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7"/>
  </p:notesMasterIdLst>
  <p:sldIdLst>
    <p:sldId id="260" r:id="rId2"/>
    <p:sldId id="256" r:id="rId3"/>
    <p:sldId id="258" r:id="rId4"/>
    <p:sldId id="262" r:id="rId5"/>
    <p:sldId id="292" r:id="rId6"/>
    <p:sldId id="274" r:id="rId7"/>
    <p:sldId id="273" r:id="rId8"/>
    <p:sldId id="264" r:id="rId9"/>
    <p:sldId id="291" r:id="rId10"/>
    <p:sldId id="278" r:id="rId11"/>
    <p:sldId id="276" r:id="rId12"/>
    <p:sldId id="263" r:id="rId13"/>
    <p:sldId id="280" r:id="rId14"/>
    <p:sldId id="284" r:id="rId15"/>
    <p:sldId id="289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imSun" panose="02010600030101010101" pitchFamily="2" charset="-122"/>
      <p:regular r:id="rId22"/>
    </p:embeddedFont>
    <p:embeddedFont>
      <p:font typeface="Architects Daughter" panose="020B0604020202020204" charset="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Slackey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1D2D"/>
    <a:srgbClr val="152130"/>
    <a:srgbClr val="FEC324"/>
    <a:srgbClr val="02C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BACCB-5023-6245-AF92-278010A7374E}" v="667" dt="2022-12-08T10:12:44.521"/>
  </p1510:revLst>
</p1510:revInfo>
</file>

<file path=ppt/tableStyles.xml><?xml version="1.0" encoding="utf-8"?>
<a:tblStyleLst xmlns:a="http://schemas.openxmlformats.org/drawingml/2006/main" def="{486CB042-6A0F-4772-877B-3F980A3559E6}">
  <a:tblStyle styleId="{486CB042-6A0F-4772-877B-3F980A3559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9"/>
  </p:normalViewPr>
  <p:slideViewPr>
    <p:cSldViewPr snapToGrid="0">
      <p:cViewPr varScale="1">
        <p:scale>
          <a:sx n="99" d="100"/>
          <a:sy n="99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79CBACCB-5023-6245-AF92-278010A7374E}"/>
    <pc:docChg chg="undo custSel addSld delSld modSld sldOrd delMainMaster modMainMaster">
      <pc:chgData name="Hải Ngân Đinh" userId="b56d41eb1ff6fed2" providerId="LiveId" clId="{79CBACCB-5023-6245-AF92-278010A7374E}" dt="2022-12-08T10:12:44.521" v="2992"/>
      <pc:docMkLst>
        <pc:docMk/>
      </pc:docMkLst>
      <pc:sldChg chg="addSp delSp modSp mod modTransition modAnim">
        <pc:chgData name="Hải Ngân Đinh" userId="b56d41eb1ff6fed2" providerId="LiveId" clId="{79CBACCB-5023-6245-AF92-278010A7374E}" dt="2022-12-08T10:07:02.939" v="2895"/>
        <pc:sldMkLst>
          <pc:docMk/>
          <pc:sldMk cId="0" sldId="256"/>
        </pc:sldMkLst>
        <pc:spChg chg="add del mod">
          <ac:chgData name="Hải Ngân Đinh" userId="b56d41eb1ff6fed2" providerId="LiveId" clId="{79CBACCB-5023-6245-AF92-278010A7374E}" dt="2022-12-08T09:07:50.623" v="122" actId="478"/>
          <ac:spMkLst>
            <pc:docMk/>
            <pc:sldMk cId="0" sldId="256"/>
            <ac:spMk id="3" creationId="{8413674F-528A-2876-9602-40CD82B402CE}"/>
          </ac:spMkLst>
        </pc:spChg>
        <pc:spChg chg="add del mod">
          <ac:chgData name="Hải Ngân Đinh" userId="b56d41eb1ff6fed2" providerId="LiveId" clId="{79CBACCB-5023-6245-AF92-278010A7374E}" dt="2022-12-08T09:07:50.623" v="122" actId="478"/>
          <ac:spMkLst>
            <pc:docMk/>
            <pc:sldMk cId="0" sldId="256"/>
            <ac:spMk id="5" creationId="{E0F64EB1-4DF5-F7DF-2AA2-A999A958E586}"/>
          </ac:spMkLst>
        </pc:spChg>
        <pc:spChg chg="add mod">
          <ac:chgData name="Hải Ngân Đinh" userId="b56d41eb1ff6fed2" providerId="LiveId" clId="{79CBACCB-5023-6245-AF92-278010A7374E}" dt="2022-12-08T09:09:29.587" v="271" actId="1076"/>
          <ac:spMkLst>
            <pc:docMk/>
            <pc:sldMk cId="0" sldId="256"/>
            <ac:spMk id="6" creationId="{1B1FABDB-8147-C35F-25E3-2A53628C4678}"/>
          </ac:spMkLst>
        </pc:spChg>
        <pc:spChg chg="add mod">
          <ac:chgData name="Hải Ngân Đinh" userId="b56d41eb1ff6fed2" providerId="LiveId" clId="{79CBACCB-5023-6245-AF92-278010A7374E}" dt="2022-12-08T09:09:32.854" v="272" actId="1076"/>
          <ac:spMkLst>
            <pc:docMk/>
            <pc:sldMk cId="0" sldId="256"/>
            <ac:spMk id="7" creationId="{B4C61886-CA7A-B3CC-71E1-3A686753EF40}"/>
          </ac:spMkLst>
        </pc:spChg>
        <pc:spChg chg="add del mod">
          <ac:chgData name="Hải Ngân Đinh" userId="b56d41eb1ff6fed2" providerId="LiveId" clId="{79CBACCB-5023-6245-AF92-278010A7374E}" dt="2022-12-08T09:10:08.546" v="278"/>
          <ac:spMkLst>
            <pc:docMk/>
            <pc:sldMk cId="0" sldId="256"/>
            <ac:spMk id="8" creationId="{3038A211-3118-7A3F-5E96-8FF228D1D212}"/>
          </ac:spMkLst>
        </pc:spChg>
        <pc:spChg chg="del">
          <ac:chgData name="Hải Ngân Đinh" userId="b56d41eb1ff6fed2" providerId="LiveId" clId="{79CBACCB-5023-6245-AF92-278010A7374E}" dt="2022-12-08T09:07:49.253" v="121" actId="478"/>
          <ac:spMkLst>
            <pc:docMk/>
            <pc:sldMk cId="0" sldId="256"/>
            <ac:spMk id="1020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07:49.253" v="121" actId="478"/>
          <ac:spMkLst>
            <pc:docMk/>
            <pc:sldMk cId="0" sldId="256"/>
            <ac:spMk id="10205" creationId="{00000000-0000-0000-0000-000000000000}"/>
          </ac:spMkLst>
        </pc:spChg>
        <pc:grpChg chg="mod">
          <ac:chgData name="Hải Ngân Đinh" userId="b56d41eb1ff6fed2" providerId="LiveId" clId="{79CBACCB-5023-6245-AF92-278010A7374E}" dt="2022-12-08T09:09:27.355" v="270" actId="1076"/>
          <ac:grpSpMkLst>
            <pc:docMk/>
            <pc:sldMk cId="0" sldId="256"/>
            <ac:grpSpMk id="10201" creationId="{00000000-0000-0000-0000-000000000000}"/>
          </ac:grpSpMkLst>
        </pc:grpChg>
      </pc:sldChg>
      <pc:sldChg chg="addSp delSp modSp mod ord modTransition modAnim">
        <pc:chgData name="Hải Ngân Đinh" userId="b56d41eb1ff6fed2" providerId="LiveId" clId="{79CBACCB-5023-6245-AF92-278010A7374E}" dt="2022-12-08T10:07:26.904" v="2900"/>
        <pc:sldMkLst>
          <pc:docMk/>
          <pc:sldMk cId="0" sldId="257"/>
        </pc:sldMkLst>
        <pc:spChg chg="add del mod">
          <ac:chgData name="Hải Ngân Đinh" userId="b56d41eb1ff6fed2" providerId="LiveId" clId="{79CBACCB-5023-6245-AF92-278010A7374E}" dt="2022-12-08T09:05:03.827" v="16" actId="478"/>
          <ac:spMkLst>
            <pc:docMk/>
            <pc:sldMk cId="0" sldId="257"/>
            <ac:spMk id="3" creationId="{80A553A0-C1EE-54B3-5071-D2C5D42F4F18}"/>
          </ac:spMkLst>
        </pc:spChg>
        <pc:spChg chg="add del mod">
          <ac:chgData name="Hải Ngân Đinh" userId="b56d41eb1ff6fed2" providerId="LiveId" clId="{79CBACCB-5023-6245-AF92-278010A7374E}" dt="2022-12-08T09:05:03.827" v="16" actId="478"/>
          <ac:spMkLst>
            <pc:docMk/>
            <pc:sldMk cId="0" sldId="257"/>
            <ac:spMk id="5" creationId="{38403088-E285-10F6-5D42-B827440FE476}"/>
          </ac:spMkLst>
        </pc:spChg>
        <pc:spChg chg="add mod">
          <ac:chgData name="Hải Ngân Đinh" userId="b56d41eb1ff6fed2" providerId="LiveId" clId="{79CBACCB-5023-6245-AF92-278010A7374E}" dt="2022-12-08T10:01:19.403" v="2567" actId="1076"/>
          <ac:spMkLst>
            <pc:docMk/>
            <pc:sldMk cId="0" sldId="257"/>
            <ac:spMk id="6" creationId="{83C1A5CA-E12E-AFE9-4D92-AD8F22B44431}"/>
          </ac:spMkLst>
        </pc:spChg>
        <pc:spChg chg="add mod">
          <ac:chgData name="Hải Ngân Đinh" userId="b56d41eb1ff6fed2" providerId="LiveId" clId="{79CBACCB-5023-6245-AF92-278010A7374E}" dt="2022-12-08T09:06:48.227" v="101" actId="1035"/>
          <ac:spMkLst>
            <pc:docMk/>
            <pc:sldMk cId="0" sldId="257"/>
            <ac:spMk id="7" creationId="{70E5DA15-5CF5-3F9B-0FB9-43534E8AE395}"/>
          </ac:spMkLst>
        </pc:spChg>
        <pc:spChg chg="add mod">
          <ac:chgData name="Hải Ngân Đinh" userId="b56d41eb1ff6fed2" providerId="LiveId" clId="{79CBACCB-5023-6245-AF92-278010A7374E}" dt="2022-12-08T09:07:34.008" v="120" actId="403"/>
          <ac:spMkLst>
            <pc:docMk/>
            <pc:sldMk cId="0" sldId="257"/>
            <ac:spMk id="9" creationId="{0EC0F4E4-9063-73A7-65B8-A0C131726449}"/>
          </ac:spMkLst>
        </pc:spChg>
        <pc:spChg chg="mod">
          <ac:chgData name="Hải Ngân Đinh" userId="b56d41eb1ff6fed2" providerId="LiveId" clId="{79CBACCB-5023-6245-AF92-278010A7374E}" dt="2022-12-08T09:05:59.307" v="57" actId="1076"/>
          <ac:spMkLst>
            <pc:docMk/>
            <pc:sldMk cId="0" sldId="257"/>
            <ac:spMk id="10210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05:02.514" v="15" actId="478"/>
          <ac:spMkLst>
            <pc:docMk/>
            <pc:sldMk cId="0" sldId="257"/>
            <ac:spMk id="10211" creationId="{00000000-0000-0000-0000-000000000000}"/>
          </ac:spMkLst>
        </pc:spChg>
        <pc:spChg chg="del mod">
          <ac:chgData name="Hải Ngân Đinh" userId="b56d41eb1ff6fed2" providerId="LiveId" clId="{79CBACCB-5023-6245-AF92-278010A7374E}" dt="2022-12-08T09:05:02.514" v="15" actId="478"/>
          <ac:spMkLst>
            <pc:docMk/>
            <pc:sldMk cId="0" sldId="257"/>
            <ac:spMk id="10212" creationId="{00000000-0000-0000-0000-000000000000}"/>
          </ac:spMkLst>
        </pc:spChg>
      </pc:sldChg>
      <pc:sldChg chg="addSp delSp modSp mod ord modTransition modAnim">
        <pc:chgData name="Hải Ngân Đinh" userId="b56d41eb1ff6fed2" providerId="LiveId" clId="{79CBACCB-5023-6245-AF92-278010A7374E}" dt="2022-12-08T10:07:51.989" v="2903"/>
        <pc:sldMkLst>
          <pc:docMk/>
          <pc:sldMk cId="0" sldId="258"/>
        </pc:sldMkLst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3" creationId="{BD3D0190-CA55-B6FE-9CA9-E0DEEC51F880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5" creationId="{1B0689DE-0B15-EBA8-1725-E7B505783521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7" creationId="{E9B64DFB-00B7-E831-ECA2-657CDABD21F0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9" creationId="{2772F508-2909-AF32-5C3C-850D963A588C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11" creationId="{2BE6418C-B40B-5BCA-7811-534978B0334F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13" creationId="{2F261326-46FD-4926-2847-5F7A892E0C00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15" creationId="{43E0D625-306A-6811-B963-EF1E931C500B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17" creationId="{C410CC46-9BA3-B7E2-A12C-7A3992D1817D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19" creationId="{D1B0799B-AC1C-9FB8-AE49-8A4D98964CD4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21" creationId="{8A12A0BB-491F-E993-88F8-A5E6B6E1C028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23" creationId="{5EA3F3E6-5E91-334E-4909-9BFFE929136C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25" creationId="{56E4EAF5-632F-F1D0-0DC7-F7500A4328D6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27" creationId="{BCC2EE87-4C48-EBF5-D5B8-ADBFF4BF7D40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29" creationId="{936726EA-85C7-59F1-1BDC-88CF2E14A6EC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31" creationId="{97B674ED-6AC8-DA39-DC56-BF87F105FF99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33" creationId="{3724A492-C061-5A50-8338-B0C4A9F32C27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35" creationId="{0ED7BB8F-24A5-BB2F-7E49-0AC66D9E7EEE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37" creationId="{20A7FAC3-4460-9D1F-B9C1-C2DE265F296F}"/>
          </ac:spMkLst>
        </pc:spChg>
        <pc:spChg chg="add del mod">
          <ac:chgData name="Hải Ngân Đinh" userId="b56d41eb1ff6fed2" providerId="LiveId" clId="{79CBACCB-5023-6245-AF92-278010A7374E}" dt="2022-12-08T09:12:45.979" v="456" actId="478"/>
          <ac:spMkLst>
            <pc:docMk/>
            <pc:sldMk cId="0" sldId="258"/>
            <ac:spMk id="39" creationId="{94BF0BD1-0B7A-FAFF-0496-FF53E058C695}"/>
          </ac:spMkLst>
        </pc:spChg>
        <pc:spChg chg="add mod">
          <ac:chgData name="Hải Ngân Đinh" userId="b56d41eb1ff6fed2" providerId="LiveId" clId="{79CBACCB-5023-6245-AF92-278010A7374E}" dt="2022-12-08T09:13:38.990" v="582" actId="1035"/>
          <ac:spMkLst>
            <pc:docMk/>
            <pc:sldMk cId="0" sldId="258"/>
            <ac:spMk id="40" creationId="{68D2A15A-457A-6B0A-48CA-0A12EBC9807B}"/>
          </ac:spMkLst>
        </pc:spChg>
        <pc:spChg chg="add mod">
          <ac:chgData name="Hải Ngân Đinh" userId="b56d41eb1ff6fed2" providerId="LiveId" clId="{79CBACCB-5023-6245-AF92-278010A7374E}" dt="2022-12-08T09:13:38.990" v="582" actId="1035"/>
          <ac:spMkLst>
            <pc:docMk/>
            <pc:sldMk cId="0" sldId="258"/>
            <ac:spMk id="41" creationId="{D7922DCC-4028-E883-F717-7220FE41D05B}"/>
          </ac:spMkLst>
        </pc:spChg>
        <pc:spChg chg="mod">
          <ac:chgData name="Hải Ngân Đinh" userId="b56d41eb1ff6fed2" providerId="LiveId" clId="{79CBACCB-5023-6245-AF92-278010A7374E}" dt="2022-12-08T09:13:38.990" v="582" actId="1035"/>
          <ac:spMkLst>
            <pc:docMk/>
            <pc:sldMk cId="0" sldId="258"/>
            <ac:spMk id="1021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18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1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0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8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2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30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3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3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3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3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3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2:43.115" v="455" actId="478"/>
          <ac:spMkLst>
            <pc:docMk/>
            <pc:sldMk cId="0" sldId="258"/>
            <ac:spMk id="10236" creationId="{00000000-0000-0000-0000-000000000000}"/>
          </ac:spMkLst>
        </pc:spChg>
      </pc:sldChg>
      <pc:sldChg chg="addSp delSp modSp mod ord modTransition">
        <pc:chgData name="Hải Ngân Đinh" userId="b56d41eb1ff6fed2" providerId="LiveId" clId="{79CBACCB-5023-6245-AF92-278010A7374E}" dt="2022-12-08T10:07:02.939" v="2895"/>
        <pc:sldMkLst>
          <pc:docMk/>
          <pc:sldMk cId="0" sldId="259"/>
        </pc:sldMkLst>
        <pc:spChg chg="add del mod">
          <ac:chgData name="Hải Ngân Đinh" userId="b56d41eb1ff6fed2" providerId="LiveId" clId="{79CBACCB-5023-6245-AF92-278010A7374E}" dt="2022-12-08T09:13:48.539" v="585" actId="478"/>
          <ac:spMkLst>
            <pc:docMk/>
            <pc:sldMk cId="0" sldId="259"/>
            <ac:spMk id="3" creationId="{9FA1E213-1F7D-83F6-F1CE-D64D758E0903}"/>
          </ac:spMkLst>
        </pc:spChg>
        <pc:spChg chg="add del mod">
          <ac:chgData name="Hải Ngân Đinh" userId="b56d41eb1ff6fed2" providerId="LiveId" clId="{79CBACCB-5023-6245-AF92-278010A7374E}" dt="2022-12-08T09:13:48.539" v="585" actId="478"/>
          <ac:spMkLst>
            <pc:docMk/>
            <pc:sldMk cId="0" sldId="259"/>
            <ac:spMk id="5" creationId="{A05DACF1-11B1-835F-48D4-2F436EAAED17}"/>
          </ac:spMkLst>
        </pc:spChg>
        <pc:spChg chg="add del mod">
          <ac:chgData name="Hải Ngân Đinh" userId="b56d41eb1ff6fed2" providerId="LiveId" clId="{79CBACCB-5023-6245-AF92-278010A7374E}" dt="2022-12-08T09:13:48.539" v="585" actId="478"/>
          <ac:spMkLst>
            <pc:docMk/>
            <pc:sldMk cId="0" sldId="259"/>
            <ac:spMk id="7" creationId="{A470EA62-7DEB-9DC9-7388-25CB1421AC45}"/>
          </ac:spMkLst>
        </pc:spChg>
        <pc:spChg chg="add mod">
          <ac:chgData name="Hải Ngân Đinh" userId="b56d41eb1ff6fed2" providerId="LiveId" clId="{79CBACCB-5023-6245-AF92-278010A7374E}" dt="2022-12-08T09:28:38.576" v="1091" actId="1076"/>
          <ac:spMkLst>
            <pc:docMk/>
            <pc:sldMk cId="0" sldId="259"/>
            <ac:spMk id="8" creationId="{70D45BF2-7C2C-5C24-CE15-C0E2C9B9E8A3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43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44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45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46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47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48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49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1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2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3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4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5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6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7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8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59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0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1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2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3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4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5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6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7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8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69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0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1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2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3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4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5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6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7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50.343" v="1082" actId="165"/>
          <ac:spMkLst>
            <pc:docMk/>
            <pc:sldMk cId="0" sldId="259"/>
            <ac:spMk id="10278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8:00.192" v="1085" actId="1076"/>
          <ac:spMkLst>
            <pc:docMk/>
            <pc:sldMk cId="0" sldId="259"/>
            <ac:spMk id="10279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80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7:45.526" v="1081" actId="165"/>
          <ac:spMkLst>
            <pc:docMk/>
            <pc:sldMk cId="0" sldId="259"/>
            <ac:spMk id="10281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8:10.274" v="1088" actId="1076"/>
          <ac:spMkLst>
            <pc:docMk/>
            <pc:sldMk cId="0" sldId="259"/>
            <ac:spMk id="10282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28:16.257" v="1089" actId="1076"/>
          <ac:spMkLst>
            <pc:docMk/>
            <pc:sldMk cId="0" sldId="259"/>
            <ac:spMk id="1028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3:45.672" v="584" actId="478"/>
          <ac:spMkLst>
            <pc:docMk/>
            <pc:sldMk cId="0" sldId="259"/>
            <ac:spMk id="1028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3:45.672" v="584" actId="478"/>
          <ac:spMkLst>
            <pc:docMk/>
            <pc:sldMk cId="0" sldId="259"/>
            <ac:spMk id="1028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3:45.672" v="584" actId="478"/>
          <ac:spMkLst>
            <pc:docMk/>
            <pc:sldMk cId="0" sldId="259"/>
            <ac:spMk id="10286" creationId="{00000000-0000-0000-0000-000000000000}"/>
          </ac:spMkLst>
        </pc:spChg>
        <pc:grpChg chg="del mod">
          <ac:chgData name="Hải Ngân Đinh" userId="b56d41eb1ff6fed2" providerId="LiveId" clId="{79CBACCB-5023-6245-AF92-278010A7374E}" dt="2022-12-08T09:26:53.107" v="1067" actId="165"/>
          <ac:grpSpMkLst>
            <pc:docMk/>
            <pc:sldMk cId="0" sldId="259"/>
            <ac:grpSpMk id="10241" creationId="{00000000-0000-0000-0000-000000000000}"/>
          </ac:grpSpMkLst>
        </pc:grpChg>
        <pc:grpChg chg="del mod topLvl">
          <ac:chgData name="Hải Ngân Đinh" userId="b56d41eb1ff6fed2" providerId="LiveId" clId="{79CBACCB-5023-6245-AF92-278010A7374E}" dt="2022-12-08T09:27:45.526" v="1081" actId="165"/>
          <ac:grpSpMkLst>
            <pc:docMk/>
            <pc:sldMk cId="0" sldId="259"/>
            <ac:grpSpMk id="10242" creationId="{00000000-0000-0000-0000-000000000000}"/>
          </ac:grpSpMkLst>
        </pc:grpChg>
        <pc:grpChg chg="del mod topLvl">
          <ac:chgData name="Hải Ngân Đinh" userId="b56d41eb1ff6fed2" providerId="LiveId" clId="{79CBACCB-5023-6245-AF92-278010A7374E}" dt="2022-12-08T09:27:50.343" v="1082" actId="165"/>
          <ac:grpSpMkLst>
            <pc:docMk/>
            <pc:sldMk cId="0" sldId="259"/>
            <ac:grpSpMk id="10250" creationId="{00000000-0000-0000-0000-000000000000}"/>
          </ac:grpSpMkLst>
        </pc:grpChg>
      </pc:sldChg>
      <pc:sldChg chg="addSp delSp modSp mod ord modTransition modAnim">
        <pc:chgData name="Hải Ngân Đinh" userId="b56d41eb1ff6fed2" providerId="LiveId" clId="{79CBACCB-5023-6245-AF92-278010A7374E}" dt="2022-12-08T10:07:02.939" v="2895"/>
        <pc:sldMkLst>
          <pc:docMk/>
          <pc:sldMk cId="0" sldId="260"/>
        </pc:sldMkLst>
        <pc:spChg chg="add del mod">
          <ac:chgData name="Hải Ngân Đinh" userId="b56d41eb1ff6fed2" providerId="LiveId" clId="{79CBACCB-5023-6245-AF92-278010A7374E}" dt="2022-12-08T09:04:29.508" v="7" actId="478"/>
          <ac:spMkLst>
            <pc:docMk/>
            <pc:sldMk cId="0" sldId="260"/>
            <ac:spMk id="3" creationId="{D28BAB01-2ED7-314D-5AB6-69BD77EDB8F3}"/>
          </ac:spMkLst>
        </pc:spChg>
        <pc:spChg chg="add del mod">
          <ac:chgData name="Hải Ngân Đinh" userId="b56d41eb1ff6fed2" providerId="LiveId" clId="{79CBACCB-5023-6245-AF92-278010A7374E}" dt="2022-12-08T09:04:29.508" v="7" actId="478"/>
          <ac:spMkLst>
            <pc:docMk/>
            <pc:sldMk cId="0" sldId="260"/>
            <ac:spMk id="5" creationId="{BE9ABD9F-97AE-8F46-F808-ED86AEF4E42E}"/>
          </ac:spMkLst>
        </pc:spChg>
        <pc:spChg chg="add mod">
          <ac:chgData name="Hải Ngân Đinh" userId="b56d41eb1ff6fed2" providerId="LiveId" clId="{79CBACCB-5023-6245-AF92-278010A7374E}" dt="2022-12-08T09:04:47.715" v="11" actId="207"/>
          <ac:spMkLst>
            <pc:docMk/>
            <pc:sldMk cId="0" sldId="260"/>
            <ac:spMk id="6" creationId="{3F985E19-1E72-42F0-D675-0B60BF601534}"/>
          </ac:spMkLst>
        </pc:spChg>
        <pc:spChg chg="del">
          <ac:chgData name="Hải Ngân Đinh" userId="b56d41eb1ff6fed2" providerId="LiveId" clId="{79CBACCB-5023-6245-AF92-278010A7374E}" dt="2022-12-08T09:04:28.005" v="6" actId="478"/>
          <ac:spMkLst>
            <pc:docMk/>
            <pc:sldMk cId="0" sldId="260"/>
            <ac:spMk id="1029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04:28.005" v="6" actId="478"/>
          <ac:spMkLst>
            <pc:docMk/>
            <pc:sldMk cId="0" sldId="260"/>
            <ac:spMk id="10293" creationId="{00000000-0000-0000-0000-000000000000}"/>
          </ac:spMkLst>
        </pc:spChg>
      </pc:sldChg>
      <pc:sldChg chg="addSp delSp modSp mod ord modTransition modAnim modNotes">
        <pc:chgData name="Hải Ngân Đinh" userId="b56d41eb1ff6fed2" providerId="LiveId" clId="{79CBACCB-5023-6245-AF92-278010A7374E}" dt="2022-12-08T10:08:41.741" v="2915"/>
        <pc:sldMkLst>
          <pc:docMk/>
          <pc:sldMk cId="0" sldId="261"/>
        </pc:sldMkLst>
        <pc:spChg chg="add del mod">
          <ac:chgData name="Hải Ngân Đinh" userId="b56d41eb1ff6fed2" providerId="LiveId" clId="{79CBACCB-5023-6245-AF92-278010A7374E}" dt="2022-12-08T09:18:45.359" v="727" actId="478"/>
          <ac:spMkLst>
            <pc:docMk/>
            <pc:sldMk cId="0" sldId="261"/>
            <ac:spMk id="3" creationId="{F1436079-148A-43F7-56A0-62A5DC36B5EB}"/>
          </ac:spMkLst>
        </pc:spChg>
        <pc:spChg chg="add del mod">
          <ac:chgData name="Hải Ngân Đinh" userId="b56d41eb1ff6fed2" providerId="LiveId" clId="{79CBACCB-5023-6245-AF92-278010A7374E}" dt="2022-12-08T09:18:45.359" v="727" actId="478"/>
          <ac:spMkLst>
            <pc:docMk/>
            <pc:sldMk cId="0" sldId="261"/>
            <ac:spMk id="5" creationId="{44F02F9A-6C9B-FAEB-5C12-3468C045020D}"/>
          </ac:spMkLst>
        </pc:spChg>
        <pc:spChg chg="add del mod">
          <ac:chgData name="Hải Ngân Đinh" userId="b56d41eb1ff6fed2" providerId="LiveId" clId="{79CBACCB-5023-6245-AF92-278010A7374E}" dt="2022-12-08T09:18:45.359" v="727" actId="478"/>
          <ac:spMkLst>
            <pc:docMk/>
            <pc:sldMk cId="0" sldId="261"/>
            <ac:spMk id="7" creationId="{43371180-3FA9-4C78-FD72-AC58F59C4C6E}"/>
          </ac:spMkLst>
        </pc:spChg>
        <pc:spChg chg="add del mod">
          <ac:chgData name="Hải Ngân Đinh" userId="b56d41eb1ff6fed2" providerId="LiveId" clId="{79CBACCB-5023-6245-AF92-278010A7374E}" dt="2022-12-08T09:18:45.359" v="727" actId="478"/>
          <ac:spMkLst>
            <pc:docMk/>
            <pc:sldMk cId="0" sldId="261"/>
            <ac:spMk id="9" creationId="{7655120E-977A-BFEB-89D0-66D57C49CE91}"/>
          </ac:spMkLst>
        </pc:spChg>
        <pc:spChg chg="add del mod">
          <ac:chgData name="Hải Ngân Đinh" userId="b56d41eb1ff6fed2" providerId="LiveId" clId="{79CBACCB-5023-6245-AF92-278010A7374E}" dt="2022-12-08T09:18:45.359" v="727" actId="478"/>
          <ac:spMkLst>
            <pc:docMk/>
            <pc:sldMk cId="0" sldId="261"/>
            <ac:spMk id="11" creationId="{A2490F5B-5A38-9F23-F0EB-FF73234E334B}"/>
          </ac:spMkLst>
        </pc:spChg>
        <pc:spChg chg="add mod">
          <ac:chgData name="Hải Ngân Đinh" userId="b56d41eb1ff6fed2" providerId="LiveId" clId="{79CBACCB-5023-6245-AF92-278010A7374E}" dt="2022-12-08T10:08:18.244" v="2910" actId="164"/>
          <ac:spMkLst>
            <pc:docMk/>
            <pc:sldMk cId="0" sldId="261"/>
            <ac:spMk id="13" creationId="{AB480FCD-7B51-13D2-5944-5C48C621DD40}"/>
          </ac:spMkLst>
        </pc:spChg>
        <pc:spChg chg="add mod">
          <ac:chgData name="Hải Ngân Đinh" userId="b56d41eb1ff6fed2" providerId="LiveId" clId="{79CBACCB-5023-6245-AF92-278010A7374E}" dt="2022-12-08T10:08:16.390" v="2909" actId="164"/>
          <ac:spMkLst>
            <pc:docMk/>
            <pc:sldMk cId="0" sldId="261"/>
            <ac:spMk id="15" creationId="{0AD16DC6-A6A1-4515-B569-AB2116125EBE}"/>
          </ac:spMkLst>
        </pc:spChg>
        <pc:spChg chg="add mod">
          <ac:chgData name="Hải Ngân Đinh" userId="b56d41eb1ff6fed2" providerId="LiveId" clId="{79CBACCB-5023-6245-AF92-278010A7374E}" dt="2022-12-08T09:41:11.005" v="1671" actId="207"/>
          <ac:spMkLst>
            <pc:docMk/>
            <pc:sldMk cId="0" sldId="261"/>
            <ac:spMk id="16" creationId="{79B68425-1336-FFD7-8A43-FD7345EB8E43}"/>
          </ac:spMkLst>
        </pc:spChg>
        <pc:spChg chg="mod">
          <ac:chgData name="Hải Ngân Đinh" userId="b56d41eb1ff6fed2" providerId="LiveId" clId="{79CBACCB-5023-6245-AF92-278010A7374E}" dt="2022-12-08T10:08:18.244" v="2910" actId="164"/>
          <ac:spMkLst>
            <pc:docMk/>
            <pc:sldMk cId="0" sldId="261"/>
            <ac:spMk id="10298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08:16.390" v="2909" actId="164"/>
          <ac:spMkLst>
            <pc:docMk/>
            <pc:sldMk cId="0" sldId="261"/>
            <ac:spMk id="10299" creationId="{00000000-0000-0000-0000-000000000000}"/>
          </ac:spMkLst>
        </pc:spChg>
        <pc:spChg chg="del mod">
          <ac:chgData name="Hải Ngân Đinh" userId="b56d41eb1ff6fed2" providerId="LiveId" clId="{79CBACCB-5023-6245-AF92-278010A7374E}" dt="2022-12-08T09:18:38.349" v="725" actId="478"/>
          <ac:spMkLst>
            <pc:docMk/>
            <pc:sldMk cId="0" sldId="261"/>
            <ac:spMk id="10300" creationId="{00000000-0000-0000-0000-000000000000}"/>
          </ac:spMkLst>
        </pc:spChg>
        <pc:spChg chg="del mod">
          <ac:chgData name="Hải Ngân Đinh" userId="b56d41eb1ff6fed2" providerId="LiveId" clId="{79CBACCB-5023-6245-AF92-278010A7374E}" dt="2022-12-08T09:18:38.349" v="725" actId="478"/>
          <ac:spMkLst>
            <pc:docMk/>
            <pc:sldMk cId="0" sldId="261"/>
            <ac:spMk id="1030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8:38.349" v="725" actId="478"/>
          <ac:spMkLst>
            <pc:docMk/>
            <pc:sldMk cId="0" sldId="261"/>
            <ac:spMk id="1030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8:38.349" v="725" actId="478"/>
          <ac:spMkLst>
            <pc:docMk/>
            <pc:sldMk cId="0" sldId="261"/>
            <ac:spMk id="10303" creationId="{00000000-0000-0000-0000-000000000000}"/>
          </ac:spMkLst>
        </pc:spChg>
        <pc:spChg chg="del mod">
          <ac:chgData name="Hải Ngân Đinh" userId="b56d41eb1ff6fed2" providerId="LiveId" clId="{79CBACCB-5023-6245-AF92-278010A7374E}" dt="2022-12-08T09:18:38.349" v="725" actId="478"/>
          <ac:spMkLst>
            <pc:docMk/>
            <pc:sldMk cId="0" sldId="261"/>
            <ac:spMk id="10304" creationId="{00000000-0000-0000-0000-000000000000}"/>
          </ac:spMkLst>
        </pc:spChg>
        <pc:grpChg chg="add mod">
          <ac:chgData name="Hải Ngân Đinh" userId="b56d41eb1ff6fed2" providerId="LiveId" clId="{79CBACCB-5023-6245-AF92-278010A7374E}" dt="2022-12-08T10:08:16.390" v="2909" actId="164"/>
          <ac:grpSpMkLst>
            <pc:docMk/>
            <pc:sldMk cId="0" sldId="261"/>
            <ac:grpSpMk id="17" creationId="{952CB1A9-338D-9629-138F-3029ED970D53}"/>
          </ac:grpSpMkLst>
        </pc:grpChg>
        <pc:grpChg chg="add mod">
          <ac:chgData name="Hải Ngân Đinh" userId="b56d41eb1ff6fed2" providerId="LiveId" clId="{79CBACCB-5023-6245-AF92-278010A7374E}" dt="2022-12-08T10:08:18.244" v="2910" actId="164"/>
          <ac:grpSpMkLst>
            <pc:docMk/>
            <pc:sldMk cId="0" sldId="261"/>
            <ac:grpSpMk id="18" creationId="{896A21FF-9876-DE3D-C680-8C7467A2C73A}"/>
          </ac:grpSpMkLst>
        </pc:grpChg>
        <pc:grpChg chg="mod">
          <ac:chgData name="Hải Ngân Đinh" userId="b56d41eb1ff6fed2" providerId="LiveId" clId="{79CBACCB-5023-6245-AF92-278010A7374E}" dt="2022-12-08T09:19:28.730" v="750" actId="1076"/>
          <ac:grpSpMkLst>
            <pc:docMk/>
            <pc:sldMk cId="0" sldId="261"/>
            <ac:grpSpMk id="10305" creationId="{00000000-0000-0000-0000-000000000000}"/>
          </ac:grpSpMkLst>
        </pc:grpChg>
      </pc:sldChg>
      <pc:sldChg chg="addSp delSp modSp mod modTransition modAnim modNotes">
        <pc:chgData name="Hải Ngân Đinh" userId="b56d41eb1ff6fed2" providerId="LiveId" clId="{79CBACCB-5023-6245-AF92-278010A7374E}" dt="2022-12-08T10:09:50.160" v="2938"/>
        <pc:sldMkLst>
          <pc:docMk/>
          <pc:sldMk cId="0" sldId="262"/>
        </pc:sldMkLst>
        <pc:spChg chg="add del mod">
          <ac:chgData name="Hải Ngân Đinh" userId="b56d41eb1ff6fed2" providerId="LiveId" clId="{79CBACCB-5023-6245-AF92-278010A7374E}" dt="2022-12-08T09:29:48.777" v="1093" actId="478"/>
          <ac:spMkLst>
            <pc:docMk/>
            <pc:sldMk cId="0" sldId="262"/>
            <ac:spMk id="3" creationId="{0FEE6CEB-999D-5CF8-7320-21D2D715494E}"/>
          </ac:spMkLst>
        </pc:spChg>
        <pc:spChg chg="add del mod">
          <ac:chgData name="Hải Ngân Đinh" userId="b56d41eb1ff6fed2" providerId="LiveId" clId="{79CBACCB-5023-6245-AF92-278010A7374E}" dt="2022-12-08T09:29:48.777" v="1093" actId="478"/>
          <ac:spMkLst>
            <pc:docMk/>
            <pc:sldMk cId="0" sldId="262"/>
            <ac:spMk id="5" creationId="{1C1C9587-76DA-E4C8-6F94-078EB3A1BCEA}"/>
          </ac:spMkLst>
        </pc:spChg>
        <pc:spChg chg="add mod">
          <ac:chgData name="Hải Ngân Đinh" userId="b56d41eb1ff6fed2" providerId="LiveId" clId="{79CBACCB-5023-6245-AF92-278010A7374E}" dt="2022-12-08T10:09:43.802" v="2936" actId="164"/>
          <ac:spMkLst>
            <pc:docMk/>
            <pc:sldMk cId="0" sldId="262"/>
            <ac:spMk id="7" creationId="{EB9F3B83-4D7C-A767-B419-5151AE5D6975}"/>
          </ac:spMkLst>
        </pc:spChg>
        <pc:spChg chg="mod">
          <ac:chgData name="Hải Ngân Đinh" userId="b56d41eb1ff6fed2" providerId="LiveId" clId="{79CBACCB-5023-6245-AF92-278010A7374E}" dt="2022-12-08T10:09:43.802" v="2936" actId="164"/>
          <ac:spMkLst>
            <pc:docMk/>
            <pc:sldMk cId="0" sldId="262"/>
            <ac:spMk id="1032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29:47.110" v="1092" actId="478"/>
          <ac:spMkLst>
            <pc:docMk/>
            <pc:sldMk cId="0" sldId="262"/>
            <ac:spMk id="1039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29:47.110" v="1092" actId="478"/>
          <ac:spMkLst>
            <pc:docMk/>
            <pc:sldMk cId="0" sldId="262"/>
            <ac:spMk id="10397" creationId="{00000000-0000-0000-0000-000000000000}"/>
          </ac:spMkLst>
        </pc:spChg>
        <pc:grpChg chg="add mod">
          <ac:chgData name="Hải Ngân Đinh" userId="b56d41eb1ff6fed2" providerId="LiveId" clId="{79CBACCB-5023-6245-AF92-278010A7374E}" dt="2022-12-08T10:09:43.802" v="2936" actId="164"/>
          <ac:grpSpMkLst>
            <pc:docMk/>
            <pc:sldMk cId="0" sldId="262"/>
            <ac:grpSpMk id="8" creationId="{E7B7DA18-3562-F4C9-9C85-2E80072CA1F9}"/>
          </ac:grpSpMkLst>
        </pc:grpChg>
        <pc:grpChg chg="mod">
          <ac:chgData name="Hải Ngân Đinh" userId="b56d41eb1ff6fed2" providerId="LiveId" clId="{79CBACCB-5023-6245-AF92-278010A7374E}" dt="2022-12-08T09:30:16.532" v="1141" actId="1038"/>
          <ac:grpSpMkLst>
            <pc:docMk/>
            <pc:sldMk cId="0" sldId="262"/>
            <ac:grpSpMk id="10322" creationId="{00000000-0000-0000-0000-000000000000}"/>
          </ac:grpSpMkLst>
        </pc:grpChg>
      </pc:sldChg>
      <pc:sldChg chg="addSp delSp modSp mod modTransition modNotes">
        <pc:chgData name="Hải Ngân Đinh" userId="b56d41eb1ff6fed2" providerId="LiveId" clId="{79CBACCB-5023-6245-AF92-278010A7374E}" dt="2022-12-08T10:07:02.939" v="2895"/>
        <pc:sldMkLst>
          <pc:docMk/>
          <pc:sldMk cId="0" sldId="263"/>
        </pc:sldMkLst>
        <pc:spChg chg="add del mod">
          <ac:chgData name="Hải Ngân Đinh" userId="b56d41eb1ff6fed2" providerId="LiveId" clId="{79CBACCB-5023-6245-AF92-278010A7374E}" dt="2022-12-08T10:02:09.249" v="2597" actId="478"/>
          <ac:spMkLst>
            <pc:docMk/>
            <pc:sldMk cId="0" sldId="263"/>
            <ac:spMk id="3" creationId="{5380CC19-86E5-65A2-3C97-5E7D612AED1F}"/>
          </ac:spMkLst>
        </pc:spChg>
        <pc:spChg chg="del">
          <ac:chgData name="Hải Ngân Đinh" userId="b56d41eb1ff6fed2" providerId="LiveId" clId="{79CBACCB-5023-6245-AF92-278010A7374E}" dt="2022-12-08T10:02:08.277" v="2596" actId="478"/>
          <ac:spMkLst>
            <pc:docMk/>
            <pc:sldMk cId="0" sldId="263"/>
            <ac:spMk id="1040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2:08.277" v="2596" actId="478"/>
          <ac:spMkLst>
            <pc:docMk/>
            <pc:sldMk cId="0" sldId="263"/>
            <ac:spMk id="10413" creationId="{00000000-0000-0000-0000-000000000000}"/>
          </ac:spMkLst>
        </pc:s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02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10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14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17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20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23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26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29" creationId="{00000000-0000-0000-0000-000000000000}"/>
          </ac:grpSpMkLst>
        </pc:grpChg>
        <pc:grpChg chg="del">
          <ac:chgData name="Hải Ngân Đinh" userId="b56d41eb1ff6fed2" providerId="LiveId" clId="{79CBACCB-5023-6245-AF92-278010A7374E}" dt="2022-12-08T10:02:08.277" v="2596" actId="478"/>
          <ac:grpSpMkLst>
            <pc:docMk/>
            <pc:sldMk cId="0" sldId="263"/>
            <ac:grpSpMk id="10432" creationId="{00000000-0000-0000-0000-000000000000}"/>
          </ac:grpSpMkLst>
        </pc:grpChg>
        <pc:graphicFrameChg chg="add mod modGraphic">
          <ac:chgData name="Hải Ngân Đinh" userId="b56d41eb1ff6fed2" providerId="LiveId" clId="{79CBACCB-5023-6245-AF92-278010A7374E}" dt="2022-12-08T10:04:08.054" v="2628" actId="207"/>
          <ac:graphicFrameMkLst>
            <pc:docMk/>
            <pc:sldMk cId="0" sldId="263"/>
            <ac:graphicFrameMk id="4" creationId="{04EDA171-B38D-B558-5535-701DE897B18C}"/>
          </ac:graphicFrameMkLst>
        </pc:graphicFrameChg>
      </pc:sldChg>
      <pc:sldChg chg="addSp delSp modSp mod ord modTransition modAnim modNotes">
        <pc:chgData name="Hải Ngân Đinh" userId="b56d41eb1ff6fed2" providerId="LiveId" clId="{79CBACCB-5023-6245-AF92-278010A7374E}" dt="2022-12-08T10:11:57.462" v="2974"/>
        <pc:sldMkLst>
          <pc:docMk/>
          <pc:sldMk cId="0" sldId="264"/>
        </pc:sldMkLst>
        <pc:spChg chg="add del mod">
          <ac:chgData name="Hải Ngân Đinh" userId="b56d41eb1ff6fed2" providerId="LiveId" clId="{79CBACCB-5023-6245-AF92-278010A7374E}" dt="2022-12-08T09:52:17.046" v="1942" actId="478"/>
          <ac:spMkLst>
            <pc:docMk/>
            <pc:sldMk cId="0" sldId="264"/>
            <ac:spMk id="3" creationId="{A4B15088-C8BF-8A8E-C00E-47ABBD9A2148}"/>
          </ac:spMkLst>
        </pc:spChg>
        <pc:spChg chg="add mod">
          <ac:chgData name="Hải Ngân Đinh" userId="b56d41eb1ff6fed2" providerId="LiveId" clId="{79CBACCB-5023-6245-AF92-278010A7374E}" dt="2022-12-08T09:52:48.033" v="1970" actId="1076"/>
          <ac:spMkLst>
            <pc:docMk/>
            <pc:sldMk cId="0" sldId="264"/>
            <ac:spMk id="4" creationId="{03E0CC5E-6385-A5DC-EBD3-F3070B3BCF3C}"/>
          </ac:spMkLst>
        </pc:spChg>
        <pc:spChg chg="add mod">
          <ac:chgData name="Hải Ngân Đinh" userId="b56d41eb1ff6fed2" providerId="LiveId" clId="{79CBACCB-5023-6245-AF92-278010A7374E}" dt="2022-12-08T09:53:07.581" v="1999" actId="20577"/>
          <ac:spMkLst>
            <pc:docMk/>
            <pc:sldMk cId="0" sldId="264"/>
            <ac:spMk id="6" creationId="{429DE342-5C57-E2A3-7037-DFE613DAF84F}"/>
          </ac:spMkLst>
        </pc:spChg>
        <pc:spChg chg="mod">
          <ac:chgData name="Hải Ngân Đinh" userId="b56d41eb1ff6fed2" providerId="LiveId" clId="{79CBACCB-5023-6245-AF92-278010A7374E}" dt="2022-12-08T09:52:54.126" v="1972"/>
          <ac:spMkLst>
            <pc:docMk/>
            <pc:sldMk cId="0" sldId="264"/>
            <ac:spMk id="1044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2:16.117" v="1941" actId="478"/>
          <ac:spMkLst>
            <pc:docMk/>
            <pc:sldMk cId="0" sldId="264"/>
            <ac:spMk id="10450" creationId="{00000000-0000-0000-0000-000000000000}"/>
          </ac:spMkLst>
        </pc:spChg>
      </pc:sldChg>
      <pc:sldChg chg="addSp delSp modSp mod ord modTransition modAnim modNotes">
        <pc:chgData name="Hải Ngân Đinh" userId="b56d41eb1ff6fed2" providerId="LiveId" clId="{79CBACCB-5023-6245-AF92-278010A7374E}" dt="2022-12-08T10:10:25.867" v="2946"/>
        <pc:sldMkLst>
          <pc:docMk/>
          <pc:sldMk cId="0" sldId="265"/>
        </pc:sldMkLst>
        <pc:spChg chg="add del mod">
          <ac:chgData name="Hải Ngân Đinh" userId="b56d41eb1ff6fed2" providerId="LiveId" clId="{79CBACCB-5023-6245-AF92-278010A7374E}" dt="2022-12-08T09:33:36.786" v="1352" actId="478"/>
          <ac:spMkLst>
            <pc:docMk/>
            <pc:sldMk cId="0" sldId="265"/>
            <ac:spMk id="3" creationId="{716F6852-EA8A-9E84-3179-BC42122B170B}"/>
          </ac:spMkLst>
        </pc:spChg>
        <pc:spChg chg="add del mod">
          <ac:chgData name="Hải Ngân Đinh" userId="b56d41eb1ff6fed2" providerId="LiveId" clId="{79CBACCB-5023-6245-AF92-278010A7374E}" dt="2022-12-08T09:33:36.786" v="1352" actId="478"/>
          <ac:spMkLst>
            <pc:docMk/>
            <pc:sldMk cId="0" sldId="265"/>
            <ac:spMk id="5" creationId="{BA7F8163-3989-8724-0840-67E37373B439}"/>
          </ac:spMkLst>
        </pc:spChg>
        <pc:spChg chg="add mod">
          <ac:chgData name="Hải Ngân Đinh" userId="b56d41eb1ff6fed2" providerId="LiveId" clId="{79CBACCB-5023-6245-AF92-278010A7374E}" dt="2022-12-08T09:41:37.703" v="1679" actId="1076"/>
          <ac:spMkLst>
            <pc:docMk/>
            <pc:sldMk cId="0" sldId="265"/>
            <ac:spMk id="6" creationId="{185DB289-CA45-4D5B-61D5-D0B9E91590D5}"/>
          </ac:spMkLst>
        </pc:spChg>
        <pc:spChg chg="add mod">
          <ac:chgData name="Hải Ngân Đinh" userId="b56d41eb1ff6fed2" providerId="LiveId" clId="{79CBACCB-5023-6245-AF92-278010A7374E}" dt="2022-12-08T10:10:24.705" v="2945" actId="164"/>
          <ac:spMkLst>
            <pc:docMk/>
            <pc:sldMk cId="0" sldId="265"/>
            <ac:spMk id="7" creationId="{D99D0312-BD22-5D76-377D-6F4CC58FE4BC}"/>
          </ac:spMkLst>
        </pc:spChg>
        <pc:spChg chg="mod">
          <ac:chgData name="Hải Ngân Đinh" userId="b56d41eb1ff6fed2" providerId="LiveId" clId="{79CBACCB-5023-6245-AF92-278010A7374E}" dt="2022-12-08T10:10:24.705" v="2945" actId="164"/>
          <ac:spMkLst>
            <pc:docMk/>
            <pc:sldMk cId="0" sldId="265"/>
            <ac:spMk id="1045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33:35.383" v="1351" actId="478"/>
          <ac:spMkLst>
            <pc:docMk/>
            <pc:sldMk cId="0" sldId="265"/>
            <ac:spMk id="1045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33:35.383" v="1351" actId="478"/>
          <ac:spMkLst>
            <pc:docMk/>
            <pc:sldMk cId="0" sldId="265"/>
            <ac:spMk id="10458" creationId="{00000000-0000-0000-0000-000000000000}"/>
          </ac:spMkLst>
        </pc:spChg>
        <pc:grpChg chg="add mod">
          <ac:chgData name="Hải Ngân Đinh" userId="b56d41eb1ff6fed2" providerId="LiveId" clId="{79CBACCB-5023-6245-AF92-278010A7374E}" dt="2022-12-08T10:10:24.705" v="2945" actId="164"/>
          <ac:grpSpMkLst>
            <pc:docMk/>
            <pc:sldMk cId="0" sldId="265"/>
            <ac:grpSpMk id="8" creationId="{F6FCED99-543C-F28B-FAF6-7A9EF7DD70A2}"/>
          </ac:grpSpMkLst>
        </pc:grpChg>
        <pc:picChg chg="add mod">
          <ac:chgData name="Hải Ngân Đinh" userId="b56d41eb1ff6fed2" providerId="LiveId" clId="{79CBACCB-5023-6245-AF92-278010A7374E}" dt="2022-12-08T09:34:40.373" v="1418" actId="1035"/>
          <ac:picMkLst>
            <pc:docMk/>
            <pc:sldMk cId="0" sldId="265"/>
            <ac:picMk id="1026" creationId="{F715F619-22D2-2E86-8C1D-924609948849}"/>
          </ac:picMkLst>
        </pc:picChg>
        <pc:picChg chg="del mod">
          <ac:chgData name="Hải Ngân Đinh" userId="b56d41eb1ff6fed2" providerId="LiveId" clId="{79CBACCB-5023-6245-AF92-278010A7374E}" dt="2022-12-08T09:33:23.181" v="1345" actId="478"/>
          <ac:picMkLst>
            <pc:docMk/>
            <pc:sldMk cId="0" sldId="265"/>
            <ac:picMk id="10456" creationId="{00000000-0000-0000-0000-000000000000}"/>
          </ac:picMkLst>
        </pc:picChg>
      </pc:sldChg>
      <pc:sldChg chg="addSp delSp modSp mod ord modTransition modAnim modNotes">
        <pc:chgData name="Hải Ngân Đinh" userId="b56d41eb1ff6fed2" providerId="LiveId" clId="{79CBACCB-5023-6245-AF92-278010A7374E}" dt="2022-12-08T10:11:27.615" v="2965"/>
        <pc:sldMkLst>
          <pc:docMk/>
          <pc:sldMk cId="0" sldId="266"/>
        </pc:sldMkLst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3" creationId="{4EDB5A94-103E-B001-E5B0-A2BDD4638CCC}"/>
          </ac:spMkLst>
        </pc:spChg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5" creationId="{5D3678D9-DE16-4A0A-16B7-8FED5A4DCAD1}"/>
          </ac:spMkLst>
        </pc:spChg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7" creationId="{95CE3F62-A8A3-E887-F6DA-610D94FF857E}"/>
          </ac:spMkLst>
        </pc:spChg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9" creationId="{461222E2-CAE6-852C-185E-640A6D9F9585}"/>
          </ac:spMkLst>
        </pc:spChg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11" creationId="{28503495-2F3F-CEE9-ED9F-5029907479EE}"/>
          </ac:spMkLst>
        </pc:spChg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13" creationId="{639B7731-46DA-AFB3-379A-AFAF7AB04079}"/>
          </ac:spMkLst>
        </pc:spChg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15" creationId="{673DFE7F-6CD5-2E2F-8F23-6414DA30C6A6}"/>
          </ac:spMkLst>
        </pc:spChg>
        <pc:spChg chg="add del mod">
          <ac:chgData name="Hải Ngân Đinh" userId="b56d41eb1ff6fed2" providerId="LiveId" clId="{79CBACCB-5023-6245-AF92-278010A7374E}" dt="2022-12-08T09:40:40.915" v="1661" actId="478"/>
          <ac:spMkLst>
            <pc:docMk/>
            <pc:sldMk cId="0" sldId="266"/>
            <ac:spMk id="17" creationId="{33541A8F-8480-1985-8412-D435BB67187A}"/>
          </ac:spMkLst>
        </pc:spChg>
        <pc:spChg chg="add del mod">
          <ac:chgData name="Hải Ngân Đinh" userId="b56d41eb1ff6fed2" providerId="LiveId" clId="{79CBACCB-5023-6245-AF92-278010A7374E}" dt="2022-12-08T09:40:39.135" v="1660" actId="478"/>
          <ac:spMkLst>
            <pc:docMk/>
            <pc:sldMk cId="0" sldId="266"/>
            <ac:spMk id="19" creationId="{06B2B1CC-2300-C80E-FCE8-8B264B2EEA4C}"/>
          </ac:spMkLst>
        </pc:spChg>
        <pc:spChg chg="add mod">
          <ac:chgData name="Hải Ngân Đinh" userId="b56d41eb1ff6fed2" providerId="LiveId" clId="{79CBACCB-5023-6245-AF92-278010A7374E}" dt="2022-12-08T09:43:12.924" v="1824" actId="1035"/>
          <ac:spMkLst>
            <pc:docMk/>
            <pc:sldMk cId="0" sldId="266"/>
            <ac:spMk id="20" creationId="{4CCBB71D-9627-2592-941B-4BEDF2CA09A3}"/>
          </ac:spMkLst>
        </pc:spChg>
        <pc:spChg chg="add mod">
          <ac:chgData name="Hải Ngân Đinh" userId="b56d41eb1ff6fed2" providerId="LiveId" clId="{79CBACCB-5023-6245-AF92-278010A7374E}" dt="2022-12-08T09:43:12.924" v="1824" actId="1035"/>
          <ac:spMkLst>
            <pc:docMk/>
            <pc:sldMk cId="0" sldId="266"/>
            <ac:spMk id="21" creationId="{6F804FC9-4C43-B967-1247-16711A328B4E}"/>
          </ac:spMkLst>
        </pc:spChg>
        <pc:spChg chg="add mod">
          <ac:chgData name="Hải Ngân Đinh" userId="b56d41eb1ff6fed2" providerId="LiveId" clId="{79CBACCB-5023-6245-AF92-278010A7374E}" dt="2022-12-08T10:11:17.313" v="2961" actId="164"/>
          <ac:spMkLst>
            <pc:docMk/>
            <pc:sldMk cId="0" sldId="266"/>
            <ac:spMk id="23" creationId="{F51DD0D8-D2A9-3E9C-4BF6-16F5CAEBB7C3}"/>
          </ac:spMkLst>
        </pc:spChg>
        <pc:spChg chg="add mod">
          <ac:chgData name="Hải Ngân Đinh" userId="b56d41eb1ff6fed2" providerId="LiveId" clId="{79CBACCB-5023-6245-AF92-278010A7374E}" dt="2022-12-08T10:11:19.158" v="2962" actId="164"/>
          <ac:spMkLst>
            <pc:docMk/>
            <pc:sldMk cId="0" sldId="266"/>
            <ac:spMk id="24" creationId="{1ECC1E7A-ED10-4E29-D4CF-5934105B8709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63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11:19.158" v="2962" actId="164"/>
          <ac:spMkLst>
            <pc:docMk/>
            <pc:sldMk cId="0" sldId="266"/>
            <ac:spMk id="10464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11:17.313" v="2961" actId="164"/>
          <ac:spMkLst>
            <pc:docMk/>
            <pc:sldMk cId="0" sldId="266"/>
            <ac:spMk id="1046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6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6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68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6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70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7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7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0:34.796" v="1658" actId="478"/>
          <ac:spMkLst>
            <pc:docMk/>
            <pc:sldMk cId="0" sldId="266"/>
            <ac:spMk id="10473" creationId="{00000000-0000-0000-0000-000000000000}"/>
          </ac:spMkLst>
        </pc:spChg>
        <pc:grpChg chg="add mod">
          <ac:chgData name="Hải Ngân Đinh" userId="b56d41eb1ff6fed2" providerId="LiveId" clId="{79CBACCB-5023-6245-AF92-278010A7374E}" dt="2022-12-08T10:11:17.313" v="2961" actId="164"/>
          <ac:grpSpMkLst>
            <pc:docMk/>
            <pc:sldMk cId="0" sldId="266"/>
            <ac:grpSpMk id="25" creationId="{A1506C5E-AB31-2BBF-BF4D-908E5D1E0920}"/>
          </ac:grpSpMkLst>
        </pc:grpChg>
        <pc:grpChg chg="add mod">
          <ac:chgData name="Hải Ngân Đinh" userId="b56d41eb1ff6fed2" providerId="LiveId" clId="{79CBACCB-5023-6245-AF92-278010A7374E}" dt="2022-12-08T10:11:19.158" v="2962" actId="164"/>
          <ac:grpSpMkLst>
            <pc:docMk/>
            <pc:sldMk cId="0" sldId="266"/>
            <ac:grpSpMk id="26" creationId="{11C1EDBB-2B80-F764-2560-256B84B108C5}"/>
          </ac:grpSpMkLst>
        </pc:grpChg>
      </pc:sldChg>
      <pc:sldChg chg="del modNotes">
        <pc:chgData name="Hải Ngân Đinh" userId="b56d41eb1ff6fed2" providerId="LiveId" clId="{79CBACCB-5023-6245-AF92-278010A7374E}" dt="2022-12-08T09:25:53.565" v="996" actId="2696"/>
        <pc:sldMkLst>
          <pc:docMk/>
          <pc:sldMk cId="0" sldId="267"/>
        </pc:sldMkLst>
      </pc:sldChg>
      <pc:sldChg chg="addSp delSp modSp add mod modTransition setBg">
        <pc:chgData name="Hải Ngân Đinh" userId="b56d41eb1ff6fed2" providerId="LiveId" clId="{79CBACCB-5023-6245-AF92-278010A7374E}" dt="2022-12-08T10:07:02.939" v="2895"/>
        <pc:sldMkLst>
          <pc:docMk/>
          <pc:sldMk cId="1403535874" sldId="267"/>
        </pc:sldMkLst>
        <pc:spChg chg="add del mod">
          <ac:chgData name="Hải Ngân Đinh" userId="b56d41eb1ff6fed2" providerId="LiveId" clId="{79CBACCB-5023-6245-AF92-278010A7374E}" dt="2022-12-08T09:25:59.572" v="999" actId="478"/>
          <ac:spMkLst>
            <pc:docMk/>
            <pc:sldMk cId="1403535874" sldId="267"/>
            <ac:spMk id="3" creationId="{7A242CFE-A319-8CDA-98EE-39921C0AA229}"/>
          </ac:spMkLst>
        </pc:spChg>
        <pc:spChg chg="add del mod">
          <ac:chgData name="Hải Ngân Đinh" userId="b56d41eb1ff6fed2" providerId="LiveId" clId="{79CBACCB-5023-6245-AF92-278010A7374E}" dt="2022-12-08T09:25:59.572" v="999" actId="478"/>
          <ac:spMkLst>
            <pc:docMk/>
            <pc:sldMk cId="1403535874" sldId="267"/>
            <ac:spMk id="5" creationId="{BB1459D6-F292-A869-C546-4BBAE8CFD196}"/>
          </ac:spMkLst>
        </pc:spChg>
        <pc:spChg chg="add del mod">
          <ac:chgData name="Hải Ngân Đinh" userId="b56d41eb1ff6fed2" providerId="LiveId" clId="{79CBACCB-5023-6245-AF92-278010A7374E}" dt="2022-12-08T09:25:59.572" v="999" actId="478"/>
          <ac:spMkLst>
            <pc:docMk/>
            <pc:sldMk cId="1403535874" sldId="267"/>
            <ac:spMk id="7" creationId="{CAB5A2C7-B57B-62E9-4AC7-2ECF7D90EAF0}"/>
          </ac:spMkLst>
        </pc:spChg>
        <pc:spChg chg="add mod">
          <ac:chgData name="Hải Ngân Đinh" userId="b56d41eb1ff6fed2" providerId="LiveId" clId="{79CBACCB-5023-6245-AF92-278010A7374E}" dt="2022-12-08T09:26:30.192" v="1058" actId="1076"/>
          <ac:spMkLst>
            <pc:docMk/>
            <pc:sldMk cId="1403535874" sldId="267"/>
            <ac:spMk id="8" creationId="{C6D4B8E1-D3B0-921F-20D3-B4F876B80DCB}"/>
          </ac:spMkLst>
        </pc:spChg>
        <pc:spChg chg="del">
          <ac:chgData name="Hải Ngân Đinh" userId="b56d41eb1ff6fed2" providerId="LiveId" clId="{79CBACCB-5023-6245-AF92-278010A7374E}" dt="2022-12-08T09:25:58.119" v="998" actId="478"/>
          <ac:spMkLst>
            <pc:docMk/>
            <pc:sldMk cId="1403535874" sldId="267"/>
            <ac:spMk id="1049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25:58.119" v="998" actId="478"/>
          <ac:spMkLst>
            <pc:docMk/>
            <pc:sldMk cId="1403535874" sldId="267"/>
            <ac:spMk id="1049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25:58.119" v="998" actId="478"/>
          <ac:spMkLst>
            <pc:docMk/>
            <pc:sldMk cId="1403535874" sldId="267"/>
            <ac:spMk id="10495" creationId="{00000000-0000-0000-0000-000000000000}"/>
          </ac:spMkLst>
        </pc:sp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68"/>
        </pc:sldMkLst>
      </pc:sldChg>
      <pc:sldChg chg="del">
        <pc:chgData name="Hải Ngân Đinh" userId="b56d41eb1ff6fed2" providerId="LiveId" clId="{79CBACCB-5023-6245-AF92-278010A7374E}" dt="2022-12-08T09:09:54.255" v="273" actId="2696"/>
        <pc:sldMkLst>
          <pc:docMk/>
          <pc:sldMk cId="0" sldId="269"/>
        </pc:sldMkLst>
      </pc:sldChg>
      <pc:sldChg chg="addSp delSp modSp add mod modTransition delAnim modAnim">
        <pc:chgData name="Hải Ngân Đinh" userId="b56d41eb1ff6fed2" providerId="LiveId" clId="{79CBACCB-5023-6245-AF92-278010A7374E}" dt="2022-12-08T10:09:39.469" v="2935"/>
        <pc:sldMkLst>
          <pc:docMk/>
          <pc:sldMk cId="4253193350" sldId="269"/>
        </pc:sldMkLst>
        <pc:spChg chg="add del mod">
          <ac:chgData name="Hải Ngân Đinh" userId="b56d41eb1ff6fed2" providerId="LiveId" clId="{79CBACCB-5023-6245-AF92-278010A7374E}" dt="2022-12-08T09:10:03.170" v="276" actId="478"/>
          <ac:spMkLst>
            <pc:docMk/>
            <pc:sldMk cId="4253193350" sldId="269"/>
            <ac:spMk id="3" creationId="{F2BB4CEE-D613-6EB1-02FA-F32179F038BF}"/>
          </ac:spMkLst>
        </pc:spChg>
        <pc:spChg chg="add del mod">
          <ac:chgData name="Hải Ngân Đinh" userId="b56d41eb1ff6fed2" providerId="LiveId" clId="{79CBACCB-5023-6245-AF92-278010A7374E}" dt="2022-12-08T09:20:19.331" v="786" actId="478"/>
          <ac:spMkLst>
            <pc:docMk/>
            <pc:sldMk cId="4253193350" sldId="269"/>
            <ac:spMk id="4" creationId="{8D52BD3A-4D91-C1A5-E0AB-98A76A26A258}"/>
          </ac:spMkLst>
        </pc:spChg>
        <pc:spChg chg="add del mod">
          <ac:chgData name="Hải Ngân Đinh" userId="b56d41eb1ff6fed2" providerId="LiveId" clId="{79CBACCB-5023-6245-AF92-278010A7374E}" dt="2022-12-08T09:13:51.951" v="586" actId="21"/>
          <ac:spMkLst>
            <pc:docMk/>
            <pc:sldMk cId="4253193350" sldId="269"/>
            <ac:spMk id="6" creationId="{D7091512-7CE2-375A-1B24-829C21686AC4}"/>
          </ac:spMkLst>
        </pc:spChg>
        <pc:spChg chg="add mod">
          <ac:chgData name="Hải Ngân Đinh" userId="b56d41eb1ff6fed2" providerId="LiveId" clId="{79CBACCB-5023-6245-AF92-278010A7374E}" dt="2022-12-08T10:08:48.634" v="2917" actId="164"/>
          <ac:spMkLst>
            <pc:docMk/>
            <pc:sldMk cId="4253193350" sldId="269"/>
            <ac:spMk id="7" creationId="{81246E11-7C29-EB51-D0E6-AB8EA0DD4F32}"/>
          </ac:spMkLst>
        </pc:spChg>
        <pc:spChg chg="add del mod">
          <ac:chgData name="Hải Ngân Đinh" userId="b56d41eb1ff6fed2" providerId="LiveId" clId="{79CBACCB-5023-6245-AF92-278010A7374E}" dt="2022-12-08T09:21:31.191" v="814" actId="478"/>
          <ac:spMkLst>
            <pc:docMk/>
            <pc:sldMk cId="4253193350" sldId="269"/>
            <ac:spMk id="8" creationId="{3781512E-A5A2-0FF4-B319-02EFDD7D6B32}"/>
          </ac:spMkLst>
        </pc:spChg>
        <pc:spChg chg="add mod">
          <ac:chgData name="Hải Ngân Đinh" userId="b56d41eb1ff6fed2" providerId="LiveId" clId="{79CBACCB-5023-6245-AF92-278010A7374E}" dt="2022-12-08T10:08:54.320" v="2919" actId="164"/>
          <ac:spMkLst>
            <pc:docMk/>
            <pc:sldMk cId="4253193350" sldId="269"/>
            <ac:spMk id="9" creationId="{47472129-F498-B1FC-504F-C291DE554ABD}"/>
          </ac:spMkLst>
        </pc:spChg>
        <pc:spChg chg="add mod">
          <ac:chgData name="Hải Ngân Đinh" userId="b56d41eb1ff6fed2" providerId="LiveId" clId="{79CBACCB-5023-6245-AF92-278010A7374E}" dt="2022-12-08T10:08:44.650" v="2916" actId="164"/>
          <ac:spMkLst>
            <pc:docMk/>
            <pc:sldMk cId="4253193350" sldId="269"/>
            <ac:spMk id="11" creationId="{E3A7F2F8-B675-0DAA-EA1F-5C8FBC7AA59C}"/>
          </ac:spMkLst>
        </pc:spChg>
        <pc:spChg chg="add mod">
          <ac:chgData name="Hải Ngân Đinh" userId="b56d41eb1ff6fed2" providerId="LiveId" clId="{79CBACCB-5023-6245-AF92-278010A7374E}" dt="2022-12-08T10:08:51.372" v="2918" actId="164"/>
          <ac:spMkLst>
            <pc:docMk/>
            <pc:sldMk cId="4253193350" sldId="269"/>
            <ac:spMk id="13" creationId="{4F38A0BE-040F-E13D-DCFA-67B2C520D782}"/>
          </ac:spMkLst>
        </pc:spChg>
        <pc:spChg chg="mod">
          <ac:chgData name="Hải Ngân Đinh" userId="b56d41eb1ff6fed2" providerId="LiveId" clId="{79CBACCB-5023-6245-AF92-278010A7374E}" dt="2022-12-08T10:08:48.634" v="2917" actId="164"/>
          <ac:spMkLst>
            <pc:docMk/>
            <pc:sldMk cId="4253193350" sldId="269"/>
            <ac:spMk id="10529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08:44.650" v="2916" actId="164"/>
          <ac:spMkLst>
            <pc:docMk/>
            <pc:sldMk cId="4253193350" sldId="269"/>
            <ac:spMk id="10530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3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6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6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6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70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08:54.320" v="2919" actId="164"/>
          <ac:spMkLst>
            <pc:docMk/>
            <pc:sldMk cId="4253193350" sldId="269"/>
            <ac:spMk id="10571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08:51.372" v="2918" actId="164"/>
          <ac:spMkLst>
            <pc:docMk/>
            <pc:sldMk cId="4253193350" sldId="269"/>
            <ac:spMk id="1057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7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7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7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0:01.062" v="275" actId="478"/>
          <ac:spMkLst>
            <pc:docMk/>
            <pc:sldMk cId="4253193350" sldId="269"/>
            <ac:spMk id="10576" creationId="{00000000-0000-0000-0000-000000000000}"/>
          </ac:spMkLst>
        </pc:spChg>
        <pc:grpChg chg="add mod">
          <ac:chgData name="Hải Ngân Đinh" userId="b56d41eb1ff6fed2" providerId="LiveId" clId="{79CBACCB-5023-6245-AF92-278010A7374E}" dt="2022-12-08T10:08:44.650" v="2916" actId="164"/>
          <ac:grpSpMkLst>
            <pc:docMk/>
            <pc:sldMk cId="4253193350" sldId="269"/>
            <ac:grpSpMk id="14" creationId="{0E29ABB2-1168-5730-EEFC-625E236A32AC}"/>
          </ac:grpSpMkLst>
        </pc:grpChg>
        <pc:grpChg chg="add mod">
          <ac:chgData name="Hải Ngân Đinh" userId="b56d41eb1ff6fed2" providerId="LiveId" clId="{79CBACCB-5023-6245-AF92-278010A7374E}" dt="2022-12-08T10:08:48.634" v="2917" actId="164"/>
          <ac:grpSpMkLst>
            <pc:docMk/>
            <pc:sldMk cId="4253193350" sldId="269"/>
            <ac:grpSpMk id="15" creationId="{DC18F9EE-812F-147D-196D-5A65491FC66D}"/>
          </ac:grpSpMkLst>
        </pc:grpChg>
        <pc:grpChg chg="add mod">
          <ac:chgData name="Hải Ngân Đinh" userId="b56d41eb1ff6fed2" providerId="LiveId" clId="{79CBACCB-5023-6245-AF92-278010A7374E}" dt="2022-12-08T10:08:51.372" v="2918" actId="164"/>
          <ac:grpSpMkLst>
            <pc:docMk/>
            <pc:sldMk cId="4253193350" sldId="269"/>
            <ac:grpSpMk id="16" creationId="{3EAE75D4-1671-B4C6-4A24-637451AAF493}"/>
          </ac:grpSpMkLst>
        </pc:grpChg>
        <pc:grpChg chg="add mod">
          <ac:chgData name="Hải Ngân Đinh" userId="b56d41eb1ff6fed2" providerId="LiveId" clId="{79CBACCB-5023-6245-AF92-278010A7374E}" dt="2022-12-08T10:08:54.320" v="2919" actId="164"/>
          <ac:grpSpMkLst>
            <pc:docMk/>
            <pc:sldMk cId="4253193350" sldId="269"/>
            <ac:grpSpMk id="17" creationId="{79B3C2BE-0AC9-7DDB-04D7-B7FEBBBD6A7D}"/>
          </ac:grpSpMkLst>
        </pc:grp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70"/>
        </pc:sldMkLst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71"/>
        </pc:sldMkLst>
      </pc:sldChg>
      <pc:sldChg chg="del modNotes">
        <pc:chgData name="Hải Ngân Đinh" userId="b56d41eb1ff6fed2" providerId="LiveId" clId="{79CBACCB-5023-6245-AF92-278010A7374E}" dt="2022-12-08T09:39:46.353" v="1630" actId="2696"/>
        <pc:sldMkLst>
          <pc:docMk/>
          <pc:sldMk cId="0" sldId="272"/>
        </pc:sldMkLst>
      </pc:sldChg>
      <pc:sldChg chg="addSp delSp modSp add mod modTransition setBg modAnim">
        <pc:chgData name="Hải Ngân Đinh" userId="b56d41eb1ff6fed2" providerId="LiveId" clId="{79CBACCB-5023-6245-AF92-278010A7374E}" dt="2022-12-08T10:11:08.598" v="2958"/>
        <pc:sldMkLst>
          <pc:docMk/>
          <pc:sldMk cId="23575795" sldId="272"/>
        </pc:sldMkLst>
        <pc:spChg chg="add del mod">
          <ac:chgData name="Hải Ngân Đinh" userId="b56d41eb1ff6fed2" providerId="LiveId" clId="{79CBACCB-5023-6245-AF92-278010A7374E}" dt="2022-12-08T09:39:51.349" v="1633" actId="478"/>
          <ac:spMkLst>
            <pc:docMk/>
            <pc:sldMk cId="23575795" sldId="272"/>
            <ac:spMk id="3" creationId="{04381F29-E8C7-9C4E-4A66-20617B816E95}"/>
          </ac:spMkLst>
        </pc:spChg>
        <pc:spChg chg="add del mod">
          <ac:chgData name="Hải Ngân Đinh" userId="b56d41eb1ff6fed2" providerId="LiveId" clId="{79CBACCB-5023-6245-AF92-278010A7374E}" dt="2022-12-08T09:39:51.349" v="1633" actId="478"/>
          <ac:spMkLst>
            <pc:docMk/>
            <pc:sldMk cId="23575795" sldId="272"/>
            <ac:spMk id="5" creationId="{E394DDB9-303D-10E1-A812-2AB5EA68A828}"/>
          </ac:spMkLst>
        </pc:spChg>
        <pc:spChg chg="add mod">
          <ac:chgData name="Hải Ngân Đinh" userId="b56d41eb1ff6fed2" providerId="LiveId" clId="{79CBACCB-5023-6245-AF92-278010A7374E}" dt="2022-12-08T09:41:24.320" v="1674" actId="1076"/>
          <ac:spMkLst>
            <pc:docMk/>
            <pc:sldMk cId="23575795" sldId="272"/>
            <ac:spMk id="6" creationId="{E640DCAF-E777-319F-ED92-E6167AFBA151}"/>
          </ac:spMkLst>
        </pc:spChg>
        <pc:spChg chg="add mod">
          <ac:chgData name="Hải Ngân Đinh" userId="b56d41eb1ff6fed2" providerId="LiveId" clId="{79CBACCB-5023-6245-AF92-278010A7374E}" dt="2022-12-08T09:40:18.754" v="1656" actId="1076"/>
          <ac:spMkLst>
            <pc:docMk/>
            <pc:sldMk cId="23575795" sldId="272"/>
            <ac:spMk id="8" creationId="{0C07BC34-F35A-5BF2-EF32-246918A592D8}"/>
          </ac:spMkLst>
        </pc:spChg>
        <pc:spChg chg="mod">
          <ac:chgData name="Hải Ngân Đinh" userId="b56d41eb1ff6fed2" providerId="LiveId" clId="{79CBACCB-5023-6245-AF92-278010A7374E}" dt="2022-12-08T09:40:16.020" v="1655" actId="14100"/>
          <ac:spMkLst>
            <pc:docMk/>
            <pc:sldMk cId="23575795" sldId="272"/>
            <ac:spMk id="1060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39:50.211" v="1632" actId="478"/>
          <ac:spMkLst>
            <pc:docMk/>
            <pc:sldMk cId="23575795" sldId="272"/>
            <ac:spMk id="1060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39:50.211" v="1632" actId="478"/>
          <ac:spMkLst>
            <pc:docMk/>
            <pc:sldMk cId="23575795" sldId="272"/>
            <ac:spMk id="10607" creationId="{00000000-0000-0000-0000-000000000000}"/>
          </ac:spMkLst>
        </pc:spChg>
      </pc:sldChg>
      <pc:sldChg chg="del modNotes">
        <pc:chgData name="Hải Ngân Đinh" userId="b56d41eb1ff6fed2" providerId="LiveId" clId="{79CBACCB-5023-6245-AF92-278010A7374E}" dt="2022-12-08T09:48:57.270" v="1869" actId="2696"/>
        <pc:sldMkLst>
          <pc:docMk/>
          <pc:sldMk cId="0" sldId="273"/>
        </pc:sldMkLst>
      </pc:sldChg>
      <pc:sldChg chg="addSp delSp modSp add mod modTransition setBg modAnim">
        <pc:chgData name="Hải Ngân Đinh" userId="b56d41eb1ff6fed2" providerId="LiveId" clId="{79CBACCB-5023-6245-AF92-278010A7374E}" dt="2022-12-08T10:11:41.239" v="2970"/>
        <pc:sldMkLst>
          <pc:docMk/>
          <pc:sldMk cId="2175542325" sldId="273"/>
        </pc:sldMkLst>
        <pc:spChg chg="add del mod">
          <ac:chgData name="Hải Ngân Đinh" userId="b56d41eb1ff6fed2" providerId="LiveId" clId="{79CBACCB-5023-6245-AF92-278010A7374E}" dt="2022-12-08T09:50:00.519" v="1874" actId="478"/>
          <ac:spMkLst>
            <pc:docMk/>
            <pc:sldMk cId="2175542325" sldId="273"/>
            <ac:spMk id="3" creationId="{50FA2700-A8E6-5ECD-6EB7-8578E6714C0E}"/>
          </ac:spMkLst>
        </pc:spChg>
        <pc:spChg chg="add del mod">
          <ac:chgData name="Hải Ngân Đinh" userId="b56d41eb1ff6fed2" providerId="LiveId" clId="{79CBACCB-5023-6245-AF92-278010A7374E}" dt="2022-12-08T09:50:00.519" v="1874" actId="478"/>
          <ac:spMkLst>
            <pc:docMk/>
            <pc:sldMk cId="2175542325" sldId="273"/>
            <ac:spMk id="5" creationId="{C1C0BC90-FB04-50CC-412C-266E1BC904CE}"/>
          </ac:spMkLst>
        </pc:spChg>
        <pc:spChg chg="add del mod">
          <ac:chgData name="Hải Ngân Đinh" userId="b56d41eb1ff6fed2" providerId="LiveId" clId="{79CBACCB-5023-6245-AF92-278010A7374E}" dt="2022-12-08T09:50:00.519" v="1874" actId="478"/>
          <ac:spMkLst>
            <pc:docMk/>
            <pc:sldMk cId="2175542325" sldId="273"/>
            <ac:spMk id="7" creationId="{36C146C9-6586-2DC0-47D4-8A4683F584B8}"/>
          </ac:spMkLst>
        </pc:spChg>
        <pc:spChg chg="add del mod">
          <ac:chgData name="Hải Ngân Đinh" userId="b56d41eb1ff6fed2" providerId="LiveId" clId="{79CBACCB-5023-6245-AF92-278010A7374E}" dt="2022-12-08T09:50:00.519" v="1874" actId="478"/>
          <ac:spMkLst>
            <pc:docMk/>
            <pc:sldMk cId="2175542325" sldId="273"/>
            <ac:spMk id="9" creationId="{5953E31F-4DA8-CB16-AB7D-F7E6289DDB48}"/>
          </ac:spMkLst>
        </pc:spChg>
        <pc:spChg chg="add del mod">
          <ac:chgData name="Hải Ngân Đinh" userId="b56d41eb1ff6fed2" providerId="LiveId" clId="{79CBACCB-5023-6245-AF92-278010A7374E}" dt="2022-12-08T09:50:00.519" v="1874" actId="478"/>
          <ac:spMkLst>
            <pc:docMk/>
            <pc:sldMk cId="2175542325" sldId="273"/>
            <ac:spMk id="11" creationId="{DE740703-5956-B9E9-1DCD-42CB3A667D50}"/>
          </ac:spMkLst>
        </pc:spChg>
        <pc:spChg chg="add del mod">
          <ac:chgData name="Hải Ngân Đinh" userId="b56d41eb1ff6fed2" providerId="LiveId" clId="{79CBACCB-5023-6245-AF92-278010A7374E}" dt="2022-12-08T09:50:00.519" v="1874" actId="478"/>
          <ac:spMkLst>
            <pc:docMk/>
            <pc:sldMk cId="2175542325" sldId="273"/>
            <ac:spMk id="13" creationId="{BA2B6E41-D5C8-7811-7932-946118C6C6DA}"/>
          </ac:spMkLst>
        </pc:spChg>
        <pc:spChg chg="add del mod">
          <ac:chgData name="Hải Ngân Đinh" userId="b56d41eb1ff6fed2" providerId="LiveId" clId="{79CBACCB-5023-6245-AF92-278010A7374E}" dt="2022-12-08T09:50:00.519" v="1874" actId="478"/>
          <ac:spMkLst>
            <pc:docMk/>
            <pc:sldMk cId="2175542325" sldId="273"/>
            <ac:spMk id="15" creationId="{598D3718-E256-A94E-224B-C0279A52974E}"/>
          </ac:spMkLst>
        </pc:spChg>
        <pc:spChg chg="add mod">
          <ac:chgData name="Hải Ngân Đinh" userId="b56d41eb1ff6fed2" providerId="LiveId" clId="{79CBACCB-5023-6245-AF92-278010A7374E}" dt="2022-12-08T09:50:36.887" v="1912" actId="1076"/>
          <ac:spMkLst>
            <pc:docMk/>
            <pc:sldMk cId="2175542325" sldId="273"/>
            <ac:spMk id="16" creationId="{5F65AEC4-6BFF-4D30-C03C-E58EE016E13A}"/>
          </ac:spMkLst>
        </pc:spChg>
        <pc:spChg chg="add mod">
          <ac:chgData name="Hải Ngân Đinh" userId="b56d41eb1ff6fed2" providerId="LiveId" clId="{79CBACCB-5023-6245-AF92-278010A7374E}" dt="2022-12-08T10:11:37.538" v="2969" actId="164"/>
          <ac:spMkLst>
            <pc:docMk/>
            <pc:sldMk cId="2175542325" sldId="273"/>
            <ac:spMk id="18" creationId="{356735FD-3F03-0D37-7EB5-7250DF058EC5}"/>
          </ac:spMkLst>
        </pc:spChg>
        <pc:spChg chg="mod">
          <ac:chgData name="Hải Ngân Đinh" userId="b56d41eb1ff6fed2" providerId="LiveId" clId="{79CBACCB-5023-6245-AF92-278010A7374E}" dt="2022-12-08T10:11:37.538" v="2969" actId="164"/>
          <ac:spMkLst>
            <pc:docMk/>
            <pc:sldMk cId="2175542325" sldId="273"/>
            <ac:spMk id="1061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1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1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1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1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1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18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1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9:57.607" v="1871" actId="478"/>
          <ac:spMkLst>
            <pc:docMk/>
            <pc:sldMk cId="2175542325" sldId="273"/>
            <ac:spMk id="10637" creationId="{00000000-0000-0000-0000-000000000000}"/>
          </ac:spMkLst>
        </pc:spChg>
        <pc:grpChg chg="add mod">
          <ac:chgData name="Hải Ngân Đinh" userId="b56d41eb1ff6fed2" providerId="LiveId" clId="{79CBACCB-5023-6245-AF92-278010A7374E}" dt="2022-12-08T10:11:37.538" v="2969" actId="164"/>
          <ac:grpSpMkLst>
            <pc:docMk/>
            <pc:sldMk cId="2175542325" sldId="273"/>
            <ac:grpSpMk id="19" creationId="{06DAD856-591D-BD4F-6699-249D51BE4C97}"/>
          </ac:grpSpMkLst>
        </pc:grpChg>
      </pc:sldChg>
      <pc:sldChg chg="del modNotes">
        <pc:chgData name="Hải Ngân Đinh" userId="b56d41eb1ff6fed2" providerId="LiveId" clId="{79CBACCB-5023-6245-AF92-278010A7374E}" dt="2022-12-08T09:47:28.590" v="1825" actId="2696"/>
        <pc:sldMkLst>
          <pc:docMk/>
          <pc:sldMk cId="0" sldId="274"/>
        </pc:sldMkLst>
      </pc:sldChg>
      <pc:sldChg chg="addSp delSp modSp add mod modTransition">
        <pc:chgData name="Hải Ngân Đinh" userId="b56d41eb1ff6fed2" providerId="LiveId" clId="{79CBACCB-5023-6245-AF92-278010A7374E}" dt="2022-12-08T10:07:02.939" v="2895"/>
        <pc:sldMkLst>
          <pc:docMk/>
          <pc:sldMk cId="2095092297" sldId="274"/>
        </pc:sldMkLst>
        <pc:spChg chg="add del mod">
          <ac:chgData name="Hải Ngân Đinh" userId="b56d41eb1ff6fed2" providerId="LiveId" clId="{79CBACCB-5023-6245-AF92-278010A7374E}" dt="2022-12-08T09:47:35.426" v="1829" actId="478"/>
          <ac:spMkLst>
            <pc:docMk/>
            <pc:sldMk cId="2095092297" sldId="274"/>
            <ac:spMk id="3" creationId="{6EE12A0F-9EE7-7242-5BCF-0374748BFA42}"/>
          </ac:spMkLst>
        </pc:spChg>
        <pc:spChg chg="add del mod">
          <ac:chgData name="Hải Ngân Đinh" userId="b56d41eb1ff6fed2" providerId="LiveId" clId="{79CBACCB-5023-6245-AF92-278010A7374E}" dt="2022-12-08T09:47:35.426" v="1829" actId="478"/>
          <ac:spMkLst>
            <pc:docMk/>
            <pc:sldMk cId="2095092297" sldId="274"/>
            <ac:spMk id="5" creationId="{E7E30CFC-CA4D-97DA-98F5-C871F10378C1}"/>
          </ac:spMkLst>
        </pc:spChg>
        <pc:spChg chg="add del mod">
          <ac:chgData name="Hải Ngân Đinh" userId="b56d41eb1ff6fed2" providerId="LiveId" clId="{79CBACCB-5023-6245-AF92-278010A7374E}" dt="2022-12-08T09:47:35.426" v="1829" actId="478"/>
          <ac:spMkLst>
            <pc:docMk/>
            <pc:sldMk cId="2095092297" sldId="274"/>
            <ac:spMk id="7" creationId="{2B64DC80-6291-DD14-2DBC-357F218891E8}"/>
          </ac:spMkLst>
        </pc:spChg>
        <pc:spChg chg="add mod">
          <ac:chgData name="Hải Ngân Đinh" userId="b56d41eb1ff6fed2" providerId="LiveId" clId="{79CBACCB-5023-6245-AF92-278010A7374E}" dt="2022-12-08T09:47:46.434" v="1868" actId="20577"/>
          <ac:spMkLst>
            <pc:docMk/>
            <pc:sldMk cId="2095092297" sldId="274"/>
            <ac:spMk id="8" creationId="{207A0745-F600-B36A-C50D-44A9E5605765}"/>
          </ac:spMkLst>
        </pc:spChg>
        <pc:spChg chg="del">
          <ac:chgData name="Hải Ngân Đinh" userId="b56d41eb1ff6fed2" providerId="LiveId" clId="{79CBACCB-5023-6245-AF92-278010A7374E}" dt="2022-12-08T09:47:33.624" v="1827" actId="478"/>
          <ac:spMkLst>
            <pc:docMk/>
            <pc:sldMk cId="2095092297" sldId="274"/>
            <ac:spMk id="1064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7:33.624" v="1827" actId="478"/>
          <ac:spMkLst>
            <pc:docMk/>
            <pc:sldMk cId="2095092297" sldId="274"/>
            <ac:spMk id="1064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47:33.624" v="1827" actId="478"/>
          <ac:spMkLst>
            <pc:docMk/>
            <pc:sldMk cId="2095092297" sldId="274"/>
            <ac:spMk id="10645" creationId="{00000000-0000-0000-0000-000000000000}"/>
          </ac:spMkLst>
        </pc:sp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75"/>
        </pc:sldMkLst>
      </pc:sldChg>
      <pc:sldChg chg="del modNotes">
        <pc:chgData name="Hải Ngân Đinh" userId="b56d41eb1ff6fed2" providerId="LiveId" clId="{79CBACCB-5023-6245-AF92-278010A7374E}" dt="2022-12-08T10:01:06.129" v="2562" actId="2696"/>
        <pc:sldMkLst>
          <pc:docMk/>
          <pc:sldMk cId="0" sldId="276"/>
        </pc:sldMkLst>
      </pc:sldChg>
      <pc:sldChg chg="addSp delSp modSp add mod modTransition setBg modAnim">
        <pc:chgData name="Hải Ngân Đinh" userId="b56d41eb1ff6fed2" providerId="LiveId" clId="{79CBACCB-5023-6245-AF92-278010A7374E}" dt="2022-12-08T10:07:02.939" v="2895"/>
        <pc:sldMkLst>
          <pc:docMk/>
          <pc:sldMk cId="3038219956" sldId="276"/>
        </pc:sldMkLst>
        <pc:spChg chg="add del mod">
          <ac:chgData name="Hải Ngân Đinh" userId="b56d41eb1ff6fed2" providerId="LiveId" clId="{79CBACCB-5023-6245-AF92-278010A7374E}" dt="2022-12-08T10:01:14.438" v="2566" actId="478"/>
          <ac:spMkLst>
            <pc:docMk/>
            <pc:sldMk cId="3038219956" sldId="276"/>
            <ac:spMk id="3" creationId="{2CF10A29-1EA0-4A4D-7963-4EB19773BA6F}"/>
          </ac:spMkLst>
        </pc:spChg>
        <pc:spChg chg="add del mod">
          <ac:chgData name="Hải Ngân Đinh" userId="b56d41eb1ff6fed2" providerId="LiveId" clId="{79CBACCB-5023-6245-AF92-278010A7374E}" dt="2022-12-08T10:01:14.438" v="2566" actId="478"/>
          <ac:spMkLst>
            <pc:docMk/>
            <pc:sldMk cId="3038219956" sldId="276"/>
            <ac:spMk id="5" creationId="{E20484A0-B28B-ACF9-D121-3C86E6DE8EE5}"/>
          </ac:spMkLst>
        </pc:spChg>
        <pc:spChg chg="add del mod">
          <ac:chgData name="Hải Ngân Đinh" userId="b56d41eb1ff6fed2" providerId="LiveId" clId="{79CBACCB-5023-6245-AF92-278010A7374E}" dt="2022-12-08T10:01:14.438" v="2566" actId="478"/>
          <ac:spMkLst>
            <pc:docMk/>
            <pc:sldMk cId="3038219956" sldId="276"/>
            <ac:spMk id="7" creationId="{26437D2B-899C-413F-D8B7-B3028C4364B0}"/>
          </ac:spMkLst>
        </pc:spChg>
        <pc:spChg chg="add mod">
          <ac:chgData name="Hải Ngân Đinh" userId="b56d41eb1ff6fed2" providerId="LiveId" clId="{79CBACCB-5023-6245-AF92-278010A7374E}" dt="2022-12-08T10:01:27.576" v="2582" actId="20577"/>
          <ac:spMkLst>
            <pc:docMk/>
            <pc:sldMk cId="3038219956" sldId="276"/>
            <ac:spMk id="8" creationId="{7E2902BE-3EF0-31AB-9C96-BA92E570A398}"/>
          </ac:spMkLst>
        </pc:spChg>
        <pc:spChg chg="add mod">
          <ac:chgData name="Hải Ngân Đinh" userId="b56d41eb1ff6fed2" providerId="LiveId" clId="{79CBACCB-5023-6245-AF92-278010A7374E}" dt="2022-12-08T10:01:59.286" v="2595" actId="1076"/>
          <ac:spMkLst>
            <pc:docMk/>
            <pc:sldMk cId="3038219956" sldId="276"/>
            <ac:spMk id="9" creationId="{7DCAA218-0E6F-7C8B-5F93-97FB67AF74E4}"/>
          </ac:spMkLst>
        </pc:spChg>
        <pc:spChg chg="del">
          <ac:chgData name="Hải Ngân Đinh" userId="b56d41eb1ff6fed2" providerId="LiveId" clId="{79CBACCB-5023-6245-AF92-278010A7374E}" dt="2022-12-08T10:01:12.957" v="2565" actId="478"/>
          <ac:spMkLst>
            <pc:docMk/>
            <pc:sldMk cId="3038219956" sldId="276"/>
            <ac:spMk id="1075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1:12.957" v="2565" actId="478"/>
          <ac:spMkLst>
            <pc:docMk/>
            <pc:sldMk cId="3038219956" sldId="276"/>
            <ac:spMk id="1075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1:12.957" v="2565" actId="478"/>
          <ac:spMkLst>
            <pc:docMk/>
            <pc:sldMk cId="3038219956" sldId="276"/>
            <ac:spMk id="10756" creationId="{00000000-0000-0000-0000-000000000000}"/>
          </ac:spMkLst>
        </pc:spChg>
      </pc:sldChg>
      <pc:sldChg chg="modSp 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77"/>
        </pc:sldMkLst>
        <pc:graphicFrameChg chg="mod">
          <ac:chgData name="Hải Ngân Đinh" userId="b56d41eb1ff6fed2" providerId="LiveId" clId="{79CBACCB-5023-6245-AF92-278010A7374E}" dt="2022-12-08T10:01:06.129" v="2563"/>
          <ac:graphicFrameMkLst>
            <pc:docMk/>
            <pc:sldMk cId="0" sldId="277"/>
            <ac:graphicFrameMk id="10762" creationId="{00000000-0000-0000-0000-000000000000}"/>
          </ac:graphicFrameMkLst>
        </pc:graphicFrameChg>
      </pc:sldChg>
      <pc:sldChg chg="del modNotes">
        <pc:chgData name="Hải Ngân Đinh" userId="b56d41eb1ff6fed2" providerId="LiveId" clId="{79CBACCB-5023-6245-AF92-278010A7374E}" dt="2022-12-08T09:55:34.501" v="2053" actId="2696"/>
        <pc:sldMkLst>
          <pc:docMk/>
          <pc:sldMk cId="0" sldId="278"/>
        </pc:sldMkLst>
      </pc:sldChg>
      <pc:sldChg chg="addSp delSp modSp add mod modTransition setBg modAnim">
        <pc:chgData name="Hải Ngân Đinh" userId="b56d41eb1ff6fed2" providerId="LiveId" clId="{79CBACCB-5023-6245-AF92-278010A7374E}" dt="2022-12-08T10:12:44.521" v="2992"/>
        <pc:sldMkLst>
          <pc:docMk/>
          <pc:sldMk cId="4035822832" sldId="278"/>
        </pc:sldMkLst>
        <pc:spChg chg="add del mod">
          <ac:chgData name="Hải Ngân Đinh" userId="b56d41eb1ff6fed2" providerId="LiveId" clId="{79CBACCB-5023-6245-AF92-278010A7374E}" dt="2022-12-08T09:55:43.318" v="2056" actId="478"/>
          <ac:spMkLst>
            <pc:docMk/>
            <pc:sldMk cId="4035822832" sldId="278"/>
            <ac:spMk id="3" creationId="{F303DDC2-92D9-C60A-E31C-85A6DE560DD3}"/>
          </ac:spMkLst>
        </pc:spChg>
        <pc:spChg chg="add mod">
          <ac:chgData name="Hải Ngân Đinh" userId="b56d41eb1ff6fed2" providerId="LiveId" clId="{79CBACCB-5023-6245-AF92-278010A7374E}" dt="2022-12-08T10:12:20.819" v="2982" actId="1076"/>
          <ac:spMkLst>
            <pc:docMk/>
            <pc:sldMk cId="4035822832" sldId="278"/>
            <ac:spMk id="4" creationId="{94C8E530-8731-A23C-870A-5764261B2F8D}"/>
          </ac:spMkLst>
        </pc:spChg>
        <pc:spChg chg="add mod">
          <ac:chgData name="Hải Ngân Đinh" userId="b56d41eb1ff6fed2" providerId="LiveId" clId="{79CBACCB-5023-6245-AF92-278010A7374E}" dt="2022-12-08T10:00:29.320" v="2561" actId="1038"/>
          <ac:spMkLst>
            <pc:docMk/>
            <pc:sldMk cId="4035822832" sldId="278"/>
            <ac:spMk id="6" creationId="{0ABD44AD-EBF9-87B5-9BFA-C7BFC36CE1FD}"/>
          </ac:spMkLst>
        </pc:spChg>
        <pc:spChg chg="add mod">
          <ac:chgData name="Hải Ngân Đinh" userId="b56d41eb1ff6fed2" providerId="LiveId" clId="{79CBACCB-5023-6245-AF92-278010A7374E}" dt="2022-12-08T10:00:26.157" v="2551" actId="1038"/>
          <ac:spMkLst>
            <pc:docMk/>
            <pc:sldMk cId="4035822832" sldId="278"/>
            <ac:spMk id="7" creationId="{3B60312A-0914-509D-8A84-EE448366A08C}"/>
          </ac:spMkLst>
        </pc:spChg>
        <pc:spChg chg="add mod">
          <ac:chgData name="Hải Ngân Đinh" userId="b56d41eb1ff6fed2" providerId="LiveId" clId="{79CBACCB-5023-6245-AF92-278010A7374E}" dt="2022-12-08T10:00:20.057" v="2539" actId="14100"/>
          <ac:spMkLst>
            <pc:docMk/>
            <pc:sldMk cId="4035822832" sldId="278"/>
            <ac:spMk id="8" creationId="{CBCAB6C7-73A8-D61A-85C6-82C3C2BFE0F0}"/>
          </ac:spMkLst>
        </pc:spChg>
        <pc:spChg chg="mod">
          <ac:chgData name="Hải Ngân Đinh" userId="b56d41eb1ff6fed2" providerId="LiveId" clId="{79CBACCB-5023-6245-AF92-278010A7374E}" dt="2022-12-08T09:58:26.870" v="2295" actId="14100"/>
          <ac:spMkLst>
            <pc:docMk/>
            <pc:sldMk cId="4035822832" sldId="278"/>
            <ac:spMk id="1076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41.338" v="2055" actId="478"/>
          <ac:spMkLst>
            <pc:docMk/>
            <pc:sldMk cId="4035822832" sldId="278"/>
            <ac:spMk id="10768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59:13.889" v="2415" actId="1035"/>
          <ac:spMkLst>
            <pc:docMk/>
            <pc:sldMk cId="4035822832" sldId="278"/>
            <ac:spMk id="10770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10:00:29.320" v="2561" actId="1038"/>
          <ac:spMkLst>
            <pc:docMk/>
            <pc:sldMk cId="4035822832" sldId="278"/>
            <ac:spMk id="10771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10:00:26.157" v="2551" actId="1038"/>
          <ac:spMkLst>
            <pc:docMk/>
            <pc:sldMk cId="4035822832" sldId="278"/>
            <ac:spMk id="10772" creationId="{00000000-0000-0000-0000-000000000000}"/>
          </ac:spMkLst>
        </pc:spChg>
        <pc:spChg chg="mod topLvl">
          <ac:chgData name="Hải Ngân Đinh" userId="b56d41eb1ff6fed2" providerId="LiveId" clId="{79CBACCB-5023-6245-AF92-278010A7374E}" dt="2022-12-08T09:59:13.889" v="2415" actId="1035"/>
          <ac:spMkLst>
            <pc:docMk/>
            <pc:sldMk cId="4035822832" sldId="278"/>
            <ac:spMk id="10773" creationId="{00000000-0000-0000-0000-000000000000}"/>
          </ac:spMkLst>
        </pc:spChg>
        <pc:spChg chg="del mod topLvl">
          <ac:chgData name="Hải Ngân Đinh" userId="b56d41eb1ff6fed2" providerId="LiveId" clId="{79CBACCB-5023-6245-AF92-278010A7374E}" dt="2022-12-08T09:55:47.346" v="2058" actId="478"/>
          <ac:spMkLst>
            <pc:docMk/>
            <pc:sldMk cId="4035822832" sldId="278"/>
            <ac:spMk id="10774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52.931" v="2059" actId="478"/>
          <ac:spMkLst>
            <pc:docMk/>
            <pc:sldMk cId="4035822832" sldId="278"/>
            <ac:spMk id="1077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52.931" v="2059" actId="478"/>
          <ac:spMkLst>
            <pc:docMk/>
            <pc:sldMk cId="4035822832" sldId="278"/>
            <ac:spMk id="1077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52.931" v="2059" actId="478"/>
          <ac:spMkLst>
            <pc:docMk/>
            <pc:sldMk cId="4035822832" sldId="278"/>
            <ac:spMk id="1077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52.931" v="2059" actId="478"/>
          <ac:spMkLst>
            <pc:docMk/>
            <pc:sldMk cId="4035822832" sldId="278"/>
            <ac:spMk id="10778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52.931" v="2059" actId="478"/>
          <ac:spMkLst>
            <pc:docMk/>
            <pc:sldMk cId="4035822832" sldId="278"/>
            <ac:spMk id="1077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52.931" v="2059" actId="478"/>
          <ac:spMkLst>
            <pc:docMk/>
            <pc:sldMk cId="4035822832" sldId="278"/>
            <ac:spMk id="10780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41.338" v="2055" actId="478"/>
          <ac:spMkLst>
            <pc:docMk/>
            <pc:sldMk cId="4035822832" sldId="278"/>
            <ac:spMk id="1078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55:41.338" v="2055" actId="478"/>
          <ac:spMkLst>
            <pc:docMk/>
            <pc:sldMk cId="4035822832" sldId="278"/>
            <ac:spMk id="10782" creationId="{00000000-0000-0000-0000-000000000000}"/>
          </ac:spMkLst>
        </pc:spChg>
        <pc:grpChg chg="del">
          <ac:chgData name="Hải Ngân Đinh" userId="b56d41eb1ff6fed2" providerId="LiveId" clId="{79CBACCB-5023-6245-AF92-278010A7374E}" dt="2022-12-08T09:55:46.009" v="2057" actId="165"/>
          <ac:grpSpMkLst>
            <pc:docMk/>
            <pc:sldMk cId="4035822832" sldId="278"/>
            <ac:grpSpMk id="10769" creationId="{00000000-0000-0000-0000-000000000000}"/>
          </ac:grpSpMkLst>
        </pc:grp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79"/>
        </pc:sldMkLst>
      </pc:sldChg>
      <pc:sldChg chg="del modNotes">
        <pc:chgData name="Hải Ngân Đinh" userId="b56d41eb1ff6fed2" providerId="LiveId" clId="{79CBACCB-5023-6245-AF92-278010A7374E}" dt="2022-12-08T10:04:01.415" v="2626" actId="2696"/>
        <pc:sldMkLst>
          <pc:docMk/>
          <pc:sldMk cId="0" sldId="280"/>
        </pc:sldMkLst>
      </pc:sldChg>
      <pc:sldChg chg="addSp delSp modSp add mod modTransition modAnim">
        <pc:chgData name="Hải Ngân Đinh" userId="b56d41eb1ff6fed2" providerId="LiveId" clId="{79CBACCB-5023-6245-AF92-278010A7374E}" dt="2022-12-08T10:07:02.939" v="2895"/>
        <pc:sldMkLst>
          <pc:docMk/>
          <pc:sldMk cId="1039739157" sldId="280"/>
        </pc:sldMkLst>
        <pc:spChg chg="add del mod">
          <ac:chgData name="Hải Ngân Đinh" userId="b56d41eb1ff6fed2" providerId="LiveId" clId="{79CBACCB-5023-6245-AF92-278010A7374E}" dt="2022-12-08T10:04:18.717" v="2630" actId="478"/>
          <ac:spMkLst>
            <pc:docMk/>
            <pc:sldMk cId="1039739157" sldId="280"/>
            <ac:spMk id="3" creationId="{2106F036-4DD3-0C21-324B-9A489D355811}"/>
          </ac:spMkLst>
        </pc:spChg>
        <pc:spChg chg="add del mod">
          <ac:chgData name="Hải Ngân Đinh" userId="b56d41eb1ff6fed2" providerId="LiveId" clId="{79CBACCB-5023-6245-AF92-278010A7374E}" dt="2022-12-08T10:04:18.717" v="2630" actId="478"/>
          <ac:spMkLst>
            <pc:docMk/>
            <pc:sldMk cId="1039739157" sldId="280"/>
            <ac:spMk id="5" creationId="{F483E3C6-3581-F9DC-8DCB-909ECE7C3BA8}"/>
          </ac:spMkLst>
        </pc:spChg>
        <pc:spChg chg="add del mod">
          <ac:chgData name="Hải Ngân Đinh" userId="b56d41eb1ff6fed2" providerId="LiveId" clId="{79CBACCB-5023-6245-AF92-278010A7374E}" dt="2022-12-08T10:04:18.717" v="2630" actId="478"/>
          <ac:spMkLst>
            <pc:docMk/>
            <pc:sldMk cId="1039739157" sldId="280"/>
            <ac:spMk id="7" creationId="{2ED31C75-9833-025A-BD3E-BD948932458D}"/>
          </ac:spMkLst>
        </pc:spChg>
        <pc:spChg chg="add mod">
          <ac:chgData name="Hải Ngân Đinh" userId="b56d41eb1ff6fed2" providerId="LiveId" clId="{79CBACCB-5023-6245-AF92-278010A7374E}" dt="2022-12-08T10:05:05.340" v="2772" actId="1076"/>
          <ac:spMkLst>
            <pc:docMk/>
            <pc:sldMk cId="1039739157" sldId="280"/>
            <ac:spMk id="8" creationId="{E7F304FA-6C53-9252-0998-8B6E19DD40CE}"/>
          </ac:spMkLst>
        </pc:spChg>
        <pc:spChg chg="add mod">
          <ac:chgData name="Hải Ngân Đinh" userId="b56d41eb1ff6fed2" providerId="LiveId" clId="{79CBACCB-5023-6245-AF92-278010A7374E}" dt="2022-12-08T10:05:03.692" v="2771" actId="1076"/>
          <ac:spMkLst>
            <pc:docMk/>
            <pc:sldMk cId="1039739157" sldId="280"/>
            <ac:spMk id="9" creationId="{0CC7B9C3-4328-3F59-1E0D-F073A03590FB}"/>
          </ac:spMkLst>
        </pc:spChg>
        <pc:spChg chg="mod">
          <ac:chgData name="Hải Ngân Đinh" userId="b56d41eb1ff6fed2" providerId="LiveId" clId="{79CBACCB-5023-6245-AF92-278010A7374E}" dt="2022-12-08T10:04:25.224" v="2633" actId="1076"/>
          <ac:spMkLst>
            <pc:docMk/>
            <pc:sldMk cId="1039739157" sldId="280"/>
            <ac:spMk id="1083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4:17.412" v="2629" actId="478"/>
          <ac:spMkLst>
            <pc:docMk/>
            <pc:sldMk cId="1039739157" sldId="280"/>
            <ac:spMk id="1083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4:17.412" v="2629" actId="478"/>
          <ac:spMkLst>
            <pc:docMk/>
            <pc:sldMk cId="1039739157" sldId="280"/>
            <ac:spMk id="1083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4:17.412" v="2629" actId="478"/>
          <ac:spMkLst>
            <pc:docMk/>
            <pc:sldMk cId="1039739157" sldId="280"/>
            <ac:spMk id="10838" creationId="{00000000-0000-0000-0000-000000000000}"/>
          </ac:spMkLst>
        </pc:spChg>
      </pc:sldChg>
      <pc:sldChg chg="del modNotes">
        <pc:chgData name="Hải Ngân Đinh" userId="b56d41eb1ff6fed2" providerId="LiveId" clId="{79CBACCB-5023-6245-AF92-278010A7374E}" dt="2022-12-08T09:34:29.844" v="1401" actId="2696"/>
        <pc:sldMkLst>
          <pc:docMk/>
          <pc:sldMk cId="0" sldId="281"/>
        </pc:sldMkLst>
      </pc:sldChg>
      <pc:sldChg chg="addSp delSp modSp add mod modTransition modAnim">
        <pc:chgData name="Hải Ngân Đinh" userId="b56d41eb1ff6fed2" providerId="LiveId" clId="{79CBACCB-5023-6245-AF92-278010A7374E}" dt="2022-12-08T10:10:56.823" v="2955"/>
        <pc:sldMkLst>
          <pc:docMk/>
          <pc:sldMk cId="2416698575" sldId="281"/>
        </pc:sldMkLst>
        <pc:spChg chg="add del mod">
          <ac:chgData name="Hải Ngân Đinh" userId="b56d41eb1ff6fed2" providerId="LiveId" clId="{79CBACCB-5023-6245-AF92-278010A7374E}" dt="2022-12-08T09:34:47.799" v="1421" actId="478"/>
          <ac:spMkLst>
            <pc:docMk/>
            <pc:sldMk cId="2416698575" sldId="281"/>
            <ac:spMk id="3" creationId="{7934CF22-1039-0B35-A993-8407CA4B2348}"/>
          </ac:spMkLst>
        </pc:spChg>
        <pc:spChg chg="add del mod">
          <ac:chgData name="Hải Ngân Đinh" userId="b56d41eb1ff6fed2" providerId="LiveId" clId="{79CBACCB-5023-6245-AF92-278010A7374E}" dt="2022-12-08T09:34:47.799" v="1421" actId="478"/>
          <ac:spMkLst>
            <pc:docMk/>
            <pc:sldMk cId="2416698575" sldId="281"/>
            <ac:spMk id="5" creationId="{E1E6592B-334F-AE3F-4ED1-52006CBE4295}"/>
          </ac:spMkLst>
        </pc:spChg>
        <pc:spChg chg="add del mod">
          <ac:chgData name="Hải Ngân Đinh" userId="b56d41eb1ff6fed2" providerId="LiveId" clId="{79CBACCB-5023-6245-AF92-278010A7374E}" dt="2022-12-08T09:34:47.799" v="1421" actId="478"/>
          <ac:spMkLst>
            <pc:docMk/>
            <pc:sldMk cId="2416698575" sldId="281"/>
            <ac:spMk id="7" creationId="{30DB9473-8001-0309-55AF-C1E28339A68A}"/>
          </ac:spMkLst>
        </pc:spChg>
        <pc:spChg chg="add del mod">
          <ac:chgData name="Hải Ngân Đinh" userId="b56d41eb1ff6fed2" providerId="LiveId" clId="{79CBACCB-5023-6245-AF92-278010A7374E}" dt="2022-12-08T09:34:47.799" v="1421" actId="478"/>
          <ac:spMkLst>
            <pc:docMk/>
            <pc:sldMk cId="2416698575" sldId="281"/>
            <ac:spMk id="9" creationId="{77EE00CF-DB98-17C9-57EC-F7782056804B}"/>
          </ac:spMkLst>
        </pc:spChg>
        <pc:spChg chg="add del mod">
          <ac:chgData name="Hải Ngân Đinh" userId="b56d41eb1ff6fed2" providerId="LiveId" clId="{79CBACCB-5023-6245-AF92-278010A7374E}" dt="2022-12-08T09:34:47.799" v="1421" actId="478"/>
          <ac:spMkLst>
            <pc:docMk/>
            <pc:sldMk cId="2416698575" sldId="281"/>
            <ac:spMk id="11" creationId="{F717B92F-BB30-D4F6-F31E-B5C0CE0ADE06}"/>
          </ac:spMkLst>
        </pc:spChg>
        <pc:spChg chg="add del mod">
          <ac:chgData name="Hải Ngân Đinh" userId="b56d41eb1ff6fed2" providerId="LiveId" clId="{79CBACCB-5023-6245-AF92-278010A7374E}" dt="2022-12-08T09:34:47.799" v="1421" actId="478"/>
          <ac:spMkLst>
            <pc:docMk/>
            <pc:sldMk cId="2416698575" sldId="281"/>
            <ac:spMk id="13" creationId="{A20B8223-DBC4-8664-3047-021F06CD0A8D}"/>
          </ac:spMkLst>
        </pc:spChg>
        <pc:spChg chg="add mod">
          <ac:chgData name="Hải Ngân Đinh" userId="b56d41eb1ff6fed2" providerId="LiveId" clId="{79CBACCB-5023-6245-AF92-278010A7374E}" dt="2022-12-08T09:41:30.436" v="1676" actId="1076"/>
          <ac:spMkLst>
            <pc:docMk/>
            <pc:sldMk cId="2416698575" sldId="281"/>
            <ac:spMk id="14" creationId="{8FA51490-D906-4DAD-0DCA-850C641078A8}"/>
          </ac:spMkLst>
        </pc:spChg>
        <pc:spChg chg="add mod">
          <ac:chgData name="Hải Ngân Đinh" userId="b56d41eb1ff6fed2" providerId="LiveId" clId="{79CBACCB-5023-6245-AF92-278010A7374E}" dt="2022-12-08T10:10:37.778" v="2949" actId="164"/>
          <ac:spMkLst>
            <pc:docMk/>
            <pc:sldMk cId="2416698575" sldId="281"/>
            <ac:spMk id="16" creationId="{418036CC-6103-75EE-6898-7017F7508462}"/>
          </ac:spMkLst>
        </pc:spChg>
        <pc:spChg chg="add mod">
          <ac:chgData name="Hải Ngân Đinh" userId="b56d41eb1ff6fed2" providerId="LiveId" clId="{79CBACCB-5023-6245-AF92-278010A7374E}" dt="2022-12-08T10:10:40.475" v="2950" actId="164"/>
          <ac:spMkLst>
            <pc:docMk/>
            <pc:sldMk cId="2416698575" sldId="281"/>
            <ac:spMk id="17" creationId="{77FCA7E8-5BBC-AB65-88E9-2976922A7460}"/>
          </ac:spMkLst>
        </pc:spChg>
        <pc:spChg chg="add mod">
          <ac:chgData name="Hải Ngân Đinh" userId="b56d41eb1ff6fed2" providerId="LiveId" clId="{79CBACCB-5023-6245-AF92-278010A7374E}" dt="2022-12-08T10:10:42.474" v="2951" actId="164"/>
          <ac:spMkLst>
            <pc:docMk/>
            <pc:sldMk cId="2416698575" sldId="281"/>
            <ac:spMk id="19" creationId="{42A96D4A-371D-4A01-C2C9-175905D054E2}"/>
          </ac:spMkLst>
        </pc:spChg>
        <pc:spChg chg="mod">
          <ac:chgData name="Hải Ngân Đinh" userId="b56d41eb1ff6fed2" providerId="LiveId" clId="{79CBACCB-5023-6245-AF92-278010A7374E}" dt="2022-12-08T10:10:42.474" v="2951" actId="164"/>
          <ac:spMkLst>
            <pc:docMk/>
            <pc:sldMk cId="2416698575" sldId="281"/>
            <ac:spMk id="10843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10:40.475" v="2950" actId="164"/>
          <ac:spMkLst>
            <pc:docMk/>
            <pc:sldMk cId="2416698575" sldId="281"/>
            <ac:spMk id="10844" creationId="{00000000-0000-0000-0000-000000000000}"/>
          </ac:spMkLst>
        </pc:spChg>
        <pc:spChg chg="mod">
          <ac:chgData name="Hải Ngân Đinh" userId="b56d41eb1ff6fed2" providerId="LiveId" clId="{79CBACCB-5023-6245-AF92-278010A7374E}" dt="2022-12-08T10:10:37.778" v="2949" actId="164"/>
          <ac:spMkLst>
            <pc:docMk/>
            <pc:sldMk cId="2416698575" sldId="281"/>
            <ac:spMk id="10845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34:45.099" v="1420" actId="478"/>
          <ac:spMkLst>
            <pc:docMk/>
            <pc:sldMk cId="2416698575" sldId="281"/>
            <ac:spMk id="1084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34:45.099" v="1420" actId="478"/>
          <ac:spMkLst>
            <pc:docMk/>
            <pc:sldMk cId="2416698575" sldId="281"/>
            <ac:spMk id="10847" creationId="{00000000-0000-0000-0000-000000000000}"/>
          </ac:spMkLst>
        </pc:spChg>
        <pc:spChg chg="del mod">
          <ac:chgData name="Hải Ngân Đinh" userId="b56d41eb1ff6fed2" providerId="LiveId" clId="{79CBACCB-5023-6245-AF92-278010A7374E}" dt="2022-12-08T09:34:45.099" v="1420" actId="478"/>
          <ac:spMkLst>
            <pc:docMk/>
            <pc:sldMk cId="2416698575" sldId="281"/>
            <ac:spMk id="10848" creationId="{00000000-0000-0000-0000-000000000000}"/>
          </ac:spMkLst>
        </pc:spChg>
        <pc:spChg chg="del mod">
          <ac:chgData name="Hải Ngân Đinh" userId="b56d41eb1ff6fed2" providerId="LiveId" clId="{79CBACCB-5023-6245-AF92-278010A7374E}" dt="2022-12-08T09:34:45.099" v="1420" actId="478"/>
          <ac:spMkLst>
            <pc:docMk/>
            <pc:sldMk cId="2416698575" sldId="281"/>
            <ac:spMk id="10849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34:45.099" v="1420" actId="478"/>
          <ac:spMkLst>
            <pc:docMk/>
            <pc:sldMk cId="2416698575" sldId="281"/>
            <ac:spMk id="10850" creationId="{00000000-0000-0000-0000-000000000000}"/>
          </ac:spMkLst>
        </pc:spChg>
        <pc:spChg chg="del mod">
          <ac:chgData name="Hải Ngân Đinh" userId="b56d41eb1ff6fed2" providerId="LiveId" clId="{79CBACCB-5023-6245-AF92-278010A7374E}" dt="2022-12-08T09:34:45.099" v="1420" actId="478"/>
          <ac:spMkLst>
            <pc:docMk/>
            <pc:sldMk cId="2416698575" sldId="281"/>
            <ac:spMk id="10851" creationId="{00000000-0000-0000-0000-000000000000}"/>
          </ac:spMkLst>
        </pc:spChg>
        <pc:grpChg chg="add mod">
          <ac:chgData name="Hải Ngân Đinh" userId="b56d41eb1ff6fed2" providerId="LiveId" clId="{79CBACCB-5023-6245-AF92-278010A7374E}" dt="2022-12-08T10:10:37.778" v="2949" actId="164"/>
          <ac:grpSpMkLst>
            <pc:docMk/>
            <pc:sldMk cId="2416698575" sldId="281"/>
            <ac:grpSpMk id="20" creationId="{9158268A-AC5A-03D1-73B5-A9E01A39FADD}"/>
          </ac:grpSpMkLst>
        </pc:grpChg>
        <pc:grpChg chg="add mod">
          <ac:chgData name="Hải Ngân Đinh" userId="b56d41eb1ff6fed2" providerId="LiveId" clId="{79CBACCB-5023-6245-AF92-278010A7374E}" dt="2022-12-08T10:10:40.475" v="2950" actId="164"/>
          <ac:grpSpMkLst>
            <pc:docMk/>
            <pc:sldMk cId="2416698575" sldId="281"/>
            <ac:grpSpMk id="21" creationId="{C911F6BC-87D7-67FF-9A67-E6FA0E512CD8}"/>
          </ac:grpSpMkLst>
        </pc:grpChg>
        <pc:grpChg chg="add mod">
          <ac:chgData name="Hải Ngân Đinh" userId="b56d41eb1ff6fed2" providerId="LiveId" clId="{79CBACCB-5023-6245-AF92-278010A7374E}" dt="2022-12-08T10:10:46.701" v="2952" actId="167"/>
          <ac:grpSpMkLst>
            <pc:docMk/>
            <pc:sldMk cId="2416698575" sldId="281"/>
            <ac:grpSpMk id="22" creationId="{8A493C48-21F7-EF2D-4537-9C933C430E4C}"/>
          </ac:grpSpMkLst>
        </pc:grp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82"/>
        </pc:sldMkLst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83"/>
        </pc:sldMkLst>
      </pc:sldChg>
      <pc:sldChg chg="del modNotes">
        <pc:chgData name="Hải Ngân Đinh" userId="b56d41eb1ff6fed2" providerId="LiveId" clId="{79CBACCB-5023-6245-AF92-278010A7374E}" dt="2022-12-08T10:05:16.500" v="2773" actId="2696"/>
        <pc:sldMkLst>
          <pc:docMk/>
          <pc:sldMk cId="0" sldId="284"/>
        </pc:sldMkLst>
      </pc:sldChg>
      <pc:sldChg chg="addSp delSp modSp add mod modTransition setBg modAnim">
        <pc:chgData name="Hải Ngân Đinh" userId="b56d41eb1ff6fed2" providerId="LiveId" clId="{79CBACCB-5023-6245-AF92-278010A7374E}" dt="2022-12-08T10:07:02.939" v="2895"/>
        <pc:sldMkLst>
          <pc:docMk/>
          <pc:sldMk cId="1060394308" sldId="284"/>
        </pc:sldMkLst>
        <pc:spChg chg="add del mod">
          <ac:chgData name="Hải Ngân Đinh" userId="b56d41eb1ff6fed2" providerId="LiveId" clId="{79CBACCB-5023-6245-AF92-278010A7374E}" dt="2022-12-08T10:05:23.150" v="2776" actId="478"/>
          <ac:spMkLst>
            <pc:docMk/>
            <pc:sldMk cId="1060394308" sldId="284"/>
            <ac:spMk id="3" creationId="{FBA7B5F5-E21D-86DF-D083-8FC8320C4874}"/>
          </ac:spMkLst>
        </pc:spChg>
        <pc:spChg chg="add del mod">
          <ac:chgData name="Hải Ngân Đinh" userId="b56d41eb1ff6fed2" providerId="LiveId" clId="{79CBACCB-5023-6245-AF92-278010A7374E}" dt="2022-12-08T10:05:23.150" v="2776" actId="478"/>
          <ac:spMkLst>
            <pc:docMk/>
            <pc:sldMk cId="1060394308" sldId="284"/>
            <ac:spMk id="5" creationId="{DB010D99-DBC3-09F2-DF65-523830735301}"/>
          </ac:spMkLst>
        </pc:spChg>
        <pc:spChg chg="add mod">
          <ac:chgData name="Hải Ngân Đinh" userId="b56d41eb1ff6fed2" providerId="LiveId" clId="{79CBACCB-5023-6245-AF92-278010A7374E}" dt="2022-12-08T10:05:39.179" v="2806" actId="20577"/>
          <ac:spMkLst>
            <pc:docMk/>
            <pc:sldMk cId="1060394308" sldId="284"/>
            <ac:spMk id="6" creationId="{EEC4E26B-57EA-9988-B8C2-6F79F0AC4A79}"/>
          </ac:spMkLst>
        </pc:spChg>
        <pc:spChg chg="add mod">
          <ac:chgData name="Hải Ngân Đinh" userId="b56d41eb1ff6fed2" providerId="LiveId" clId="{79CBACCB-5023-6245-AF92-278010A7374E}" dt="2022-12-08T10:06:01.581" v="2829" actId="207"/>
          <ac:spMkLst>
            <pc:docMk/>
            <pc:sldMk cId="1060394308" sldId="284"/>
            <ac:spMk id="7" creationId="{D07C6E34-91A3-5550-F63D-943C352253F9}"/>
          </ac:spMkLst>
        </pc:spChg>
        <pc:spChg chg="del">
          <ac:chgData name="Hải Ngân Đinh" userId="b56d41eb1ff6fed2" providerId="LiveId" clId="{79CBACCB-5023-6245-AF92-278010A7374E}" dt="2022-12-08T10:05:21.912" v="2775" actId="478"/>
          <ac:spMkLst>
            <pc:docMk/>
            <pc:sldMk cId="1060394308" sldId="284"/>
            <ac:spMk id="1089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5:21.912" v="2775" actId="478"/>
          <ac:spMkLst>
            <pc:docMk/>
            <pc:sldMk cId="1060394308" sldId="284"/>
            <ac:spMk id="10893" creationId="{00000000-0000-0000-0000-000000000000}"/>
          </ac:spMkLst>
        </pc:sp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85"/>
        </pc:sldMkLst>
      </pc:sldChg>
      <pc:sldChg chg="del">
        <pc:chgData name="Hải Ngân Đinh" userId="b56d41eb1ff6fed2" providerId="LiveId" clId="{79CBACCB-5023-6245-AF92-278010A7374E}" dt="2022-12-08T09:16:22.974" v="628" actId="2696"/>
        <pc:sldMkLst>
          <pc:docMk/>
          <pc:sldMk cId="0" sldId="286"/>
        </pc:sldMkLst>
      </pc:sldChg>
      <pc:sldChg chg="addSp delSp modSp add mod modTransition setBg modAnim modNotes">
        <pc:chgData name="Hải Ngân Đinh" userId="b56d41eb1ff6fed2" providerId="LiveId" clId="{79CBACCB-5023-6245-AF92-278010A7374E}" dt="2022-12-08T10:08:08.411" v="2907"/>
        <pc:sldMkLst>
          <pc:docMk/>
          <pc:sldMk cId="3798432385" sldId="286"/>
        </pc:sldMkLst>
        <pc:spChg chg="add del mod">
          <ac:chgData name="Hải Ngân Đinh" userId="b56d41eb1ff6fed2" providerId="LiveId" clId="{79CBACCB-5023-6245-AF92-278010A7374E}" dt="2022-12-08T09:16:32.270" v="632" actId="478"/>
          <ac:spMkLst>
            <pc:docMk/>
            <pc:sldMk cId="3798432385" sldId="286"/>
            <ac:spMk id="3" creationId="{68CCD9AA-DF97-2FCD-01F7-68C8E7CC6609}"/>
          </ac:spMkLst>
        </pc:spChg>
        <pc:spChg chg="add del mod">
          <ac:chgData name="Hải Ngân Đinh" userId="b56d41eb1ff6fed2" providerId="LiveId" clId="{79CBACCB-5023-6245-AF92-278010A7374E}" dt="2022-12-08T09:16:34.367" v="633" actId="478"/>
          <ac:spMkLst>
            <pc:docMk/>
            <pc:sldMk cId="3798432385" sldId="286"/>
            <ac:spMk id="5" creationId="{57AA2242-3ADC-76B3-BF2A-9FC0853F8F5B}"/>
          </ac:spMkLst>
        </pc:spChg>
        <pc:spChg chg="add mod">
          <ac:chgData name="Hải Ngân Đinh" userId="b56d41eb1ff6fed2" providerId="LiveId" clId="{79CBACCB-5023-6245-AF92-278010A7374E}" dt="2022-12-08T09:19:47.158" v="782" actId="1035"/>
          <ac:spMkLst>
            <pc:docMk/>
            <pc:sldMk cId="3798432385" sldId="286"/>
            <ac:spMk id="6" creationId="{9370EAA0-DFB3-CEFD-66F6-90893F45C726}"/>
          </ac:spMkLst>
        </pc:spChg>
        <pc:spChg chg="add mod">
          <ac:chgData name="Hải Ngân Đinh" userId="b56d41eb1ff6fed2" providerId="LiveId" clId="{79CBACCB-5023-6245-AF92-278010A7374E}" dt="2022-12-08T09:19:56.178" v="784" actId="1076"/>
          <ac:spMkLst>
            <pc:docMk/>
            <pc:sldMk cId="3798432385" sldId="286"/>
            <ac:spMk id="8" creationId="{BFD5F4C5-49B2-D92C-7987-66442172A734}"/>
          </ac:spMkLst>
        </pc:spChg>
        <pc:spChg chg="mod">
          <ac:chgData name="Hải Ngân Đinh" userId="b56d41eb1ff6fed2" providerId="LiveId" clId="{79CBACCB-5023-6245-AF92-278010A7374E}" dt="2022-12-08T09:19:47.158" v="782" actId="1035"/>
          <ac:spMkLst>
            <pc:docMk/>
            <pc:sldMk cId="3798432385" sldId="286"/>
            <ac:spMk id="10930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6:30.389" v="631" actId="478"/>
          <ac:spMkLst>
            <pc:docMk/>
            <pc:sldMk cId="3798432385" sldId="286"/>
            <ac:spMk id="10931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6:30.389" v="631" actId="478"/>
          <ac:spMkLst>
            <pc:docMk/>
            <pc:sldMk cId="3798432385" sldId="286"/>
            <ac:spMk id="10932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6:30.389" v="631" actId="478"/>
          <ac:spMkLst>
            <pc:docMk/>
            <pc:sldMk cId="3798432385" sldId="286"/>
            <ac:spMk id="10933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09:16:30.389" v="631" actId="478"/>
          <ac:spMkLst>
            <pc:docMk/>
            <pc:sldMk cId="3798432385" sldId="286"/>
            <ac:spMk id="10934" creationId="{00000000-0000-0000-0000-000000000000}"/>
          </ac:spMkLst>
        </pc:spChg>
        <pc:grpChg chg="del">
          <ac:chgData name="Hải Ngân Đinh" userId="b56d41eb1ff6fed2" providerId="LiveId" clId="{79CBACCB-5023-6245-AF92-278010A7374E}" dt="2022-12-08T09:16:30.389" v="631" actId="478"/>
          <ac:grpSpMkLst>
            <pc:docMk/>
            <pc:sldMk cId="3798432385" sldId="286"/>
            <ac:grpSpMk id="10935" creationId="{00000000-0000-0000-0000-000000000000}"/>
          </ac:grpSpMkLst>
        </pc:grpChg>
        <pc:picChg chg="del">
          <ac:chgData name="Hải Ngân Đinh" userId="b56d41eb1ff6fed2" providerId="LiveId" clId="{79CBACCB-5023-6245-AF92-278010A7374E}" dt="2022-12-08T09:16:30.389" v="631" actId="478"/>
          <ac:picMkLst>
            <pc:docMk/>
            <pc:sldMk cId="3798432385" sldId="286"/>
            <ac:picMk id="10938" creationId="{00000000-0000-0000-0000-000000000000}"/>
          </ac:picMkLst>
        </pc:pic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87"/>
        </pc:sldMkLst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88"/>
        </pc:sldMkLst>
      </pc:sldChg>
      <pc:sldChg chg="del modNotes">
        <pc:chgData name="Hải Ngân Đinh" userId="b56d41eb1ff6fed2" providerId="LiveId" clId="{79CBACCB-5023-6245-AF92-278010A7374E}" dt="2022-12-08T10:06:09.658" v="2830" actId="2696"/>
        <pc:sldMkLst>
          <pc:docMk/>
          <pc:sldMk cId="0" sldId="289"/>
        </pc:sldMkLst>
      </pc:sldChg>
      <pc:sldChg chg="addSp delSp modSp add mod modTransition setBg modAnim">
        <pc:chgData name="Hải Ngân Đinh" userId="b56d41eb1ff6fed2" providerId="LiveId" clId="{79CBACCB-5023-6245-AF92-278010A7374E}" dt="2022-12-08T10:07:02.939" v="2895"/>
        <pc:sldMkLst>
          <pc:docMk/>
          <pc:sldMk cId="32165675" sldId="289"/>
        </pc:sldMkLst>
        <pc:spChg chg="add del mod">
          <ac:chgData name="Hải Ngân Đinh" userId="b56d41eb1ff6fed2" providerId="LiveId" clId="{79CBACCB-5023-6245-AF92-278010A7374E}" dt="2022-12-08T10:06:18.828" v="2834" actId="478"/>
          <ac:spMkLst>
            <pc:docMk/>
            <pc:sldMk cId="32165675" sldId="289"/>
            <ac:spMk id="3" creationId="{03FE80AF-5FE8-FBD8-937C-95C0E453F6F1}"/>
          </ac:spMkLst>
        </pc:spChg>
        <pc:spChg chg="add del mod">
          <ac:chgData name="Hải Ngân Đinh" userId="b56d41eb1ff6fed2" providerId="LiveId" clId="{79CBACCB-5023-6245-AF92-278010A7374E}" dt="2022-12-08T10:06:18.828" v="2834" actId="478"/>
          <ac:spMkLst>
            <pc:docMk/>
            <pc:sldMk cId="32165675" sldId="289"/>
            <ac:spMk id="5" creationId="{A2A5E67A-8341-BC1A-AD27-6B9FA3115E26}"/>
          </ac:spMkLst>
        </pc:spChg>
        <pc:spChg chg="add mod">
          <ac:chgData name="Hải Ngân Đinh" userId="b56d41eb1ff6fed2" providerId="LiveId" clId="{79CBACCB-5023-6245-AF92-278010A7374E}" dt="2022-12-08T10:06:52.507" v="2892" actId="1076"/>
          <ac:spMkLst>
            <pc:docMk/>
            <pc:sldMk cId="32165675" sldId="289"/>
            <ac:spMk id="6" creationId="{B90C9291-34E2-8F13-65CA-89C69C117F99}"/>
          </ac:spMkLst>
        </pc:spChg>
        <pc:spChg chg="del">
          <ac:chgData name="Hải Ngân Đinh" userId="b56d41eb1ff6fed2" providerId="LiveId" clId="{79CBACCB-5023-6245-AF92-278010A7374E}" dt="2022-12-08T10:06:18.453" v="2833" actId="478"/>
          <ac:spMkLst>
            <pc:docMk/>
            <pc:sldMk cId="32165675" sldId="289"/>
            <ac:spMk id="10986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6:18.453" v="2833" actId="478"/>
          <ac:spMkLst>
            <pc:docMk/>
            <pc:sldMk cId="32165675" sldId="289"/>
            <ac:spMk id="10987" creationId="{00000000-0000-0000-0000-000000000000}"/>
          </ac:spMkLst>
        </pc:spChg>
        <pc:spChg chg="del">
          <ac:chgData name="Hải Ngân Đinh" userId="b56d41eb1ff6fed2" providerId="LiveId" clId="{79CBACCB-5023-6245-AF92-278010A7374E}" dt="2022-12-08T10:06:18.453" v="2833" actId="478"/>
          <ac:spMkLst>
            <pc:docMk/>
            <pc:sldMk cId="32165675" sldId="289"/>
            <ac:spMk id="11013" creationId="{00000000-0000-0000-0000-000000000000}"/>
          </ac:spMkLst>
        </pc:spChg>
        <pc:grpChg chg="del">
          <ac:chgData name="Hải Ngân Đinh" userId="b56d41eb1ff6fed2" providerId="LiveId" clId="{79CBACCB-5023-6245-AF92-278010A7374E}" dt="2022-12-08T10:06:18.453" v="2833" actId="478"/>
          <ac:grpSpMkLst>
            <pc:docMk/>
            <pc:sldMk cId="32165675" sldId="289"/>
            <ac:grpSpMk id="10988" creationId="{00000000-0000-0000-0000-000000000000}"/>
          </ac:grpSpMkLst>
        </pc:grpChg>
      </pc:sldChg>
      <pc:sldChg chg="del modNotes">
        <pc:chgData name="Hải Ngân Đinh" userId="b56d41eb1ff6fed2" providerId="LiveId" clId="{79CBACCB-5023-6245-AF92-278010A7374E}" dt="2022-12-08T10:06:16.335" v="2832" actId="2696"/>
        <pc:sldMkLst>
          <pc:docMk/>
          <pc:sldMk cId="0" sldId="290"/>
        </pc:sldMkLst>
      </pc:sldChg>
      <pc:sldChg chg="del modNotes">
        <pc:chgData name="Hải Ngân Đinh" userId="b56d41eb1ff6fed2" providerId="LiveId" clId="{79CBACCB-5023-6245-AF92-278010A7374E}" dt="2022-12-08T09:53:31.453" v="2000" actId="2696"/>
        <pc:sldMkLst>
          <pc:docMk/>
          <pc:sldMk cId="0" sldId="291"/>
        </pc:sldMkLst>
      </pc:sldChg>
      <pc:sldChg chg="addSp delSp modSp add mod modTransition modAnim">
        <pc:chgData name="Hải Ngân Đinh" userId="b56d41eb1ff6fed2" providerId="LiveId" clId="{79CBACCB-5023-6245-AF92-278010A7374E}" dt="2022-12-08T10:12:16.382" v="2981"/>
        <pc:sldMkLst>
          <pc:docMk/>
          <pc:sldMk cId="2531990985" sldId="291"/>
        </pc:sldMkLst>
        <pc:spChg chg="add del mod">
          <ac:chgData name="Hải Ngân Đinh" userId="b56d41eb1ff6fed2" providerId="LiveId" clId="{79CBACCB-5023-6245-AF92-278010A7374E}" dt="2022-12-08T09:53:42.054" v="2003" actId="478"/>
          <ac:spMkLst>
            <pc:docMk/>
            <pc:sldMk cId="2531990985" sldId="291"/>
            <ac:spMk id="3" creationId="{494F68DE-9781-F550-9A0A-E4DA90CE09DF}"/>
          </ac:spMkLst>
        </pc:spChg>
        <pc:spChg chg="add del mod">
          <ac:chgData name="Hải Ngân Đinh" userId="b56d41eb1ff6fed2" providerId="LiveId" clId="{79CBACCB-5023-6245-AF92-278010A7374E}" dt="2022-12-08T09:53:42.054" v="2003" actId="478"/>
          <ac:spMkLst>
            <pc:docMk/>
            <pc:sldMk cId="2531990985" sldId="291"/>
            <ac:spMk id="5" creationId="{2739B29F-36F8-2743-8CB0-44D39375104C}"/>
          </ac:spMkLst>
        </pc:spChg>
        <pc:spChg chg="add del mod">
          <ac:chgData name="Hải Ngân Đinh" userId="b56d41eb1ff6fed2" providerId="LiveId" clId="{79CBACCB-5023-6245-AF92-278010A7374E}" dt="2022-12-08T09:53:44.657" v="2005" actId="478"/>
          <ac:spMkLst>
            <pc:docMk/>
            <pc:sldMk cId="2531990985" sldId="291"/>
            <ac:spMk id="7" creationId="{73E36EDA-CC82-6779-AEA1-AAB8429DA2CF}"/>
          </ac:spMkLst>
        </pc:spChg>
        <pc:spChg chg="add del mod">
          <ac:chgData name="Hải Ngân Đinh" userId="b56d41eb1ff6fed2" providerId="LiveId" clId="{79CBACCB-5023-6245-AF92-278010A7374E}" dt="2022-12-08T09:53:44.657" v="2005" actId="478"/>
          <ac:spMkLst>
            <pc:docMk/>
            <pc:sldMk cId="2531990985" sldId="291"/>
            <ac:spMk id="9" creationId="{C216BE26-095A-E7AD-AF8C-B2E66D4475EF}"/>
          </ac:spMkLst>
        </pc:spChg>
        <pc:spChg chg="add mod">
          <ac:chgData name="Hải Ngân Đinh" userId="b56d41eb1ff6fed2" providerId="LiveId" clId="{79CBACCB-5023-6245-AF92-278010A7374E}" dt="2022-12-08T09:55:04.037" v="2050" actId="1076"/>
          <ac:spMkLst>
            <pc:docMk/>
            <pc:sldMk cId="2531990985" sldId="291"/>
            <ac:spMk id="10" creationId="{A67D6527-A48E-6E4F-2A26-971281723137}"/>
          </ac:spMkLst>
        </pc:spChg>
        <pc:spChg chg="add mod">
          <ac:chgData name="Hải Ngân Đinh" userId="b56d41eb1ff6fed2" providerId="LiveId" clId="{79CBACCB-5023-6245-AF92-278010A7374E}" dt="2022-12-08T09:54:52.236" v="2044" actId="1076"/>
          <ac:spMkLst>
            <pc:docMk/>
            <pc:sldMk cId="2531990985" sldId="291"/>
            <ac:spMk id="12" creationId="{9F1DD29B-9660-B8A2-84EE-DE65EA094CAA}"/>
          </ac:spMkLst>
        </pc:spChg>
        <pc:spChg chg="add del mod">
          <ac:chgData name="Hải Ngân Đinh" userId="b56d41eb1ff6fed2" providerId="LiveId" clId="{79CBACCB-5023-6245-AF92-278010A7374E}" dt="2022-12-08T09:55:09.570" v="2052" actId="1076"/>
          <ac:spMkLst>
            <pc:docMk/>
            <pc:sldMk cId="2531990985" sldId="291"/>
            <ac:spMk id="11159" creationId="{00000000-0000-0000-0000-000000000000}"/>
          </ac:spMkLst>
        </pc:spChg>
        <pc:spChg chg="add del">
          <ac:chgData name="Hải Ngân Đinh" userId="b56d41eb1ff6fed2" providerId="LiveId" clId="{79CBACCB-5023-6245-AF92-278010A7374E}" dt="2022-12-08T09:53:43.215" v="2004" actId="478"/>
          <ac:spMkLst>
            <pc:docMk/>
            <pc:sldMk cId="2531990985" sldId="291"/>
            <ac:spMk id="11160" creationId="{00000000-0000-0000-0000-000000000000}"/>
          </ac:spMkLst>
        </pc:spChg>
        <pc:spChg chg="add del">
          <ac:chgData name="Hải Ngân Đinh" userId="b56d41eb1ff6fed2" providerId="LiveId" clId="{79CBACCB-5023-6245-AF92-278010A7374E}" dt="2022-12-08T09:53:43.215" v="2004" actId="478"/>
          <ac:spMkLst>
            <pc:docMk/>
            <pc:sldMk cId="2531990985" sldId="291"/>
            <ac:spMk id="11161" creationId="{00000000-0000-0000-0000-000000000000}"/>
          </ac:spMkLst>
        </pc:spChg>
        <pc:spChg chg="add del">
          <ac:chgData name="Hải Ngân Đinh" userId="b56d41eb1ff6fed2" providerId="LiveId" clId="{79CBACCB-5023-6245-AF92-278010A7374E}" dt="2022-12-08T09:53:43.215" v="2004" actId="478"/>
          <ac:spMkLst>
            <pc:docMk/>
            <pc:sldMk cId="2531990985" sldId="291"/>
            <ac:spMk id="11162" creationId="{00000000-0000-0000-0000-000000000000}"/>
          </ac:spMkLst>
        </pc:spChg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292"/>
        </pc:sldMkLst>
      </pc:sldChg>
      <pc:sldChg chg="addSp modSp new mod modAnim">
        <pc:chgData name="Hải Ngân Đinh" userId="b56d41eb1ff6fed2" providerId="LiveId" clId="{79CBACCB-5023-6245-AF92-278010A7374E}" dt="2022-12-08T10:10:13.305" v="2942" actId="1076"/>
        <pc:sldMkLst>
          <pc:docMk/>
          <pc:sldMk cId="958254543" sldId="292"/>
        </pc:sldMkLst>
        <pc:picChg chg="add mod">
          <ac:chgData name="Hải Ngân Đinh" userId="b56d41eb1ff6fed2" providerId="LiveId" clId="{79CBACCB-5023-6245-AF92-278010A7374E}" dt="2022-12-08T10:10:13.305" v="2942" actId="1076"/>
          <ac:picMkLst>
            <pc:docMk/>
            <pc:sldMk cId="958254543" sldId="292"/>
            <ac:picMk id="2" creationId="{0C5267E3-0B09-02A9-D3AD-5997BFAE740E}"/>
          </ac:picMkLst>
        </pc:picChg>
      </pc:sldChg>
      <pc:sldChg chg="modSp del mod">
        <pc:chgData name="Hải Ngân Đinh" userId="b56d41eb1ff6fed2" providerId="LiveId" clId="{79CBACCB-5023-6245-AF92-278010A7374E}" dt="2022-12-08T09:03:57.206" v="4" actId="2696"/>
        <pc:sldMkLst>
          <pc:docMk/>
          <pc:sldMk cId="0" sldId="293"/>
        </pc:sldMkLst>
        <pc:spChg chg="mod">
          <ac:chgData name="Hải Ngân Đinh" userId="b56d41eb1ff6fed2" providerId="LiveId" clId="{79CBACCB-5023-6245-AF92-278010A7374E}" dt="2022-12-08T09:03:52.401" v="3" actId="207"/>
          <ac:spMkLst>
            <pc:docMk/>
            <pc:sldMk cId="0" sldId="293"/>
            <ac:spMk id="11174" creationId="{00000000-0000-0000-0000-000000000000}"/>
          </ac:spMkLst>
        </pc:spChg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294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295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296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297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298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299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0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1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2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3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4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5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6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7"/>
        </pc:sldMkLst>
      </pc:sldChg>
      <pc:sldChg chg="del">
        <pc:chgData name="Hải Ngân Đinh" userId="b56d41eb1ff6fed2" providerId="LiveId" clId="{79CBACCB-5023-6245-AF92-278010A7374E}" dt="2022-12-08T09:03:57.206" v="4" actId="2696"/>
        <pc:sldMkLst>
          <pc:docMk/>
          <pc:sldMk cId="0" sldId="308"/>
        </pc:sldMkLst>
      </pc:sldChg>
      <pc:sldMasterChg chg="modTransition delSldLayout modSldLayout">
        <pc:chgData name="Hải Ngân Đinh" userId="b56d41eb1ff6fed2" providerId="LiveId" clId="{79CBACCB-5023-6245-AF92-278010A7374E}" dt="2022-12-08T10:07:02.939" v="2895"/>
        <pc:sldMasterMkLst>
          <pc:docMk/>
          <pc:sldMasterMk cId="0" sldId="2147483686"/>
        </pc:sldMasterMkLst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48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49"/>
          </pc:sldLayoutMkLst>
        </pc:sldLayoutChg>
        <pc:sldLayoutChg chg="del">
          <pc:chgData name="Hải Ngân Đinh" userId="b56d41eb1ff6fed2" providerId="LiveId" clId="{79CBACCB-5023-6245-AF92-278010A7374E}" dt="2022-12-08T10:01:06.129" v="2562" actId="2696"/>
          <pc:sldLayoutMkLst>
            <pc:docMk/>
            <pc:sldMasterMk cId="0" sldId="2147483686"/>
            <pc:sldLayoutMk cId="0" sldId="2147483650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51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52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53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54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55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56"/>
          </pc:sldLayoutMkLst>
        </pc:sldLayoutChg>
        <pc:sldLayoutChg chg="del">
          <pc:chgData name="Hải Ngân Đinh" userId="b56d41eb1ff6fed2" providerId="LiveId" clId="{79CBACCB-5023-6245-AF92-278010A7374E}" dt="2022-12-08T09:39:46.353" v="1630" actId="2696"/>
          <pc:sldLayoutMkLst>
            <pc:docMk/>
            <pc:sldMasterMk cId="0" sldId="2147483686"/>
            <pc:sldLayoutMk cId="0" sldId="2147483657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58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59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60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61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62"/>
          </pc:sldLayoutMkLst>
        </pc:sldLayoutChg>
        <pc:sldLayoutChg chg="del">
          <pc:chgData name="Hải Ngân Đinh" userId="b56d41eb1ff6fed2" providerId="LiveId" clId="{79CBACCB-5023-6245-AF92-278010A7374E}" dt="2022-12-08T09:25:53.565" v="996" actId="2696"/>
          <pc:sldLayoutMkLst>
            <pc:docMk/>
            <pc:sldMasterMk cId="0" sldId="2147483686"/>
            <pc:sldLayoutMk cId="0" sldId="2147483663"/>
          </pc:sldLayoutMkLst>
        </pc:sldLayoutChg>
        <pc:sldLayoutChg chg="del">
          <pc:chgData name="Hải Ngân Đinh" userId="b56d41eb1ff6fed2" providerId="LiveId" clId="{79CBACCB-5023-6245-AF92-278010A7374E}" dt="2022-12-08T09:47:28.590" v="1825" actId="2696"/>
          <pc:sldLayoutMkLst>
            <pc:docMk/>
            <pc:sldMasterMk cId="0" sldId="2147483686"/>
            <pc:sldLayoutMk cId="0" sldId="2147483664"/>
          </pc:sldLayoutMkLst>
        </pc:sldLayoutChg>
        <pc:sldLayoutChg chg="del">
          <pc:chgData name="Hải Ngân Đinh" userId="b56d41eb1ff6fed2" providerId="LiveId" clId="{79CBACCB-5023-6245-AF92-278010A7374E}" dt="2022-12-08T10:04:01.415" v="2626" actId="2696"/>
          <pc:sldLayoutMkLst>
            <pc:docMk/>
            <pc:sldMasterMk cId="0" sldId="2147483686"/>
            <pc:sldLayoutMk cId="0" sldId="2147483665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66"/>
          </pc:sldLayoutMkLst>
        </pc:sldLayoutChg>
        <pc:sldLayoutChg chg="del">
          <pc:chgData name="Hải Ngân Đinh" userId="b56d41eb1ff6fed2" providerId="LiveId" clId="{79CBACCB-5023-6245-AF92-278010A7374E}" dt="2022-12-08T09:34:29.844" v="1401" actId="2696"/>
          <pc:sldLayoutMkLst>
            <pc:docMk/>
            <pc:sldMasterMk cId="0" sldId="2147483686"/>
            <pc:sldLayoutMk cId="0" sldId="2147483667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68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69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70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71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72"/>
          </pc:sldLayoutMkLst>
        </pc:sldLayoutChg>
        <pc:sldLayoutChg chg="del">
          <pc:chgData name="Hải Ngân Đinh" userId="b56d41eb1ff6fed2" providerId="LiveId" clId="{79CBACCB-5023-6245-AF92-278010A7374E}" dt="2022-12-08T10:05:16.500" v="2773" actId="2696"/>
          <pc:sldLayoutMkLst>
            <pc:docMk/>
            <pc:sldMasterMk cId="0" sldId="2147483686"/>
            <pc:sldLayoutMk cId="0" sldId="2147483673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74"/>
          </pc:sldLayoutMkLst>
        </pc:sldLayoutChg>
        <pc:sldLayoutChg chg="del">
          <pc:chgData name="Hải Ngân Đinh" userId="b56d41eb1ff6fed2" providerId="LiveId" clId="{79CBACCB-5023-6245-AF92-278010A7374E}" dt="2022-12-08T09:16:22.974" v="628" actId="2696"/>
          <pc:sldLayoutMkLst>
            <pc:docMk/>
            <pc:sldMasterMk cId="0" sldId="2147483686"/>
            <pc:sldLayoutMk cId="0" sldId="2147483675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76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77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78"/>
          </pc:sldLayoutMkLst>
        </pc:sldLayoutChg>
        <pc:sldLayoutChg chg="del">
          <pc:chgData name="Hải Ngân Đinh" userId="b56d41eb1ff6fed2" providerId="LiveId" clId="{79CBACCB-5023-6245-AF92-278010A7374E}" dt="2022-12-08T09:48:57.270" v="1869" actId="2696"/>
          <pc:sldLayoutMkLst>
            <pc:docMk/>
            <pc:sldMasterMk cId="0" sldId="2147483686"/>
            <pc:sldLayoutMk cId="0" sldId="2147483679"/>
          </pc:sldLayoutMkLst>
        </pc:sldLayoutChg>
        <pc:sldLayoutChg chg="del">
          <pc:chgData name="Hải Ngân Đinh" userId="b56d41eb1ff6fed2" providerId="LiveId" clId="{79CBACCB-5023-6245-AF92-278010A7374E}" dt="2022-12-08T10:06:16.335" v="2832" actId="2696"/>
          <pc:sldLayoutMkLst>
            <pc:docMk/>
            <pc:sldMasterMk cId="0" sldId="2147483686"/>
            <pc:sldLayoutMk cId="0" sldId="2147483680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81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82"/>
          </pc:sldLayoutMkLst>
        </pc:sldLayoutChg>
        <pc:sldLayoutChg chg="del">
          <pc:chgData name="Hải Ngân Đinh" userId="b56d41eb1ff6fed2" providerId="LiveId" clId="{79CBACCB-5023-6245-AF92-278010A7374E}" dt="2022-12-08T10:06:09.658" v="2830" actId="2696"/>
          <pc:sldLayoutMkLst>
            <pc:docMk/>
            <pc:sldMasterMk cId="0" sldId="2147483686"/>
            <pc:sldLayoutMk cId="0" sldId="2147483683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0" sldId="2147483684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3321560563" sldId="2147483687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3959375696" sldId="2147483688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2558593160" sldId="2147483689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33330599" sldId="2147483690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2309534178" sldId="2147483691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2072600087" sldId="2147483692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3230949806" sldId="2147483693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3603026493" sldId="2147483694"/>
          </pc:sldLayoutMkLst>
        </pc:sldLayoutChg>
        <pc:sldLayoutChg chg="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54063260" sldId="2147483695"/>
          </pc:sldLayoutMkLst>
        </pc:sldLayoutChg>
        <pc:sldLayoutChg chg="delSp modSp mod modTransition">
          <pc:chgData name="Hải Ngân Đinh" userId="b56d41eb1ff6fed2" providerId="LiveId" clId="{79CBACCB-5023-6245-AF92-278010A7374E}" dt="2022-12-08T10:07:02.939" v="2895"/>
          <pc:sldLayoutMkLst>
            <pc:docMk/>
            <pc:sldMasterMk cId="0" sldId="2147483686"/>
            <pc:sldLayoutMk cId="2082492327" sldId="2147483696"/>
          </pc:sldLayoutMkLst>
          <pc:spChg chg="del mod">
            <ac:chgData name="Hải Ngân Đinh" userId="b56d41eb1ff6fed2" providerId="LiveId" clId="{79CBACCB-5023-6245-AF92-278010A7374E}" dt="2022-12-08T10:06:24.488" v="2836" actId="478"/>
            <ac:spMkLst>
              <pc:docMk/>
              <pc:sldMasterMk cId="0" sldId="2147483686"/>
              <pc:sldLayoutMk cId="2082492327" sldId="2147483696"/>
              <ac:spMk id="8599" creationId="{00000000-0000-0000-0000-000000000000}"/>
            </ac:spMkLst>
          </pc:spChg>
        </pc:sldLayoutChg>
      </pc:sldMasterChg>
      <pc:sldMasterChg chg="del delSldLayout">
        <pc:chgData name="Hải Ngân Đinh" userId="b56d41eb1ff6fed2" providerId="LiveId" clId="{79CBACCB-5023-6245-AF92-278010A7374E}" dt="2022-12-08T09:03:57.206" v="4" actId="2696"/>
        <pc:sldMasterMkLst>
          <pc:docMk/>
          <pc:sldMasterMk cId="0" sldId="2147483687"/>
        </pc:sldMasterMkLst>
        <pc:sldLayoutChg chg="del">
          <pc:chgData name="Hải Ngân Đinh" userId="b56d41eb1ff6fed2" providerId="LiveId" clId="{79CBACCB-5023-6245-AF92-278010A7374E}" dt="2022-12-08T09:03:57.206" v="4" actId="2696"/>
          <pc:sldLayoutMkLst>
            <pc:docMk/>
            <pc:sldMasterMk cId="0" sldId="2147483687"/>
            <pc:sldLayoutMk cId="0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8" name="Google Shape;10288;g88740b902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9" name="Google Shape;10289;g88740b902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0" name="Google Shape;10750;g8a31450583_0_6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1" name="Google Shape;10751;g8a31450583_0_6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417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9" name="Google Shape;10399;g8a2b6bb54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0" name="Google Shape;10400;g8a2b6bb54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2" name="Google Shape;10832;g8a31450583_0_6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3" name="Google Shape;10833;g8a31450583_0_6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15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8" name="Google Shape;10888;g820329d9ab_0_3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9" name="Google Shape;10889;g820329d9ab_0_3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5629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3" name="Google Shape;10983;g8a31450583_0_10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4" name="Google Shape;10984;g8a31450583_0_10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66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8" name="Google Shape;10198;g88740b902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9" name="Google Shape;10199;g88740b902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4" name="Google Shape;10214;g889056291b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5" name="Google Shape;10215;g889056291b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8" name="Google Shape;10318;g88905629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9" name="Google Shape;10319;g88905629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" name="Google Shape;10639;g8a31450583_0_6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0" name="Google Shape;10640;g8a31450583_0_6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09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9" name="Google Shape;10609;g820329d9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0" name="Google Shape;10610;g820329d9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342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0" name="Google Shape;10440;g889056291b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1" name="Google Shape;10441;g889056291b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6" name="Google Shape;11156;g8ab2e9a2a8_0_5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7" name="Google Shape;11157;g8ab2e9a2a8_0_5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481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4" name="Google Shape;10764;g8a2b6bb54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5" name="Google Shape;10765;g8a2b6bb54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49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499983" y="-33734"/>
            <a:ext cx="4787994" cy="5210954"/>
            <a:chOff x="4499983" y="-33734"/>
            <a:chExt cx="4787994" cy="5210954"/>
          </a:xfrm>
        </p:grpSpPr>
        <p:sp>
          <p:nvSpPr>
            <p:cNvPr id="10" name="Google Shape;10;p2"/>
            <p:cNvSpPr/>
            <p:nvPr/>
          </p:nvSpPr>
          <p:spPr>
            <a:xfrm>
              <a:off x="4533900" y="-19050"/>
              <a:ext cx="4724400" cy="5162550"/>
            </a:xfrm>
            <a:custGeom>
              <a:avLst/>
              <a:gdLst/>
              <a:ahLst/>
              <a:cxnLst/>
              <a:rect l="l" t="t" r="r" b="b"/>
              <a:pathLst>
                <a:path w="188976" h="206502" extrusionOk="0">
                  <a:moveTo>
                    <a:pt x="0" y="1143"/>
                  </a:moveTo>
                  <a:lnTo>
                    <a:pt x="188595" y="0"/>
                  </a:lnTo>
                  <a:lnTo>
                    <a:pt x="188976" y="206121"/>
                  </a:lnTo>
                  <a:lnTo>
                    <a:pt x="97917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grpSp>
          <p:nvGrpSpPr>
            <p:cNvPr id="11" name="Google Shape;11;p2"/>
            <p:cNvGrpSpPr/>
            <p:nvPr/>
          </p:nvGrpSpPr>
          <p:grpSpPr>
            <a:xfrm>
              <a:off x="4499983" y="-33734"/>
              <a:ext cx="4787994" cy="5210954"/>
              <a:chOff x="4499983" y="-33734"/>
              <a:chExt cx="4787994" cy="521095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extrusionOk="0">
                    <a:moveTo>
                      <a:pt x="138613" y="596"/>
                    </a:moveTo>
                    <a:lnTo>
                      <a:pt x="138613" y="10835"/>
                    </a:lnTo>
                    <a:lnTo>
                      <a:pt x="96858" y="97310"/>
                    </a:lnTo>
                    <a:lnTo>
                      <a:pt x="138315" y="151067"/>
                    </a:lnTo>
                    <a:lnTo>
                      <a:pt x="94203" y="102799"/>
                    </a:lnTo>
                    <a:lnTo>
                      <a:pt x="71045" y="150769"/>
                    </a:lnTo>
                    <a:lnTo>
                      <a:pt x="89166" y="97286"/>
                    </a:lnTo>
                    <a:lnTo>
                      <a:pt x="1096" y="893"/>
                    </a:lnTo>
                    <a:lnTo>
                      <a:pt x="22527" y="893"/>
                    </a:lnTo>
                    <a:lnTo>
                      <a:pt x="91524" y="90345"/>
                    </a:lnTo>
                    <a:lnTo>
                      <a:pt x="121944" y="596"/>
                    </a:lnTo>
                    <a:close/>
                    <a:moveTo>
                      <a:pt x="139304" y="0"/>
                    </a:moveTo>
                    <a:lnTo>
                      <a:pt x="0" y="298"/>
                    </a:lnTo>
                    <a:lnTo>
                      <a:pt x="70450" y="151662"/>
                    </a:lnTo>
                    <a:lnTo>
                      <a:pt x="139351" y="151662"/>
                    </a:lnTo>
                    <a:lnTo>
                      <a:pt x="139304" y="0"/>
                    </a:lnTo>
                    <a:close/>
                  </a:path>
                </a:pathLst>
              </a:custGeom>
              <a:solidFill>
                <a:srgbClr val="FDC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537607" y="-13290"/>
                <a:ext cx="4724980" cy="5170066"/>
              </a:xfrm>
              <a:custGeom>
                <a:avLst/>
                <a:gdLst/>
                <a:ahLst/>
                <a:cxnLst/>
                <a:rect l="l" t="t" r="r" b="b"/>
                <a:pathLst>
                  <a:path w="137518" h="150472" extrusionOk="0">
                    <a:moveTo>
                      <a:pt x="120849" y="1"/>
                    </a:moveTo>
                    <a:lnTo>
                      <a:pt x="90429" y="89750"/>
                    </a:lnTo>
                    <a:lnTo>
                      <a:pt x="21432" y="298"/>
                    </a:lnTo>
                    <a:lnTo>
                      <a:pt x="1" y="298"/>
                    </a:lnTo>
                    <a:lnTo>
                      <a:pt x="88071" y="96691"/>
                    </a:lnTo>
                    <a:lnTo>
                      <a:pt x="69950" y="150174"/>
                    </a:lnTo>
                    <a:lnTo>
                      <a:pt x="93108" y="102204"/>
                    </a:lnTo>
                    <a:lnTo>
                      <a:pt x="137220" y="150472"/>
                    </a:lnTo>
                    <a:lnTo>
                      <a:pt x="95763" y="96715"/>
                    </a:lnTo>
                    <a:lnTo>
                      <a:pt x="137518" y="10240"/>
                    </a:lnTo>
                    <a:lnTo>
                      <a:pt x="137518" y="1"/>
                    </a:lnTo>
                    <a:close/>
                  </a:path>
                </a:pathLst>
              </a:custGeom>
              <a:solidFill>
                <a:srgbClr val="E1AF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499983" y="-33734"/>
                <a:ext cx="4787994" cy="5210954"/>
              </a:xfrm>
              <a:custGeom>
                <a:avLst/>
                <a:gdLst/>
                <a:ahLst/>
                <a:cxnLst/>
                <a:rect l="l" t="t" r="r" b="b"/>
                <a:pathLst>
                  <a:path w="139352" h="151662" fill="none" extrusionOk="0">
                    <a:moveTo>
                      <a:pt x="139304" y="0"/>
                    </a:moveTo>
                    <a:lnTo>
                      <a:pt x="139351" y="151662"/>
                    </a:lnTo>
                    <a:lnTo>
                      <a:pt x="70450" y="151662"/>
                    </a:lnTo>
                    <a:lnTo>
                      <a:pt x="0" y="298"/>
                    </a:lnTo>
                    <a:close/>
                  </a:path>
                </a:pathLst>
              </a:custGeom>
              <a:noFill/>
              <a:ln w="29775" cap="flat" cmpd="sng">
                <a:solidFill>
                  <a:srgbClr val="101D2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" name="Google Shape;15;p2"/>
          <p:cNvGrpSpPr/>
          <p:nvPr/>
        </p:nvGrpSpPr>
        <p:grpSpPr>
          <a:xfrm>
            <a:off x="-143972" y="-33734"/>
            <a:ext cx="5612301" cy="2523668"/>
            <a:chOff x="-143972" y="-33734"/>
            <a:chExt cx="5612301" cy="2523668"/>
          </a:xfrm>
        </p:grpSpPr>
        <p:sp>
          <p:nvSpPr>
            <p:cNvPr id="16" name="Google Shape;16;p2"/>
            <p:cNvSpPr/>
            <p:nvPr/>
          </p:nvSpPr>
          <p:spPr>
            <a:xfrm>
              <a:off x="-136173" y="-23495"/>
              <a:ext cx="5604501" cy="2510165"/>
            </a:xfrm>
            <a:custGeom>
              <a:avLst/>
              <a:gdLst/>
              <a:ahLst/>
              <a:cxnLst/>
              <a:rect l="l" t="t" r="r" b="b"/>
              <a:pathLst>
                <a:path w="163116" h="73057" extrusionOk="0">
                  <a:moveTo>
                    <a:pt x="3405" y="524"/>
                  </a:moveTo>
                  <a:cubicBezTo>
                    <a:pt x="3703" y="524"/>
                    <a:pt x="3977" y="774"/>
                    <a:pt x="3977" y="1084"/>
                  </a:cubicBezTo>
                  <a:cubicBezTo>
                    <a:pt x="3977" y="1381"/>
                    <a:pt x="3727" y="1655"/>
                    <a:pt x="3405" y="1655"/>
                  </a:cubicBezTo>
                  <a:cubicBezTo>
                    <a:pt x="3096" y="1655"/>
                    <a:pt x="2846" y="1393"/>
                    <a:pt x="2846" y="1084"/>
                  </a:cubicBezTo>
                  <a:cubicBezTo>
                    <a:pt x="2858" y="774"/>
                    <a:pt x="3096" y="524"/>
                    <a:pt x="3405" y="524"/>
                  </a:cubicBezTo>
                  <a:close/>
                  <a:moveTo>
                    <a:pt x="7132" y="524"/>
                  </a:moveTo>
                  <a:cubicBezTo>
                    <a:pt x="7430" y="524"/>
                    <a:pt x="7692" y="774"/>
                    <a:pt x="7692" y="1084"/>
                  </a:cubicBezTo>
                  <a:cubicBezTo>
                    <a:pt x="7692" y="1381"/>
                    <a:pt x="7442" y="1655"/>
                    <a:pt x="7132" y="1655"/>
                  </a:cubicBezTo>
                  <a:cubicBezTo>
                    <a:pt x="6834" y="1655"/>
                    <a:pt x="6560" y="1393"/>
                    <a:pt x="6560" y="1084"/>
                  </a:cubicBezTo>
                  <a:cubicBezTo>
                    <a:pt x="6560" y="774"/>
                    <a:pt x="6822" y="524"/>
                    <a:pt x="7132" y="524"/>
                  </a:cubicBezTo>
                  <a:close/>
                  <a:moveTo>
                    <a:pt x="10871" y="524"/>
                  </a:moveTo>
                  <a:cubicBezTo>
                    <a:pt x="11168" y="524"/>
                    <a:pt x="11430" y="774"/>
                    <a:pt x="11430" y="1084"/>
                  </a:cubicBezTo>
                  <a:cubicBezTo>
                    <a:pt x="11430" y="1381"/>
                    <a:pt x="11180" y="1655"/>
                    <a:pt x="10871" y="1655"/>
                  </a:cubicBezTo>
                  <a:cubicBezTo>
                    <a:pt x="10573" y="1655"/>
                    <a:pt x="10299" y="1393"/>
                    <a:pt x="10299" y="1084"/>
                  </a:cubicBezTo>
                  <a:cubicBezTo>
                    <a:pt x="10299" y="774"/>
                    <a:pt x="10549" y="524"/>
                    <a:pt x="10871" y="524"/>
                  </a:cubicBezTo>
                  <a:close/>
                  <a:moveTo>
                    <a:pt x="14585" y="524"/>
                  </a:moveTo>
                  <a:cubicBezTo>
                    <a:pt x="14883" y="524"/>
                    <a:pt x="15157" y="774"/>
                    <a:pt x="15157" y="1084"/>
                  </a:cubicBezTo>
                  <a:cubicBezTo>
                    <a:pt x="15157" y="1381"/>
                    <a:pt x="14895" y="1655"/>
                    <a:pt x="14585" y="1655"/>
                  </a:cubicBezTo>
                  <a:cubicBezTo>
                    <a:pt x="14288" y="1655"/>
                    <a:pt x="14014" y="1393"/>
                    <a:pt x="14014" y="1084"/>
                  </a:cubicBezTo>
                  <a:cubicBezTo>
                    <a:pt x="14014" y="774"/>
                    <a:pt x="14276" y="524"/>
                    <a:pt x="14585" y="524"/>
                  </a:cubicBezTo>
                  <a:close/>
                  <a:moveTo>
                    <a:pt x="18324" y="524"/>
                  </a:moveTo>
                  <a:cubicBezTo>
                    <a:pt x="18622" y="524"/>
                    <a:pt x="18883" y="774"/>
                    <a:pt x="18883" y="1084"/>
                  </a:cubicBezTo>
                  <a:cubicBezTo>
                    <a:pt x="18883" y="1381"/>
                    <a:pt x="18633" y="1655"/>
                    <a:pt x="18324" y="1655"/>
                  </a:cubicBezTo>
                  <a:cubicBezTo>
                    <a:pt x="18026" y="1655"/>
                    <a:pt x="17752" y="1393"/>
                    <a:pt x="17752" y="1084"/>
                  </a:cubicBezTo>
                  <a:cubicBezTo>
                    <a:pt x="17752" y="774"/>
                    <a:pt x="18014" y="524"/>
                    <a:pt x="18324" y="524"/>
                  </a:cubicBezTo>
                  <a:close/>
                  <a:moveTo>
                    <a:pt x="22039" y="524"/>
                  </a:moveTo>
                  <a:cubicBezTo>
                    <a:pt x="22336" y="524"/>
                    <a:pt x="22610" y="774"/>
                    <a:pt x="22610" y="1084"/>
                  </a:cubicBezTo>
                  <a:cubicBezTo>
                    <a:pt x="22610" y="1381"/>
                    <a:pt x="22360" y="1655"/>
                    <a:pt x="22039" y="1655"/>
                  </a:cubicBezTo>
                  <a:cubicBezTo>
                    <a:pt x="21729" y="1655"/>
                    <a:pt x="21479" y="1393"/>
                    <a:pt x="21479" y="1084"/>
                  </a:cubicBezTo>
                  <a:cubicBezTo>
                    <a:pt x="21479" y="774"/>
                    <a:pt x="21729" y="524"/>
                    <a:pt x="22039" y="524"/>
                  </a:cubicBezTo>
                  <a:close/>
                  <a:moveTo>
                    <a:pt x="25777" y="524"/>
                  </a:moveTo>
                  <a:cubicBezTo>
                    <a:pt x="26075" y="524"/>
                    <a:pt x="26349" y="774"/>
                    <a:pt x="26349" y="1084"/>
                  </a:cubicBezTo>
                  <a:cubicBezTo>
                    <a:pt x="26349" y="1381"/>
                    <a:pt x="26087" y="1655"/>
                    <a:pt x="25777" y="1655"/>
                  </a:cubicBezTo>
                  <a:cubicBezTo>
                    <a:pt x="25468" y="1655"/>
                    <a:pt x="25206" y="1393"/>
                    <a:pt x="25206" y="1084"/>
                  </a:cubicBezTo>
                  <a:cubicBezTo>
                    <a:pt x="25206" y="774"/>
                    <a:pt x="25468" y="524"/>
                    <a:pt x="25777" y="524"/>
                  </a:cubicBezTo>
                  <a:close/>
                  <a:moveTo>
                    <a:pt x="29504" y="524"/>
                  </a:moveTo>
                  <a:cubicBezTo>
                    <a:pt x="29801" y="524"/>
                    <a:pt x="30063" y="774"/>
                    <a:pt x="30063" y="1084"/>
                  </a:cubicBezTo>
                  <a:cubicBezTo>
                    <a:pt x="30063" y="1381"/>
                    <a:pt x="29813" y="1655"/>
                    <a:pt x="29504" y="1655"/>
                  </a:cubicBezTo>
                  <a:cubicBezTo>
                    <a:pt x="29182" y="1655"/>
                    <a:pt x="28932" y="1393"/>
                    <a:pt x="28932" y="1084"/>
                  </a:cubicBezTo>
                  <a:cubicBezTo>
                    <a:pt x="28932" y="774"/>
                    <a:pt x="29182" y="524"/>
                    <a:pt x="29504" y="524"/>
                  </a:cubicBezTo>
                  <a:close/>
                  <a:moveTo>
                    <a:pt x="33230" y="524"/>
                  </a:moveTo>
                  <a:cubicBezTo>
                    <a:pt x="33528" y="524"/>
                    <a:pt x="33802" y="774"/>
                    <a:pt x="33802" y="1084"/>
                  </a:cubicBezTo>
                  <a:cubicBezTo>
                    <a:pt x="33802" y="1381"/>
                    <a:pt x="33552" y="1655"/>
                    <a:pt x="33230" y="1655"/>
                  </a:cubicBezTo>
                  <a:cubicBezTo>
                    <a:pt x="32921" y="1655"/>
                    <a:pt x="32671" y="1393"/>
                    <a:pt x="32671" y="1084"/>
                  </a:cubicBezTo>
                  <a:cubicBezTo>
                    <a:pt x="32671" y="774"/>
                    <a:pt x="32921" y="524"/>
                    <a:pt x="33230" y="524"/>
                  </a:cubicBezTo>
                  <a:close/>
                  <a:moveTo>
                    <a:pt x="36957" y="524"/>
                  </a:moveTo>
                  <a:cubicBezTo>
                    <a:pt x="37255" y="524"/>
                    <a:pt x="37517" y="774"/>
                    <a:pt x="37517" y="1084"/>
                  </a:cubicBezTo>
                  <a:cubicBezTo>
                    <a:pt x="37517" y="1381"/>
                    <a:pt x="37267" y="1655"/>
                    <a:pt x="36957" y="1655"/>
                  </a:cubicBezTo>
                  <a:cubicBezTo>
                    <a:pt x="36648" y="1655"/>
                    <a:pt x="36386" y="1393"/>
                    <a:pt x="36386" y="1084"/>
                  </a:cubicBezTo>
                  <a:cubicBezTo>
                    <a:pt x="36409" y="774"/>
                    <a:pt x="36648" y="524"/>
                    <a:pt x="36957" y="524"/>
                  </a:cubicBezTo>
                  <a:close/>
                  <a:moveTo>
                    <a:pt x="40672" y="524"/>
                  </a:moveTo>
                  <a:cubicBezTo>
                    <a:pt x="40970" y="524"/>
                    <a:pt x="41243" y="774"/>
                    <a:pt x="41243" y="1084"/>
                  </a:cubicBezTo>
                  <a:cubicBezTo>
                    <a:pt x="41243" y="1381"/>
                    <a:pt x="40993" y="1655"/>
                    <a:pt x="40672" y="1655"/>
                  </a:cubicBezTo>
                  <a:cubicBezTo>
                    <a:pt x="40374" y="1655"/>
                    <a:pt x="40112" y="1393"/>
                    <a:pt x="40112" y="1084"/>
                  </a:cubicBezTo>
                  <a:cubicBezTo>
                    <a:pt x="40112" y="774"/>
                    <a:pt x="40362" y="524"/>
                    <a:pt x="40672" y="524"/>
                  </a:cubicBezTo>
                  <a:close/>
                  <a:moveTo>
                    <a:pt x="44410" y="524"/>
                  </a:moveTo>
                  <a:cubicBezTo>
                    <a:pt x="44708" y="524"/>
                    <a:pt x="44982" y="774"/>
                    <a:pt x="44982" y="1084"/>
                  </a:cubicBezTo>
                  <a:cubicBezTo>
                    <a:pt x="44982" y="1381"/>
                    <a:pt x="44720" y="1655"/>
                    <a:pt x="44410" y="1655"/>
                  </a:cubicBezTo>
                  <a:cubicBezTo>
                    <a:pt x="44113" y="1655"/>
                    <a:pt x="43851" y="1393"/>
                    <a:pt x="43851" y="1084"/>
                  </a:cubicBezTo>
                  <a:cubicBezTo>
                    <a:pt x="43851" y="774"/>
                    <a:pt x="44101" y="524"/>
                    <a:pt x="44410" y="524"/>
                  </a:cubicBezTo>
                  <a:close/>
                  <a:moveTo>
                    <a:pt x="48137" y="524"/>
                  </a:moveTo>
                  <a:cubicBezTo>
                    <a:pt x="48435" y="524"/>
                    <a:pt x="48697" y="774"/>
                    <a:pt x="48697" y="1084"/>
                  </a:cubicBezTo>
                  <a:cubicBezTo>
                    <a:pt x="48697" y="1381"/>
                    <a:pt x="48447" y="1655"/>
                    <a:pt x="48137" y="1655"/>
                  </a:cubicBezTo>
                  <a:cubicBezTo>
                    <a:pt x="47839" y="1655"/>
                    <a:pt x="47566" y="1393"/>
                    <a:pt x="47566" y="1084"/>
                  </a:cubicBezTo>
                  <a:cubicBezTo>
                    <a:pt x="47566" y="774"/>
                    <a:pt x="47839" y="524"/>
                    <a:pt x="48137" y="524"/>
                  </a:cubicBezTo>
                  <a:close/>
                  <a:moveTo>
                    <a:pt x="51864" y="524"/>
                  </a:moveTo>
                  <a:cubicBezTo>
                    <a:pt x="52161" y="524"/>
                    <a:pt x="52435" y="774"/>
                    <a:pt x="52435" y="1084"/>
                  </a:cubicBezTo>
                  <a:cubicBezTo>
                    <a:pt x="52435" y="1381"/>
                    <a:pt x="52185" y="1655"/>
                    <a:pt x="51864" y="1655"/>
                  </a:cubicBezTo>
                  <a:cubicBezTo>
                    <a:pt x="51566" y="1655"/>
                    <a:pt x="51304" y="1393"/>
                    <a:pt x="51304" y="1084"/>
                  </a:cubicBezTo>
                  <a:cubicBezTo>
                    <a:pt x="51304" y="774"/>
                    <a:pt x="51554" y="524"/>
                    <a:pt x="51864" y="524"/>
                  </a:cubicBezTo>
                  <a:close/>
                  <a:moveTo>
                    <a:pt x="55602" y="524"/>
                  </a:moveTo>
                  <a:cubicBezTo>
                    <a:pt x="55900" y="524"/>
                    <a:pt x="56174" y="774"/>
                    <a:pt x="56174" y="1084"/>
                  </a:cubicBezTo>
                  <a:cubicBezTo>
                    <a:pt x="56174" y="1381"/>
                    <a:pt x="55912" y="1655"/>
                    <a:pt x="55602" y="1655"/>
                  </a:cubicBezTo>
                  <a:cubicBezTo>
                    <a:pt x="55293" y="1655"/>
                    <a:pt x="55043" y="1393"/>
                    <a:pt x="55043" y="1084"/>
                  </a:cubicBezTo>
                  <a:cubicBezTo>
                    <a:pt x="55043" y="774"/>
                    <a:pt x="55293" y="524"/>
                    <a:pt x="55602" y="524"/>
                  </a:cubicBezTo>
                  <a:close/>
                  <a:moveTo>
                    <a:pt x="59329" y="524"/>
                  </a:moveTo>
                  <a:cubicBezTo>
                    <a:pt x="59627" y="524"/>
                    <a:pt x="59889" y="774"/>
                    <a:pt x="59889" y="1084"/>
                  </a:cubicBezTo>
                  <a:cubicBezTo>
                    <a:pt x="59889" y="1381"/>
                    <a:pt x="59639" y="1655"/>
                    <a:pt x="59329" y="1655"/>
                  </a:cubicBezTo>
                  <a:cubicBezTo>
                    <a:pt x="59008" y="1655"/>
                    <a:pt x="58757" y="1393"/>
                    <a:pt x="58757" y="1084"/>
                  </a:cubicBezTo>
                  <a:cubicBezTo>
                    <a:pt x="58757" y="774"/>
                    <a:pt x="59008" y="524"/>
                    <a:pt x="59329" y="524"/>
                  </a:cubicBezTo>
                  <a:close/>
                  <a:moveTo>
                    <a:pt x="63056" y="524"/>
                  </a:moveTo>
                  <a:cubicBezTo>
                    <a:pt x="63353" y="524"/>
                    <a:pt x="63627" y="774"/>
                    <a:pt x="63627" y="1084"/>
                  </a:cubicBezTo>
                  <a:cubicBezTo>
                    <a:pt x="63627" y="1381"/>
                    <a:pt x="63377" y="1655"/>
                    <a:pt x="63056" y="1655"/>
                  </a:cubicBezTo>
                  <a:cubicBezTo>
                    <a:pt x="62746" y="1655"/>
                    <a:pt x="62496" y="1393"/>
                    <a:pt x="62496" y="1084"/>
                  </a:cubicBezTo>
                  <a:cubicBezTo>
                    <a:pt x="62496" y="774"/>
                    <a:pt x="62746" y="524"/>
                    <a:pt x="63056" y="524"/>
                  </a:cubicBezTo>
                  <a:close/>
                  <a:moveTo>
                    <a:pt x="66782" y="524"/>
                  </a:moveTo>
                  <a:cubicBezTo>
                    <a:pt x="67080" y="524"/>
                    <a:pt x="67342" y="774"/>
                    <a:pt x="67342" y="1084"/>
                  </a:cubicBezTo>
                  <a:cubicBezTo>
                    <a:pt x="67342" y="1381"/>
                    <a:pt x="67092" y="1655"/>
                    <a:pt x="66782" y="1655"/>
                  </a:cubicBezTo>
                  <a:cubicBezTo>
                    <a:pt x="66473" y="1655"/>
                    <a:pt x="66211" y="1393"/>
                    <a:pt x="66211" y="1084"/>
                  </a:cubicBezTo>
                  <a:cubicBezTo>
                    <a:pt x="66211" y="774"/>
                    <a:pt x="66473" y="524"/>
                    <a:pt x="66782" y="524"/>
                  </a:cubicBezTo>
                  <a:close/>
                  <a:moveTo>
                    <a:pt x="70509" y="524"/>
                  </a:moveTo>
                  <a:cubicBezTo>
                    <a:pt x="70807" y="524"/>
                    <a:pt x="71080" y="774"/>
                    <a:pt x="71080" y="1084"/>
                  </a:cubicBezTo>
                  <a:cubicBezTo>
                    <a:pt x="71080" y="1381"/>
                    <a:pt x="70830" y="1655"/>
                    <a:pt x="70509" y="1655"/>
                  </a:cubicBezTo>
                  <a:cubicBezTo>
                    <a:pt x="70199" y="1655"/>
                    <a:pt x="69949" y="1393"/>
                    <a:pt x="69949" y="1084"/>
                  </a:cubicBezTo>
                  <a:cubicBezTo>
                    <a:pt x="69949" y="774"/>
                    <a:pt x="70199" y="524"/>
                    <a:pt x="70509" y="524"/>
                  </a:cubicBezTo>
                  <a:close/>
                  <a:moveTo>
                    <a:pt x="74236" y="524"/>
                  </a:moveTo>
                  <a:cubicBezTo>
                    <a:pt x="74533" y="524"/>
                    <a:pt x="74795" y="774"/>
                    <a:pt x="74795" y="1084"/>
                  </a:cubicBezTo>
                  <a:cubicBezTo>
                    <a:pt x="74795" y="1381"/>
                    <a:pt x="74545" y="1655"/>
                    <a:pt x="74236" y="1655"/>
                  </a:cubicBezTo>
                  <a:cubicBezTo>
                    <a:pt x="73938" y="1655"/>
                    <a:pt x="73676" y="1393"/>
                    <a:pt x="73676" y="1084"/>
                  </a:cubicBezTo>
                  <a:cubicBezTo>
                    <a:pt x="73676" y="774"/>
                    <a:pt x="73926" y="524"/>
                    <a:pt x="74236" y="524"/>
                  </a:cubicBezTo>
                  <a:close/>
                  <a:moveTo>
                    <a:pt x="77855" y="524"/>
                  </a:moveTo>
                  <a:cubicBezTo>
                    <a:pt x="78153" y="524"/>
                    <a:pt x="78415" y="774"/>
                    <a:pt x="78415" y="1084"/>
                  </a:cubicBezTo>
                  <a:cubicBezTo>
                    <a:pt x="78415" y="1381"/>
                    <a:pt x="78165" y="1655"/>
                    <a:pt x="77855" y="1655"/>
                  </a:cubicBezTo>
                  <a:cubicBezTo>
                    <a:pt x="77546" y="1655"/>
                    <a:pt x="77284" y="1393"/>
                    <a:pt x="77284" y="1084"/>
                  </a:cubicBezTo>
                  <a:cubicBezTo>
                    <a:pt x="77284" y="774"/>
                    <a:pt x="77546" y="524"/>
                    <a:pt x="77855" y="524"/>
                  </a:cubicBezTo>
                  <a:close/>
                  <a:moveTo>
                    <a:pt x="81570" y="524"/>
                  </a:moveTo>
                  <a:cubicBezTo>
                    <a:pt x="81868" y="524"/>
                    <a:pt x="82141" y="774"/>
                    <a:pt x="82141" y="1084"/>
                  </a:cubicBezTo>
                  <a:cubicBezTo>
                    <a:pt x="82141" y="1381"/>
                    <a:pt x="81879" y="1655"/>
                    <a:pt x="81570" y="1655"/>
                  </a:cubicBezTo>
                  <a:cubicBezTo>
                    <a:pt x="81260" y="1655"/>
                    <a:pt x="81010" y="1393"/>
                    <a:pt x="81010" y="1084"/>
                  </a:cubicBezTo>
                  <a:cubicBezTo>
                    <a:pt x="81010" y="774"/>
                    <a:pt x="81260" y="524"/>
                    <a:pt x="81570" y="524"/>
                  </a:cubicBezTo>
                  <a:close/>
                  <a:moveTo>
                    <a:pt x="85308" y="524"/>
                  </a:moveTo>
                  <a:cubicBezTo>
                    <a:pt x="85606" y="524"/>
                    <a:pt x="85880" y="774"/>
                    <a:pt x="85880" y="1084"/>
                  </a:cubicBezTo>
                  <a:cubicBezTo>
                    <a:pt x="85880" y="1381"/>
                    <a:pt x="85618" y="1655"/>
                    <a:pt x="85308" y="1655"/>
                  </a:cubicBezTo>
                  <a:cubicBezTo>
                    <a:pt x="84999" y="1655"/>
                    <a:pt x="84749" y="1393"/>
                    <a:pt x="84749" y="1084"/>
                  </a:cubicBezTo>
                  <a:cubicBezTo>
                    <a:pt x="84749" y="774"/>
                    <a:pt x="84999" y="524"/>
                    <a:pt x="85308" y="524"/>
                  </a:cubicBezTo>
                  <a:close/>
                  <a:moveTo>
                    <a:pt x="89035" y="524"/>
                  </a:moveTo>
                  <a:cubicBezTo>
                    <a:pt x="89333" y="524"/>
                    <a:pt x="89595" y="774"/>
                    <a:pt x="89595" y="1084"/>
                  </a:cubicBezTo>
                  <a:cubicBezTo>
                    <a:pt x="89595" y="1381"/>
                    <a:pt x="89345" y="1655"/>
                    <a:pt x="89035" y="1655"/>
                  </a:cubicBezTo>
                  <a:cubicBezTo>
                    <a:pt x="88714" y="1655"/>
                    <a:pt x="88464" y="1393"/>
                    <a:pt x="88464" y="1084"/>
                  </a:cubicBezTo>
                  <a:cubicBezTo>
                    <a:pt x="88464" y="774"/>
                    <a:pt x="88714" y="524"/>
                    <a:pt x="89035" y="524"/>
                  </a:cubicBezTo>
                  <a:close/>
                  <a:moveTo>
                    <a:pt x="92762" y="524"/>
                  </a:moveTo>
                  <a:cubicBezTo>
                    <a:pt x="93059" y="524"/>
                    <a:pt x="93333" y="774"/>
                    <a:pt x="93333" y="1084"/>
                  </a:cubicBezTo>
                  <a:cubicBezTo>
                    <a:pt x="93333" y="1381"/>
                    <a:pt x="93071" y="1655"/>
                    <a:pt x="92762" y="1655"/>
                  </a:cubicBezTo>
                  <a:cubicBezTo>
                    <a:pt x="92452" y="1655"/>
                    <a:pt x="92202" y="1393"/>
                    <a:pt x="92202" y="1084"/>
                  </a:cubicBezTo>
                  <a:cubicBezTo>
                    <a:pt x="92202" y="774"/>
                    <a:pt x="92452" y="524"/>
                    <a:pt x="92762" y="524"/>
                  </a:cubicBezTo>
                  <a:close/>
                  <a:moveTo>
                    <a:pt x="96488" y="524"/>
                  </a:moveTo>
                  <a:cubicBezTo>
                    <a:pt x="96786" y="524"/>
                    <a:pt x="97048" y="774"/>
                    <a:pt x="97048" y="1084"/>
                  </a:cubicBezTo>
                  <a:cubicBezTo>
                    <a:pt x="97048" y="1381"/>
                    <a:pt x="96798" y="1655"/>
                    <a:pt x="96488" y="1655"/>
                  </a:cubicBezTo>
                  <a:cubicBezTo>
                    <a:pt x="96191" y="1655"/>
                    <a:pt x="95917" y="1393"/>
                    <a:pt x="95917" y="1084"/>
                  </a:cubicBezTo>
                  <a:cubicBezTo>
                    <a:pt x="95917" y="774"/>
                    <a:pt x="96179" y="524"/>
                    <a:pt x="96488" y="524"/>
                  </a:cubicBezTo>
                  <a:close/>
                  <a:moveTo>
                    <a:pt x="100203" y="524"/>
                  </a:moveTo>
                  <a:cubicBezTo>
                    <a:pt x="100501" y="524"/>
                    <a:pt x="100775" y="774"/>
                    <a:pt x="100775" y="1084"/>
                  </a:cubicBezTo>
                  <a:cubicBezTo>
                    <a:pt x="100775" y="1381"/>
                    <a:pt x="100513" y="1655"/>
                    <a:pt x="100203" y="1655"/>
                  </a:cubicBezTo>
                  <a:cubicBezTo>
                    <a:pt x="99905" y="1655"/>
                    <a:pt x="99644" y="1393"/>
                    <a:pt x="99644" y="1084"/>
                  </a:cubicBezTo>
                  <a:cubicBezTo>
                    <a:pt x="99644" y="774"/>
                    <a:pt x="99894" y="524"/>
                    <a:pt x="100203" y="524"/>
                  </a:cubicBezTo>
                  <a:close/>
                  <a:moveTo>
                    <a:pt x="103942" y="524"/>
                  </a:moveTo>
                  <a:cubicBezTo>
                    <a:pt x="104239" y="524"/>
                    <a:pt x="104513" y="774"/>
                    <a:pt x="104513" y="1084"/>
                  </a:cubicBezTo>
                  <a:cubicBezTo>
                    <a:pt x="104513" y="1381"/>
                    <a:pt x="104251" y="1655"/>
                    <a:pt x="103942" y="1655"/>
                  </a:cubicBezTo>
                  <a:cubicBezTo>
                    <a:pt x="103644" y="1655"/>
                    <a:pt x="103382" y="1393"/>
                    <a:pt x="103382" y="1084"/>
                  </a:cubicBezTo>
                  <a:cubicBezTo>
                    <a:pt x="103382" y="774"/>
                    <a:pt x="103632" y="524"/>
                    <a:pt x="103942" y="524"/>
                  </a:cubicBezTo>
                  <a:close/>
                  <a:moveTo>
                    <a:pt x="107668" y="524"/>
                  </a:moveTo>
                  <a:cubicBezTo>
                    <a:pt x="107966" y="524"/>
                    <a:pt x="108228" y="774"/>
                    <a:pt x="108228" y="1084"/>
                  </a:cubicBezTo>
                  <a:cubicBezTo>
                    <a:pt x="108228" y="1381"/>
                    <a:pt x="107978" y="1655"/>
                    <a:pt x="107668" y="1655"/>
                  </a:cubicBezTo>
                  <a:cubicBezTo>
                    <a:pt x="107371" y="1655"/>
                    <a:pt x="107097" y="1393"/>
                    <a:pt x="107097" y="1084"/>
                  </a:cubicBezTo>
                  <a:cubicBezTo>
                    <a:pt x="107097" y="774"/>
                    <a:pt x="107347" y="524"/>
                    <a:pt x="107668" y="524"/>
                  </a:cubicBezTo>
                  <a:close/>
                  <a:moveTo>
                    <a:pt x="111395" y="524"/>
                  </a:moveTo>
                  <a:cubicBezTo>
                    <a:pt x="111693" y="524"/>
                    <a:pt x="111967" y="774"/>
                    <a:pt x="111967" y="1084"/>
                  </a:cubicBezTo>
                  <a:cubicBezTo>
                    <a:pt x="111967" y="1381"/>
                    <a:pt x="111705" y="1655"/>
                    <a:pt x="111395" y="1655"/>
                  </a:cubicBezTo>
                  <a:cubicBezTo>
                    <a:pt x="111085" y="1655"/>
                    <a:pt x="110835" y="1393"/>
                    <a:pt x="110835" y="1084"/>
                  </a:cubicBezTo>
                  <a:cubicBezTo>
                    <a:pt x="110835" y="774"/>
                    <a:pt x="111085" y="524"/>
                    <a:pt x="111395" y="524"/>
                  </a:cubicBezTo>
                  <a:close/>
                  <a:moveTo>
                    <a:pt x="115122" y="524"/>
                  </a:moveTo>
                  <a:cubicBezTo>
                    <a:pt x="115419" y="524"/>
                    <a:pt x="115681" y="774"/>
                    <a:pt x="115681" y="1084"/>
                  </a:cubicBezTo>
                  <a:cubicBezTo>
                    <a:pt x="115681" y="1381"/>
                    <a:pt x="115431" y="1655"/>
                    <a:pt x="115122" y="1655"/>
                  </a:cubicBezTo>
                  <a:cubicBezTo>
                    <a:pt x="114812" y="1655"/>
                    <a:pt x="114550" y="1393"/>
                    <a:pt x="114550" y="1084"/>
                  </a:cubicBezTo>
                  <a:cubicBezTo>
                    <a:pt x="114550" y="774"/>
                    <a:pt x="114812" y="524"/>
                    <a:pt x="115122" y="524"/>
                  </a:cubicBezTo>
                  <a:close/>
                  <a:moveTo>
                    <a:pt x="118860" y="524"/>
                  </a:moveTo>
                  <a:cubicBezTo>
                    <a:pt x="119158" y="524"/>
                    <a:pt x="119420" y="774"/>
                    <a:pt x="119420" y="1084"/>
                  </a:cubicBezTo>
                  <a:cubicBezTo>
                    <a:pt x="119420" y="1381"/>
                    <a:pt x="119170" y="1655"/>
                    <a:pt x="118860" y="1655"/>
                  </a:cubicBezTo>
                  <a:cubicBezTo>
                    <a:pt x="118539" y="1655"/>
                    <a:pt x="118289" y="1393"/>
                    <a:pt x="118289" y="1084"/>
                  </a:cubicBezTo>
                  <a:cubicBezTo>
                    <a:pt x="118289" y="774"/>
                    <a:pt x="118539" y="524"/>
                    <a:pt x="118860" y="524"/>
                  </a:cubicBezTo>
                  <a:close/>
                  <a:moveTo>
                    <a:pt x="122575" y="524"/>
                  </a:moveTo>
                  <a:cubicBezTo>
                    <a:pt x="122873" y="524"/>
                    <a:pt x="123146" y="774"/>
                    <a:pt x="123146" y="1084"/>
                  </a:cubicBezTo>
                  <a:cubicBezTo>
                    <a:pt x="123146" y="1381"/>
                    <a:pt x="122885" y="1655"/>
                    <a:pt x="122575" y="1655"/>
                  </a:cubicBezTo>
                  <a:cubicBezTo>
                    <a:pt x="122265" y="1655"/>
                    <a:pt x="122015" y="1393"/>
                    <a:pt x="122015" y="1084"/>
                  </a:cubicBezTo>
                  <a:cubicBezTo>
                    <a:pt x="122027" y="774"/>
                    <a:pt x="122277" y="524"/>
                    <a:pt x="122575" y="524"/>
                  </a:cubicBezTo>
                  <a:close/>
                  <a:moveTo>
                    <a:pt x="126314" y="524"/>
                  </a:moveTo>
                  <a:cubicBezTo>
                    <a:pt x="126611" y="524"/>
                    <a:pt x="126873" y="774"/>
                    <a:pt x="126873" y="1084"/>
                  </a:cubicBezTo>
                  <a:cubicBezTo>
                    <a:pt x="126873" y="1381"/>
                    <a:pt x="126623" y="1655"/>
                    <a:pt x="126314" y="1655"/>
                  </a:cubicBezTo>
                  <a:cubicBezTo>
                    <a:pt x="126004" y="1655"/>
                    <a:pt x="125742" y="1393"/>
                    <a:pt x="125742" y="1084"/>
                  </a:cubicBezTo>
                  <a:cubicBezTo>
                    <a:pt x="125742" y="774"/>
                    <a:pt x="126004" y="524"/>
                    <a:pt x="126314" y="524"/>
                  </a:cubicBezTo>
                  <a:close/>
                  <a:moveTo>
                    <a:pt x="5287" y="2381"/>
                  </a:moveTo>
                  <a:cubicBezTo>
                    <a:pt x="5596" y="2381"/>
                    <a:pt x="5846" y="2631"/>
                    <a:pt x="5846" y="2953"/>
                  </a:cubicBezTo>
                  <a:cubicBezTo>
                    <a:pt x="5846" y="3262"/>
                    <a:pt x="5596" y="3512"/>
                    <a:pt x="5287" y="3512"/>
                  </a:cubicBezTo>
                  <a:cubicBezTo>
                    <a:pt x="4977" y="3512"/>
                    <a:pt x="4715" y="3262"/>
                    <a:pt x="4715" y="2953"/>
                  </a:cubicBezTo>
                  <a:cubicBezTo>
                    <a:pt x="4715" y="2631"/>
                    <a:pt x="4977" y="2381"/>
                    <a:pt x="5287" y="2381"/>
                  </a:cubicBezTo>
                  <a:close/>
                  <a:moveTo>
                    <a:pt x="12728" y="2381"/>
                  </a:moveTo>
                  <a:cubicBezTo>
                    <a:pt x="13037" y="2381"/>
                    <a:pt x="13288" y="2631"/>
                    <a:pt x="13288" y="2953"/>
                  </a:cubicBezTo>
                  <a:cubicBezTo>
                    <a:pt x="13288" y="3262"/>
                    <a:pt x="13037" y="3512"/>
                    <a:pt x="12728" y="3512"/>
                  </a:cubicBezTo>
                  <a:cubicBezTo>
                    <a:pt x="12418" y="3512"/>
                    <a:pt x="12156" y="3262"/>
                    <a:pt x="12156" y="2953"/>
                  </a:cubicBezTo>
                  <a:cubicBezTo>
                    <a:pt x="12180" y="2631"/>
                    <a:pt x="12418" y="2381"/>
                    <a:pt x="12728" y="2381"/>
                  </a:cubicBezTo>
                  <a:close/>
                  <a:moveTo>
                    <a:pt x="20181" y="2381"/>
                  </a:moveTo>
                  <a:cubicBezTo>
                    <a:pt x="20491" y="2381"/>
                    <a:pt x="20753" y="2631"/>
                    <a:pt x="20753" y="2953"/>
                  </a:cubicBezTo>
                  <a:cubicBezTo>
                    <a:pt x="20753" y="3262"/>
                    <a:pt x="20491" y="3512"/>
                    <a:pt x="20181" y="3512"/>
                  </a:cubicBezTo>
                  <a:cubicBezTo>
                    <a:pt x="19872" y="3512"/>
                    <a:pt x="19622" y="3262"/>
                    <a:pt x="19622" y="2953"/>
                  </a:cubicBezTo>
                  <a:cubicBezTo>
                    <a:pt x="19634" y="2631"/>
                    <a:pt x="19872" y="2381"/>
                    <a:pt x="20181" y="2381"/>
                  </a:cubicBezTo>
                  <a:close/>
                  <a:moveTo>
                    <a:pt x="27635" y="2381"/>
                  </a:moveTo>
                  <a:cubicBezTo>
                    <a:pt x="27956" y="2381"/>
                    <a:pt x="28206" y="2631"/>
                    <a:pt x="28206" y="2953"/>
                  </a:cubicBezTo>
                  <a:cubicBezTo>
                    <a:pt x="28206" y="3262"/>
                    <a:pt x="27956" y="3512"/>
                    <a:pt x="27635" y="3512"/>
                  </a:cubicBezTo>
                  <a:cubicBezTo>
                    <a:pt x="27325" y="3512"/>
                    <a:pt x="27075" y="3262"/>
                    <a:pt x="27075" y="2953"/>
                  </a:cubicBezTo>
                  <a:cubicBezTo>
                    <a:pt x="27087" y="2631"/>
                    <a:pt x="27325" y="2381"/>
                    <a:pt x="27635" y="2381"/>
                  </a:cubicBezTo>
                  <a:close/>
                  <a:moveTo>
                    <a:pt x="35100" y="2381"/>
                  </a:moveTo>
                  <a:cubicBezTo>
                    <a:pt x="35409" y="2381"/>
                    <a:pt x="35659" y="2631"/>
                    <a:pt x="35659" y="2953"/>
                  </a:cubicBezTo>
                  <a:cubicBezTo>
                    <a:pt x="35659" y="3262"/>
                    <a:pt x="35409" y="3512"/>
                    <a:pt x="35100" y="3512"/>
                  </a:cubicBezTo>
                  <a:cubicBezTo>
                    <a:pt x="34778" y="3512"/>
                    <a:pt x="34528" y="3262"/>
                    <a:pt x="34528" y="2953"/>
                  </a:cubicBezTo>
                  <a:cubicBezTo>
                    <a:pt x="34540" y="2631"/>
                    <a:pt x="34778" y="2381"/>
                    <a:pt x="35100" y="2381"/>
                  </a:cubicBezTo>
                  <a:close/>
                  <a:moveTo>
                    <a:pt x="42553" y="2381"/>
                  </a:moveTo>
                  <a:cubicBezTo>
                    <a:pt x="42863" y="2381"/>
                    <a:pt x="43113" y="2631"/>
                    <a:pt x="43113" y="2953"/>
                  </a:cubicBezTo>
                  <a:cubicBezTo>
                    <a:pt x="43113" y="3262"/>
                    <a:pt x="42863" y="3512"/>
                    <a:pt x="42553" y="3512"/>
                  </a:cubicBezTo>
                  <a:cubicBezTo>
                    <a:pt x="42232" y="3512"/>
                    <a:pt x="41982" y="3262"/>
                    <a:pt x="41982" y="2953"/>
                  </a:cubicBezTo>
                  <a:cubicBezTo>
                    <a:pt x="41982" y="2631"/>
                    <a:pt x="42244" y="2381"/>
                    <a:pt x="42553" y="2381"/>
                  </a:cubicBezTo>
                  <a:close/>
                  <a:moveTo>
                    <a:pt x="50006" y="2381"/>
                  </a:moveTo>
                  <a:cubicBezTo>
                    <a:pt x="50316" y="2381"/>
                    <a:pt x="50578" y="2631"/>
                    <a:pt x="50578" y="2953"/>
                  </a:cubicBezTo>
                  <a:cubicBezTo>
                    <a:pt x="50578" y="3262"/>
                    <a:pt x="50316" y="3512"/>
                    <a:pt x="50006" y="3512"/>
                  </a:cubicBezTo>
                  <a:cubicBezTo>
                    <a:pt x="49697" y="3512"/>
                    <a:pt x="49447" y="3262"/>
                    <a:pt x="49447" y="2953"/>
                  </a:cubicBezTo>
                  <a:cubicBezTo>
                    <a:pt x="49447" y="2631"/>
                    <a:pt x="49697" y="2381"/>
                    <a:pt x="50006" y="2381"/>
                  </a:cubicBezTo>
                  <a:close/>
                  <a:moveTo>
                    <a:pt x="57460" y="2381"/>
                  </a:moveTo>
                  <a:cubicBezTo>
                    <a:pt x="57781" y="2381"/>
                    <a:pt x="58031" y="2631"/>
                    <a:pt x="58031" y="2953"/>
                  </a:cubicBezTo>
                  <a:cubicBezTo>
                    <a:pt x="58031" y="3262"/>
                    <a:pt x="57781" y="3512"/>
                    <a:pt x="57460" y="3512"/>
                  </a:cubicBezTo>
                  <a:cubicBezTo>
                    <a:pt x="57150" y="3512"/>
                    <a:pt x="56900" y="3262"/>
                    <a:pt x="56900" y="2953"/>
                  </a:cubicBezTo>
                  <a:cubicBezTo>
                    <a:pt x="56900" y="2631"/>
                    <a:pt x="57150" y="2381"/>
                    <a:pt x="57460" y="2381"/>
                  </a:cubicBezTo>
                  <a:close/>
                  <a:moveTo>
                    <a:pt x="64925" y="2381"/>
                  </a:moveTo>
                  <a:cubicBezTo>
                    <a:pt x="65234" y="2381"/>
                    <a:pt x="65485" y="2631"/>
                    <a:pt x="65485" y="2953"/>
                  </a:cubicBezTo>
                  <a:cubicBezTo>
                    <a:pt x="65485" y="3262"/>
                    <a:pt x="65234" y="3512"/>
                    <a:pt x="64925" y="3512"/>
                  </a:cubicBezTo>
                  <a:cubicBezTo>
                    <a:pt x="64603" y="3512"/>
                    <a:pt x="64353" y="3262"/>
                    <a:pt x="64353" y="2953"/>
                  </a:cubicBezTo>
                  <a:cubicBezTo>
                    <a:pt x="64353" y="2631"/>
                    <a:pt x="64603" y="2381"/>
                    <a:pt x="64925" y="2381"/>
                  </a:cubicBezTo>
                  <a:close/>
                  <a:moveTo>
                    <a:pt x="72366" y="2381"/>
                  </a:moveTo>
                  <a:cubicBezTo>
                    <a:pt x="72676" y="2381"/>
                    <a:pt x="72926" y="2631"/>
                    <a:pt x="72926" y="2953"/>
                  </a:cubicBezTo>
                  <a:cubicBezTo>
                    <a:pt x="72926" y="3262"/>
                    <a:pt x="72676" y="3512"/>
                    <a:pt x="72366" y="3512"/>
                  </a:cubicBezTo>
                  <a:cubicBezTo>
                    <a:pt x="72045" y="3512"/>
                    <a:pt x="71795" y="3262"/>
                    <a:pt x="71795" y="2953"/>
                  </a:cubicBezTo>
                  <a:cubicBezTo>
                    <a:pt x="71807" y="2631"/>
                    <a:pt x="72069" y="2381"/>
                    <a:pt x="72366" y="2381"/>
                  </a:cubicBezTo>
                  <a:close/>
                  <a:moveTo>
                    <a:pt x="83451" y="2381"/>
                  </a:moveTo>
                  <a:cubicBezTo>
                    <a:pt x="83761" y="2381"/>
                    <a:pt x="84011" y="2631"/>
                    <a:pt x="84011" y="2953"/>
                  </a:cubicBezTo>
                  <a:cubicBezTo>
                    <a:pt x="84011" y="3262"/>
                    <a:pt x="83761" y="3512"/>
                    <a:pt x="83451" y="3512"/>
                  </a:cubicBezTo>
                  <a:cubicBezTo>
                    <a:pt x="83141" y="3512"/>
                    <a:pt x="82880" y="3262"/>
                    <a:pt x="82880" y="2953"/>
                  </a:cubicBezTo>
                  <a:cubicBezTo>
                    <a:pt x="82880" y="2631"/>
                    <a:pt x="83141" y="2381"/>
                    <a:pt x="83451" y="2381"/>
                  </a:cubicBezTo>
                  <a:close/>
                  <a:moveTo>
                    <a:pt x="90904" y="2381"/>
                  </a:moveTo>
                  <a:cubicBezTo>
                    <a:pt x="91214" y="2381"/>
                    <a:pt x="91464" y="2631"/>
                    <a:pt x="91464" y="2953"/>
                  </a:cubicBezTo>
                  <a:cubicBezTo>
                    <a:pt x="91464" y="3262"/>
                    <a:pt x="91214" y="3512"/>
                    <a:pt x="90904" y="3512"/>
                  </a:cubicBezTo>
                  <a:cubicBezTo>
                    <a:pt x="90595" y="3512"/>
                    <a:pt x="90345" y="3262"/>
                    <a:pt x="90345" y="2953"/>
                  </a:cubicBezTo>
                  <a:cubicBezTo>
                    <a:pt x="90345" y="2631"/>
                    <a:pt x="90595" y="2381"/>
                    <a:pt x="90904" y="2381"/>
                  </a:cubicBezTo>
                  <a:close/>
                  <a:moveTo>
                    <a:pt x="98346" y="2381"/>
                  </a:moveTo>
                  <a:cubicBezTo>
                    <a:pt x="98655" y="2381"/>
                    <a:pt x="98905" y="2631"/>
                    <a:pt x="98905" y="2953"/>
                  </a:cubicBezTo>
                  <a:cubicBezTo>
                    <a:pt x="98905" y="3262"/>
                    <a:pt x="98655" y="3512"/>
                    <a:pt x="98346" y="3512"/>
                  </a:cubicBezTo>
                  <a:cubicBezTo>
                    <a:pt x="98036" y="3512"/>
                    <a:pt x="97786" y="3262"/>
                    <a:pt x="97786" y="2953"/>
                  </a:cubicBezTo>
                  <a:cubicBezTo>
                    <a:pt x="97798" y="2631"/>
                    <a:pt x="98036" y="2381"/>
                    <a:pt x="98346" y="2381"/>
                  </a:cubicBezTo>
                  <a:close/>
                  <a:moveTo>
                    <a:pt x="105799" y="2381"/>
                  </a:moveTo>
                  <a:cubicBezTo>
                    <a:pt x="106121" y="2381"/>
                    <a:pt x="106371" y="2631"/>
                    <a:pt x="106371" y="2953"/>
                  </a:cubicBezTo>
                  <a:cubicBezTo>
                    <a:pt x="106371" y="3262"/>
                    <a:pt x="106109" y="3512"/>
                    <a:pt x="105799" y="3512"/>
                  </a:cubicBezTo>
                  <a:cubicBezTo>
                    <a:pt x="105490" y="3512"/>
                    <a:pt x="105239" y="3262"/>
                    <a:pt x="105239" y="2953"/>
                  </a:cubicBezTo>
                  <a:cubicBezTo>
                    <a:pt x="105251" y="2631"/>
                    <a:pt x="105490" y="2381"/>
                    <a:pt x="105799" y="2381"/>
                  </a:cubicBezTo>
                  <a:close/>
                  <a:moveTo>
                    <a:pt x="113264" y="2381"/>
                  </a:moveTo>
                  <a:cubicBezTo>
                    <a:pt x="113574" y="2381"/>
                    <a:pt x="113824" y="2631"/>
                    <a:pt x="113824" y="2953"/>
                  </a:cubicBezTo>
                  <a:cubicBezTo>
                    <a:pt x="113824" y="3262"/>
                    <a:pt x="113574" y="3512"/>
                    <a:pt x="113264" y="3512"/>
                  </a:cubicBezTo>
                  <a:cubicBezTo>
                    <a:pt x="112943" y="3512"/>
                    <a:pt x="112693" y="3262"/>
                    <a:pt x="112693" y="2953"/>
                  </a:cubicBezTo>
                  <a:cubicBezTo>
                    <a:pt x="112705" y="2631"/>
                    <a:pt x="112943" y="2381"/>
                    <a:pt x="113264" y="2381"/>
                  </a:cubicBezTo>
                  <a:close/>
                  <a:moveTo>
                    <a:pt x="120718" y="2381"/>
                  </a:moveTo>
                  <a:cubicBezTo>
                    <a:pt x="121027" y="2381"/>
                    <a:pt x="121277" y="2631"/>
                    <a:pt x="121277" y="2953"/>
                  </a:cubicBezTo>
                  <a:cubicBezTo>
                    <a:pt x="121277" y="3262"/>
                    <a:pt x="121027" y="3512"/>
                    <a:pt x="120718" y="3512"/>
                  </a:cubicBezTo>
                  <a:cubicBezTo>
                    <a:pt x="120408" y="3512"/>
                    <a:pt x="120146" y="3262"/>
                    <a:pt x="120146" y="2953"/>
                  </a:cubicBezTo>
                  <a:cubicBezTo>
                    <a:pt x="120170" y="2631"/>
                    <a:pt x="120420" y="2381"/>
                    <a:pt x="120718" y="2381"/>
                  </a:cubicBezTo>
                  <a:close/>
                  <a:moveTo>
                    <a:pt x="128171" y="2381"/>
                  </a:moveTo>
                  <a:cubicBezTo>
                    <a:pt x="128480" y="2381"/>
                    <a:pt x="128742" y="2631"/>
                    <a:pt x="128742" y="2953"/>
                  </a:cubicBezTo>
                  <a:cubicBezTo>
                    <a:pt x="128742" y="3262"/>
                    <a:pt x="128480" y="3512"/>
                    <a:pt x="128171" y="3512"/>
                  </a:cubicBezTo>
                  <a:cubicBezTo>
                    <a:pt x="127861" y="3512"/>
                    <a:pt x="127611" y="3262"/>
                    <a:pt x="127611" y="2953"/>
                  </a:cubicBezTo>
                  <a:cubicBezTo>
                    <a:pt x="127611" y="2631"/>
                    <a:pt x="127861" y="2381"/>
                    <a:pt x="128171" y="2381"/>
                  </a:cubicBezTo>
                  <a:close/>
                  <a:moveTo>
                    <a:pt x="1548" y="2393"/>
                  </a:moveTo>
                  <a:cubicBezTo>
                    <a:pt x="1846" y="2393"/>
                    <a:pt x="2119" y="2655"/>
                    <a:pt x="2119" y="2965"/>
                  </a:cubicBezTo>
                  <a:cubicBezTo>
                    <a:pt x="2119" y="3262"/>
                    <a:pt x="1858" y="3524"/>
                    <a:pt x="1548" y="3524"/>
                  </a:cubicBezTo>
                  <a:cubicBezTo>
                    <a:pt x="1238" y="3524"/>
                    <a:pt x="988" y="3274"/>
                    <a:pt x="988" y="2965"/>
                  </a:cubicBezTo>
                  <a:cubicBezTo>
                    <a:pt x="988" y="2655"/>
                    <a:pt x="1238" y="2393"/>
                    <a:pt x="1548" y="2393"/>
                  </a:cubicBezTo>
                  <a:close/>
                  <a:moveTo>
                    <a:pt x="9001" y="2393"/>
                  </a:moveTo>
                  <a:cubicBezTo>
                    <a:pt x="9299" y="2393"/>
                    <a:pt x="9573" y="2655"/>
                    <a:pt x="9573" y="2965"/>
                  </a:cubicBezTo>
                  <a:cubicBezTo>
                    <a:pt x="9573" y="3262"/>
                    <a:pt x="9323" y="3524"/>
                    <a:pt x="9001" y="3524"/>
                  </a:cubicBezTo>
                  <a:cubicBezTo>
                    <a:pt x="8704" y="3524"/>
                    <a:pt x="8442" y="3274"/>
                    <a:pt x="8442" y="2965"/>
                  </a:cubicBezTo>
                  <a:cubicBezTo>
                    <a:pt x="8442" y="2655"/>
                    <a:pt x="8692" y="2393"/>
                    <a:pt x="9001" y="2393"/>
                  </a:cubicBezTo>
                  <a:close/>
                  <a:moveTo>
                    <a:pt x="16466" y="2393"/>
                  </a:moveTo>
                  <a:cubicBezTo>
                    <a:pt x="16764" y="2393"/>
                    <a:pt x="17026" y="2655"/>
                    <a:pt x="17026" y="2965"/>
                  </a:cubicBezTo>
                  <a:cubicBezTo>
                    <a:pt x="17026" y="3262"/>
                    <a:pt x="16776" y="3524"/>
                    <a:pt x="16466" y="3524"/>
                  </a:cubicBezTo>
                  <a:cubicBezTo>
                    <a:pt x="16169" y="3524"/>
                    <a:pt x="15895" y="3274"/>
                    <a:pt x="15895" y="2965"/>
                  </a:cubicBezTo>
                  <a:cubicBezTo>
                    <a:pt x="15895" y="2655"/>
                    <a:pt x="16145" y="2393"/>
                    <a:pt x="16466" y="2393"/>
                  </a:cubicBezTo>
                  <a:close/>
                  <a:moveTo>
                    <a:pt x="23920" y="2393"/>
                  </a:moveTo>
                  <a:cubicBezTo>
                    <a:pt x="24217" y="2393"/>
                    <a:pt x="24479" y="2655"/>
                    <a:pt x="24479" y="2965"/>
                  </a:cubicBezTo>
                  <a:cubicBezTo>
                    <a:pt x="24479" y="3262"/>
                    <a:pt x="24229" y="3524"/>
                    <a:pt x="23920" y="3524"/>
                  </a:cubicBezTo>
                  <a:cubicBezTo>
                    <a:pt x="23610" y="3524"/>
                    <a:pt x="23348" y="3274"/>
                    <a:pt x="23348" y="2965"/>
                  </a:cubicBezTo>
                  <a:cubicBezTo>
                    <a:pt x="23348" y="2655"/>
                    <a:pt x="23610" y="2393"/>
                    <a:pt x="23920" y="2393"/>
                  </a:cubicBezTo>
                  <a:close/>
                  <a:moveTo>
                    <a:pt x="31373" y="2393"/>
                  </a:moveTo>
                  <a:cubicBezTo>
                    <a:pt x="31671" y="2393"/>
                    <a:pt x="31945" y="2655"/>
                    <a:pt x="31945" y="2965"/>
                  </a:cubicBezTo>
                  <a:cubicBezTo>
                    <a:pt x="31945" y="3262"/>
                    <a:pt x="31683" y="3524"/>
                    <a:pt x="31373" y="3524"/>
                  </a:cubicBezTo>
                  <a:cubicBezTo>
                    <a:pt x="31064" y="3524"/>
                    <a:pt x="30814" y="3274"/>
                    <a:pt x="30814" y="2965"/>
                  </a:cubicBezTo>
                  <a:cubicBezTo>
                    <a:pt x="30814" y="2655"/>
                    <a:pt x="31064" y="2393"/>
                    <a:pt x="31373" y="2393"/>
                  </a:cubicBezTo>
                  <a:close/>
                  <a:moveTo>
                    <a:pt x="38815" y="2393"/>
                  </a:moveTo>
                  <a:cubicBezTo>
                    <a:pt x="39112" y="2393"/>
                    <a:pt x="39386" y="2655"/>
                    <a:pt x="39386" y="2965"/>
                  </a:cubicBezTo>
                  <a:cubicBezTo>
                    <a:pt x="39386" y="3262"/>
                    <a:pt x="39124" y="3524"/>
                    <a:pt x="38815" y="3524"/>
                  </a:cubicBezTo>
                  <a:cubicBezTo>
                    <a:pt x="38517" y="3524"/>
                    <a:pt x="38255" y="3274"/>
                    <a:pt x="38255" y="2965"/>
                  </a:cubicBezTo>
                  <a:cubicBezTo>
                    <a:pt x="38267" y="2655"/>
                    <a:pt x="38505" y="2393"/>
                    <a:pt x="38815" y="2393"/>
                  </a:cubicBezTo>
                  <a:close/>
                  <a:moveTo>
                    <a:pt x="46268" y="2393"/>
                  </a:moveTo>
                  <a:cubicBezTo>
                    <a:pt x="46565" y="2393"/>
                    <a:pt x="46839" y="2655"/>
                    <a:pt x="46839" y="2965"/>
                  </a:cubicBezTo>
                  <a:cubicBezTo>
                    <a:pt x="46839" y="3262"/>
                    <a:pt x="46589" y="3524"/>
                    <a:pt x="46268" y="3524"/>
                  </a:cubicBezTo>
                  <a:cubicBezTo>
                    <a:pt x="45970" y="3524"/>
                    <a:pt x="45708" y="3274"/>
                    <a:pt x="45708" y="2965"/>
                  </a:cubicBezTo>
                  <a:cubicBezTo>
                    <a:pt x="45720" y="2655"/>
                    <a:pt x="45958" y="2393"/>
                    <a:pt x="46268" y="2393"/>
                  </a:cubicBezTo>
                  <a:close/>
                  <a:moveTo>
                    <a:pt x="53733" y="2393"/>
                  </a:moveTo>
                  <a:cubicBezTo>
                    <a:pt x="54031" y="2393"/>
                    <a:pt x="54293" y="2655"/>
                    <a:pt x="54293" y="2965"/>
                  </a:cubicBezTo>
                  <a:cubicBezTo>
                    <a:pt x="54293" y="3262"/>
                    <a:pt x="54043" y="3524"/>
                    <a:pt x="53733" y="3524"/>
                  </a:cubicBezTo>
                  <a:cubicBezTo>
                    <a:pt x="53412" y="3524"/>
                    <a:pt x="53162" y="3274"/>
                    <a:pt x="53162" y="2965"/>
                  </a:cubicBezTo>
                  <a:cubicBezTo>
                    <a:pt x="53173" y="2655"/>
                    <a:pt x="53412" y="2393"/>
                    <a:pt x="53733" y="2393"/>
                  </a:cubicBezTo>
                  <a:close/>
                  <a:moveTo>
                    <a:pt x="61186" y="2393"/>
                  </a:moveTo>
                  <a:cubicBezTo>
                    <a:pt x="61484" y="2393"/>
                    <a:pt x="61746" y="2655"/>
                    <a:pt x="61746" y="2965"/>
                  </a:cubicBezTo>
                  <a:cubicBezTo>
                    <a:pt x="61746" y="3262"/>
                    <a:pt x="61496" y="3524"/>
                    <a:pt x="61186" y="3524"/>
                  </a:cubicBezTo>
                  <a:cubicBezTo>
                    <a:pt x="60877" y="3524"/>
                    <a:pt x="60615" y="3274"/>
                    <a:pt x="60615" y="2965"/>
                  </a:cubicBezTo>
                  <a:cubicBezTo>
                    <a:pt x="60639" y="2655"/>
                    <a:pt x="60877" y="2393"/>
                    <a:pt x="61186" y="2393"/>
                  </a:cubicBezTo>
                  <a:close/>
                  <a:moveTo>
                    <a:pt x="68640" y="2393"/>
                  </a:moveTo>
                  <a:cubicBezTo>
                    <a:pt x="68937" y="2393"/>
                    <a:pt x="69211" y="2655"/>
                    <a:pt x="69211" y="2965"/>
                  </a:cubicBezTo>
                  <a:cubicBezTo>
                    <a:pt x="69211" y="3262"/>
                    <a:pt x="68949" y="3524"/>
                    <a:pt x="68640" y="3524"/>
                  </a:cubicBezTo>
                  <a:cubicBezTo>
                    <a:pt x="68330" y="3524"/>
                    <a:pt x="68080" y="3274"/>
                    <a:pt x="68080" y="2965"/>
                  </a:cubicBezTo>
                  <a:cubicBezTo>
                    <a:pt x="68092" y="2655"/>
                    <a:pt x="68330" y="2393"/>
                    <a:pt x="68640" y="2393"/>
                  </a:cubicBezTo>
                  <a:close/>
                  <a:moveTo>
                    <a:pt x="76093" y="2393"/>
                  </a:moveTo>
                  <a:cubicBezTo>
                    <a:pt x="76391" y="2393"/>
                    <a:pt x="76664" y="2655"/>
                    <a:pt x="76664" y="2965"/>
                  </a:cubicBezTo>
                  <a:cubicBezTo>
                    <a:pt x="76664" y="3262"/>
                    <a:pt x="76403" y="3524"/>
                    <a:pt x="76093" y="3524"/>
                  </a:cubicBezTo>
                  <a:cubicBezTo>
                    <a:pt x="75795" y="3524"/>
                    <a:pt x="75533" y="3274"/>
                    <a:pt x="75533" y="2965"/>
                  </a:cubicBezTo>
                  <a:cubicBezTo>
                    <a:pt x="75533" y="2655"/>
                    <a:pt x="75783" y="2393"/>
                    <a:pt x="76093" y="2393"/>
                  </a:cubicBezTo>
                  <a:close/>
                  <a:moveTo>
                    <a:pt x="79712" y="2393"/>
                  </a:moveTo>
                  <a:cubicBezTo>
                    <a:pt x="80010" y="2393"/>
                    <a:pt x="80284" y="2655"/>
                    <a:pt x="80284" y="2965"/>
                  </a:cubicBezTo>
                  <a:cubicBezTo>
                    <a:pt x="80284" y="3262"/>
                    <a:pt x="80022" y="3524"/>
                    <a:pt x="79712" y="3524"/>
                  </a:cubicBezTo>
                  <a:cubicBezTo>
                    <a:pt x="79403" y="3524"/>
                    <a:pt x="79153" y="3274"/>
                    <a:pt x="79153" y="2965"/>
                  </a:cubicBezTo>
                  <a:cubicBezTo>
                    <a:pt x="79165" y="2655"/>
                    <a:pt x="79403" y="2393"/>
                    <a:pt x="79712" y="2393"/>
                  </a:cubicBezTo>
                  <a:close/>
                  <a:moveTo>
                    <a:pt x="87166" y="2393"/>
                  </a:moveTo>
                  <a:cubicBezTo>
                    <a:pt x="87463" y="2393"/>
                    <a:pt x="87737" y="2655"/>
                    <a:pt x="87737" y="2965"/>
                  </a:cubicBezTo>
                  <a:cubicBezTo>
                    <a:pt x="87737" y="3262"/>
                    <a:pt x="87475" y="3524"/>
                    <a:pt x="87166" y="3524"/>
                  </a:cubicBezTo>
                  <a:cubicBezTo>
                    <a:pt x="86856" y="3524"/>
                    <a:pt x="86606" y="3274"/>
                    <a:pt x="86606" y="2965"/>
                  </a:cubicBezTo>
                  <a:cubicBezTo>
                    <a:pt x="86618" y="2655"/>
                    <a:pt x="86856" y="2393"/>
                    <a:pt x="87166" y="2393"/>
                  </a:cubicBezTo>
                  <a:close/>
                  <a:moveTo>
                    <a:pt x="94631" y="2393"/>
                  </a:moveTo>
                  <a:cubicBezTo>
                    <a:pt x="94929" y="2393"/>
                    <a:pt x="95191" y="2655"/>
                    <a:pt x="95191" y="2965"/>
                  </a:cubicBezTo>
                  <a:cubicBezTo>
                    <a:pt x="95191" y="3262"/>
                    <a:pt x="94941" y="3524"/>
                    <a:pt x="94631" y="3524"/>
                  </a:cubicBezTo>
                  <a:cubicBezTo>
                    <a:pt x="94310" y="3524"/>
                    <a:pt x="94060" y="3274"/>
                    <a:pt x="94060" y="2965"/>
                  </a:cubicBezTo>
                  <a:cubicBezTo>
                    <a:pt x="94071" y="2655"/>
                    <a:pt x="94310" y="2393"/>
                    <a:pt x="94631" y="2393"/>
                  </a:cubicBezTo>
                  <a:close/>
                  <a:moveTo>
                    <a:pt x="102084" y="2393"/>
                  </a:moveTo>
                  <a:cubicBezTo>
                    <a:pt x="102382" y="2393"/>
                    <a:pt x="102644" y="2655"/>
                    <a:pt x="102644" y="2965"/>
                  </a:cubicBezTo>
                  <a:cubicBezTo>
                    <a:pt x="102644" y="3262"/>
                    <a:pt x="102394" y="3524"/>
                    <a:pt x="102084" y="3524"/>
                  </a:cubicBezTo>
                  <a:cubicBezTo>
                    <a:pt x="101787" y="3524"/>
                    <a:pt x="101513" y="3274"/>
                    <a:pt x="101513" y="2965"/>
                  </a:cubicBezTo>
                  <a:cubicBezTo>
                    <a:pt x="101513" y="2655"/>
                    <a:pt x="101775" y="2393"/>
                    <a:pt x="102084" y="2393"/>
                  </a:cubicBezTo>
                  <a:close/>
                  <a:moveTo>
                    <a:pt x="109538" y="2393"/>
                  </a:moveTo>
                  <a:cubicBezTo>
                    <a:pt x="109835" y="2393"/>
                    <a:pt x="110109" y="2655"/>
                    <a:pt x="110109" y="2965"/>
                  </a:cubicBezTo>
                  <a:cubicBezTo>
                    <a:pt x="110109" y="3262"/>
                    <a:pt x="109847" y="3524"/>
                    <a:pt x="109538" y="3524"/>
                  </a:cubicBezTo>
                  <a:cubicBezTo>
                    <a:pt x="109228" y="3524"/>
                    <a:pt x="108978" y="3274"/>
                    <a:pt x="108978" y="2965"/>
                  </a:cubicBezTo>
                  <a:cubicBezTo>
                    <a:pt x="108978" y="2655"/>
                    <a:pt x="109228" y="2393"/>
                    <a:pt x="109538" y="2393"/>
                  </a:cubicBezTo>
                  <a:close/>
                  <a:moveTo>
                    <a:pt x="116991" y="2393"/>
                  </a:moveTo>
                  <a:cubicBezTo>
                    <a:pt x="117289" y="2393"/>
                    <a:pt x="117562" y="2655"/>
                    <a:pt x="117562" y="2965"/>
                  </a:cubicBezTo>
                  <a:cubicBezTo>
                    <a:pt x="117562" y="3262"/>
                    <a:pt x="117312" y="3524"/>
                    <a:pt x="116991" y="3524"/>
                  </a:cubicBezTo>
                  <a:cubicBezTo>
                    <a:pt x="116681" y="3524"/>
                    <a:pt x="116431" y="3274"/>
                    <a:pt x="116431" y="2965"/>
                  </a:cubicBezTo>
                  <a:cubicBezTo>
                    <a:pt x="116431" y="2655"/>
                    <a:pt x="116681" y="2393"/>
                    <a:pt x="116991" y="2393"/>
                  </a:cubicBezTo>
                  <a:close/>
                  <a:moveTo>
                    <a:pt x="124456" y="2393"/>
                  </a:moveTo>
                  <a:cubicBezTo>
                    <a:pt x="124754" y="2393"/>
                    <a:pt x="125016" y="2655"/>
                    <a:pt x="125016" y="2965"/>
                  </a:cubicBezTo>
                  <a:cubicBezTo>
                    <a:pt x="125016" y="3262"/>
                    <a:pt x="124766" y="3524"/>
                    <a:pt x="124456" y="3524"/>
                  </a:cubicBezTo>
                  <a:cubicBezTo>
                    <a:pt x="124135" y="3524"/>
                    <a:pt x="123885" y="3274"/>
                    <a:pt x="123885" y="2965"/>
                  </a:cubicBezTo>
                  <a:cubicBezTo>
                    <a:pt x="123885" y="2655"/>
                    <a:pt x="124135" y="2393"/>
                    <a:pt x="124456" y="2393"/>
                  </a:cubicBezTo>
                  <a:close/>
                  <a:moveTo>
                    <a:pt x="3405" y="4239"/>
                  </a:moveTo>
                  <a:cubicBezTo>
                    <a:pt x="3703" y="4239"/>
                    <a:pt x="3977" y="4501"/>
                    <a:pt x="3977" y="4810"/>
                  </a:cubicBezTo>
                  <a:cubicBezTo>
                    <a:pt x="3977" y="5108"/>
                    <a:pt x="3727" y="5370"/>
                    <a:pt x="3405" y="5370"/>
                  </a:cubicBezTo>
                  <a:cubicBezTo>
                    <a:pt x="3096" y="5370"/>
                    <a:pt x="2846" y="5120"/>
                    <a:pt x="2846" y="4810"/>
                  </a:cubicBezTo>
                  <a:cubicBezTo>
                    <a:pt x="2858" y="4501"/>
                    <a:pt x="3096" y="4239"/>
                    <a:pt x="3405" y="4239"/>
                  </a:cubicBezTo>
                  <a:close/>
                  <a:moveTo>
                    <a:pt x="7132" y="4239"/>
                  </a:moveTo>
                  <a:cubicBezTo>
                    <a:pt x="7430" y="4239"/>
                    <a:pt x="7692" y="4501"/>
                    <a:pt x="7692" y="4810"/>
                  </a:cubicBezTo>
                  <a:cubicBezTo>
                    <a:pt x="7692" y="5108"/>
                    <a:pt x="7442" y="5370"/>
                    <a:pt x="7132" y="5370"/>
                  </a:cubicBezTo>
                  <a:cubicBezTo>
                    <a:pt x="6834" y="5370"/>
                    <a:pt x="6560" y="5120"/>
                    <a:pt x="6560" y="4810"/>
                  </a:cubicBezTo>
                  <a:cubicBezTo>
                    <a:pt x="6584" y="4501"/>
                    <a:pt x="6822" y="4239"/>
                    <a:pt x="7132" y="4239"/>
                  </a:cubicBezTo>
                  <a:close/>
                  <a:moveTo>
                    <a:pt x="10871" y="4239"/>
                  </a:moveTo>
                  <a:cubicBezTo>
                    <a:pt x="11168" y="4239"/>
                    <a:pt x="11430" y="4501"/>
                    <a:pt x="11430" y="4810"/>
                  </a:cubicBezTo>
                  <a:cubicBezTo>
                    <a:pt x="11430" y="5108"/>
                    <a:pt x="11180" y="5370"/>
                    <a:pt x="10871" y="5370"/>
                  </a:cubicBezTo>
                  <a:cubicBezTo>
                    <a:pt x="10573" y="5370"/>
                    <a:pt x="10299" y="5120"/>
                    <a:pt x="10299" y="4810"/>
                  </a:cubicBezTo>
                  <a:cubicBezTo>
                    <a:pt x="10299" y="4501"/>
                    <a:pt x="10549" y="4239"/>
                    <a:pt x="10871" y="4239"/>
                  </a:cubicBezTo>
                  <a:close/>
                  <a:moveTo>
                    <a:pt x="14585" y="4239"/>
                  </a:moveTo>
                  <a:cubicBezTo>
                    <a:pt x="14883" y="4239"/>
                    <a:pt x="15157" y="4501"/>
                    <a:pt x="15157" y="4810"/>
                  </a:cubicBezTo>
                  <a:cubicBezTo>
                    <a:pt x="15157" y="5108"/>
                    <a:pt x="14895" y="5370"/>
                    <a:pt x="14585" y="5370"/>
                  </a:cubicBezTo>
                  <a:cubicBezTo>
                    <a:pt x="14288" y="5370"/>
                    <a:pt x="14014" y="5120"/>
                    <a:pt x="14014" y="4810"/>
                  </a:cubicBezTo>
                  <a:cubicBezTo>
                    <a:pt x="14038" y="4501"/>
                    <a:pt x="14276" y="4239"/>
                    <a:pt x="14585" y="4239"/>
                  </a:cubicBezTo>
                  <a:close/>
                  <a:moveTo>
                    <a:pt x="18324" y="4239"/>
                  </a:moveTo>
                  <a:cubicBezTo>
                    <a:pt x="18622" y="4239"/>
                    <a:pt x="18883" y="4501"/>
                    <a:pt x="18883" y="4810"/>
                  </a:cubicBezTo>
                  <a:cubicBezTo>
                    <a:pt x="18883" y="5108"/>
                    <a:pt x="18633" y="5370"/>
                    <a:pt x="18324" y="5370"/>
                  </a:cubicBezTo>
                  <a:cubicBezTo>
                    <a:pt x="18026" y="5370"/>
                    <a:pt x="17752" y="5120"/>
                    <a:pt x="17752" y="4810"/>
                  </a:cubicBezTo>
                  <a:cubicBezTo>
                    <a:pt x="17752" y="4501"/>
                    <a:pt x="18014" y="4239"/>
                    <a:pt x="18324" y="4239"/>
                  </a:cubicBezTo>
                  <a:close/>
                  <a:moveTo>
                    <a:pt x="22039" y="4239"/>
                  </a:moveTo>
                  <a:cubicBezTo>
                    <a:pt x="22336" y="4239"/>
                    <a:pt x="22610" y="4501"/>
                    <a:pt x="22610" y="4810"/>
                  </a:cubicBezTo>
                  <a:cubicBezTo>
                    <a:pt x="22610" y="5108"/>
                    <a:pt x="22360" y="5370"/>
                    <a:pt x="22039" y="5370"/>
                  </a:cubicBezTo>
                  <a:cubicBezTo>
                    <a:pt x="21729" y="5370"/>
                    <a:pt x="21479" y="5120"/>
                    <a:pt x="21479" y="4810"/>
                  </a:cubicBezTo>
                  <a:cubicBezTo>
                    <a:pt x="21491" y="4501"/>
                    <a:pt x="21729" y="4239"/>
                    <a:pt x="22039" y="4239"/>
                  </a:cubicBezTo>
                  <a:close/>
                  <a:moveTo>
                    <a:pt x="25777" y="4239"/>
                  </a:moveTo>
                  <a:cubicBezTo>
                    <a:pt x="26075" y="4239"/>
                    <a:pt x="26349" y="4501"/>
                    <a:pt x="26349" y="4810"/>
                  </a:cubicBezTo>
                  <a:cubicBezTo>
                    <a:pt x="26349" y="5108"/>
                    <a:pt x="26087" y="5370"/>
                    <a:pt x="25777" y="5370"/>
                  </a:cubicBezTo>
                  <a:cubicBezTo>
                    <a:pt x="25468" y="5370"/>
                    <a:pt x="25206" y="5120"/>
                    <a:pt x="25206" y="4810"/>
                  </a:cubicBezTo>
                  <a:cubicBezTo>
                    <a:pt x="25218" y="4501"/>
                    <a:pt x="25468" y="4239"/>
                    <a:pt x="25777" y="4239"/>
                  </a:cubicBezTo>
                  <a:close/>
                  <a:moveTo>
                    <a:pt x="29504" y="4239"/>
                  </a:moveTo>
                  <a:cubicBezTo>
                    <a:pt x="29801" y="4239"/>
                    <a:pt x="30063" y="4501"/>
                    <a:pt x="30063" y="4810"/>
                  </a:cubicBezTo>
                  <a:cubicBezTo>
                    <a:pt x="30063" y="5108"/>
                    <a:pt x="29813" y="5370"/>
                    <a:pt x="29504" y="5370"/>
                  </a:cubicBezTo>
                  <a:cubicBezTo>
                    <a:pt x="29182" y="5370"/>
                    <a:pt x="28932" y="5120"/>
                    <a:pt x="28932" y="4810"/>
                  </a:cubicBezTo>
                  <a:cubicBezTo>
                    <a:pt x="28944" y="4501"/>
                    <a:pt x="29182" y="4239"/>
                    <a:pt x="29504" y="4239"/>
                  </a:cubicBezTo>
                  <a:close/>
                  <a:moveTo>
                    <a:pt x="33230" y="4239"/>
                  </a:moveTo>
                  <a:cubicBezTo>
                    <a:pt x="33528" y="4239"/>
                    <a:pt x="33802" y="4501"/>
                    <a:pt x="33802" y="4810"/>
                  </a:cubicBezTo>
                  <a:cubicBezTo>
                    <a:pt x="33802" y="5108"/>
                    <a:pt x="33552" y="5370"/>
                    <a:pt x="33230" y="5370"/>
                  </a:cubicBezTo>
                  <a:cubicBezTo>
                    <a:pt x="32921" y="5370"/>
                    <a:pt x="32671" y="5120"/>
                    <a:pt x="32671" y="4810"/>
                  </a:cubicBezTo>
                  <a:cubicBezTo>
                    <a:pt x="32671" y="4501"/>
                    <a:pt x="32921" y="4239"/>
                    <a:pt x="33230" y="4239"/>
                  </a:cubicBezTo>
                  <a:close/>
                  <a:moveTo>
                    <a:pt x="36957" y="4239"/>
                  </a:moveTo>
                  <a:cubicBezTo>
                    <a:pt x="37255" y="4239"/>
                    <a:pt x="37517" y="4501"/>
                    <a:pt x="37517" y="4810"/>
                  </a:cubicBezTo>
                  <a:cubicBezTo>
                    <a:pt x="37517" y="5108"/>
                    <a:pt x="37267" y="5370"/>
                    <a:pt x="36957" y="5370"/>
                  </a:cubicBezTo>
                  <a:cubicBezTo>
                    <a:pt x="36648" y="5370"/>
                    <a:pt x="36386" y="5120"/>
                    <a:pt x="36386" y="4810"/>
                  </a:cubicBezTo>
                  <a:cubicBezTo>
                    <a:pt x="36409" y="4501"/>
                    <a:pt x="36648" y="4239"/>
                    <a:pt x="36957" y="4239"/>
                  </a:cubicBezTo>
                  <a:close/>
                  <a:moveTo>
                    <a:pt x="40672" y="4239"/>
                  </a:moveTo>
                  <a:cubicBezTo>
                    <a:pt x="40970" y="4239"/>
                    <a:pt x="41243" y="4501"/>
                    <a:pt x="41243" y="4810"/>
                  </a:cubicBezTo>
                  <a:cubicBezTo>
                    <a:pt x="41243" y="5108"/>
                    <a:pt x="40993" y="5370"/>
                    <a:pt x="40672" y="5370"/>
                  </a:cubicBezTo>
                  <a:cubicBezTo>
                    <a:pt x="40374" y="5370"/>
                    <a:pt x="40112" y="5120"/>
                    <a:pt x="40112" y="4810"/>
                  </a:cubicBezTo>
                  <a:cubicBezTo>
                    <a:pt x="40124" y="4501"/>
                    <a:pt x="40362" y="4239"/>
                    <a:pt x="40672" y="4239"/>
                  </a:cubicBezTo>
                  <a:close/>
                  <a:moveTo>
                    <a:pt x="44410" y="4239"/>
                  </a:moveTo>
                  <a:cubicBezTo>
                    <a:pt x="44708" y="4239"/>
                    <a:pt x="44982" y="4501"/>
                    <a:pt x="44982" y="4810"/>
                  </a:cubicBezTo>
                  <a:cubicBezTo>
                    <a:pt x="44982" y="5108"/>
                    <a:pt x="44720" y="5370"/>
                    <a:pt x="44410" y="5370"/>
                  </a:cubicBezTo>
                  <a:cubicBezTo>
                    <a:pt x="44113" y="5370"/>
                    <a:pt x="43851" y="5120"/>
                    <a:pt x="43851" y="4810"/>
                  </a:cubicBezTo>
                  <a:cubicBezTo>
                    <a:pt x="43851" y="4501"/>
                    <a:pt x="44101" y="4239"/>
                    <a:pt x="44410" y="4239"/>
                  </a:cubicBezTo>
                  <a:close/>
                  <a:moveTo>
                    <a:pt x="48137" y="4239"/>
                  </a:moveTo>
                  <a:cubicBezTo>
                    <a:pt x="48435" y="4239"/>
                    <a:pt x="48697" y="4501"/>
                    <a:pt x="48697" y="4810"/>
                  </a:cubicBezTo>
                  <a:cubicBezTo>
                    <a:pt x="48697" y="5108"/>
                    <a:pt x="48447" y="5370"/>
                    <a:pt x="48137" y="5370"/>
                  </a:cubicBezTo>
                  <a:cubicBezTo>
                    <a:pt x="47839" y="5370"/>
                    <a:pt x="47566" y="5120"/>
                    <a:pt x="47566" y="4810"/>
                  </a:cubicBezTo>
                  <a:cubicBezTo>
                    <a:pt x="47578" y="4501"/>
                    <a:pt x="47839" y="4239"/>
                    <a:pt x="48137" y="4239"/>
                  </a:cubicBezTo>
                  <a:close/>
                  <a:moveTo>
                    <a:pt x="51864" y="4239"/>
                  </a:moveTo>
                  <a:cubicBezTo>
                    <a:pt x="52161" y="4239"/>
                    <a:pt x="52435" y="4501"/>
                    <a:pt x="52435" y="4810"/>
                  </a:cubicBezTo>
                  <a:cubicBezTo>
                    <a:pt x="52435" y="5108"/>
                    <a:pt x="52185" y="5370"/>
                    <a:pt x="51864" y="5370"/>
                  </a:cubicBezTo>
                  <a:cubicBezTo>
                    <a:pt x="51566" y="5370"/>
                    <a:pt x="51304" y="5120"/>
                    <a:pt x="51304" y="4810"/>
                  </a:cubicBezTo>
                  <a:cubicBezTo>
                    <a:pt x="51304" y="4501"/>
                    <a:pt x="51554" y="4239"/>
                    <a:pt x="51864" y="4239"/>
                  </a:cubicBezTo>
                  <a:close/>
                  <a:moveTo>
                    <a:pt x="55602" y="4239"/>
                  </a:moveTo>
                  <a:cubicBezTo>
                    <a:pt x="55900" y="4239"/>
                    <a:pt x="56174" y="4501"/>
                    <a:pt x="56174" y="4810"/>
                  </a:cubicBezTo>
                  <a:cubicBezTo>
                    <a:pt x="56174" y="5108"/>
                    <a:pt x="55912" y="5370"/>
                    <a:pt x="55602" y="5370"/>
                  </a:cubicBezTo>
                  <a:cubicBezTo>
                    <a:pt x="55293" y="5370"/>
                    <a:pt x="55043" y="5120"/>
                    <a:pt x="55043" y="4810"/>
                  </a:cubicBezTo>
                  <a:cubicBezTo>
                    <a:pt x="55043" y="4501"/>
                    <a:pt x="55293" y="4239"/>
                    <a:pt x="55602" y="4239"/>
                  </a:cubicBezTo>
                  <a:close/>
                  <a:moveTo>
                    <a:pt x="59329" y="4239"/>
                  </a:moveTo>
                  <a:cubicBezTo>
                    <a:pt x="59627" y="4239"/>
                    <a:pt x="59889" y="4501"/>
                    <a:pt x="59889" y="4810"/>
                  </a:cubicBezTo>
                  <a:cubicBezTo>
                    <a:pt x="59889" y="5108"/>
                    <a:pt x="59639" y="5370"/>
                    <a:pt x="59329" y="5370"/>
                  </a:cubicBezTo>
                  <a:cubicBezTo>
                    <a:pt x="59008" y="5370"/>
                    <a:pt x="58757" y="5120"/>
                    <a:pt x="58757" y="4810"/>
                  </a:cubicBezTo>
                  <a:cubicBezTo>
                    <a:pt x="58757" y="4501"/>
                    <a:pt x="59008" y="4239"/>
                    <a:pt x="59329" y="4239"/>
                  </a:cubicBezTo>
                  <a:close/>
                  <a:moveTo>
                    <a:pt x="63056" y="4239"/>
                  </a:moveTo>
                  <a:cubicBezTo>
                    <a:pt x="63353" y="4239"/>
                    <a:pt x="63627" y="4501"/>
                    <a:pt x="63627" y="4810"/>
                  </a:cubicBezTo>
                  <a:cubicBezTo>
                    <a:pt x="63627" y="5108"/>
                    <a:pt x="63377" y="5370"/>
                    <a:pt x="63056" y="5370"/>
                  </a:cubicBezTo>
                  <a:cubicBezTo>
                    <a:pt x="62746" y="5370"/>
                    <a:pt x="62496" y="5120"/>
                    <a:pt x="62496" y="4810"/>
                  </a:cubicBezTo>
                  <a:cubicBezTo>
                    <a:pt x="62496" y="4501"/>
                    <a:pt x="62746" y="4239"/>
                    <a:pt x="63056" y="4239"/>
                  </a:cubicBezTo>
                  <a:close/>
                  <a:moveTo>
                    <a:pt x="66782" y="4239"/>
                  </a:moveTo>
                  <a:cubicBezTo>
                    <a:pt x="67080" y="4239"/>
                    <a:pt x="67342" y="4501"/>
                    <a:pt x="67342" y="4810"/>
                  </a:cubicBezTo>
                  <a:cubicBezTo>
                    <a:pt x="67342" y="5108"/>
                    <a:pt x="67092" y="5370"/>
                    <a:pt x="66782" y="5370"/>
                  </a:cubicBezTo>
                  <a:cubicBezTo>
                    <a:pt x="66473" y="5370"/>
                    <a:pt x="66211" y="5120"/>
                    <a:pt x="66211" y="4810"/>
                  </a:cubicBezTo>
                  <a:cubicBezTo>
                    <a:pt x="66235" y="4501"/>
                    <a:pt x="66473" y="4239"/>
                    <a:pt x="66782" y="4239"/>
                  </a:cubicBezTo>
                  <a:close/>
                  <a:moveTo>
                    <a:pt x="70509" y="4239"/>
                  </a:moveTo>
                  <a:cubicBezTo>
                    <a:pt x="70807" y="4239"/>
                    <a:pt x="71080" y="4501"/>
                    <a:pt x="71080" y="4810"/>
                  </a:cubicBezTo>
                  <a:cubicBezTo>
                    <a:pt x="71080" y="5108"/>
                    <a:pt x="70830" y="5370"/>
                    <a:pt x="70509" y="5370"/>
                  </a:cubicBezTo>
                  <a:cubicBezTo>
                    <a:pt x="70199" y="5370"/>
                    <a:pt x="69949" y="5120"/>
                    <a:pt x="69949" y="4810"/>
                  </a:cubicBezTo>
                  <a:cubicBezTo>
                    <a:pt x="69949" y="4501"/>
                    <a:pt x="70199" y="4239"/>
                    <a:pt x="70509" y="4239"/>
                  </a:cubicBezTo>
                  <a:close/>
                  <a:moveTo>
                    <a:pt x="74236" y="4239"/>
                  </a:moveTo>
                  <a:cubicBezTo>
                    <a:pt x="74533" y="4239"/>
                    <a:pt x="74795" y="4501"/>
                    <a:pt x="74795" y="4810"/>
                  </a:cubicBezTo>
                  <a:cubicBezTo>
                    <a:pt x="74795" y="5108"/>
                    <a:pt x="74545" y="5370"/>
                    <a:pt x="74236" y="5370"/>
                  </a:cubicBezTo>
                  <a:cubicBezTo>
                    <a:pt x="73938" y="5370"/>
                    <a:pt x="73676" y="5120"/>
                    <a:pt x="73676" y="4810"/>
                  </a:cubicBezTo>
                  <a:cubicBezTo>
                    <a:pt x="73676" y="4501"/>
                    <a:pt x="73926" y="4239"/>
                    <a:pt x="74236" y="4239"/>
                  </a:cubicBezTo>
                  <a:close/>
                  <a:moveTo>
                    <a:pt x="77855" y="4239"/>
                  </a:moveTo>
                  <a:cubicBezTo>
                    <a:pt x="78153" y="4239"/>
                    <a:pt x="78415" y="4501"/>
                    <a:pt x="78415" y="4810"/>
                  </a:cubicBezTo>
                  <a:cubicBezTo>
                    <a:pt x="78415" y="5108"/>
                    <a:pt x="78165" y="5370"/>
                    <a:pt x="77855" y="5370"/>
                  </a:cubicBezTo>
                  <a:cubicBezTo>
                    <a:pt x="77546" y="5370"/>
                    <a:pt x="77284" y="5120"/>
                    <a:pt x="77284" y="4810"/>
                  </a:cubicBezTo>
                  <a:cubicBezTo>
                    <a:pt x="77284" y="4501"/>
                    <a:pt x="77546" y="4239"/>
                    <a:pt x="77855" y="4239"/>
                  </a:cubicBezTo>
                  <a:close/>
                  <a:moveTo>
                    <a:pt x="81570" y="4239"/>
                  </a:moveTo>
                  <a:cubicBezTo>
                    <a:pt x="81868" y="4239"/>
                    <a:pt x="82141" y="4501"/>
                    <a:pt x="82141" y="4810"/>
                  </a:cubicBezTo>
                  <a:cubicBezTo>
                    <a:pt x="82141" y="5108"/>
                    <a:pt x="81879" y="5370"/>
                    <a:pt x="81570" y="5370"/>
                  </a:cubicBezTo>
                  <a:cubicBezTo>
                    <a:pt x="81260" y="5370"/>
                    <a:pt x="81010" y="5120"/>
                    <a:pt x="81010" y="4810"/>
                  </a:cubicBezTo>
                  <a:cubicBezTo>
                    <a:pt x="81022" y="4501"/>
                    <a:pt x="81260" y="4239"/>
                    <a:pt x="81570" y="4239"/>
                  </a:cubicBezTo>
                  <a:close/>
                  <a:moveTo>
                    <a:pt x="85308" y="4239"/>
                  </a:moveTo>
                  <a:cubicBezTo>
                    <a:pt x="85606" y="4239"/>
                    <a:pt x="85880" y="4501"/>
                    <a:pt x="85880" y="4810"/>
                  </a:cubicBezTo>
                  <a:cubicBezTo>
                    <a:pt x="85880" y="5108"/>
                    <a:pt x="85618" y="5370"/>
                    <a:pt x="85308" y="5370"/>
                  </a:cubicBezTo>
                  <a:cubicBezTo>
                    <a:pt x="84999" y="5370"/>
                    <a:pt x="84749" y="5120"/>
                    <a:pt x="84749" y="4810"/>
                  </a:cubicBezTo>
                  <a:cubicBezTo>
                    <a:pt x="84749" y="4501"/>
                    <a:pt x="84999" y="4239"/>
                    <a:pt x="85308" y="4239"/>
                  </a:cubicBezTo>
                  <a:close/>
                  <a:moveTo>
                    <a:pt x="89035" y="4239"/>
                  </a:moveTo>
                  <a:cubicBezTo>
                    <a:pt x="89333" y="4239"/>
                    <a:pt x="89595" y="4501"/>
                    <a:pt x="89595" y="4810"/>
                  </a:cubicBezTo>
                  <a:cubicBezTo>
                    <a:pt x="89595" y="5108"/>
                    <a:pt x="89345" y="5370"/>
                    <a:pt x="89035" y="5370"/>
                  </a:cubicBezTo>
                  <a:cubicBezTo>
                    <a:pt x="88714" y="5370"/>
                    <a:pt x="88464" y="5120"/>
                    <a:pt x="88464" y="4810"/>
                  </a:cubicBezTo>
                  <a:cubicBezTo>
                    <a:pt x="88475" y="4501"/>
                    <a:pt x="88714" y="4239"/>
                    <a:pt x="89035" y="4239"/>
                  </a:cubicBezTo>
                  <a:close/>
                  <a:moveTo>
                    <a:pt x="92762" y="4239"/>
                  </a:moveTo>
                  <a:cubicBezTo>
                    <a:pt x="93059" y="4239"/>
                    <a:pt x="93333" y="4501"/>
                    <a:pt x="93333" y="4810"/>
                  </a:cubicBezTo>
                  <a:cubicBezTo>
                    <a:pt x="93333" y="5108"/>
                    <a:pt x="93071" y="5370"/>
                    <a:pt x="92762" y="5370"/>
                  </a:cubicBezTo>
                  <a:cubicBezTo>
                    <a:pt x="92452" y="5370"/>
                    <a:pt x="92202" y="5120"/>
                    <a:pt x="92202" y="4810"/>
                  </a:cubicBezTo>
                  <a:cubicBezTo>
                    <a:pt x="92202" y="4501"/>
                    <a:pt x="92452" y="4239"/>
                    <a:pt x="92762" y="4239"/>
                  </a:cubicBezTo>
                  <a:close/>
                  <a:moveTo>
                    <a:pt x="96488" y="4239"/>
                  </a:moveTo>
                  <a:cubicBezTo>
                    <a:pt x="96786" y="4239"/>
                    <a:pt x="97048" y="4501"/>
                    <a:pt x="97048" y="4810"/>
                  </a:cubicBezTo>
                  <a:cubicBezTo>
                    <a:pt x="97048" y="5108"/>
                    <a:pt x="96798" y="5370"/>
                    <a:pt x="96488" y="5370"/>
                  </a:cubicBezTo>
                  <a:cubicBezTo>
                    <a:pt x="96191" y="5370"/>
                    <a:pt x="95917" y="5120"/>
                    <a:pt x="95917" y="4810"/>
                  </a:cubicBezTo>
                  <a:cubicBezTo>
                    <a:pt x="95917" y="4501"/>
                    <a:pt x="96179" y="4239"/>
                    <a:pt x="96488" y="4239"/>
                  </a:cubicBezTo>
                  <a:close/>
                  <a:moveTo>
                    <a:pt x="100203" y="4239"/>
                  </a:moveTo>
                  <a:cubicBezTo>
                    <a:pt x="100501" y="4239"/>
                    <a:pt x="100775" y="4501"/>
                    <a:pt x="100775" y="4810"/>
                  </a:cubicBezTo>
                  <a:cubicBezTo>
                    <a:pt x="100775" y="5108"/>
                    <a:pt x="100513" y="5370"/>
                    <a:pt x="100203" y="5370"/>
                  </a:cubicBezTo>
                  <a:cubicBezTo>
                    <a:pt x="99905" y="5370"/>
                    <a:pt x="99644" y="5120"/>
                    <a:pt x="99644" y="4810"/>
                  </a:cubicBezTo>
                  <a:cubicBezTo>
                    <a:pt x="99655" y="4501"/>
                    <a:pt x="99894" y="4239"/>
                    <a:pt x="100203" y="4239"/>
                  </a:cubicBezTo>
                  <a:close/>
                  <a:moveTo>
                    <a:pt x="103942" y="4239"/>
                  </a:moveTo>
                  <a:cubicBezTo>
                    <a:pt x="104239" y="4239"/>
                    <a:pt x="104513" y="4501"/>
                    <a:pt x="104513" y="4810"/>
                  </a:cubicBezTo>
                  <a:cubicBezTo>
                    <a:pt x="104513" y="5108"/>
                    <a:pt x="104251" y="5370"/>
                    <a:pt x="103942" y="5370"/>
                  </a:cubicBezTo>
                  <a:cubicBezTo>
                    <a:pt x="103644" y="5370"/>
                    <a:pt x="103382" y="5120"/>
                    <a:pt x="103382" y="4810"/>
                  </a:cubicBezTo>
                  <a:cubicBezTo>
                    <a:pt x="103382" y="4501"/>
                    <a:pt x="103632" y="4239"/>
                    <a:pt x="103942" y="4239"/>
                  </a:cubicBezTo>
                  <a:close/>
                  <a:moveTo>
                    <a:pt x="107668" y="4239"/>
                  </a:moveTo>
                  <a:cubicBezTo>
                    <a:pt x="107966" y="4239"/>
                    <a:pt x="108228" y="4501"/>
                    <a:pt x="108228" y="4810"/>
                  </a:cubicBezTo>
                  <a:cubicBezTo>
                    <a:pt x="108228" y="5108"/>
                    <a:pt x="107978" y="5370"/>
                    <a:pt x="107668" y="5370"/>
                  </a:cubicBezTo>
                  <a:cubicBezTo>
                    <a:pt x="107371" y="5370"/>
                    <a:pt x="107097" y="5120"/>
                    <a:pt x="107097" y="4810"/>
                  </a:cubicBezTo>
                  <a:cubicBezTo>
                    <a:pt x="107109" y="4501"/>
                    <a:pt x="107347" y="4239"/>
                    <a:pt x="107668" y="4239"/>
                  </a:cubicBezTo>
                  <a:close/>
                  <a:moveTo>
                    <a:pt x="111395" y="4239"/>
                  </a:moveTo>
                  <a:cubicBezTo>
                    <a:pt x="111693" y="4239"/>
                    <a:pt x="111967" y="4501"/>
                    <a:pt x="111967" y="4810"/>
                  </a:cubicBezTo>
                  <a:cubicBezTo>
                    <a:pt x="111967" y="5108"/>
                    <a:pt x="111705" y="5370"/>
                    <a:pt x="111395" y="5370"/>
                  </a:cubicBezTo>
                  <a:cubicBezTo>
                    <a:pt x="111085" y="5370"/>
                    <a:pt x="110835" y="5120"/>
                    <a:pt x="110835" y="4810"/>
                  </a:cubicBezTo>
                  <a:cubicBezTo>
                    <a:pt x="110835" y="4501"/>
                    <a:pt x="111085" y="4239"/>
                    <a:pt x="111395" y="4239"/>
                  </a:cubicBezTo>
                  <a:close/>
                  <a:moveTo>
                    <a:pt x="115122" y="4239"/>
                  </a:moveTo>
                  <a:cubicBezTo>
                    <a:pt x="115419" y="4239"/>
                    <a:pt x="115681" y="4501"/>
                    <a:pt x="115681" y="4810"/>
                  </a:cubicBezTo>
                  <a:cubicBezTo>
                    <a:pt x="115681" y="5108"/>
                    <a:pt x="115431" y="5370"/>
                    <a:pt x="115122" y="5370"/>
                  </a:cubicBezTo>
                  <a:cubicBezTo>
                    <a:pt x="114812" y="5370"/>
                    <a:pt x="114550" y="5120"/>
                    <a:pt x="114550" y="4810"/>
                  </a:cubicBezTo>
                  <a:cubicBezTo>
                    <a:pt x="114574" y="4501"/>
                    <a:pt x="114812" y="4239"/>
                    <a:pt x="115122" y="4239"/>
                  </a:cubicBezTo>
                  <a:close/>
                  <a:moveTo>
                    <a:pt x="118860" y="4239"/>
                  </a:moveTo>
                  <a:cubicBezTo>
                    <a:pt x="119158" y="4239"/>
                    <a:pt x="119420" y="4501"/>
                    <a:pt x="119420" y="4810"/>
                  </a:cubicBezTo>
                  <a:cubicBezTo>
                    <a:pt x="119420" y="5108"/>
                    <a:pt x="119170" y="5370"/>
                    <a:pt x="118860" y="5370"/>
                  </a:cubicBezTo>
                  <a:cubicBezTo>
                    <a:pt x="118539" y="5370"/>
                    <a:pt x="118289" y="5120"/>
                    <a:pt x="118289" y="4810"/>
                  </a:cubicBezTo>
                  <a:cubicBezTo>
                    <a:pt x="118289" y="4501"/>
                    <a:pt x="118539" y="4239"/>
                    <a:pt x="118860" y="4239"/>
                  </a:cubicBezTo>
                  <a:close/>
                  <a:moveTo>
                    <a:pt x="122575" y="4239"/>
                  </a:moveTo>
                  <a:cubicBezTo>
                    <a:pt x="122873" y="4239"/>
                    <a:pt x="123146" y="4501"/>
                    <a:pt x="123146" y="4810"/>
                  </a:cubicBezTo>
                  <a:cubicBezTo>
                    <a:pt x="123146" y="5108"/>
                    <a:pt x="122885" y="5370"/>
                    <a:pt x="122575" y="5370"/>
                  </a:cubicBezTo>
                  <a:cubicBezTo>
                    <a:pt x="122265" y="5370"/>
                    <a:pt x="122015" y="5120"/>
                    <a:pt x="122015" y="4810"/>
                  </a:cubicBezTo>
                  <a:cubicBezTo>
                    <a:pt x="122027" y="4501"/>
                    <a:pt x="122277" y="4239"/>
                    <a:pt x="122575" y="4239"/>
                  </a:cubicBezTo>
                  <a:close/>
                  <a:moveTo>
                    <a:pt x="126314" y="4239"/>
                  </a:moveTo>
                  <a:cubicBezTo>
                    <a:pt x="126611" y="4239"/>
                    <a:pt x="126873" y="4501"/>
                    <a:pt x="126873" y="4810"/>
                  </a:cubicBezTo>
                  <a:cubicBezTo>
                    <a:pt x="126873" y="5108"/>
                    <a:pt x="126623" y="5370"/>
                    <a:pt x="126314" y="5370"/>
                  </a:cubicBezTo>
                  <a:cubicBezTo>
                    <a:pt x="126004" y="5370"/>
                    <a:pt x="125742" y="5120"/>
                    <a:pt x="125742" y="4810"/>
                  </a:cubicBezTo>
                  <a:cubicBezTo>
                    <a:pt x="125742" y="4501"/>
                    <a:pt x="126004" y="4239"/>
                    <a:pt x="126314" y="4239"/>
                  </a:cubicBezTo>
                  <a:close/>
                  <a:moveTo>
                    <a:pt x="130028" y="4239"/>
                  </a:moveTo>
                  <a:cubicBezTo>
                    <a:pt x="130326" y="4239"/>
                    <a:pt x="130600" y="4501"/>
                    <a:pt x="130600" y="4810"/>
                  </a:cubicBezTo>
                  <a:cubicBezTo>
                    <a:pt x="130600" y="5108"/>
                    <a:pt x="130350" y="5370"/>
                    <a:pt x="130028" y="5370"/>
                  </a:cubicBezTo>
                  <a:cubicBezTo>
                    <a:pt x="129731" y="5370"/>
                    <a:pt x="129469" y="5120"/>
                    <a:pt x="129469" y="4810"/>
                  </a:cubicBezTo>
                  <a:cubicBezTo>
                    <a:pt x="129469" y="4501"/>
                    <a:pt x="129719" y="4239"/>
                    <a:pt x="130028" y="4239"/>
                  </a:cubicBezTo>
                  <a:close/>
                  <a:moveTo>
                    <a:pt x="1548" y="6120"/>
                  </a:moveTo>
                  <a:cubicBezTo>
                    <a:pt x="1846" y="6120"/>
                    <a:pt x="2119" y="6370"/>
                    <a:pt x="2119" y="6679"/>
                  </a:cubicBezTo>
                  <a:cubicBezTo>
                    <a:pt x="2119" y="6989"/>
                    <a:pt x="1858" y="7251"/>
                    <a:pt x="1548" y="7251"/>
                  </a:cubicBezTo>
                  <a:cubicBezTo>
                    <a:pt x="1238" y="7251"/>
                    <a:pt x="988" y="6989"/>
                    <a:pt x="988" y="6679"/>
                  </a:cubicBezTo>
                  <a:cubicBezTo>
                    <a:pt x="988" y="6370"/>
                    <a:pt x="1238" y="6120"/>
                    <a:pt x="1548" y="6120"/>
                  </a:cubicBezTo>
                  <a:close/>
                  <a:moveTo>
                    <a:pt x="5287" y="6120"/>
                  </a:moveTo>
                  <a:cubicBezTo>
                    <a:pt x="5596" y="6120"/>
                    <a:pt x="5846" y="6370"/>
                    <a:pt x="5846" y="6679"/>
                  </a:cubicBezTo>
                  <a:cubicBezTo>
                    <a:pt x="5846" y="6989"/>
                    <a:pt x="5596" y="7251"/>
                    <a:pt x="5287" y="7251"/>
                  </a:cubicBezTo>
                  <a:cubicBezTo>
                    <a:pt x="4977" y="7251"/>
                    <a:pt x="4715" y="6989"/>
                    <a:pt x="4715" y="6679"/>
                  </a:cubicBezTo>
                  <a:cubicBezTo>
                    <a:pt x="4715" y="6370"/>
                    <a:pt x="4977" y="6120"/>
                    <a:pt x="5287" y="6120"/>
                  </a:cubicBezTo>
                  <a:close/>
                  <a:moveTo>
                    <a:pt x="9001" y="6120"/>
                  </a:moveTo>
                  <a:cubicBezTo>
                    <a:pt x="9299" y="6120"/>
                    <a:pt x="9573" y="6370"/>
                    <a:pt x="9573" y="6679"/>
                  </a:cubicBezTo>
                  <a:cubicBezTo>
                    <a:pt x="9573" y="6989"/>
                    <a:pt x="9323" y="7251"/>
                    <a:pt x="9001" y="7251"/>
                  </a:cubicBezTo>
                  <a:cubicBezTo>
                    <a:pt x="8704" y="7251"/>
                    <a:pt x="8442" y="6989"/>
                    <a:pt x="8442" y="6679"/>
                  </a:cubicBezTo>
                  <a:cubicBezTo>
                    <a:pt x="8442" y="6370"/>
                    <a:pt x="8692" y="6120"/>
                    <a:pt x="9001" y="6120"/>
                  </a:cubicBezTo>
                  <a:close/>
                  <a:moveTo>
                    <a:pt x="12728" y="6120"/>
                  </a:moveTo>
                  <a:cubicBezTo>
                    <a:pt x="13037" y="6120"/>
                    <a:pt x="13288" y="6370"/>
                    <a:pt x="13288" y="6679"/>
                  </a:cubicBezTo>
                  <a:cubicBezTo>
                    <a:pt x="13288" y="6989"/>
                    <a:pt x="13037" y="7251"/>
                    <a:pt x="12728" y="7251"/>
                  </a:cubicBezTo>
                  <a:cubicBezTo>
                    <a:pt x="12418" y="7251"/>
                    <a:pt x="12156" y="6989"/>
                    <a:pt x="12156" y="6679"/>
                  </a:cubicBezTo>
                  <a:cubicBezTo>
                    <a:pt x="12156" y="6370"/>
                    <a:pt x="12418" y="6120"/>
                    <a:pt x="12728" y="6120"/>
                  </a:cubicBezTo>
                  <a:close/>
                  <a:moveTo>
                    <a:pt x="16466" y="6120"/>
                  </a:moveTo>
                  <a:cubicBezTo>
                    <a:pt x="16764" y="6120"/>
                    <a:pt x="17026" y="6370"/>
                    <a:pt x="17026" y="6679"/>
                  </a:cubicBezTo>
                  <a:cubicBezTo>
                    <a:pt x="17026" y="6989"/>
                    <a:pt x="16776" y="7251"/>
                    <a:pt x="16466" y="7251"/>
                  </a:cubicBezTo>
                  <a:cubicBezTo>
                    <a:pt x="16169" y="7251"/>
                    <a:pt x="15895" y="6989"/>
                    <a:pt x="15895" y="6679"/>
                  </a:cubicBezTo>
                  <a:cubicBezTo>
                    <a:pt x="15895" y="6370"/>
                    <a:pt x="16145" y="6120"/>
                    <a:pt x="16466" y="6120"/>
                  </a:cubicBezTo>
                  <a:close/>
                  <a:moveTo>
                    <a:pt x="20181" y="6120"/>
                  </a:moveTo>
                  <a:cubicBezTo>
                    <a:pt x="20491" y="6120"/>
                    <a:pt x="20753" y="6370"/>
                    <a:pt x="20753" y="6679"/>
                  </a:cubicBezTo>
                  <a:cubicBezTo>
                    <a:pt x="20753" y="6989"/>
                    <a:pt x="20491" y="7251"/>
                    <a:pt x="20181" y="7251"/>
                  </a:cubicBezTo>
                  <a:cubicBezTo>
                    <a:pt x="19872" y="7251"/>
                    <a:pt x="19622" y="6989"/>
                    <a:pt x="19622" y="6679"/>
                  </a:cubicBezTo>
                  <a:cubicBezTo>
                    <a:pt x="19622" y="6370"/>
                    <a:pt x="19872" y="6120"/>
                    <a:pt x="20181" y="6120"/>
                  </a:cubicBezTo>
                  <a:close/>
                  <a:moveTo>
                    <a:pt x="23920" y="6120"/>
                  </a:moveTo>
                  <a:cubicBezTo>
                    <a:pt x="24217" y="6120"/>
                    <a:pt x="24479" y="6370"/>
                    <a:pt x="24479" y="6679"/>
                  </a:cubicBezTo>
                  <a:cubicBezTo>
                    <a:pt x="24479" y="6989"/>
                    <a:pt x="24229" y="7251"/>
                    <a:pt x="23920" y="7251"/>
                  </a:cubicBezTo>
                  <a:cubicBezTo>
                    <a:pt x="23610" y="7251"/>
                    <a:pt x="23348" y="6989"/>
                    <a:pt x="23348" y="6679"/>
                  </a:cubicBezTo>
                  <a:cubicBezTo>
                    <a:pt x="23348" y="6370"/>
                    <a:pt x="23610" y="6120"/>
                    <a:pt x="23920" y="6120"/>
                  </a:cubicBezTo>
                  <a:close/>
                  <a:moveTo>
                    <a:pt x="27635" y="6120"/>
                  </a:moveTo>
                  <a:cubicBezTo>
                    <a:pt x="27956" y="6120"/>
                    <a:pt x="28206" y="6370"/>
                    <a:pt x="28206" y="6679"/>
                  </a:cubicBezTo>
                  <a:cubicBezTo>
                    <a:pt x="28206" y="6989"/>
                    <a:pt x="27956" y="7251"/>
                    <a:pt x="27635" y="7251"/>
                  </a:cubicBezTo>
                  <a:cubicBezTo>
                    <a:pt x="27325" y="7251"/>
                    <a:pt x="27075" y="6989"/>
                    <a:pt x="27075" y="6679"/>
                  </a:cubicBezTo>
                  <a:cubicBezTo>
                    <a:pt x="27075" y="6370"/>
                    <a:pt x="27325" y="6120"/>
                    <a:pt x="27635" y="6120"/>
                  </a:cubicBezTo>
                  <a:close/>
                  <a:moveTo>
                    <a:pt x="31373" y="6120"/>
                  </a:moveTo>
                  <a:cubicBezTo>
                    <a:pt x="31671" y="6120"/>
                    <a:pt x="31945" y="6370"/>
                    <a:pt x="31945" y="6679"/>
                  </a:cubicBezTo>
                  <a:cubicBezTo>
                    <a:pt x="31945" y="6989"/>
                    <a:pt x="31683" y="7251"/>
                    <a:pt x="31373" y="7251"/>
                  </a:cubicBezTo>
                  <a:cubicBezTo>
                    <a:pt x="31064" y="7251"/>
                    <a:pt x="30814" y="6989"/>
                    <a:pt x="30814" y="6679"/>
                  </a:cubicBezTo>
                  <a:cubicBezTo>
                    <a:pt x="30814" y="6370"/>
                    <a:pt x="31064" y="6120"/>
                    <a:pt x="31373" y="6120"/>
                  </a:cubicBezTo>
                  <a:close/>
                  <a:moveTo>
                    <a:pt x="35100" y="6120"/>
                  </a:moveTo>
                  <a:cubicBezTo>
                    <a:pt x="35409" y="6120"/>
                    <a:pt x="35659" y="6370"/>
                    <a:pt x="35659" y="6679"/>
                  </a:cubicBezTo>
                  <a:cubicBezTo>
                    <a:pt x="35659" y="6989"/>
                    <a:pt x="35409" y="7251"/>
                    <a:pt x="35100" y="7251"/>
                  </a:cubicBezTo>
                  <a:cubicBezTo>
                    <a:pt x="34778" y="7251"/>
                    <a:pt x="34528" y="6989"/>
                    <a:pt x="34528" y="6679"/>
                  </a:cubicBezTo>
                  <a:cubicBezTo>
                    <a:pt x="34528" y="6370"/>
                    <a:pt x="34778" y="6120"/>
                    <a:pt x="35100" y="6120"/>
                  </a:cubicBezTo>
                  <a:close/>
                  <a:moveTo>
                    <a:pt x="38815" y="6120"/>
                  </a:moveTo>
                  <a:cubicBezTo>
                    <a:pt x="39112" y="6120"/>
                    <a:pt x="39386" y="6370"/>
                    <a:pt x="39386" y="6679"/>
                  </a:cubicBezTo>
                  <a:cubicBezTo>
                    <a:pt x="39386" y="6989"/>
                    <a:pt x="39124" y="7251"/>
                    <a:pt x="38815" y="7251"/>
                  </a:cubicBezTo>
                  <a:cubicBezTo>
                    <a:pt x="38517" y="7251"/>
                    <a:pt x="38255" y="6989"/>
                    <a:pt x="38255" y="6679"/>
                  </a:cubicBezTo>
                  <a:cubicBezTo>
                    <a:pt x="38255" y="6370"/>
                    <a:pt x="38505" y="6120"/>
                    <a:pt x="38815" y="6120"/>
                  </a:cubicBezTo>
                  <a:close/>
                  <a:moveTo>
                    <a:pt x="42553" y="6120"/>
                  </a:moveTo>
                  <a:cubicBezTo>
                    <a:pt x="42863" y="6120"/>
                    <a:pt x="43113" y="6370"/>
                    <a:pt x="43113" y="6679"/>
                  </a:cubicBezTo>
                  <a:cubicBezTo>
                    <a:pt x="43113" y="6989"/>
                    <a:pt x="42863" y="7251"/>
                    <a:pt x="42553" y="7251"/>
                  </a:cubicBezTo>
                  <a:cubicBezTo>
                    <a:pt x="42232" y="7251"/>
                    <a:pt x="41982" y="6989"/>
                    <a:pt x="41982" y="6679"/>
                  </a:cubicBezTo>
                  <a:cubicBezTo>
                    <a:pt x="41982" y="6370"/>
                    <a:pt x="42244" y="6120"/>
                    <a:pt x="42553" y="6120"/>
                  </a:cubicBezTo>
                  <a:close/>
                  <a:moveTo>
                    <a:pt x="46268" y="6120"/>
                  </a:moveTo>
                  <a:cubicBezTo>
                    <a:pt x="46565" y="6120"/>
                    <a:pt x="46839" y="6370"/>
                    <a:pt x="46839" y="6679"/>
                  </a:cubicBezTo>
                  <a:cubicBezTo>
                    <a:pt x="46839" y="6989"/>
                    <a:pt x="46589" y="7251"/>
                    <a:pt x="46268" y="7251"/>
                  </a:cubicBezTo>
                  <a:cubicBezTo>
                    <a:pt x="45970" y="7251"/>
                    <a:pt x="45708" y="6989"/>
                    <a:pt x="45708" y="6679"/>
                  </a:cubicBezTo>
                  <a:cubicBezTo>
                    <a:pt x="45708" y="6370"/>
                    <a:pt x="45958" y="6120"/>
                    <a:pt x="46268" y="6120"/>
                  </a:cubicBezTo>
                  <a:close/>
                  <a:moveTo>
                    <a:pt x="50006" y="6120"/>
                  </a:moveTo>
                  <a:cubicBezTo>
                    <a:pt x="50316" y="6120"/>
                    <a:pt x="50578" y="6370"/>
                    <a:pt x="50578" y="6679"/>
                  </a:cubicBezTo>
                  <a:cubicBezTo>
                    <a:pt x="50578" y="6989"/>
                    <a:pt x="50316" y="7251"/>
                    <a:pt x="50006" y="7251"/>
                  </a:cubicBezTo>
                  <a:cubicBezTo>
                    <a:pt x="49697" y="7251"/>
                    <a:pt x="49447" y="6989"/>
                    <a:pt x="49447" y="6679"/>
                  </a:cubicBezTo>
                  <a:cubicBezTo>
                    <a:pt x="49447" y="6370"/>
                    <a:pt x="49697" y="6120"/>
                    <a:pt x="50006" y="6120"/>
                  </a:cubicBezTo>
                  <a:close/>
                  <a:moveTo>
                    <a:pt x="53733" y="6120"/>
                  </a:moveTo>
                  <a:cubicBezTo>
                    <a:pt x="54031" y="6120"/>
                    <a:pt x="54293" y="6370"/>
                    <a:pt x="54293" y="6679"/>
                  </a:cubicBezTo>
                  <a:cubicBezTo>
                    <a:pt x="54293" y="6989"/>
                    <a:pt x="54043" y="7251"/>
                    <a:pt x="53733" y="7251"/>
                  </a:cubicBezTo>
                  <a:cubicBezTo>
                    <a:pt x="53412" y="7251"/>
                    <a:pt x="53162" y="6989"/>
                    <a:pt x="53162" y="6679"/>
                  </a:cubicBezTo>
                  <a:cubicBezTo>
                    <a:pt x="53162" y="6370"/>
                    <a:pt x="53412" y="6120"/>
                    <a:pt x="53733" y="6120"/>
                  </a:cubicBezTo>
                  <a:close/>
                  <a:moveTo>
                    <a:pt x="57460" y="6120"/>
                  </a:moveTo>
                  <a:cubicBezTo>
                    <a:pt x="57781" y="6120"/>
                    <a:pt x="58031" y="6370"/>
                    <a:pt x="58031" y="6679"/>
                  </a:cubicBezTo>
                  <a:cubicBezTo>
                    <a:pt x="58031" y="6989"/>
                    <a:pt x="57781" y="7251"/>
                    <a:pt x="57460" y="7251"/>
                  </a:cubicBezTo>
                  <a:cubicBezTo>
                    <a:pt x="57150" y="7251"/>
                    <a:pt x="56900" y="6989"/>
                    <a:pt x="56900" y="6679"/>
                  </a:cubicBezTo>
                  <a:cubicBezTo>
                    <a:pt x="56900" y="6370"/>
                    <a:pt x="57150" y="6120"/>
                    <a:pt x="57460" y="6120"/>
                  </a:cubicBezTo>
                  <a:close/>
                  <a:moveTo>
                    <a:pt x="61186" y="6120"/>
                  </a:moveTo>
                  <a:cubicBezTo>
                    <a:pt x="61484" y="6120"/>
                    <a:pt x="61746" y="6370"/>
                    <a:pt x="61746" y="6679"/>
                  </a:cubicBezTo>
                  <a:cubicBezTo>
                    <a:pt x="61746" y="6989"/>
                    <a:pt x="61496" y="7251"/>
                    <a:pt x="61186" y="7251"/>
                  </a:cubicBezTo>
                  <a:cubicBezTo>
                    <a:pt x="60877" y="7251"/>
                    <a:pt x="60615" y="6989"/>
                    <a:pt x="60615" y="6679"/>
                  </a:cubicBezTo>
                  <a:cubicBezTo>
                    <a:pt x="60615" y="6370"/>
                    <a:pt x="60877" y="6120"/>
                    <a:pt x="61186" y="6120"/>
                  </a:cubicBezTo>
                  <a:close/>
                  <a:moveTo>
                    <a:pt x="64925" y="6120"/>
                  </a:moveTo>
                  <a:cubicBezTo>
                    <a:pt x="65234" y="6120"/>
                    <a:pt x="65485" y="6370"/>
                    <a:pt x="65485" y="6679"/>
                  </a:cubicBezTo>
                  <a:cubicBezTo>
                    <a:pt x="65485" y="6989"/>
                    <a:pt x="65234" y="7251"/>
                    <a:pt x="64925" y="7251"/>
                  </a:cubicBezTo>
                  <a:cubicBezTo>
                    <a:pt x="64603" y="7251"/>
                    <a:pt x="64353" y="6989"/>
                    <a:pt x="64353" y="6679"/>
                  </a:cubicBezTo>
                  <a:cubicBezTo>
                    <a:pt x="64353" y="6370"/>
                    <a:pt x="64603" y="6120"/>
                    <a:pt x="64925" y="6120"/>
                  </a:cubicBezTo>
                  <a:close/>
                  <a:moveTo>
                    <a:pt x="68640" y="6120"/>
                  </a:moveTo>
                  <a:cubicBezTo>
                    <a:pt x="68937" y="6120"/>
                    <a:pt x="69211" y="6370"/>
                    <a:pt x="69211" y="6679"/>
                  </a:cubicBezTo>
                  <a:cubicBezTo>
                    <a:pt x="69211" y="6989"/>
                    <a:pt x="68949" y="7251"/>
                    <a:pt x="68640" y="7251"/>
                  </a:cubicBezTo>
                  <a:cubicBezTo>
                    <a:pt x="68330" y="7251"/>
                    <a:pt x="68080" y="6989"/>
                    <a:pt x="68080" y="6679"/>
                  </a:cubicBezTo>
                  <a:cubicBezTo>
                    <a:pt x="68080" y="6370"/>
                    <a:pt x="68330" y="6120"/>
                    <a:pt x="68640" y="6120"/>
                  </a:cubicBezTo>
                  <a:close/>
                  <a:moveTo>
                    <a:pt x="72366" y="6120"/>
                  </a:moveTo>
                  <a:cubicBezTo>
                    <a:pt x="72676" y="6120"/>
                    <a:pt x="72926" y="6370"/>
                    <a:pt x="72926" y="6679"/>
                  </a:cubicBezTo>
                  <a:cubicBezTo>
                    <a:pt x="72926" y="6989"/>
                    <a:pt x="72676" y="7251"/>
                    <a:pt x="72366" y="7251"/>
                  </a:cubicBezTo>
                  <a:cubicBezTo>
                    <a:pt x="72045" y="7251"/>
                    <a:pt x="71795" y="6989"/>
                    <a:pt x="71795" y="6679"/>
                  </a:cubicBezTo>
                  <a:cubicBezTo>
                    <a:pt x="71795" y="6370"/>
                    <a:pt x="72069" y="6120"/>
                    <a:pt x="72366" y="6120"/>
                  </a:cubicBezTo>
                  <a:close/>
                  <a:moveTo>
                    <a:pt x="76093" y="6120"/>
                  </a:moveTo>
                  <a:cubicBezTo>
                    <a:pt x="76391" y="6120"/>
                    <a:pt x="76664" y="6370"/>
                    <a:pt x="76664" y="6679"/>
                  </a:cubicBezTo>
                  <a:cubicBezTo>
                    <a:pt x="76664" y="6989"/>
                    <a:pt x="76403" y="7251"/>
                    <a:pt x="76093" y="7251"/>
                  </a:cubicBezTo>
                  <a:cubicBezTo>
                    <a:pt x="75795" y="7251"/>
                    <a:pt x="75533" y="6989"/>
                    <a:pt x="75533" y="6679"/>
                  </a:cubicBezTo>
                  <a:cubicBezTo>
                    <a:pt x="75533" y="6370"/>
                    <a:pt x="75783" y="6120"/>
                    <a:pt x="76093" y="6120"/>
                  </a:cubicBezTo>
                  <a:close/>
                  <a:moveTo>
                    <a:pt x="79712" y="6120"/>
                  </a:moveTo>
                  <a:cubicBezTo>
                    <a:pt x="80010" y="6120"/>
                    <a:pt x="80284" y="6370"/>
                    <a:pt x="80284" y="6679"/>
                  </a:cubicBezTo>
                  <a:cubicBezTo>
                    <a:pt x="80284" y="6989"/>
                    <a:pt x="80022" y="7251"/>
                    <a:pt x="79712" y="7251"/>
                  </a:cubicBezTo>
                  <a:cubicBezTo>
                    <a:pt x="79403" y="7251"/>
                    <a:pt x="79153" y="6989"/>
                    <a:pt x="79153" y="6679"/>
                  </a:cubicBezTo>
                  <a:cubicBezTo>
                    <a:pt x="79153" y="6370"/>
                    <a:pt x="79403" y="6120"/>
                    <a:pt x="79712" y="6120"/>
                  </a:cubicBezTo>
                  <a:close/>
                  <a:moveTo>
                    <a:pt x="83451" y="6120"/>
                  </a:moveTo>
                  <a:cubicBezTo>
                    <a:pt x="83761" y="6120"/>
                    <a:pt x="84011" y="6370"/>
                    <a:pt x="84011" y="6679"/>
                  </a:cubicBezTo>
                  <a:cubicBezTo>
                    <a:pt x="84011" y="6989"/>
                    <a:pt x="83761" y="7251"/>
                    <a:pt x="83451" y="7251"/>
                  </a:cubicBezTo>
                  <a:cubicBezTo>
                    <a:pt x="83141" y="7251"/>
                    <a:pt x="82880" y="6989"/>
                    <a:pt x="82880" y="6679"/>
                  </a:cubicBezTo>
                  <a:cubicBezTo>
                    <a:pt x="82880" y="6370"/>
                    <a:pt x="83141" y="6120"/>
                    <a:pt x="83451" y="6120"/>
                  </a:cubicBezTo>
                  <a:close/>
                  <a:moveTo>
                    <a:pt x="87166" y="6120"/>
                  </a:moveTo>
                  <a:cubicBezTo>
                    <a:pt x="87463" y="6120"/>
                    <a:pt x="87737" y="6370"/>
                    <a:pt x="87737" y="6679"/>
                  </a:cubicBezTo>
                  <a:cubicBezTo>
                    <a:pt x="87737" y="6989"/>
                    <a:pt x="87475" y="7251"/>
                    <a:pt x="87166" y="7251"/>
                  </a:cubicBezTo>
                  <a:cubicBezTo>
                    <a:pt x="86856" y="7251"/>
                    <a:pt x="86606" y="6989"/>
                    <a:pt x="86606" y="6679"/>
                  </a:cubicBezTo>
                  <a:cubicBezTo>
                    <a:pt x="86606" y="6370"/>
                    <a:pt x="86856" y="6120"/>
                    <a:pt x="87166" y="6120"/>
                  </a:cubicBezTo>
                  <a:close/>
                  <a:moveTo>
                    <a:pt x="90904" y="6120"/>
                  </a:moveTo>
                  <a:cubicBezTo>
                    <a:pt x="91214" y="6120"/>
                    <a:pt x="91464" y="6370"/>
                    <a:pt x="91464" y="6679"/>
                  </a:cubicBezTo>
                  <a:cubicBezTo>
                    <a:pt x="91464" y="6989"/>
                    <a:pt x="91214" y="7251"/>
                    <a:pt x="90904" y="7251"/>
                  </a:cubicBezTo>
                  <a:cubicBezTo>
                    <a:pt x="90595" y="7251"/>
                    <a:pt x="90345" y="6989"/>
                    <a:pt x="90345" y="6679"/>
                  </a:cubicBezTo>
                  <a:cubicBezTo>
                    <a:pt x="90345" y="6370"/>
                    <a:pt x="90595" y="6120"/>
                    <a:pt x="90904" y="6120"/>
                  </a:cubicBezTo>
                  <a:close/>
                  <a:moveTo>
                    <a:pt x="94631" y="6120"/>
                  </a:moveTo>
                  <a:cubicBezTo>
                    <a:pt x="94929" y="6120"/>
                    <a:pt x="95191" y="6370"/>
                    <a:pt x="95191" y="6679"/>
                  </a:cubicBezTo>
                  <a:cubicBezTo>
                    <a:pt x="95191" y="6989"/>
                    <a:pt x="94941" y="7251"/>
                    <a:pt x="94631" y="7251"/>
                  </a:cubicBezTo>
                  <a:cubicBezTo>
                    <a:pt x="94310" y="7251"/>
                    <a:pt x="94060" y="6989"/>
                    <a:pt x="94060" y="6679"/>
                  </a:cubicBezTo>
                  <a:cubicBezTo>
                    <a:pt x="94060" y="6370"/>
                    <a:pt x="94310" y="6120"/>
                    <a:pt x="94631" y="6120"/>
                  </a:cubicBezTo>
                  <a:close/>
                  <a:moveTo>
                    <a:pt x="98346" y="6120"/>
                  </a:moveTo>
                  <a:cubicBezTo>
                    <a:pt x="98655" y="6120"/>
                    <a:pt x="98905" y="6370"/>
                    <a:pt x="98905" y="6679"/>
                  </a:cubicBezTo>
                  <a:cubicBezTo>
                    <a:pt x="98905" y="6989"/>
                    <a:pt x="98655" y="7251"/>
                    <a:pt x="98346" y="7251"/>
                  </a:cubicBezTo>
                  <a:cubicBezTo>
                    <a:pt x="98036" y="7251"/>
                    <a:pt x="97786" y="6989"/>
                    <a:pt x="97786" y="6679"/>
                  </a:cubicBezTo>
                  <a:cubicBezTo>
                    <a:pt x="97786" y="6370"/>
                    <a:pt x="98036" y="6120"/>
                    <a:pt x="98346" y="6120"/>
                  </a:cubicBezTo>
                  <a:close/>
                  <a:moveTo>
                    <a:pt x="102084" y="6120"/>
                  </a:moveTo>
                  <a:cubicBezTo>
                    <a:pt x="102382" y="6120"/>
                    <a:pt x="102644" y="6370"/>
                    <a:pt x="102644" y="6679"/>
                  </a:cubicBezTo>
                  <a:cubicBezTo>
                    <a:pt x="102644" y="6989"/>
                    <a:pt x="102394" y="7251"/>
                    <a:pt x="102084" y="7251"/>
                  </a:cubicBezTo>
                  <a:cubicBezTo>
                    <a:pt x="101787" y="7251"/>
                    <a:pt x="101513" y="6989"/>
                    <a:pt x="101513" y="6679"/>
                  </a:cubicBezTo>
                  <a:cubicBezTo>
                    <a:pt x="101513" y="6370"/>
                    <a:pt x="101775" y="6120"/>
                    <a:pt x="102084" y="6120"/>
                  </a:cubicBezTo>
                  <a:close/>
                  <a:moveTo>
                    <a:pt x="105799" y="6120"/>
                  </a:moveTo>
                  <a:cubicBezTo>
                    <a:pt x="106121" y="6120"/>
                    <a:pt x="106371" y="6370"/>
                    <a:pt x="106371" y="6679"/>
                  </a:cubicBezTo>
                  <a:cubicBezTo>
                    <a:pt x="106371" y="6989"/>
                    <a:pt x="106109" y="7251"/>
                    <a:pt x="105799" y="7251"/>
                  </a:cubicBezTo>
                  <a:cubicBezTo>
                    <a:pt x="105490" y="7251"/>
                    <a:pt x="105239" y="6989"/>
                    <a:pt x="105239" y="6679"/>
                  </a:cubicBezTo>
                  <a:cubicBezTo>
                    <a:pt x="105239" y="6370"/>
                    <a:pt x="105490" y="6120"/>
                    <a:pt x="105799" y="6120"/>
                  </a:cubicBezTo>
                  <a:close/>
                  <a:moveTo>
                    <a:pt x="109538" y="6120"/>
                  </a:moveTo>
                  <a:cubicBezTo>
                    <a:pt x="109835" y="6120"/>
                    <a:pt x="110109" y="6370"/>
                    <a:pt x="110109" y="6679"/>
                  </a:cubicBezTo>
                  <a:cubicBezTo>
                    <a:pt x="110109" y="6989"/>
                    <a:pt x="109847" y="7251"/>
                    <a:pt x="109538" y="7251"/>
                  </a:cubicBezTo>
                  <a:cubicBezTo>
                    <a:pt x="109228" y="7251"/>
                    <a:pt x="108978" y="6989"/>
                    <a:pt x="108978" y="6679"/>
                  </a:cubicBezTo>
                  <a:cubicBezTo>
                    <a:pt x="108978" y="6370"/>
                    <a:pt x="109228" y="6120"/>
                    <a:pt x="109538" y="6120"/>
                  </a:cubicBezTo>
                  <a:close/>
                  <a:moveTo>
                    <a:pt x="113264" y="6120"/>
                  </a:moveTo>
                  <a:cubicBezTo>
                    <a:pt x="113574" y="6120"/>
                    <a:pt x="113824" y="6370"/>
                    <a:pt x="113824" y="6679"/>
                  </a:cubicBezTo>
                  <a:cubicBezTo>
                    <a:pt x="113824" y="6989"/>
                    <a:pt x="113574" y="7251"/>
                    <a:pt x="113264" y="7251"/>
                  </a:cubicBezTo>
                  <a:cubicBezTo>
                    <a:pt x="112943" y="7251"/>
                    <a:pt x="112693" y="6989"/>
                    <a:pt x="112693" y="6679"/>
                  </a:cubicBezTo>
                  <a:cubicBezTo>
                    <a:pt x="112693" y="6370"/>
                    <a:pt x="112943" y="6120"/>
                    <a:pt x="113264" y="6120"/>
                  </a:cubicBezTo>
                  <a:close/>
                  <a:moveTo>
                    <a:pt x="116991" y="6120"/>
                  </a:moveTo>
                  <a:cubicBezTo>
                    <a:pt x="117289" y="6120"/>
                    <a:pt x="117562" y="6370"/>
                    <a:pt x="117562" y="6679"/>
                  </a:cubicBezTo>
                  <a:cubicBezTo>
                    <a:pt x="117562" y="6989"/>
                    <a:pt x="117312" y="7251"/>
                    <a:pt x="116991" y="7251"/>
                  </a:cubicBezTo>
                  <a:cubicBezTo>
                    <a:pt x="116681" y="7251"/>
                    <a:pt x="116431" y="6989"/>
                    <a:pt x="116431" y="6679"/>
                  </a:cubicBezTo>
                  <a:cubicBezTo>
                    <a:pt x="116431" y="6370"/>
                    <a:pt x="116681" y="6120"/>
                    <a:pt x="116991" y="6120"/>
                  </a:cubicBezTo>
                  <a:close/>
                  <a:moveTo>
                    <a:pt x="120718" y="6120"/>
                  </a:moveTo>
                  <a:cubicBezTo>
                    <a:pt x="121027" y="6120"/>
                    <a:pt x="121277" y="6370"/>
                    <a:pt x="121277" y="6679"/>
                  </a:cubicBezTo>
                  <a:cubicBezTo>
                    <a:pt x="121277" y="6989"/>
                    <a:pt x="121027" y="7251"/>
                    <a:pt x="120718" y="7251"/>
                  </a:cubicBezTo>
                  <a:cubicBezTo>
                    <a:pt x="120408" y="7251"/>
                    <a:pt x="120146" y="6989"/>
                    <a:pt x="120146" y="6679"/>
                  </a:cubicBezTo>
                  <a:cubicBezTo>
                    <a:pt x="120146" y="6370"/>
                    <a:pt x="120420" y="6120"/>
                    <a:pt x="120718" y="6120"/>
                  </a:cubicBezTo>
                  <a:close/>
                  <a:moveTo>
                    <a:pt x="124456" y="6120"/>
                  </a:moveTo>
                  <a:cubicBezTo>
                    <a:pt x="124754" y="6120"/>
                    <a:pt x="125016" y="6370"/>
                    <a:pt x="125016" y="6679"/>
                  </a:cubicBezTo>
                  <a:cubicBezTo>
                    <a:pt x="125016" y="6989"/>
                    <a:pt x="124766" y="7251"/>
                    <a:pt x="124456" y="7251"/>
                  </a:cubicBezTo>
                  <a:cubicBezTo>
                    <a:pt x="124135" y="7251"/>
                    <a:pt x="123885" y="6989"/>
                    <a:pt x="123885" y="6679"/>
                  </a:cubicBezTo>
                  <a:cubicBezTo>
                    <a:pt x="123885" y="6370"/>
                    <a:pt x="124135" y="6120"/>
                    <a:pt x="124456" y="6120"/>
                  </a:cubicBezTo>
                  <a:close/>
                  <a:moveTo>
                    <a:pt x="128171" y="6120"/>
                  </a:moveTo>
                  <a:cubicBezTo>
                    <a:pt x="128480" y="6120"/>
                    <a:pt x="128742" y="6370"/>
                    <a:pt x="128742" y="6679"/>
                  </a:cubicBezTo>
                  <a:cubicBezTo>
                    <a:pt x="128742" y="6989"/>
                    <a:pt x="128480" y="7251"/>
                    <a:pt x="128171" y="7251"/>
                  </a:cubicBezTo>
                  <a:cubicBezTo>
                    <a:pt x="127861" y="7251"/>
                    <a:pt x="127611" y="6989"/>
                    <a:pt x="127611" y="6679"/>
                  </a:cubicBezTo>
                  <a:cubicBezTo>
                    <a:pt x="127611" y="6370"/>
                    <a:pt x="127861" y="6120"/>
                    <a:pt x="128171" y="6120"/>
                  </a:cubicBezTo>
                  <a:close/>
                  <a:moveTo>
                    <a:pt x="131898" y="6120"/>
                  </a:moveTo>
                  <a:cubicBezTo>
                    <a:pt x="132195" y="6120"/>
                    <a:pt x="132457" y="6370"/>
                    <a:pt x="132457" y="6679"/>
                  </a:cubicBezTo>
                  <a:cubicBezTo>
                    <a:pt x="132457" y="6989"/>
                    <a:pt x="132207" y="7251"/>
                    <a:pt x="131898" y="7251"/>
                  </a:cubicBezTo>
                  <a:cubicBezTo>
                    <a:pt x="131600" y="7251"/>
                    <a:pt x="131326" y="6989"/>
                    <a:pt x="131326" y="6679"/>
                  </a:cubicBezTo>
                  <a:cubicBezTo>
                    <a:pt x="131326" y="6370"/>
                    <a:pt x="131576" y="6120"/>
                    <a:pt x="131898" y="6120"/>
                  </a:cubicBezTo>
                  <a:close/>
                  <a:moveTo>
                    <a:pt x="3405" y="7977"/>
                  </a:moveTo>
                  <a:cubicBezTo>
                    <a:pt x="3703" y="7977"/>
                    <a:pt x="3977" y="8227"/>
                    <a:pt x="3977" y="8537"/>
                  </a:cubicBezTo>
                  <a:cubicBezTo>
                    <a:pt x="3977" y="8835"/>
                    <a:pt x="3727" y="9108"/>
                    <a:pt x="3405" y="9108"/>
                  </a:cubicBezTo>
                  <a:cubicBezTo>
                    <a:pt x="3096" y="9108"/>
                    <a:pt x="2846" y="8858"/>
                    <a:pt x="2846" y="8537"/>
                  </a:cubicBezTo>
                  <a:cubicBezTo>
                    <a:pt x="2858" y="8215"/>
                    <a:pt x="3096" y="7977"/>
                    <a:pt x="3405" y="7977"/>
                  </a:cubicBezTo>
                  <a:close/>
                  <a:moveTo>
                    <a:pt x="7132" y="7977"/>
                  </a:moveTo>
                  <a:cubicBezTo>
                    <a:pt x="7430" y="7977"/>
                    <a:pt x="7692" y="8227"/>
                    <a:pt x="7692" y="8537"/>
                  </a:cubicBezTo>
                  <a:cubicBezTo>
                    <a:pt x="7692" y="8835"/>
                    <a:pt x="7442" y="9108"/>
                    <a:pt x="7132" y="9108"/>
                  </a:cubicBezTo>
                  <a:cubicBezTo>
                    <a:pt x="6834" y="9108"/>
                    <a:pt x="6560" y="8858"/>
                    <a:pt x="6560" y="8537"/>
                  </a:cubicBezTo>
                  <a:cubicBezTo>
                    <a:pt x="6584" y="8215"/>
                    <a:pt x="6822" y="7977"/>
                    <a:pt x="7132" y="7977"/>
                  </a:cubicBezTo>
                  <a:close/>
                  <a:moveTo>
                    <a:pt x="10871" y="7977"/>
                  </a:moveTo>
                  <a:cubicBezTo>
                    <a:pt x="11168" y="7977"/>
                    <a:pt x="11430" y="8227"/>
                    <a:pt x="11430" y="8537"/>
                  </a:cubicBezTo>
                  <a:cubicBezTo>
                    <a:pt x="11430" y="8835"/>
                    <a:pt x="11180" y="9108"/>
                    <a:pt x="10871" y="9108"/>
                  </a:cubicBezTo>
                  <a:cubicBezTo>
                    <a:pt x="10573" y="9108"/>
                    <a:pt x="10299" y="8858"/>
                    <a:pt x="10299" y="8537"/>
                  </a:cubicBezTo>
                  <a:cubicBezTo>
                    <a:pt x="10299" y="8215"/>
                    <a:pt x="10549" y="7977"/>
                    <a:pt x="10871" y="7977"/>
                  </a:cubicBezTo>
                  <a:close/>
                  <a:moveTo>
                    <a:pt x="14585" y="7977"/>
                  </a:moveTo>
                  <a:cubicBezTo>
                    <a:pt x="14883" y="7977"/>
                    <a:pt x="15157" y="8227"/>
                    <a:pt x="15157" y="8537"/>
                  </a:cubicBezTo>
                  <a:cubicBezTo>
                    <a:pt x="15157" y="8835"/>
                    <a:pt x="14895" y="9108"/>
                    <a:pt x="14585" y="9108"/>
                  </a:cubicBezTo>
                  <a:cubicBezTo>
                    <a:pt x="14288" y="9108"/>
                    <a:pt x="14014" y="8858"/>
                    <a:pt x="14014" y="8537"/>
                  </a:cubicBezTo>
                  <a:cubicBezTo>
                    <a:pt x="14038" y="8215"/>
                    <a:pt x="14276" y="7977"/>
                    <a:pt x="14585" y="7977"/>
                  </a:cubicBezTo>
                  <a:close/>
                  <a:moveTo>
                    <a:pt x="18324" y="7977"/>
                  </a:moveTo>
                  <a:cubicBezTo>
                    <a:pt x="18622" y="7977"/>
                    <a:pt x="18883" y="8227"/>
                    <a:pt x="18883" y="8537"/>
                  </a:cubicBezTo>
                  <a:cubicBezTo>
                    <a:pt x="18883" y="8835"/>
                    <a:pt x="18633" y="9108"/>
                    <a:pt x="18324" y="9108"/>
                  </a:cubicBezTo>
                  <a:cubicBezTo>
                    <a:pt x="18026" y="9108"/>
                    <a:pt x="17752" y="8858"/>
                    <a:pt x="17752" y="8537"/>
                  </a:cubicBezTo>
                  <a:cubicBezTo>
                    <a:pt x="17752" y="8215"/>
                    <a:pt x="18014" y="7977"/>
                    <a:pt x="18324" y="7977"/>
                  </a:cubicBezTo>
                  <a:close/>
                  <a:moveTo>
                    <a:pt x="22039" y="7977"/>
                  </a:moveTo>
                  <a:cubicBezTo>
                    <a:pt x="22336" y="7977"/>
                    <a:pt x="22610" y="8227"/>
                    <a:pt x="22610" y="8537"/>
                  </a:cubicBezTo>
                  <a:cubicBezTo>
                    <a:pt x="22610" y="8835"/>
                    <a:pt x="22360" y="9108"/>
                    <a:pt x="22039" y="9108"/>
                  </a:cubicBezTo>
                  <a:cubicBezTo>
                    <a:pt x="21729" y="9108"/>
                    <a:pt x="21479" y="8858"/>
                    <a:pt x="21479" y="8537"/>
                  </a:cubicBezTo>
                  <a:cubicBezTo>
                    <a:pt x="21491" y="8215"/>
                    <a:pt x="21729" y="7977"/>
                    <a:pt x="22039" y="7977"/>
                  </a:cubicBezTo>
                  <a:close/>
                  <a:moveTo>
                    <a:pt x="25777" y="7977"/>
                  </a:moveTo>
                  <a:cubicBezTo>
                    <a:pt x="26075" y="7977"/>
                    <a:pt x="26349" y="8227"/>
                    <a:pt x="26349" y="8537"/>
                  </a:cubicBezTo>
                  <a:cubicBezTo>
                    <a:pt x="26349" y="8835"/>
                    <a:pt x="26087" y="9108"/>
                    <a:pt x="25777" y="9108"/>
                  </a:cubicBezTo>
                  <a:cubicBezTo>
                    <a:pt x="25468" y="9108"/>
                    <a:pt x="25206" y="8858"/>
                    <a:pt x="25206" y="8537"/>
                  </a:cubicBezTo>
                  <a:cubicBezTo>
                    <a:pt x="25218" y="8215"/>
                    <a:pt x="25468" y="7977"/>
                    <a:pt x="25777" y="7977"/>
                  </a:cubicBezTo>
                  <a:close/>
                  <a:moveTo>
                    <a:pt x="29504" y="7977"/>
                  </a:moveTo>
                  <a:cubicBezTo>
                    <a:pt x="29801" y="7977"/>
                    <a:pt x="30063" y="8227"/>
                    <a:pt x="30063" y="8537"/>
                  </a:cubicBezTo>
                  <a:cubicBezTo>
                    <a:pt x="30063" y="8835"/>
                    <a:pt x="29813" y="9108"/>
                    <a:pt x="29504" y="9108"/>
                  </a:cubicBezTo>
                  <a:cubicBezTo>
                    <a:pt x="29182" y="9108"/>
                    <a:pt x="28932" y="8858"/>
                    <a:pt x="28932" y="8537"/>
                  </a:cubicBezTo>
                  <a:cubicBezTo>
                    <a:pt x="28944" y="8215"/>
                    <a:pt x="29182" y="7977"/>
                    <a:pt x="29504" y="7977"/>
                  </a:cubicBezTo>
                  <a:close/>
                  <a:moveTo>
                    <a:pt x="33230" y="7977"/>
                  </a:moveTo>
                  <a:cubicBezTo>
                    <a:pt x="33528" y="7977"/>
                    <a:pt x="33802" y="8227"/>
                    <a:pt x="33802" y="8537"/>
                  </a:cubicBezTo>
                  <a:cubicBezTo>
                    <a:pt x="33802" y="8835"/>
                    <a:pt x="33552" y="9108"/>
                    <a:pt x="33230" y="9108"/>
                  </a:cubicBezTo>
                  <a:cubicBezTo>
                    <a:pt x="32921" y="9108"/>
                    <a:pt x="32671" y="8858"/>
                    <a:pt x="32671" y="8537"/>
                  </a:cubicBezTo>
                  <a:cubicBezTo>
                    <a:pt x="32671" y="8215"/>
                    <a:pt x="32921" y="7977"/>
                    <a:pt x="33230" y="7977"/>
                  </a:cubicBezTo>
                  <a:close/>
                  <a:moveTo>
                    <a:pt x="36957" y="7977"/>
                  </a:moveTo>
                  <a:cubicBezTo>
                    <a:pt x="37255" y="7977"/>
                    <a:pt x="37517" y="8227"/>
                    <a:pt x="37517" y="8537"/>
                  </a:cubicBezTo>
                  <a:cubicBezTo>
                    <a:pt x="37517" y="8835"/>
                    <a:pt x="37267" y="9108"/>
                    <a:pt x="36957" y="9108"/>
                  </a:cubicBezTo>
                  <a:cubicBezTo>
                    <a:pt x="36648" y="9108"/>
                    <a:pt x="36386" y="8858"/>
                    <a:pt x="36386" y="8537"/>
                  </a:cubicBezTo>
                  <a:cubicBezTo>
                    <a:pt x="36409" y="8215"/>
                    <a:pt x="36648" y="7977"/>
                    <a:pt x="36957" y="7977"/>
                  </a:cubicBezTo>
                  <a:close/>
                  <a:moveTo>
                    <a:pt x="40672" y="7977"/>
                  </a:moveTo>
                  <a:cubicBezTo>
                    <a:pt x="40970" y="7977"/>
                    <a:pt x="41243" y="8227"/>
                    <a:pt x="41243" y="8537"/>
                  </a:cubicBezTo>
                  <a:cubicBezTo>
                    <a:pt x="41243" y="8835"/>
                    <a:pt x="40993" y="9108"/>
                    <a:pt x="40672" y="9108"/>
                  </a:cubicBezTo>
                  <a:cubicBezTo>
                    <a:pt x="40374" y="9108"/>
                    <a:pt x="40112" y="8858"/>
                    <a:pt x="40112" y="8537"/>
                  </a:cubicBezTo>
                  <a:cubicBezTo>
                    <a:pt x="40124" y="8215"/>
                    <a:pt x="40362" y="7977"/>
                    <a:pt x="40672" y="7977"/>
                  </a:cubicBezTo>
                  <a:close/>
                  <a:moveTo>
                    <a:pt x="44410" y="7977"/>
                  </a:moveTo>
                  <a:cubicBezTo>
                    <a:pt x="44708" y="7977"/>
                    <a:pt x="44982" y="8227"/>
                    <a:pt x="44982" y="8537"/>
                  </a:cubicBezTo>
                  <a:cubicBezTo>
                    <a:pt x="44982" y="8835"/>
                    <a:pt x="44720" y="9108"/>
                    <a:pt x="44410" y="9108"/>
                  </a:cubicBezTo>
                  <a:cubicBezTo>
                    <a:pt x="44113" y="9108"/>
                    <a:pt x="43851" y="8858"/>
                    <a:pt x="43851" y="8537"/>
                  </a:cubicBezTo>
                  <a:cubicBezTo>
                    <a:pt x="43851" y="8215"/>
                    <a:pt x="44101" y="7977"/>
                    <a:pt x="44410" y="7977"/>
                  </a:cubicBezTo>
                  <a:close/>
                  <a:moveTo>
                    <a:pt x="48137" y="7977"/>
                  </a:moveTo>
                  <a:cubicBezTo>
                    <a:pt x="48435" y="7977"/>
                    <a:pt x="48697" y="8227"/>
                    <a:pt x="48697" y="8537"/>
                  </a:cubicBezTo>
                  <a:cubicBezTo>
                    <a:pt x="48697" y="8835"/>
                    <a:pt x="48447" y="9108"/>
                    <a:pt x="48137" y="9108"/>
                  </a:cubicBezTo>
                  <a:cubicBezTo>
                    <a:pt x="47839" y="9108"/>
                    <a:pt x="47566" y="8858"/>
                    <a:pt x="47566" y="8537"/>
                  </a:cubicBezTo>
                  <a:cubicBezTo>
                    <a:pt x="47578" y="8215"/>
                    <a:pt x="47839" y="7977"/>
                    <a:pt x="48137" y="7977"/>
                  </a:cubicBezTo>
                  <a:close/>
                  <a:moveTo>
                    <a:pt x="51864" y="7977"/>
                  </a:moveTo>
                  <a:cubicBezTo>
                    <a:pt x="52161" y="7977"/>
                    <a:pt x="52435" y="8227"/>
                    <a:pt x="52435" y="8537"/>
                  </a:cubicBezTo>
                  <a:cubicBezTo>
                    <a:pt x="52435" y="8835"/>
                    <a:pt x="52185" y="9108"/>
                    <a:pt x="51864" y="9108"/>
                  </a:cubicBezTo>
                  <a:cubicBezTo>
                    <a:pt x="51566" y="9108"/>
                    <a:pt x="51304" y="8858"/>
                    <a:pt x="51304" y="8537"/>
                  </a:cubicBezTo>
                  <a:cubicBezTo>
                    <a:pt x="51304" y="8215"/>
                    <a:pt x="51554" y="7977"/>
                    <a:pt x="51864" y="7977"/>
                  </a:cubicBezTo>
                  <a:close/>
                  <a:moveTo>
                    <a:pt x="55602" y="7977"/>
                  </a:moveTo>
                  <a:cubicBezTo>
                    <a:pt x="55900" y="7977"/>
                    <a:pt x="56174" y="8227"/>
                    <a:pt x="56174" y="8537"/>
                  </a:cubicBezTo>
                  <a:cubicBezTo>
                    <a:pt x="56174" y="8835"/>
                    <a:pt x="55912" y="9108"/>
                    <a:pt x="55602" y="9108"/>
                  </a:cubicBezTo>
                  <a:cubicBezTo>
                    <a:pt x="55293" y="9108"/>
                    <a:pt x="55043" y="8858"/>
                    <a:pt x="55043" y="8537"/>
                  </a:cubicBezTo>
                  <a:cubicBezTo>
                    <a:pt x="55043" y="8215"/>
                    <a:pt x="55293" y="7977"/>
                    <a:pt x="55602" y="7977"/>
                  </a:cubicBezTo>
                  <a:close/>
                  <a:moveTo>
                    <a:pt x="59329" y="7977"/>
                  </a:moveTo>
                  <a:cubicBezTo>
                    <a:pt x="59627" y="7977"/>
                    <a:pt x="59889" y="8227"/>
                    <a:pt x="59889" y="8537"/>
                  </a:cubicBezTo>
                  <a:cubicBezTo>
                    <a:pt x="59889" y="8835"/>
                    <a:pt x="59639" y="9108"/>
                    <a:pt x="59329" y="9108"/>
                  </a:cubicBezTo>
                  <a:cubicBezTo>
                    <a:pt x="59008" y="9108"/>
                    <a:pt x="58757" y="8858"/>
                    <a:pt x="58757" y="8537"/>
                  </a:cubicBezTo>
                  <a:cubicBezTo>
                    <a:pt x="58757" y="8215"/>
                    <a:pt x="59008" y="7977"/>
                    <a:pt x="59329" y="7977"/>
                  </a:cubicBezTo>
                  <a:close/>
                  <a:moveTo>
                    <a:pt x="63056" y="7977"/>
                  </a:moveTo>
                  <a:cubicBezTo>
                    <a:pt x="63353" y="7977"/>
                    <a:pt x="63627" y="8227"/>
                    <a:pt x="63627" y="8537"/>
                  </a:cubicBezTo>
                  <a:cubicBezTo>
                    <a:pt x="63627" y="8835"/>
                    <a:pt x="63377" y="9108"/>
                    <a:pt x="63056" y="9108"/>
                  </a:cubicBezTo>
                  <a:cubicBezTo>
                    <a:pt x="62746" y="9108"/>
                    <a:pt x="62496" y="8858"/>
                    <a:pt x="62496" y="8537"/>
                  </a:cubicBezTo>
                  <a:cubicBezTo>
                    <a:pt x="62496" y="8215"/>
                    <a:pt x="62746" y="7977"/>
                    <a:pt x="63056" y="7977"/>
                  </a:cubicBezTo>
                  <a:close/>
                  <a:moveTo>
                    <a:pt x="66782" y="7977"/>
                  </a:moveTo>
                  <a:cubicBezTo>
                    <a:pt x="67080" y="7977"/>
                    <a:pt x="67342" y="8227"/>
                    <a:pt x="67342" y="8537"/>
                  </a:cubicBezTo>
                  <a:cubicBezTo>
                    <a:pt x="67342" y="8835"/>
                    <a:pt x="67092" y="9108"/>
                    <a:pt x="66782" y="9108"/>
                  </a:cubicBezTo>
                  <a:cubicBezTo>
                    <a:pt x="66473" y="9108"/>
                    <a:pt x="66211" y="8858"/>
                    <a:pt x="66211" y="8537"/>
                  </a:cubicBezTo>
                  <a:cubicBezTo>
                    <a:pt x="66235" y="8215"/>
                    <a:pt x="66473" y="7977"/>
                    <a:pt x="66782" y="7977"/>
                  </a:cubicBezTo>
                  <a:close/>
                  <a:moveTo>
                    <a:pt x="70509" y="7977"/>
                  </a:moveTo>
                  <a:cubicBezTo>
                    <a:pt x="70807" y="7977"/>
                    <a:pt x="71080" y="8227"/>
                    <a:pt x="71080" y="8537"/>
                  </a:cubicBezTo>
                  <a:cubicBezTo>
                    <a:pt x="71080" y="8835"/>
                    <a:pt x="70830" y="9108"/>
                    <a:pt x="70509" y="9108"/>
                  </a:cubicBezTo>
                  <a:cubicBezTo>
                    <a:pt x="70199" y="9108"/>
                    <a:pt x="69949" y="8858"/>
                    <a:pt x="69949" y="8537"/>
                  </a:cubicBezTo>
                  <a:cubicBezTo>
                    <a:pt x="69949" y="8215"/>
                    <a:pt x="70199" y="7977"/>
                    <a:pt x="70509" y="7977"/>
                  </a:cubicBezTo>
                  <a:close/>
                  <a:moveTo>
                    <a:pt x="74236" y="7977"/>
                  </a:moveTo>
                  <a:cubicBezTo>
                    <a:pt x="74533" y="7977"/>
                    <a:pt x="74795" y="8227"/>
                    <a:pt x="74795" y="8537"/>
                  </a:cubicBezTo>
                  <a:cubicBezTo>
                    <a:pt x="74795" y="8835"/>
                    <a:pt x="74545" y="9108"/>
                    <a:pt x="74236" y="9108"/>
                  </a:cubicBezTo>
                  <a:cubicBezTo>
                    <a:pt x="73938" y="9108"/>
                    <a:pt x="73676" y="8858"/>
                    <a:pt x="73676" y="8537"/>
                  </a:cubicBezTo>
                  <a:cubicBezTo>
                    <a:pt x="73676" y="8215"/>
                    <a:pt x="73926" y="7977"/>
                    <a:pt x="74236" y="7977"/>
                  </a:cubicBezTo>
                  <a:close/>
                  <a:moveTo>
                    <a:pt x="77855" y="7977"/>
                  </a:moveTo>
                  <a:cubicBezTo>
                    <a:pt x="78153" y="7977"/>
                    <a:pt x="78415" y="8227"/>
                    <a:pt x="78415" y="8537"/>
                  </a:cubicBezTo>
                  <a:cubicBezTo>
                    <a:pt x="78415" y="8835"/>
                    <a:pt x="78165" y="9108"/>
                    <a:pt x="77855" y="9108"/>
                  </a:cubicBezTo>
                  <a:cubicBezTo>
                    <a:pt x="77546" y="9108"/>
                    <a:pt x="77284" y="8858"/>
                    <a:pt x="77284" y="8537"/>
                  </a:cubicBezTo>
                  <a:cubicBezTo>
                    <a:pt x="77284" y="8215"/>
                    <a:pt x="77546" y="7977"/>
                    <a:pt x="77855" y="7977"/>
                  </a:cubicBezTo>
                  <a:close/>
                  <a:moveTo>
                    <a:pt x="81570" y="7977"/>
                  </a:moveTo>
                  <a:cubicBezTo>
                    <a:pt x="81868" y="7977"/>
                    <a:pt x="82141" y="8227"/>
                    <a:pt x="82141" y="8537"/>
                  </a:cubicBezTo>
                  <a:cubicBezTo>
                    <a:pt x="82141" y="8835"/>
                    <a:pt x="81879" y="9108"/>
                    <a:pt x="81570" y="9108"/>
                  </a:cubicBezTo>
                  <a:cubicBezTo>
                    <a:pt x="81260" y="9108"/>
                    <a:pt x="81010" y="8858"/>
                    <a:pt x="81010" y="8537"/>
                  </a:cubicBezTo>
                  <a:cubicBezTo>
                    <a:pt x="81022" y="8215"/>
                    <a:pt x="81260" y="7977"/>
                    <a:pt x="81570" y="7977"/>
                  </a:cubicBezTo>
                  <a:close/>
                  <a:moveTo>
                    <a:pt x="85308" y="7977"/>
                  </a:moveTo>
                  <a:cubicBezTo>
                    <a:pt x="85606" y="7977"/>
                    <a:pt x="85880" y="8227"/>
                    <a:pt x="85880" y="8537"/>
                  </a:cubicBezTo>
                  <a:cubicBezTo>
                    <a:pt x="85880" y="8835"/>
                    <a:pt x="85618" y="9108"/>
                    <a:pt x="85308" y="9108"/>
                  </a:cubicBezTo>
                  <a:cubicBezTo>
                    <a:pt x="84999" y="9108"/>
                    <a:pt x="84749" y="8858"/>
                    <a:pt x="84749" y="8537"/>
                  </a:cubicBezTo>
                  <a:cubicBezTo>
                    <a:pt x="84749" y="8215"/>
                    <a:pt x="84999" y="7977"/>
                    <a:pt x="85308" y="7977"/>
                  </a:cubicBezTo>
                  <a:close/>
                  <a:moveTo>
                    <a:pt x="89035" y="7977"/>
                  </a:moveTo>
                  <a:cubicBezTo>
                    <a:pt x="89333" y="7977"/>
                    <a:pt x="89595" y="8227"/>
                    <a:pt x="89595" y="8537"/>
                  </a:cubicBezTo>
                  <a:cubicBezTo>
                    <a:pt x="89595" y="8835"/>
                    <a:pt x="89345" y="9108"/>
                    <a:pt x="89035" y="9108"/>
                  </a:cubicBezTo>
                  <a:cubicBezTo>
                    <a:pt x="88714" y="9108"/>
                    <a:pt x="88464" y="8858"/>
                    <a:pt x="88464" y="8537"/>
                  </a:cubicBezTo>
                  <a:cubicBezTo>
                    <a:pt x="88475" y="8215"/>
                    <a:pt x="88714" y="7977"/>
                    <a:pt x="89035" y="7977"/>
                  </a:cubicBezTo>
                  <a:close/>
                  <a:moveTo>
                    <a:pt x="92762" y="7977"/>
                  </a:moveTo>
                  <a:cubicBezTo>
                    <a:pt x="93059" y="7977"/>
                    <a:pt x="93333" y="8227"/>
                    <a:pt x="93333" y="8537"/>
                  </a:cubicBezTo>
                  <a:cubicBezTo>
                    <a:pt x="93333" y="8835"/>
                    <a:pt x="93071" y="9108"/>
                    <a:pt x="92762" y="9108"/>
                  </a:cubicBezTo>
                  <a:cubicBezTo>
                    <a:pt x="92452" y="9108"/>
                    <a:pt x="92202" y="8858"/>
                    <a:pt x="92202" y="8537"/>
                  </a:cubicBezTo>
                  <a:cubicBezTo>
                    <a:pt x="92202" y="8215"/>
                    <a:pt x="92452" y="7977"/>
                    <a:pt x="92762" y="7977"/>
                  </a:cubicBezTo>
                  <a:close/>
                  <a:moveTo>
                    <a:pt x="96488" y="7977"/>
                  </a:moveTo>
                  <a:cubicBezTo>
                    <a:pt x="96786" y="7977"/>
                    <a:pt x="97048" y="8227"/>
                    <a:pt x="97048" y="8537"/>
                  </a:cubicBezTo>
                  <a:cubicBezTo>
                    <a:pt x="97048" y="8835"/>
                    <a:pt x="96798" y="9108"/>
                    <a:pt x="96488" y="9108"/>
                  </a:cubicBezTo>
                  <a:cubicBezTo>
                    <a:pt x="96191" y="9108"/>
                    <a:pt x="95917" y="8858"/>
                    <a:pt x="95917" y="8537"/>
                  </a:cubicBezTo>
                  <a:cubicBezTo>
                    <a:pt x="95917" y="8215"/>
                    <a:pt x="96179" y="7977"/>
                    <a:pt x="96488" y="7977"/>
                  </a:cubicBezTo>
                  <a:close/>
                  <a:moveTo>
                    <a:pt x="100203" y="7977"/>
                  </a:moveTo>
                  <a:cubicBezTo>
                    <a:pt x="100501" y="7977"/>
                    <a:pt x="100775" y="8227"/>
                    <a:pt x="100775" y="8537"/>
                  </a:cubicBezTo>
                  <a:cubicBezTo>
                    <a:pt x="100775" y="8835"/>
                    <a:pt x="100513" y="9108"/>
                    <a:pt x="100203" y="9108"/>
                  </a:cubicBezTo>
                  <a:cubicBezTo>
                    <a:pt x="99905" y="9108"/>
                    <a:pt x="99644" y="8858"/>
                    <a:pt x="99644" y="8537"/>
                  </a:cubicBezTo>
                  <a:cubicBezTo>
                    <a:pt x="99655" y="8215"/>
                    <a:pt x="99894" y="7977"/>
                    <a:pt x="100203" y="7977"/>
                  </a:cubicBezTo>
                  <a:close/>
                  <a:moveTo>
                    <a:pt x="103942" y="7977"/>
                  </a:moveTo>
                  <a:cubicBezTo>
                    <a:pt x="104239" y="7977"/>
                    <a:pt x="104513" y="8227"/>
                    <a:pt x="104513" y="8537"/>
                  </a:cubicBezTo>
                  <a:cubicBezTo>
                    <a:pt x="104513" y="8835"/>
                    <a:pt x="104251" y="9108"/>
                    <a:pt x="103942" y="9108"/>
                  </a:cubicBezTo>
                  <a:cubicBezTo>
                    <a:pt x="103644" y="9108"/>
                    <a:pt x="103382" y="8858"/>
                    <a:pt x="103382" y="8537"/>
                  </a:cubicBezTo>
                  <a:cubicBezTo>
                    <a:pt x="103382" y="8215"/>
                    <a:pt x="103632" y="7977"/>
                    <a:pt x="103942" y="7977"/>
                  </a:cubicBezTo>
                  <a:close/>
                  <a:moveTo>
                    <a:pt x="107668" y="7977"/>
                  </a:moveTo>
                  <a:cubicBezTo>
                    <a:pt x="107966" y="7977"/>
                    <a:pt x="108228" y="8227"/>
                    <a:pt x="108228" y="8537"/>
                  </a:cubicBezTo>
                  <a:cubicBezTo>
                    <a:pt x="108228" y="8835"/>
                    <a:pt x="107978" y="9108"/>
                    <a:pt x="107668" y="9108"/>
                  </a:cubicBezTo>
                  <a:cubicBezTo>
                    <a:pt x="107371" y="9108"/>
                    <a:pt x="107097" y="8858"/>
                    <a:pt x="107097" y="8537"/>
                  </a:cubicBezTo>
                  <a:cubicBezTo>
                    <a:pt x="107109" y="8215"/>
                    <a:pt x="107347" y="7977"/>
                    <a:pt x="107668" y="7977"/>
                  </a:cubicBezTo>
                  <a:close/>
                  <a:moveTo>
                    <a:pt x="111395" y="7977"/>
                  </a:moveTo>
                  <a:cubicBezTo>
                    <a:pt x="111693" y="7977"/>
                    <a:pt x="111967" y="8227"/>
                    <a:pt x="111967" y="8537"/>
                  </a:cubicBezTo>
                  <a:cubicBezTo>
                    <a:pt x="111967" y="8835"/>
                    <a:pt x="111705" y="9108"/>
                    <a:pt x="111395" y="9108"/>
                  </a:cubicBezTo>
                  <a:cubicBezTo>
                    <a:pt x="111085" y="9108"/>
                    <a:pt x="110835" y="8858"/>
                    <a:pt x="110835" y="8537"/>
                  </a:cubicBezTo>
                  <a:cubicBezTo>
                    <a:pt x="110835" y="8215"/>
                    <a:pt x="111085" y="7977"/>
                    <a:pt x="111395" y="7977"/>
                  </a:cubicBezTo>
                  <a:close/>
                  <a:moveTo>
                    <a:pt x="115122" y="7977"/>
                  </a:moveTo>
                  <a:cubicBezTo>
                    <a:pt x="115419" y="7977"/>
                    <a:pt x="115681" y="8227"/>
                    <a:pt x="115681" y="8537"/>
                  </a:cubicBezTo>
                  <a:cubicBezTo>
                    <a:pt x="115681" y="8835"/>
                    <a:pt x="115431" y="9108"/>
                    <a:pt x="115122" y="9108"/>
                  </a:cubicBezTo>
                  <a:cubicBezTo>
                    <a:pt x="114812" y="9108"/>
                    <a:pt x="114550" y="8858"/>
                    <a:pt x="114550" y="8537"/>
                  </a:cubicBezTo>
                  <a:cubicBezTo>
                    <a:pt x="114574" y="8215"/>
                    <a:pt x="114812" y="7977"/>
                    <a:pt x="115122" y="7977"/>
                  </a:cubicBezTo>
                  <a:close/>
                  <a:moveTo>
                    <a:pt x="118860" y="7977"/>
                  </a:moveTo>
                  <a:cubicBezTo>
                    <a:pt x="119158" y="7977"/>
                    <a:pt x="119420" y="8227"/>
                    <a:pt x="119420" y="8537"/>
                  </a:cubicBezTo>
                  <a:cubicBezTo>
                    <a:pt x="119420" y="8835"/>
                    <a:pt x="119170" y="9108"/>
                    <a:pt x="118860" y="9108"/>
                  </a:cubicBezTo>
                  <a:cubicBezTo>
                    <a:pt x="118539" y="9108"/>
                    <a:pt x="118289" y="8858"/>
                    <a:pt x="118289" y="8537"/>
                  </a:cubicBezTo>
                  <a:cubicBezTo>
                    <a:pt x="118289" y="8215"/>
                    <a:pt x="118539" y="7977"/>
                    <a:pt x="118860" y="7977"/>
                  </a:cubicBezTo>
                  <a:close/>
                  <a:moveTo>
                    <a:pt x="122575" y="7977"/>
                  </a:moveTo>
                  <a:cubicBezTo>
                    <a:pt x="122873" y="7977"/>
                    <a:pt x="123146" y="8227"/>
                    <a:pt x="123146" y="8537"/>
                  </a:cubicBezTo>
                  <a:cubicBezTo>
                    <a:pt x="123146" y="8835"/>
                    <a:pt x="122885" y="9108"/>
                    <a:pt x="122575" y="9108"/>
                  </a:cubicBezTo>
                  <a:cubicBezTo>
                    <a:pt x="122265" y="9108"/>
                    <a:pt x="122015" y="8858"/>
                    <a:pt x="122015" y="8537"/>
                  </a:cubicBezTo>
                  <a:cubicBezTo>
                    <a:pt x="122027" y="8215"/>
                    <a:pt x="122277" y="7977"/>
                    <a:pt x="122575" y="7977"/>
                  </a:cubicBezTo>
                  <a:close/>
                  <a:moveTo>
                    <a:pt x="126314" y="7977"/>
                  </a:moveTo>
                  <a:cubicBezTo>
                    <a:pt x="126611" y="7977"/>
                    <a:pt x="126873" y="8227"/>
                    <a:pt x="126873" y="8537"/>
                  </a:cubicBezTo>
                  <a:cubicBezTo>
                    <a:pt x="126873" y="8835"/>
                    <a:pt x="126623" y="9108"/>
                    <a:pt x="126314" y="9108"/>
                  </a:cubicBezTo>
                  <a:cubicBezTo>
                    <a:pt x="126004" y="9108"/>
                    <a:pt x="125742" y="8858"/>
                    <a:pt x="125742" y="8537"/>
                  </a:cubicBezTo>
                  <a:cubicBezTo>
                    <a:pt x="125742" y="8215"/>
                    <a:pt x="126004" y="7977"/>
                    <a:pt x="126314" y="7977"/>
                  </a:cubicBezTo>
                  <a:close/>
                  <a:moveTo>
                    <a:pt x="130028" y="7977"/>
                  </a:moveTo>
                  <a:cubicBezTo>
                    <a:pt x="130326" y="7977"/>
                    <a:pt x="130600" y="8227"/>
                    <a:pt x="130600" y="8537"/>
                  </a:cubicBezTo>
                  <a:cubicBezTo>
                    <a:pt x="130600" y="8835"/>
                    <a:pt x="130350" y="9108"/>
                    <a:pt x="130028" y="9108"/>
                  </a:cubicBezTo>
                  <a:cubicBezTo>
                    <a:pt x="129731" y="9108"/>
                    <a:pt x="129469" y="8858"/>
                    <a:pt x="129469" y="8537"/>
                  </a:cubicBezTo>
                  <a:cubicBezTo>
                    <a:pt x="129469" y="8215"/>
                    <a:pt x="129719" y="7977"/>
                    <a:pt x="130028" y="7977"/>
                  </a:cubicBezTo>
                  <a:close/>
                  <a:moveTo>
                    <a:pt x="1548" y="9835"/>
                  </a:moveTo>
                  <a:cubicBezTo>
                    <a:pt x="1846" y="9835"/>
                    <a:pt x="2119" y="10097"/>
                    <a:pt x="2119" y="10406"/>
                  </a:cubicBezTo>
                  <a:cubicBezTo>
                    <a:pt x="2119" y="10704"/>
                    <a:pt x="1858" y="10966"/>
                    <a:pt x="1548" y="10966"/>
                  </a:cubicBezTo>
                  <a:cubicBezTo>
                    <a:pt x="1238" y="10966"/>
                    <a:pt x="988" y="10716"/>
                    <a:pt x="988" y="10406"/>
                  </a:cubicBezTo>
                  <a:cubicBezTo>
                    <a:pt x="988" y="10097"/>
                    <a:pt x="1238" y="9835"/>
                    <a:pt x="1548" y="9835"/>
                  </a:cubicBezTo>
                  <a:close/>
                  <a:moveTo>
                    <a:pt x="5287" y="9835"/>
                  </a:moveTo>
                  <a:cubicBezTo>
                    <a:pt x="5596" y="9835"/>
                    <a:pt x="5846" y="10097"/>
                    <a:pt x="5846" y="10406"/>
                  </a:cubicBezTo>
                  <a:cubicBezTo>
                    <a:pt x="5846" y="10716"/>
                    <a:pt x="5596" y="10966"/>
                    <a:pt x="5287" y="10966"/>
                  </a:cubicBezTo>
                  <a:cubicBezTo>
                    <a:pt x="4977" y="10966"/>
                    <a:pt x="4715" y="10716"/>
                    <a:pt x="4715" y="10406"/>
                  </a:cubicBezTo>
                  <a:cubicBezTo>
                    <a:pt x="4715" y="10097"/>
                    <a:pt x="4977" y="9835"/>
                    <a:pt x="5287" y="9835"/>
                  </a:cubicBezTo>
                  <a:close/>
                  <a:moveTo>
                    <a:pt x="9001" y="9835"/>
                  </a:moveTo>
                  <a:cubicBezTo>
                    <a:pt x="9299" y="9835"/>
                    <a:pt x="9573" y="10097"/>
                    <a:pt x="9573" y="10406"/>
                  </a:cubicBezTo>
                  <a:cubicBezTo>
                    <a:pt x="9573" y="10704"/>
                    <a:pt x="9323" y="10966"/>
                    <a:pt x="9001" y="10966"/>
                  </a:cubicBezTo>
                  <a:cubicBezTo>
                    <a:pt x="8704" y="10966"/>
                    <a:pt x="8442" y="10716"/>
                    <a:pt x="8442" y="10406"/>
                  </a:cubicBezTo>
                  <a:cubicBezTo>
                    <a:pt x="8442" y="10097"/>
                    <a:pt x="8692" y="9835"/>
                    <a:pt x="9001" y="9835"/>
                  </a:cubicBezTo>
                  <a:close/>
                  <a:moveTo>
                    <a:pt x="12728" y="9835"/>
                  </a:moveTo>
                  <a:cubicBezTo>
                    <a:pt x="13037" y="9835"/>
                    <a:pt x="13288" y="10097"/>
                    <a:pt x="13288" y="10406"/>
                  </a:cubicBezTo>
                  <a:cubicBezTo>
                    <a:pt x="13288" y="10716"/>
                    <a:pt x="13037" y="10966"/>
                    <a:pt x="12728" y="10966"/>
                  </a:cubicBezTo>
                  <a:cubicBezTo>
                    <a:pt x="12418" y="10966"/>
                    <a:pt x="12156" y="10716"/>
                    <a:pt x="12156" y="10406"/>
                  </a:cubicBezTo>
                  <a:cubicBezTo>
                    <a:pt x="12180" y="10097"/>
                    <a:pt x="12418" y="9835"/>
                    <a:pt x="12728" y="9835"/>
                  </a:cubicBezTo>
                  <a:close/>
                  <a:moveTo>
                    <a:pt x="16466" y="9835"/>
                  </a:moveTo>
                  <a:cubicBezTo>
                    <a:pt x="16764" y="9835"/>
                    <a:pt x="17026" y="10097"/>
                    <a:pt x="17026" y="10406"/>
                  </a:cubicBezTo>
                  <a:cubicBezTo>
                    <a:pt x="17026" y="10704"/>
                    <a:pt x="16776" y="10966"/>
                    <a:pt x="16466" y="10966"/>
                  </a:cubicBezTo>
                  <a:cubicBezTo>
                    <a:pt x="16169" y="10966"/>
                    <a:pt x="15895" y="10716"/>
                    <a:pt x="15895" y="10406"/>
                  </a:cubicBezTo>
                  <a:cubicBezTo>
                    <a:pt x="15895" y="10097"/>
                    <a:pt x="16145" y="9835"/>
                    <a:pt x="16466" y="9835"/>
                  </a:cubicBezTo>
                  <a:close/>
                  <a:moveTo>
                    <a:pt x="20181" y="9835"/>
                  </a:moveTo>
                  <a:cubicBezTo>
                    <a:pt x="20491" y="9835"/>
                    <a:pt x="20753" y="10097"/>
                    <a:pt x="20753" y="10406"/>
                  </a:cubicBezTo>
                  <a:cubicBezTo>
                    <a:pt x="20753" y="10716"/>
                    <a:pt x="20491" y="10966"/>
                    <a:pt x="20181" y="10966"/>
                  </a:cubicBezTo>
                  <a:cubicBezTo>
                    <a:pt x="19872" y="10966"/>
                    <a:pt x="19622" y="10716"/>
                    <a:pt x="19622" y="10406"/>
                  </a:cubicBezTo>
                  <a:cubicBezTo>
                    <a:pt x="19634" y="10097"/>
                    <a:pt x="19872" y="9835"/>
                    <a:pt x="20181" y="9835"/>
                  </a:cubicBezTo>
                  <a:close/>
                  <a:moveTo>
                    <a:pt x="23920" y="9835"/>
                  </a:moveTo>
                  <a:cubicBezTo>
                    <a:pt x="24217" y="9835"/>
                    <a:pt x="24479" y="10097"/>
                    <a:pt x="24479" y="10406"/>
                  </a:cubicBezTo>
                  <a:cubicBezTo>
                    <a:pt x="24479" y="10704"/>
                    <a:pt x="24229" y="10966"/>
                    <a:pt x="23920" y="10966"/>
                  </a:cubicBezTo>
                  <a:cubicBezTo>
                    <a:pt x="23610" y="10966"/>
                    <a:pt x="23348" y="10716"/>
                    <a:pt x="23348" y="10406"/>
                  </a:cubicBezTo>
                  <a:cubicBezTo>
                    <a:pt x="23348" y="10097"/>
                    <a:pt x="23610" y="9835"/>
                    <a:pt x="23920" y="9835"/>
                  </a:cubicBezTo>
                  <a:close/>
                  <a:moveTo>
                    <a:pt x="27635" y="9835"/>
                  </a:moveTo>
                  <a:cubicBezTo>
                    <a:pt x="27956" y="9835"/>
                    <a:pt x="28206" y="10097"/>
                    <a:pt x="28206" y="10406"/>
                  </a:cubicBezTo>
                  <a:cubicBezTo>
                    <a:pt x="28206" y="10716"/>
                    <a:pt x="27956" y="10966"/>
                    <a:pt x="27635" y="10966"/>
                  </a:cubicBezTo>
                  <a:cubicBezTo>
                    <a:pt x="27325" y="10966"/>
                    <a:pt x="27075" y="10716"/>
                    <a:pt x="27075" y="10406"/>
                  </a:cubicBezTo>
                  <a:cubicBezTo>
                    <a:pt x="27087" y="10097"/>
                    <a:pt x="27325" y="9835"/>
                    <a:pt x="27635" y="9835"/>
                  </a:cubicBezTo>
                  <a:close/>
                  <a:moveTo>
                    <a:pt x="31373" y="9835"/>
                  </a:moveTo>
                  <a:cubicBezTo>
                    <a:pt x="31671" y="9835"/>
                    <a:pt x="31945" y="10097"/>
                    <a:pt x="31945" y="10406"/>
                  </a:cubicBezTo>
                  <a:cubicBezTo>
                    <a:pt x="31945" y="10704"/>
                    <a:pt x="31683" y="10966"/>
                    <a:pt x="31373" y="10966"/>
                  </a:cubicBezTo>
                  <a:cubicBezTo>
                    <a:pt x="31064" y="10966"/>
                    <a:pt x="30814" y="10716"/>
                    <a:pt x="30814" y="10406"/>
                  </a:cubicBezTo>
                  <a:cubicBezTo>
                    <a:pt x="30814" y="10097"/>
                    <a:pt x="31064" y="9835"/>
                    <a:pt x="31373" y="9835"/>
                  </a:cubicBezTo>
                  <a:close/>
                  <a:moveTo>
                    <a:pt x="35100" y="9835"/>
                  </a:moveTo>
                  <a:cubicBezTo>
                    <a:pt x="35409" y="9835"/>
                    <a:pt x="35659" y="10097"/>
                    <a:pt x="35659" y="10406"/>
                  </a:cubicBezTo>
                  <a:cubicBezTo>
                    <a:pt x="35659" y="10716"/>
                    <a:pt x="35409" y="10966"/>
                    <a:pt x="35100" y="10966"/>
                  </a:cubicBezTo>
                  <a:cubicBezTo>
                    <a:pt x="34778" y="10966"/>
                    <a:pt x="34528" y="10716"/>
                    <a:pt x="34528" y="10406"/>
                  </a:cubicBezTo>
                  <a:cubicBezTo>
                    <a:pt x="34540" y="10097"/>
                    <a:pt x="34778" y="9835"/>
                    <a:pt x="35100" y="9835"/>
                  </a:cubicBezTo>
                  <a:close/>
                  <a:moveTo>
                    <a:pt x="38815" y="9835"/>
                  </a:moveTo>
                  <a:cubicBezTo>
                    <a:pt x="39112" y="9835"/>
                    <a:pt x="39386" y="10097"/>
                    <a:pt x="39386" y="10406"/>
                  </a:cubicBezTo>
                  <a:cubicBezTo>
                    <a:pt x="39386" y="10704"/>
                    <a:pt x="39124" y="10966"/>
                    <a:pt x="38815" y="10966"/>
                  </a:cubicBezTo>
                  <a:cubicBezTo>
                    <a:pt x="38517" y="10966"/>
                    <a:pt x="38255" y="10716"/>
                    <a:pt x="38255" y="10406"/>
                  </a:cubicBezTo>
                  <a:cubicBezTo>
                    <a:pt x="38267" y="10097"/>
                    <a:pt x="38505" y="9835"/>
                    <a:pt x="38815" y="9835"/>
                  </a:cubicBezTo>
                  <a:close/>
                  <a:moveTo>
                    <a:pt x="42553" y="9835"/>
                  </a:moveTo>
                  <a:cubicBezTo>
                    <a:pt x="42863" y="9835"/>
                    <a:pt x="43113" y="10097"/>
                    <a:pt x="43113" y="10406"/>
                  </a:cubicBezTo>
                  <a:cubicBezTo>
                    <a:pt x="43113" y="10716"/>
                    <a:pt x="42863" y="10966"/>
                    <a:pt x="42553" y="10966"/>
                  </a:cubicBezTo>
                  <a:cubicBezTo>
                    <a:pt x="42232" y="10966"/>
                    <a:pt x="41982" y="10716"/>
                    <a:pt x="41982" y="10406"/>
                  </a:cubicBezTo>
                  <a:cubicBezTo>
                    <a:pt x="41982" y="10097"/>
                    <a:pt x="42244" y="9835"/>
                    <a:pt x="42553" y="9835"/>
                  </a:cubicBezTo>
                  <a:close/>
                  <a:moveTo>
                    <a:pt x="46268" y="9835"/>
                  </a:moveTo>
                  <a:cubicBezTo>
                    <a:pt x="46565" y="9835"/>
                    <a:pt x="46839" y="10097"/>
                    <a:pt x="46839" y="10406"/>
                  </a:cubicBezTo>
                  <a:cubicBezTo>
                    <a:pt x="46839" y="10704"/>
                    <a:pt x="46589" y="10966"/>
                    <a:pt x="46268" y="10966"/>
                  </a:cubicBezTo>
                  <a:cubicBezTo>
                    <a:pt x="45970" y="10966"/>
                    <a:pt x="45708" y="10716"/>
                    <a:pt x="45708" y="10406"/>
                  </a:cubicBezTo>
                  <a:cubicBezTo>
                    <a:pt x="45720" y="10097"/>
                    <a:pt x="45958" y="9835"/>
                    <a:pt x="46268" y="9835"/>
                  </a:cubicBezTo>
                  <a:close/>
                  <a:moveTo>
                    <a:pt x="50006" y="9835"/>
                  </a:moveTo>
                  <a:cubicBezTo>
                    <a:pt x="50316" y="9835"/>
                    <a:pt x="50578" y="10097"/>
                    <a:pt x="50578" y="10406"/>
                  </a:cubicBezTo>
                  <a:cubicBezTo>
                    <a:pt x="50578" y="10716"/>
                    <a:pt x="50316" y="10966"/>
                    <a:pt x="50006" y="10966"/>
                  </a:cubicBezTo>
                  <a:cubicBezTo>
                    <a:pt x="49697" y="10966"/>
                    <a:pt x="49447" y="10716"/>
                    <a:pt x="49447" y="10406"/>
                  </a:cubicBezTo>
                  <a:cubicBezTo>
                    <a:pt x="49447" y="10097"/>
                    <a:pt x="49697" y="9835"/>
                    <a:pt x="50006" y="9835"/>
                  </a:cubicBezTo>
                  <a:close/>
                  <a:moveTo>
                    <a:pt x="53733" y="9835"/>
                  </a:moveTo>
                  <a:cubicBezTo>
                    <a:pt x="54031" y="9835"/>
                    <a:pt x="54293" y="10097"/>
                    <a:pt x="54293" y="10406"/>
                  </a:cubicBezTo>
                  <a:cubicBezTo>
                    <a:pt x="54293" y="10704"/>
                    <a:pt x="54043" y="10966"/>
                    <a:pt x="53733" y="10966"/>
                  </a:cubicBezTo>
                  <a:cubicBezTo>
                    <a:pt x="53412" y="10966"/>
                    <a:pt x="53162" y="10716"/>
                    <a:pt x="53162" y="10406"/>
                  </a:cubicBezTo>
                  <a:cubicBezTo>
                    <a:pt x="53173" y="10097"/>
                    <a:pt x="53412" y="9835"/>
                    <a:pt x="53733" y="9835"/>
                  </a:cubicBezTo>
                  <a:close/>
                  <a:moveTo>
                    <a:pt x="57460" y="9835"/>
                  </a:moveTo>
                  <a:cubicBezTo>
                    <a:pt x="57781" y="9835"/>
                    <a:pt x="58031" y="10097"/>
                    <a:pt x="58031" y="10406"/>
                  </a:cubicBezTo>
                  <a:cubicBezTo>
                    <a:pt x="58031" y="10716"/>
                    <a:pt x="57781" y="10966"/>
                    <a:pt x="57460" y="10966"/>
                  </a:cubicBezTo>
                  <a:cubicBezTo>
                    <a:pt x="57150" y="10966"/>
                    <a:pt x="56900" y="10716"/>
                    <a:pt x="56900" y="10406"/>
                  </a:cubicBezTo>
                  <a:cubicBezTo>
                    <a:pt x="56900" y="10097"/>
                    <a:pt x="57150" y="9835"/>
                    <a:pt x="57460" y="9835"/>
                  </a:cubicBezTo>
                  <a:close/>
                  <a:moveTo>
                    <a:pt x="61186" y="9835"/>
                  </a:moveTo>
                  <a:cubicBezTo>
                    <a:pt x="61484" y="9835"/>
                    <a:pt x="61746" y="10097"/>
                    <a:pt x="61746" y="10406"/>
                  </a:cubicBezTo>
                  <a:cubicBezTo>
                    <a:pt x="61746" y="10704"/>
                    <a:pt x="61496" y="10966"/>
                    <a:pt x="61186" y="10966"/>
                  </a:cubicBezTo>
                  <a:cubicBezTo>
                    <a:pt x="60877" y="10966"/>
                    <a:pt x="60615" y="10716"/>
                    <a:pt x="60615" y="10406"/>
                  </a:cubicBezTo>
                  <a:cubicBezTo>
                    <a:pt x="60639" y="10097"/>
                    <a:pt x="60877" y="9835"/>
                    <a:pt x="61186" y="9835"/>
                  </a:cubicBezTo>
                  <a:close/>
                  <a:moveTo>
                    <a:pt x="64925" y="9835"/>
                  </a:moveTo>
                  <a:cubicBezTo>
                    <a:pt x="65234" y="9835"/>
                    <a:pt x="65485" y="10097"/>
                    <a:pt x="65485" y="10406"/>
                  </a:cubicBezTo>
                  <a:cubicBezTo>
                    <a:pt x="65485" y="10716"/>
                    <a:pt x="65234" y="10966"/>
                    <a:pt x="64925" y="10966"/>
                  </a:cubicBezTo>
                  <a:cubicBezTo>
                    <a:pt x="64603" y="10966"/>
                    <a:pt x="64353" y="10716"/>
                    <a:pt x="64353" y="10406"/>
                  </a:cubicBezTo>
                  <a:cubicBezTo>
                    <a:pt x="64353" y="10097"/>
                    <a:pt x="64603" y="9835"/>
                    <a:pt x="64925" y="9835"/>
                  </a:cubicBezTo>
                  <a:close/>
                  <a:moveTo>
                    <a:pt x="68640" y="9835"/>
                  </a:moveTo>
                  <a:cubicBezTo>
                    <a:pt x="68937" y="9835"/>
                    <a:pt x="69211" y="10097"/>
                    <a:pt x="69211" y="10406"/>
                  </a:cubicBezTo>
                  <a:cubicBezTo>
                    <a:pt x="69211" y="10704"/>
                    <a:pt x="68949" y="10966"/>
                    <a:pt x="68640" y="10966"/>
                  </a:cubicBezTo>
                  <a:cubicBezTo>
                    <a:pt x="68330" y="10966"/>
                    <a:pt x="68080" y="10716"/>
                    <a:pt x="68080" y="10406"/>
                  </a:cubicBezTo>
                  <a:cubicBezTo>
                    <a:pt x="68092" y="10097"/>
                    <a:pt x="68330" y="9835"/>
                    <a:pt x="68640" y="9835"/>
                  </a:cubicBezTo>
                  <a:close/>
                  <a:moveTo>
                    <a:pt x="72366" y="9835"/>
                  </a:moveTo>
                  <a:cubicBezTo>
                    <a:pt x="72676" y="9835"/>
                    <a:pt x="72926" y="10097"/>
                    <a:pt x="72926" y="10406"/>
                  </a:cubicBezTo>
                  <a:cubicBezTo>
                    <a:pt x="72926" y="10716"/>
                    <a:pt x="72676" y="10966"/>
                    <a:pt x="72366" y="10966"/>
                  </a:cubicBezTo>
                  <a:cubicBezTo>
                    <a:pt x="72045" y="10966"/>
                    <a:pt x="71795" y="10716"/>
                    <a:pt x="71795" y="10406"/>
                  </a:cubicBezTo>
                  <a:cubicBezTo>
                    <a:pt x="71807" y="10097"/>
                    <a:pt x="72069" y="9835"/>
                    <a:pt x="72366" y="9835"/>
                  </a:cubicBezTo>
                  <a:close/>
                  <a:moveTo>
                    <a:pt x="76093" y="9835"/>
                  </a:moveTo>
                  <a:cubicBezTo>
                    <a:pt x="76391" y="9835"/>
                    <a:pt x="76664" y="10097"/>
                    <a:pt x="76664" y="10406"/>
                  </a:cubicBezTo>
                  <a:cubicBezTo>
                    <a:pt x="76664" y="10704"/>
                    <a:pt x="76403" y="10966"/>
                    <a:pt x="76093" y="10966"/>
                  </a:cubicBezTo>
                  <a:cubicBezTo>
                    <a:pt x="75795" y="10966"/>
                    <a:pt x="75533" y="10716"/>
                    <a:pt x="75533" y="10406"/>
                  </a:cubicBezTo>
                  <a:cubicBezTo>
                    <a:pt x="75533" y="10097"/>
                    <a:pt x="75783" y="9835"/>
                    <a:pt x="76093" y="9835"/>
                  </a:cubicBezTo>
                  <a:close/>
                  <a:moveTo>
                    <a:pt x="79712" y="9835"/>
                  </a:moveTo>
                  <a:cubicBezTo>
                    <a:pt x="80010" y="9835"/>
                    <a:pt x="80284" y="10097"/>
                    <a:pt x="80284" y="10406"/>
                  </a:cubicBezTo>
                  <a:cubicBezTo>
                    <a:pt x="80284" y="10704"/>
                    <a:pt x="80022" y="10966"/>
                    <a:pt x="79712" y="10966"/>
                  </a:cubicBezTo>
                  <a:cubicBezTo>
                    <a:pt x="79403" y="10966"/>
                    <a:pt x="79153" y="10716"/>
                    <a:pt x="79153" y="10406"/>
                  </a:cubicBezTo>
                  <a:cubicBezTo>
                    <a:pt x="79165" y="10097"/>
                    <a:pt x="79403" y="9835"/>
                    <a:pt x="79712" y="9835"/>
                  </a:cubicBezTo>
                  <a:close/>
                  <a:moveTo>
                    <a:pt x="83451" y="9835"/>
                  </a:moveTo>
                  <a:cubicBezTo>
                    <a:pt x="83761" y="9835"/>
                    <a:pt x="84011" y="10097"/>
                    <a:pt x="84011" y="10406"/>
                  </a:cubicBezTo>
                  <a:cubicBezTo>
                    <a:pt x="84011" y="10716"/>
                    <a:pt x="83761" y="10966"/>
                    <a:pt x="83451" y="10966"/>
                  </a:cubicBezTo>
                  <a:cubicBezTo>
                    <a:pt x="83141" y="10966"/>
                    <a:pt x="82880" y="10716"/>
                    <a:pt x="82880" y="10406"/>
                  </a:cubicBezTo>
                  <a:cubicBezTo>
                    <a:pt x="82880" y="10097"/>
                    <a:pt x="83141" y="9835"/>
                    <a:pt x="83451" y="9835"/>
                  </a:cubicBezTo>
                  <a:close/>
                  <a:moveTo>
                    <a:pt x="87166" y="9835"/>
                  </a:moveTo>
                  <a:cubicBezTo>
                    <a:pt x="87463" y="9835"/>
                    <a:pt x="87737" y="10097"/>
                    <a:pt x="87737" y="10406"/>
                  </a:cubicBezTo>
                  <a:cubicBezTo>
                    <a:pt x="87737" y="10704"/>
                    <a:pt x="87475" y="10966"/>
                    <a:pt x="87166" y="10966"/>
                  </a:cubicBezTo>
                  <a:cubicBezTo>
                    <a:pt x="86856" y="10966"/>
                    <a:pt x="86606" y="10716"/>
                    <a:pt x="86606" y="10406"/>
                  </a:cubicBezTo>
                  <a:cubicBezTo>
                    <a:pt x="86618" y="10097"/>
                    <a:pt x="86856" y="9835"/>
                    <a:pt x="87166" y="9835"/>
                  </a:cubicBezTo>
                  <a:close/>
                  <a:moveTo>
                    <a:pt x="90904" y="9835"/>
                  </a:moveTo>
                  <a:cubicBezTo>
                    <a:pt x="91214" y="9835"/>
                    <a:pt x="91464" y="10097"/>
                    <a:pt x="91464" y="10406"/>
                  </a:cubicBezTo>
                  <a:cubicBezTo>
                    <a:pt x="91464" y="10716"/>
                    <a:pt x="91214" y="10966"/>
                    <a:pt x="90904" y="10966"/>
                  </a:cubicBezTo>
                  <a:cubicBezTo>
                    <a:pt x="90595" y="10966"/>
                    <a:pt x="90345" y="10716"/>
                    <a:pt x="90345" y="10406"/>
                  </a:cubicBezTo>
                  <a:cubicBezTo>
                    <a:pt x="90345" y="10097"/>
                    <a:pt x="90595" y="9835"/>
                    <a:pt x="90904" y="9835"/>
                  </a:cubicBezTo>
                  <a:close/>
                  <a:moveTo>
                    <a:pt x="94631" y="9835"/>
                  </a:moveTo>
                  <a:cubicBezTo>
                    <a:pt x="94929" y="9835"/>
                    <a:pt x="95191" y="10097"/>
                    <a:pt x="95191" y="10406"/>
                  </a:cubicBezTo>
                  <a:cubicBezTo>
                    <a:pt x="95191" y="10704"/>
                    <a:pt x="94941" y="10966"/>
                    <a:pt x="94631" y="10966"/>
                  </a:cubicBezTo>
                  <a:cubicBezTo>
                    <a:pt x="94310" y="10966"/>
                    <a:pt x="94060" y="10716"/>
                    <a:pt x="94060" y="10406"/>
                  </a:cubicBezTo>
                  <a:cubicBezTo>
                    <a:pt x="94071" y="10097"/>
                    <a:pt x="94310" y="9835"/>
                    <a:pt x="94631" y="9835"/>
                  </a:cubicBezTo>
                  <a:close/>
                  <a:moveTo>
                    <a:pt x="98346" y="9835"/>
                  </a:moveTo>
                  <a:cubicBezTo>
                    <a:pt x="98655" y="9835"/>
                    <a:pt x="98905" y="10097"/>
                    <a:pt x="98905" y="10406"/>
                  </a:cubicBezTo>
                  <a:cubicBezTo>
                    <a:pt x="98905" y="10716"/>
                    <a:pt x="98655" y="10966"/>
                    <a:pt x="98346" y="10966"/>
                  </a:cubicBezTo>
                  <a:cubicBezTo>
                    <a:pt x="98036" y="10966"/>
                    <a:pt x="97786" y="10716"/>
                    <a:pt x="97786" y="10406"/>
                  </a:cubicBezTo>
                  <a:cubicBezTo>
                    <a:pt x="97798" y="10097"/>
                    <a:pt x="98036" y="9835"/>
                    <a:pt x="98346" y="9835"/>
                  </a:cubicBezTo>
                  <a:close/>
                  <a:moveTo>
                    <a:pt x="102084" y="9835"/>
                  </a:moveTo>
                  <a:cubicBezTo>
                    <a:pt x="102382" y="9835"/>
                    <a:pt x="102644" y="10097"/>
                    <a:pt x="102644" y="10406"/>
                  </a:cubicBezTo>
                  <a:cubicBezTo>
                    <a:pt x="102644" y="10704"/>
                    <a:pt x="102394" y="10966"/>
                    <a:pt x="102084" y="10966"/>
                  </a:cubicBezTo>
                  <a:cubicBezTo>
                    <a:pt x="101787" y="10966"/>
                    <a:pt x="101513" y="10716"/>
                    <a:pt x="101513" y="10406"/>
                  </a:cubicBezTo>
                  <a:cubicBezTo>
                    <a:pt x="101513" y="10097"/>
                    <a:pt x="101775" y="9835"/>
                    <a:pt x="102084" y="9835"/>
                  </a:cubicBezTo>
                  <a:close/>
                  <a:moveTo>
                    <a:pt x="105799" y="9835"/>
                  </a:moveTo>
                  <a:cubicBezTo>
                    <a:pt x="106121" y="9835"/>
                    <a:pt x="106371" y="10097"/>
                    <a:pt x="106371" y="10406"/>
                  </a:cubicBezTo>
                  <a:cubicBezTo>
                    <a:pt x="106371" y="10716"/>
                    <a:pt x="106109" y="10966"/>
                    <a:pt x="105799" y="10966"/>
                  </a:cubicBezTo>
                  <a:cubicBezTo>
                    <a:pt x="105490" y="10966"/>
                    <a:pt x="105239" y="10716"/>
                    <a:pt x="105239" y="10406"/>
                  </a:cubicBezTo>
                  <a:cubicBezTo>
                    <a:pt x="105251" y="10097"/>
                    <a:pt x="105490" y="9835"/>
                    <a:pt x="105799" y="9835"/>
                  </a:cubicBezTo>
                  <a:close/>
                  <a:moveTo>
                    <a:pt x="109538" y="9835"/>
                  </a:moveTo>
                  <a:cubicBezTo>
                    <a:pt x="109835" y="9835"/>
                    <a:pt x="110109" y="10097"/>
                    <a:pt x="110109" y="10406"/>
                  </a:cubicBezTo>
                  <a:cubicBezTo>
                    <a:pt x="110109" y="10704"/>
                    <a:pt x="109847" y="10966"/>
                    <a:pt x="109538" y="10966"/>
                  </a:cubicBezTo>
                  <a:cubicBezTo>
                    <a:pt x="109228" y="10966"/>
                    <a:pt x="108978" y="10716"/>
                    <a:pt x="108978" y="10406"/>
                  </a:cubicBezTo>
                  <a:cubicBezTo>
                    <a:pt x="108978" y="10097"/>
                    <a:pt x="109228" y="9835"/>
                    <a:pt x="109538" y="9835"/>
                  </a:cubicBezTo>
                  <a:close/>
                  <a:moveTo>
                    <a:pt x="113264" y="9835"/>
                  </a:moveTo>
                  <a:cubicBezTo>
                    <a:pt x="113574" y="9835"/>
                    <a:pt x="113824" y="10097"/>
                    <a:pt x="113824" y="10406"/>
                  </a:cubicBezTo>
                  <a:cubicBezTo>
                    <a:pt x="113824" y="10716"/>
                    <a:pt x="113574" y="10966"/>
                    <a:pt x="113264" y="10966"/>
                  </a:cubicBezTo>
                  <a:cubicBezTo>
                    <a:pt x="112943" y="10966"/>
                    <a:pt x="112693" y="10716"/>
                    <a:pt x="112693" y="10406"/>
                  </a:cubicBezTo>
                  <a:cubicBezTo>
                    <a:pt x="112705" y="10097"/>
                    <a:pt x="112943" y="9835"/>
                    <a:pt x="113264" y="9835"/>
                  </a:cubicBezTo>
                  <a:close/>
                  <a:moveTo>
                    <a:pt x="116991" y="9835"/>
                  </a:moveTo>
                  <a:cubicBezTo>
                    <a:pt x="117289" y="9835"/>
                    <a:pt x="117562" y="10097"/>
                    <a:pt x="117562" y="10406"/>
                  </a:cubicBezTo>
                  <a:cubicBezTo>
                    <a:pt x="117562" y="10704"/>
                    <a:pt x="117312" y="10966"/>
                    <a:pt x="116991" y="10966"/>
                  </a:cubicBezTo>
                  <a:cubicBezTo>
                    <a:pt x="116681" y="10966"/>
                    <a:pt x="116431" y="10716"/>
                    <a:pt x="116431" y="10406"/>
                  </a:cubicBezTo>
                  <a:cubicBezTo>
                    <a:pt x="116431" y="10097"/>
                    <a:pt x="116681" y="9835"/>
                    <a:pt x="116991" y="9835"/>
                  </a:cubicBezTo>
                  <a:close/>
                  <a:moveTo>
                    <a:pt x="120718" y="9835"/>
                  </a:moveTo>
                  <a:cubicBezTo>
                    <a:pt x="121027" y="9835"/>
                    <a:pt x="121277" y="10097"/>
                    <a:pt x="121277" y="10406"/>
                  </a:cubicBezTo>
                  <a:cubicBezTo>
                    <a:pt x="121277" y="10716"/>
                    <a:pt x="121027" y="10966"/>
                    <a:pt x="120718" y="10966"/>
                  </a:cubicBezTo>
                  <a:cubicBezTo>
                    <a:pt x="120408" y="10966"/>
                    <a:pt x="120146" y="10716"/>
                    <a:pt x="120146" y="10406"/>
                  </a:cubicBezTo>
                  <a:cubicBezTo>
                    <a:pt x="120170" y="10097"/>
                    <a:pt x="120420" y="9835"/>
                    <a:pt x="120718" y="9835"/>
                  </a:cubicBezTo>
                  <a:close/>
                  <a:moveTo>
                    <a:pt x="124456" y="9835"/>
                  </a:moveTo>
                  <a:cubicBezTo>
                    <a:pt x="124754" y="9835"/>
                    <a:pt x="125016" y="10097"/>
                    <a:pt x="125016" y="10406"/>
                  </a:cubicBezTo>
                  <a:cubicBezTo>
                    <a:pt x="125016" y="10704"/>
                    <a:pt x="124766" y="10966"/>
                    <a:pt x="124456" y="10966"/>
                  </a:cubicBezTo>
                  <a:cubicBezTo>
                    <a:pt x="124135" y="10966"/>
                    <a:pt x="123885" y="10716"/>
                    <a:pt x="123885" y="10406"/>
                  </a:cubicBezTo>
                  <a:cubicBezTo>
                    <a:pt x="123885" y="10097"/>
                    <a:pt x="124135" y="9835"/>
                    <a:pt x="124456" y="9835"/>
                  </a:cubicBezTo>
                  <a:close/>
                  <a:moveTo>
                    <a:pt x="128171" y="9835"/>
                  </a:moveTo>
                  <a:cubicBezTo>
                    <a:pt x="128480" y="9835"/>
                    <a:pt x="128742" y="10097"/>
                    <a:pt x="128742" y="10406"/>
                  </a:cubicBezTo>
                  <a:cubicBezTo>
                    <a:pt x="128742" y="10716"/>
                    <a:pt x="128480" y="10966"/>
                    <a:pt x="128171" y="10966"/>
                  </a:cubicBezTo>
                  <a:cubicBezTo>
                    <a:pt x="127861" y="10966"/>
                    <a:pt x="127611" y="10716"/>
                    <a:pt x="127611" y="10406"/>
                  </a:cubicBezTo>
                  <a:cubicBezTo>
                    <a:pt x="127611" y="10097"/>
                    <a:pt x="127861" y="9835"/>
                    <a:pt x="128171" y="9835"/>
                  </a:cubicBezTo>
                  <a:close/>
                  <a:moveTo>
                    <a:pt x="131898" y="9835"/>
                  </a:moveTo>
                  <a:cubicBezTo>
                    <a:pt x="132195" y="9835"/>
                    <a:pt x="132457" y="10097"/>
                    <a:pt x="132457" y="10406"/>
                  </a:cubicBezTo>
                  <a:cubicBezTo>
                    <a:pt x="132457" y="10704"/>
                    <a:pt x="132207" y="10966"/>
                    <a:pt x="131898" y="10966"/>
                  </a:cubicBezTo>
                  <a:cubicBezTo>
                    <a:pt x="131600" y="10966"/>
                    <a:pt x="131326" y="10716"/>
                    <a:pt x="131326" y="10406"/>
                  </a:cubicBezTo>
                  <a:cubicBezTo>
                    <a:pt x="131338" y="10097"/>
                    <a:pt x="131576" y="9835"/>
                    <a:pt x="131898" y="9835"/>
                  </a:cubicBezTo>
                  <a:close/>
                  <a:moveTo>
                    <a:pt x="3405" y="11692"/>
                  </a:moveTo>
                  <a:cubicBezTo>
                    <a:pt x="3703" y="11692"/>
                    <a:pt x="3977" y="11954"/>
                    <a:pt x="3977" y="12263"/>
                  </a:cubicBezTo>
                  <a:cubicBezTo>
                    <a:pt x="3977" y="12561"/>
                    <a:pt x="3727" y="12823"/>
                    <a:pt x="3405" y="12823"/>
                  </a:cubicBezTo>
                  <a:cubicBezTo>
                    <a:pt x="3096" y="12823"/>
                    <a:pt x="2846" y="12573"/>
                    <a:pt x="2846" y="12263"/>
                  </a:cubicBezTo>
                  <a:cubicBezTo>
                    <a:pt x="2858" y="11954"/>
                    <a:pt x="3096" y="11692"/>
                    <a:pt x="3405" y="11692"/>
                  </a:cubicBezTo>
                  <a:close/>
                  <a:moveTo>
                    <a:pt x="7132" y="11692"/>
                  </a:moveTo>
                  <a:cubicBezTo>
                    <a:pt x="7430" y="11692"/>
                    <a:pt x="7692" y="11954"/>
                    <a:pt x="7692" y="12263"/>
                  </a:cubicBezTo>
                  <a:cubicBezTo>
                    <a:pt x="7692" y="12561"/>
                    <a:pt x="7442" y="12823"/>
                    <a:pt x="7132" y="12823"/>
                  </a:cubicBezTo>
                  <a:cubicBezTo>
                    <a:pt x="6834" y="12823"/>
                    <a:pt x="6560" y="12573"/>
                    <a:pt x="6560" y="12263"/>
                  </a:cubicBezTo>
                  <a:cubicBezTo>
                    <a:pt x="6584" y="11954"/>
                    <a:pt x="6822" y="11692"/>
                    <a:pt x="7132" y="11692"/>
                  </a:cubicBezTo>
                  <a:close/>
                  <a:moveTo>
                    <a:pt x="10871" y="11692"/>
                  </a:moveTo>
                  <a:cubicBezTo>
                    <a:pt x="11168" y="11692"/>
                    <a:pt x="11430" y="11954"/>
                    <a:pt x="11430" y="12263"/>
                  </a:cubicBezTo>
                  <a:cubicBezTo>
                    <a:pt x="11430" y="12561"/>
                    <a:pt x="11180" y="12823"/>
                    <a:pt x="10871" y="12823"/>
                  </a:cubicBezTo>
                  <a:cubicBezTo>
                    <a:pt x="10573" y="12823"/>
                    <a:pt x="10299" y="12573"/>
                    <a:pt x="10299" y="12263"/>
                  </a:cubicBezTo>
                  <a:cubicBezTo>
                    <a:pt x="10299" y="11954"/>
                    <a:pt x="10549" y="11692"/>
                    <a:pt x="10871" y="11692"/>
                  </a:cubicBezTo>
                  <a:close/>
                  <a:moveTo>
                    <a:pt x="14585" y="11692"/>
                  </a:moveTo>
                  <a:cubicBezTo>
                    <a:pt x="14883" y="11692"/>
                    <a:pt x="15157" y="11954"/>
                    <a:pt x="15157" y="12263"/>
                  </a:cubicBezTo>
                  <a:cubicBezTo>
                    <a:pt x="15157" y="12561"/>
                    <a:pt x="14895" y="12823"/>
                    <a:pt x="14585" y="12823"/>
                  </a:cubicBezTo>
                  <a:cubicBezTo>
                    <a:pt x="14288" y="12823"/>
                    <a:pt x="14014" y="12573"/>
                    <a:pt x="14014" y="12263"/>
                  </a:cubicBezTo>
                  <a:cubicBezTo>
                    <a:pt x="14038" y="11954"/>
                    <a:pt x="14276" y="11692"/>
                    <a:pt x="14585" y="11692"/>
                  </a:cubicBezTo>
                  <a:close/>
                  <a:moveTo>
                    <a:pt x="18324" y="11692"/>
                  </a:moveTo>
                  <a:cubicBezTo>
                    <a:pt x="18622" y="11692"/>
                    <a:pt x="18883" y="11954"/>
                    <a:pt x="18883" y="12263"/>
                  </a:cubicBezTo>
                  <a:cubicBezTo>
                    <a:pt x="18883" y="12561"/>
                    <a:pt x="18633" y="12823"/>
                    <a:pt x="18324" y="12823"/>
                  </a:cubicBezTo>
                  <a:cubicBezTo>
                    <a:pt x="18026" y="12823"/>
                    <a:pt x="17752" y="12573"/>
                    <a:pt x="17752" y="12263"/>
                  </a:cubicBezTo>
                  <a:cubicBezTo>
                    <a:pt x="17752" y="11954"/>
                    <a:pt x="18014" y="11692"/>
                    <a:pt x="18324" y="11692"/>
                  </a:cubicBezTo>
                  <a:close/>
                  <a:moveTo>
                    <a:pt x="22039" y="11692"/>
                  </a:moveTo>
                  <a:cubicBezTo>
                    <a:pt x="22336" y="11692"/>
                    <a:pt x="22610" y="11954"/>
                    <a:pt x="22610" y="12263"/>
                  </a:cubicBezTo>
                  <a:cubicBezTo>
                    <a:pt x="22610" y="12561"/>
                    <a:pt x="22360" y="12823"/>
                    <a:pt x="22039" y="12823"/>
                  </a:cubicBezTo>
                  <a:cubicBezTo>
                    <a:pt x="21729" y="12823"/>
                    <a:pt x="21479" y="12573"/>
                    <a:pt x="21479" y="12263"/>
                  </a:cubicBezTo>
                  <a:cubicBezTo>
                    <a:pt x="21491" y="11954"/>
                    <a:pt x="21729" y="11692"/>
                    <a:pt x="22039" y="11692"/>
                  </a:cubicBezTo>
                  <a:close/>
                  <a:moveTo>
                    <a:pt x="25777" y="11692"/>
                  </a:moveTo>
                  <a:cubicBezTo>
                    <a:pt x="26075" y="11692"/>
                    <a:pt x="26349" y="11954"/>
                    <a:pt x="26349" y="12263"/>
                  </a:cubicBezTo>
                  <a:cubicBezTo>
                    <a:pt x="26349" y="12561"/>
                    <a:pt x="26087" y="12823"/>
                    <a:pt x="25777" y="12823"/>
                  </a:cubicBezTo>
                  <a:cubicBezTo>
                    <a:pt x="25468" y="12823"/>
                    <a:pt x="25206" y="12573"/>
                    <a:pt x="25206" y="12263"/>
                  </a:cubicBezTo>
                  <a:cubicBezTo>
                    <a:pt x="25218" y="11954"/>
                    <a:pt x="25468" y="11692"/>
                    <a:pt x="25777" y="11692"/>
                  </a:cubicBezTo>
                  <a:close/>
                  <a:moveTo>
                    <a:pt x="29504" y="11692"/>
                  </a:moveTo>
                  <a:cubicBezTo>
                    <a:pt x="29801" y="11692"/>
                    <a:pt x="30063" y="11954"/>
                    <a:pt x="30063" y="12263"/>
                  </a:cubicBezTo>
                  <a:cubicBezTo>
                    <a:pt x="30063" y="12561"/>
                    <a:pt x="29813" y="12823"/>
                    <a:pt x="29504" y="12823"/>
                  </a:cubicBezTo>
                  <a:cubicBezTo>
                    <a:pt x="29182" y="12823"/>
                    <a:pt x="28932" y="12573"/>
                    <a:pt x="28932" y="12263"/>
                  </a:cubicBezTo>
                  <a:cubicBezTo>
                    <a:pt x="28944" y="11954"/>
                    <a:pt x="29182" y="11692"/>
                    <a:pt x="29504" y="11692"/>
                  </a:cubicBezTo>
                  <a:close/>
                  <a:moveTo>
                    <a:pt x="33230" y="11692"/>
                  </a:moveTo>
                  <a:cubicBezTo>
                    <a:pt x="33528" y="11692"/>
                    <a:pt x="33802" y="11954"/>
                    <a:pt x="33802" y="12263"/>
                  </a:cubicBezTo>
                  <a:cubicBezTo>
                    <a:pt x="33802" y="12561"/>
                    <a:pt x="33552" y="12823"/>
                    <a:pt x="33230" y="12823"/>
                  </a:cubicBezTo>
                  <a:cubicBezTo>
                    <a:pt x="32921" y="12823"/>
                    <a:pt x="32671" y="12573"/>
                    <a:pt x="32671" y="12263"/>
                  </a:cubicBezTo>
                  <a:cubicBezTo>
                    <a:pt x="32671" y="11954"/>
                    <a:pt x="32921" y="11692"/>
                    <a:pt x="33230" y="11692"/>
                  </a:cubicBezTo>
                  <a:close/>
                  <a:moveTo>
                    <a:pt x="36957" y="11692"/>
                  </a:moveTo>
                  <a:cubicBezTo>
                    <a:pt x="37255" y="11692"/>
                    <a:pt x="37517" y="11954"/>
                    <a:pt x="37517" y="12263"/>
                  </a:cubicBezTo>
                  <a:cubicBezTo>
                    <a:pt x="37517" y="12561"/>
                    <a:pt x="37267" y="12823"/>
                    <a:pt x="36957" y="12823"/>
                  </a:cubicBezTo>
                  <a:cubicBezTo>
                    <a:pt x="36648" y="12823"/>
                    <a:pt x="36386" y="12573"/>
                    <a:pt x="36386" y="12263"/>
                  </a:cubicBezTo>
                  <a:cubicBezTo>
                    <a:pt x="36409" y="11954"/>
                    <a:pt x="36648" y="11692"/>
                    <a:pt x="36957" y="11692"/>
                  </a:cubicBezTo>
                  <a:close/>
                  <a:moveTo>
                    <a:pt x="40672" y="11692"/>
                  </a:moveTo>
                  <a:cubicBezTo>
                    <a:pt x="40970" y="11692"/>
                    <a:pt x="41243" y="11954"/>
                    <a:pt x="41243" y="12263"/>
                  </a:cubicBezTo>
                  <a:cubicBezTo>
                    <a:pt x="41243" y="12561"/>
                    <a:pt x="40993" y="12823"/>
                    <a:pt x="40672" y="12823"/>
                  </a:cubicBezTo>
                  <a:cubicBezTo>
                    <a:pt x="40374" y="12823"/>
                    <a:pt x="40112" y="12573"/>
                    <a:pt x="40112" y="12263"/>
                  </a:cubicBezTo>
                  <a:cubicBezTo>
                    <a:pt x="40124" y="11954"/>
                    <a:pt x="40362" y="11692"/>
                    <a:pt x="40672" y="11692"/>
                  </a:cubicBezTo>
                  <a:close/>
                  <a:moveTo>
                    <a:pt x="44410" y="11692"/>
                  </a:moveTo>
                  <a:cubicBezTo>
                    <a:pt x="44708" y="11692"/>
                    <a:pt x="44982" y="11954"/>
                    <a:pt x="44982" y="12263"/>
                  </a:cubicBezTo>
                  <a:cubicBezTo>
                    <a:pt x="44982" y="12561"/>
                    <a:pt x="44720" y="12823"/>
                    <a:pt x="44410" y="12823"/>
                  </a:cubicBezTo>
                  <a:cubicBezTo>
                    <a:pt x="44113" y="12823"/>
                    <a:pt x="43851" y="12573"/>
                    <a:pt x="43851" y="12263"/>
                  </a:cubicBezTo>
                  <a:cubicBezTo>
                    <a:pt x="43851" y="11954"/>
                    <a:pt x="44101" y="11692"/>
                    <a:pt x="44410" y="11692"/>
                  </a:cubicBezTo>
                  <a:close/>
                  <a:moveTo>
                    <a:pt x="48137" y="11692"/>
                  </a:moveTo>
                  <a:cubicBezTo>
                    <a:pt x="48435" y="11692"/>
                    <a:pt x="48697" y="11954"/>
                    <a:pt x="48697" y="12263"/>
                  </a:cubicBezTo>
                  <a:cubicBezTo>
                    <a:pt x="48697" y="12561"/>
                    <a:pt x="48447" y="12823"/>
                    <a:pt x="48137" y="12823"/>
                  </a:cubicBezTo>
                  <a:cubicBezTo>
                    <a:pt x="47839" y="12823"/>
                    <a:pt x="47566" y="12573"/>
                    <a:pt x="47566" y="12263"/>
                  </a:cubicBezTo>
                  <a:cubicBezTo>
                    <a:pt x="47578" y="11954"/>
                    <a:pt x="47839" y="11692"/>
                    <a:pt x="48137" y="11692"/>
                  </a:cubicBezTo>
                  <a:close/>
                  <a:moveTo>
                    <a:pt x="51864" y="11692"/>
                  </a:moveTo>
                  <a:cubicBezTo>
                    <a:pt x="52161" y="11692"/>
                    <a:pt x="52435" y="11954"/>
                    <a:pt x="52435" y="12263"/>
                  </a:cubicBezTo>
                  <a:cubicBezTo>
                    <a:pt x="52435" y="12561"/>
                    <a:pt x="52185" y="12823"/>
                    <a:pt x="51864" y="12823"/>
                  </a:cubicBezTo>
                  <a:cubicBezTo>
                    <a:pt x="51566" y="12823"/>
                    <a:pt x="51304" y="12573"/>
                    <a:pt x="51304" y="12263"/>
                  </a:cubicBezTo>
                  <a:cubicBezTo>
                    <a:pt x="51304" y="11954"/>
                    <a:pt x="51554" y="11692"/>
                    <a:pt x="51864" y="11692"/>
                  </a:cubicBezTo>
                  <a:close/>
                  <a:moveTo>
                    <a:pt x="55602" y="11692"/>
                  </a:moveTo>
                  <a:cubicBezTo>
                    <a:pt x="55900" y="11692"/>
                    <a:pt x="56174" y="11954"/>
                    <a:pt x="56174" y="12263"/>
                  </a:cubicBezTo>
                  <a:cubicBezTo>
                    <a:pt x="56174" y="12561"/>
                    <a:pt x="55912" y="12823"/>
                    <a:pt x="55602" y="12823"/>
                  </a:cubicBezTo>
                  <a:cubicBezTo>
                    <a:pt x="55293" y="12823"/>
                    <a:pt x="55043" y="12573"/>
                    <a:pt x="55043" y="12263"/>
                  </a:cubicBezTo>
                  <a:cubicBezTo>
                    <a:pt x="55043" y="11954"/>
                    <a:pt x="55293" y="11692"/>
                    <a:pt x="55602" y="11692"/>
                  </a:cubicBezTo>
                  <a:close/>
                  <a:moveTo>
                    <a:pt x="59329" y="11692"/>
                  </a:moveTo>
                  <a:cubicBezTo>
                    <a:pt x="59627" y="11692"/>
                    <a:pt x="59889" y="11954"/>
                    <a:pt x="59889" y="12263"/>
                  </a:cubicBezTo>
                  <a:cubicBezTo>
                    <a:pt x="59889" y="12561"/>
                    <a:pt x="59639" y="12823"/>
                    <a:pt x="59329" y="12823"/>
                  </a:cubicBezTo>
                  <a:cubicBezTo>
                    <a:pt x="59008" y="12823"/>
                    <a:pt x="58757" y="12573"/>
                    <a:pt x="58757" y="12263"/>
                  </a:cubicBezTo>
                  <a:cubicBezTo>
                    <a:pt x="58757" y="11954"/>
                    <a:pt x="59008" y="11692"/>
                    <a:pt x="59329" y="11692"/>
                  </a:cubicBezTo>
                  <a:close/>
                  <a:moveTo>
                    <a:pt x="63056" y="11692"/>
                  </a:moveTo>
                  <a:cubicBezTo>
                    <a:pt x="63353" y="11692"/>
                    <a:pt x="63627" y="11954"/>
                    <a:pt x="63627" y="12263"/>
                  </a:cubicBezTo>
                  <a:cubicBezTo>
                    <a:pt x="63627" y="12561"/>
                    <a:pt x="63377" y="12823"/>
                    <a:pt x="63056" y="12823"/>
                  </a:cubicBezTo>
                  <a:cubicBezTo>
                    <a:pt x="62746" y="12823"/>
                    <a:pt x="62496" y="12573"/>
                    <a:pt x="62496" y="12263"/>
                  </a:cubicBezTo>
                  <a:cubicBezTo>
                    <a:pt x="62496" y="11954"/>
                    <a:pt x="62746" y="11692"/>
                    <a:pt x="63056" y="11692"/>
                  </a:cubicBezTo>
                  <a:close/>
                  <a:moveTo>
                    <a:pt x="66782" y="11692"/>
                  </a:moveTo>
                  <a:cubicBezTo>
                    <a:pt x="67080" y="11692"/>
                    <a:pt x="67342" y="11954"/>
                    <a:pt x="67342" y="12263"/>
                  </a:cubicBezTo>
                  <a:cubicBezTo>
                    <a:pt x="67342" y="12561"/>
                    <a:pt x="67092" y="12823"/>
                    <a:pt x="66782" y="12823"/>
                  </a:cubicBezTo>
                  <a:cubicBezTo>
                    <a:pt x="66473" y="12823"/>
                    <a:pt x="66211" y="12573"/>
                    <a:pt x="66211" y="12263"/>
                  </a:cubicBezTo>
                  <a:cubicBezTo>
                    <a:pt x="66235" y="11954"/>
                    <a:pt x="66473" y="11692"/>
                    <a:pt x="66782" y="11692"/>
                  </a:cubicBezTo>
                  <a:close/>
                  <a:moveTo>
                    <a:pt x="70509" y="11692"/>
                  </a:moveTo>
                  <a:cubicBezTo>
                    <a:pt x="70807" y="11692"/>
                    <a:pt x="71080" y="11954"/>
                    <a:pt x="71080" y="12263"/>
                  </a:cubicBezTo>
                  <a:cubicBezTo>
                    <a:pt x="71080" y="12561"/>
                    <a:pt x="70830" y="12823"/>
                    <a:pt x="70509" y="12823"/>
                  </a:cubicBezTo>
                  <a:cubicBezTo>
                    <a:pt x="70199" y="12823"/>
                    <a:pt x="69949" y="12573"/>
                    <a:pt x="69949" y="12263"/>
                  </a:cubicBezTo>
                  <a:cubicBezTo>
                    <a:pt x="69949" y="11954"/>
                    <a:pt x="70199" y="11692"/>
                    <a:pt x="70509" y="11692"/>
                  </a:cubicBezTo>
                  <a:close/>
                  <a:moveTo>
                    <a:pt x="74236" y="11692"/>
                  </a:moveTo>
                  <a:cubicBezTo>
                    <a:pt x="74533" y="11692"/>
                    <a:pt x="74795" y="11954"/>
                    <a:pt x="74795" y="12263"/>
                  </a:cubicBezTo>
                  <a:cubicBezTo>
                    <a:pt x="74795" y="12561"/>
                    <a:pt x="74545" y="12823"/>
                    <a:pt x="74236" y="12823"/>
                  </a:cubicBezTo>
                  <a:cubicBezTo>
                    <a:pt x="73938" y="12823"/>
                    <a:pt x="73676" y="12573"/>
                    <a:pt x="73676" y="12263"/>
                  </a:cubicBezTo>
                  <a:cubicBezTo>
                    <a:pt x="73676" y="11954"/>
                    <a:pt x="73926" y="11692"/>
                    <a:pt x="74236" y="11692"/>
                  </a:cubicBezTo>
                  <a:close/>
                  <a:moveTo>
                    <a:pt x="77855" y="11692"/>
                  </a:moveTo>
                  <a:cubicBezTo>
                    <a:pt x="78153" y="11692"/>
                    <a:pt x="78415" y="11954"/>
                    <a:pt x="78415" y="12263"/>
                  </a:cubicBezTo>
                  <a:cubicBezTo>
                    <a:pt x="78415" y="12561"/>
                    <a:pt x="78165" y="12823"/>
                    <a:pt x="77855" y="12823"/>
                  </a:cubicBezTo>
                  <a:cubicBezTo>
                    <a:pt x="77546" y="12823"/>
                    <a:pt x="77284" y="12573"/>
                    <a:pt x="77284" y="12263"/>
                  </a:cubicBezTo>
                  <a:cubicBezTo>
                    <a:pt x="77284" y="11954"/>
                    <a:pt x="77546" y="11692"/>
                    <a:pt x="77855" y="11692"/>
                  </a:cubicBezTo>
                  <a:close/>
                  <a:moveTo>
                    <a:pt x="81570" y="11692"/>
                  </a:moveTo>
                  <a:cubicBezTo>
                    <a:pt x="81868" y="11692"/>
                    <a:pt x="82141" y="11954"/>
                    <a:pt x="82141" y="12263"/>
                  </a:cubicBezTo>
                  <a:cubicBezTo>
                    <a:pt x="82141" y="12561"/>
                    <a:pt x="81879" y="12823"/>
                    <a:pt x="81570" y="12823"/>
                  </a:cubicBezTo>
                  <a:cubicBezTo>
                    <a:pt x="81260" y="12823"/>
                    <a:pt x="81010" y="12573"/>
                    <a:pt x="81010" y="12263"/>
                  </a:cubicBezTo>
                  <a:cubicBezTo>
                    <a:pt x="81022" y="11954"/>
                    <a:pt x="81260" y="11692"/>
                    <a:pt x="81570" y="11692"/>
                  </a:cubicBezTo>
                  <a:close/>
                  <a:moveTo>
                    <a:pt x="85308" y="11692"/>
                  </a:moveTo>
                  <a:cubicBezTo>
                    <a:pt x="85606" y="11692"/>
                    <a:pt x="85880" y="11954"/>
                    <a:pt x="85880" y="12263"/>
                  </a:cubicBezTo>
                  <a:cubicBezTo>
                    <a:pt x="85880" y="12561"/>
                    <a:pt x="85618" y="12823"/>
                    <a:pt x="85308" y="12823"/>
                  </a:cubicBezTo>
                  <a:cubicBezTo>
                    <a:pt x="84999" y="12823"/>
                    <a:pt x="84749" y="12573"/>
                    <a:pt x="84749" y="12263"/>
                  </a:cubicBezTo>
                  <a:cubicBezTo>
                    <a:pt x="84749" y="11954"/>
                    <a:pt x="84999" y="11692"/>
                    <a:pt x="85308" y="11692"/>
                  </a:cubicBezTo>
                  <a:close/>
                  <a:moveTo>
                    <a:pt x="89035" y="11692"/>
                  </a:moveTo>
                  <a:cubicBezTo>
                    <a:pt x="89333" y="11692"/>
                    <a:pt x="89595" y="11954"/>
                    <a:pt x="89595" y="12263"/>
                  </a:cubicBezTo>
                  <a:cubicBezTo>
                    <a:pt x="89595" y="12561"/>
                    <a:pt x="89345" y="12823"/>
                    <a:pt x="89035" y="12823"/>
                  </a:cubicBezTo>
                  <a:cubicBezTo>
                    <a:pt x="88714" y="12823"/>
                    <a:pt x="88464" y="12573"/>
                    <a:pt x="88464" y="12263"/>
                  </a:cubicBezTo>
                  <a:cubicBezTo>
                    <a:pt x="88475" y="11954"/>
                    <a:pt x="88714" y="11692"/>
                    <a:pt x="89035" y="11692"/>
                  </a:cubicBezTo>
                  <a:close/>
                  <a:moveTo>
                    <a:pt x="92762" y="11692"/>
                  </a:moveTo>
                  <a:cubicBezTo>
                    <a:pt x="93059" y="11692"/>
                    <a:pt x="93333" y="11954"/>
                    <a:pt x="93333" y="12263"/>
                  </a:cubicBezTo>
                  <a:cubicBezTo>
                    <a:pt x="93333" y="12561"/>
                    <a:pt x="93071" y="12823"/>
                    <a:pt x="92762" y="12823"/>
                  </a:cubicBezTo>
                  <a:cubicBezTo>
                    <a:pt x="92452" y="12823"/>
                    <a:pt x="92202" y="12573"/>
                    <a:pt x="92202" y="12263"/>
                  </a:cubicBezTo>
                  <a:cubicBezTo>
                    <a:pt x="92202" y="11954"/>
                    <a:pt x="92452" y="11692"/>
                    <a:pt x="92762" y="11692"/>
                  </a:cubicBezTo>
                  <a:close/>
                  <a:moveTo>
                    <a:pt x="96488" y="11692"/>
                  </a:moveTo>
                  <a:cubicBezTo>
                    <a:pt x="96786" y="11692"/>
                    <a:pt x="97048" y="11954"/>
                    <a:pt x="97048" y="12263"/>
                  </a:cubicBezTo>
                  <a:cubicBezTo>
                    <a:pt x="97048" y="12561"/>
                    <a:pt x="96798" y="12823"/>
                    <a:pt x="96488" y="12823"/>
                  </a:cubicBezTo>
                  <a:cubicBezTo>
                    <a:pt x="96191" y="12823"/>
                    <a:pt x="95917" y="12573"/>
                    <a:pt x="95917" y="12263"/>
                  </a:cubicBezTo>
                  <a:cubicBezTo>
                    <a:pt x="95917" y="11954"/>
                    <a:pt x="96179" y="11692"/>
                    <a:pt x="96488" y="11692"/>
                  </a:cubicBezTo>
                  <a:close/>
                  <a:moveTo>
                    <a:pt x="100203" y="11692"/>
                  </a:moveTo>
                  <a:cubicBezTo>
                    <a:pt x="100501" y="11692"/>
                    <a:pt x="100775" y="11954"/>
                    <a:pt x="100775" y="12263"/>
                  </a:cubicBezTo>
                  <a:cubicBezTo>
                    <a:pt x="100775" y="12561"/>
                    <a:pt x="100513" y="12823"/>
                    <a:pt x="100203" y="12823"/>
                  </a:cubicBezTo>
                  <a:cubicBezTo>
                    <a:pt x="99905" y="12823"/>
                    <a:pt x="99644" y="12573"/>
                    <a:pt x="99644" y="12263"/>
                  </a:cubicBezTo>
                  <a:cubicBezTo>
                    <a:pt x="99655" y="11954"/>
                    <a:pt x="99894" y="11692"/>
                    <a:pt x="100203" y="11692"/>
                  </a:cubicBezTo>
                  <a:close/>
                  <a:moveTo>
                    <a:pt x="103942" y="11692"/>
                  </a:moveTo>
                  <a:cubicBezTo>
                    <a:pt x="104239" y="11692"/>
                    <a:pt x="104513" y="11954"/>
                    <a:pt x="104513" y="12263"/>
                  </a:cubicBezTo>
                  <a:cubicBezTo>
                    <a:pt x="104513" y="12561"/>
                    <a:pt x="104251" y="12823"/>
                    <a:pt x="103942" y="12823"/>
                  </a:cubicBezTo>
                  <a:cubicBezTo>
                    <a:pt x="103644" y="12823"/>
                    <a:pt x="103382" y="12573"/>
                    <a:pt x="103382" y="12263"/>
                  </a:cubicBezTo>
                  <a:cubicBezTo>
                    <a:pt x="103382" y="11954"/>
                    <a:pt x="103632" y="11692"/>
                    <a:pt x="103942" y="11692"/>
                  </a:cubicBezTo>
                  <a:close/>
                  <a:moveTo>
                    <a:pt x="107668" y="11692"/>
                  </a:moveTo>
                  <a:cubicBezTo>
                    <a:pt x="107966" y="11692"/>
                    <a:pt x="108228" y="11954"/>
                    <a:pt x="108228" y="12263"/>
                  </a:cubicBezTo>
                  <a:cubicBezTo>
                    <a:pt x="108228" y="12561"/>
                    <a:pt x="107978" y="12823"/>
                    <a:pt x="107668" y="12823"/>
                  </a:cubicBezTo>
                  <a:cubicBezTo>
                    <a:pt x="107371" y="12823"/>
                    <a:pt x="107097" y="12573"/>
                    <a:pt x="107097" y="12263"/>
                  </a:cubicBezTo>
                  <a:cubicBezTo>
                    <a:pt x="107109" y="11954"/>
                    <a:pt x="107347" y="11692"/>
                    <a:pt x="107668" y="11692"/>
                  </a:cubicBezTo>
                  <a:close/>
                  <a:moveTo>
                    <a:pt x="111395" y="11692"/>
                  </a:moveTo>
                  <a:cubicBezTo>
                    <a:pt x="111693" y="11692"/>
                    <a:pt x="111967" y="11954"/>
                    <a:pt x="111967" y="12263"/>
                  </a:cubicBezTo>
                  <a:cubicBezTo>
                    <a:pt x="111967" y="12561"/>
                    <a:pt x="111705" y="12823"/>
                    <a:pt x="111395" y="12823"/>
                  </a:cubicBezTo>
                  <a:cubicBezTo>
                    <a:pt x="111085" y="12823"/>
                    <a:pt x="110835" y="12573"/>
                    <a:pt x="110835" y="12263"/>
                  </a:cubicBezTo>
                  <a:cubicBezTo>
                    <a:pt x="110835" y="11954"/>
                    <a:pt x="111085" y="11692"/>
                    <a:pt x="111395" y="11692"/>
                  </a:cubicBezTo>
                  <a:close/>
                  <a:moveTo>
                    <a:pt x="115122" y="11692"/>
                  </a:moveTo>
                  <a:cubicBezTo>
                    <a:pt x="115419" y="11692"/>
                    <a:pt x="115681" y="11954"/>
                    <a:pt x="115681" y="12263"/>
                  </a:cubicBezTo>
                  <a:cubicBezTo>
                    <a:pt x="115681" y="12561"/>
                    <a:pt x="115431" y="12823"/>
                    <a:pt x="115122" y="12823"/>
                  </a:cubicBezTo>
                  <a:cubicBezTo>
                    <a:pt x="114812" y="12823"/>
                    <a:pt x="114550" y="12573"/>
                    <a:pt x="114550" y="12263"/>
                  </a:cubicBezTo>
                  <a:cubicBezTo>
                    <a:pt x="114574" y="11954"/>
                    <a:pt x="114812" y="11692"/>
                    <a:pt x="115122" y="11692"/>
                  </a:cubicBezTo>
                  <a:close/>
                  <a:moveTo>
                    <a:pt x="118860" y="11692"/>
                  </a:moveTo>
                  <a:cubicBezTo>
                    <a:pt x="119158" y="11692"/>
                    <a:pt x="119420" y="11954"/>
                    <a:pt x="119420" y="12263"/>
                  </a:cubicBezTo>
                  <a:cubicBezTo>
                    <a:pt x="119420" y="12561"/>
                    <a:pt x="119170" y="12823"/>
                    <a:pt x="118860" y="12823"/>
                  </a:cubicBezTo>
                  <a:cubicBezTo>
                    <a:pt x="118539" y="12823"/>
                    <a:pt x="118289" y="12573"/>
                    <a:pt x="118289" y="12263"/>
                  </a:cubicBezTo>
                  <a:cubicBezTo>
                    <a:pt x="118289" y="11954"/>
                    <a:pt x="118539" y="11692"/>
                    <a:pt x="118860" y="11692"/>
                  </a:cubicBezTo>
                  <a:close/>
                  <a:moveTo>
                    <a:pt x="122575" y="11692"/>
                  </a:moveTo>
                  <a:cubicBezTo>
                    <a:pt x="122873" y="11692"/>
                    <a:pt x="123146" y="11954"/>
                    <a:pt x="123146" y="12263"/>
                  </a:cubicBezTo>
                  <a:cubicBezTo>
                    <a:pt x="123146" y="12561"/>
                    <a:pt x="122885" y="12823"/>
                    <a:pt x="122575" y="12823"/>
                  </a:cubicBezTo>
                  <a:cubicBezTo>
                    <a:pt x="122265" y="12823"/>
                    <a:pt x="122015" y="12573"/>
                    <a:pt x="122015" y="12263"/>
                  </a:cubicBezTo>
                  <a:cubicBezTo>
                    <a:pt x="122027" y="11954"/>
                    <a:pt x="122277" y="11692"/>
                    <a:pt x="122575" y="11692"/>
                  </a:cubicBezTo>
                  <a:close/>
                  <a:moveTo>
                    <a:pt x="126314" y="11692"/>
                  </a:moveTo>
                  <a:cubicBezTo>
                    <a:pt x="126611" y="11692"/>
                    <a:pt x="126873" y="11954"/>
                    <a:pt x="126873" y="12263"/>
                  </a:cubicBezTo>
                  <a:cubicBezTo>
                    <a:pt x="126873" y="12561"/>
                    <a:pt x="126623" y="12823"/>
                    <a:pt x="126314" y="12823"/>
                  </a:cubicBezTo>
                  <a:cubicBezTo>
                    <a:pt x="126004" y="12823"/>
                    <a:pt x="125742" y="12573"/>
                    <a:pt x="125742" y="12263"/>
                  </a:cubicBezTo>
                  <a:cubicBezTo>
                    <a:pt x="125742" y="11954"/>
                    <a:pt x="126004" y="11692"/>
                    <a:pt x="126314" y="11692"/>
                  </a:cubicBezTo>
                  <a:close/>
                  <a:moveTo>
                    <a:pt x="130028" y="11692"/>
                  </a:moveTo>
                  <a:cubicBezTo>
                    <a:pt x="130326" y="11692"/>
                    <a:pt x="130600" y="11954"/>
                    <a:pt x="130600" y="12263"/>
                  </a:cubicBezTo>
                  <a:cubicBezTo>
                    <a:pt x="130600" y="12561"/>
                    <a:pt x="130350" y="12823"/>
                    <a:pt x="130028" y="12823"/>
                  </a:cubicBezTo>
                  <a:cubicBezTo>
                    <a:pt x="129731" y="12823"/>
                    <a:pt x="129469" y="12573"/>
                    <a:pt x="129469" y="12263"/>
                  </a:cubicBezTo>
                  <a:cubicBezTo>
                    <a:pt x="129469" y="11954"/>
                    <a:pt x="129719" y="11692"/>
                    <a:pt x="130028" y="11692"/>
                  </a:cubicBezTo>
                  <a:close/>
                  <a:moveTo>
                    <a:pt x="133767" y="11692"/>
                  </a:moveTo>
                  <a:cubicBezTo>
                    <a:pt x="134065" y="11692"/>
                    <a:pt x="134326" y="11954"/>
                    <a:pt x="134326" y="12263"/>
                  </a:cubicBezTo>
                  <a:cubicBezTo>
                    <a:pt x="134326" y="12561"/>
                    <a:pt x="134076" y="12823"/>
                    <a:pt x="133767" y="12823"/>
                  </a:cubicBezTo>
                  <a:cubicBezTo>
                    <a:pt x="133469" y="12823"/>
                    <a:pt x="133207" y="12573"/>
                    <a:pt x="133207" y="12263"/>
                  </a:cubicBezTo>
                  <a:cubicBezTo>
                    <a:pt x="133207" y="11954"/>
                    <a:pt x="133457" y="11692"/>
                    <a:pt x="133767" y="11692"/>
                  </a:cubicBezTo>
                  <a:close/>
                  <a:moveTo>
                    <a:pt x="1548" y="13573"/>
                  </a:moveTo>
                  <a:cubicBezTo>
                    <a:pt x="1846" y="13573"/>
                    <a:pt x="2119" y="13823"/>
                    <a:pt x="2119" y="14145"/>
                  </a:cubicBezTo>
                  <a:cubicBezTo>
                    <a:pt x="2119" y="14442"/>
                    <a:pt x="1858" y="14704"/>
                    <a:pt x="1548" y="14704"/>
                  </a:cubicBezTo>
                  <a:cubicBezTo>
                    <a:pt x="1238" y="14704"/>
                    <a:pt x="988" y="14454"/>
                    <a:pt x="988" y="14145"/>
                  </a:cubicBezTo>
                  <a:cubicBezTo>
                    <a:pt x="988" y="13823"/>
                    <a:pt x="1238" y="13573"/>
                    <a:pt x="1548" y="13573"/>
                  </a:cubicBezTo>
                  <a:close/>
                  <a:moveTo>
                    <a:pt x="5287" y="13573"/>
                  </a:moveTo>
                  <a:cubicBezTo>
                    <a:pt x="5596" y="13573"/>
                    <a:pt x="5846" y="13823"/>
                    <a:pt x="5846" y="14145"/>
                  </a:cubicBezTo>
                  <a:cubicBezTo>
                    <a:pt x="5846" y="14454"/>
                    <a:pt x="5596" y="14704"/>
                    <a:pt x="5287" y="14704"/>
                  </a:cubicBezTo>
                  <a:cubicBezTo>
                    <a:pt x="4977" y="14704"/>
                    <a:pt x="4715" y="14454"/>
                    <a:pt x="4715" y="14145"/>
                  </a:cubicBezTo>
                  <a:cubicBezTo>
                    <a:pt x="4715" y="13811"/>
                    <a:pt x="4977" y="13573"/>
                    <a:pt x="5287" y="13573"/>
                  </a:cubicBezTo>
                  <a:close/>
                  <a:moveTo>
                    <a:pt x="9001" y="13573"/>
                  </a:moveTo>
                  <a:cubicBezTo>
                    <a:pt x="9299" y="13573"/>
                    <a:pt x="9573" y="13823"/>
                    <a:pt x="9573" y="14145"/>
                  </a:cubicBezTo>
                  <a:cubicBezTo>
                    <a:pt x="9573" y="14442"/>
                    <a:pt x="9323" y="14704"/>
                    <a:pt x="9001" y="14704"/>
                  </a:cubicBezTo>
                  <a:cubicBezTo>
                    <a:pt x="8704" y="14704"/>
                    <a:pt x="8442" y="14454"/>
                    <a:pt x="8442" y="14145"/>
                  </a:cubicBezTo>
                  <a:cubicBezTo>
                    <a:pt x="8442" y="13823"/>
                    <a:pt x="8692" y="13573"/>
                    <a:pt x="9001" y="13573"/>
                  </a:cubicBezTo>
                  <a:close/>
                  <a:moveTo>
                    <a:pt x="12728" y="13573"/>
                  </a:moveTo>
                  <a:cubicBezTo>
                    <a:pt x="13037" y="13573"/>
                    <a:pt x="13288" y="13823"/>
                    <a:pt x="13288" y="14145"/>
                  </a:cubicBezTo>
                  <a:cubicBezTo>
                    <a:pt x="13288" y="14454"/>
                    <a:pt x="13037" y="14704"/>
                    <a:pt x="12728" y="14704"/>
                  </a:cubicBezTo>
                  <a:cubicBezTo>
                    <a:pt x="12418" y="14704"/>
                    <a:pt x="12156" y="14454"/>
                    <a:pt x="12156" y="14145"/>
                  </a:cubicBezTo>
                  <a:cubicBezTo>
                    <a:pt x="12180" y="13811"/>
                    <a:pt x="12418" y="13573"/>
                    <a:pt x="12728" y="13573"/>
                  </a:cubicBezTo>
                  <a:close/>
                  <a:moveTo>
                    <a:pt x="16466" y="13573"/>
                  </a:moveTo>
                  <a:cubicBezTo>
                    <a:pt x="16764" y="13573"/>
                    <a:pt x="17026" y="13823"/>
                    <a:pt x="17026" y="14145"/>
                  </a:cubicBezTo>
                  <a:cubicBezTo>
                    <a:pt x="17026" y="14442"/>
                    <a:pt x="16776" y="14704"/>
                    <a:pt x="16466" y="14704"/>
                  </a:cubicBezTo>
                  <a:cubicBezTo>
                    <a:pt x="16169" y="14704"/>
                    <a:pt x="15895" y="14454"/>
                    <a:pt x="15895" y="14145"/>
                  </a:cubicBezTo>
                  <a:cubicBezTo>
                    <a:pt x="15895" y="13823"/>
                    <a:pt x="16145" y="13573"/>
                    <a:pt x="16466" y="13573"/>
                  </a:cubicBezTo>
                  <a:close/>
                  <a:moveTo>
                    <a:pt x="20181" y="13573"/>
                  </a:moveTo>
                  <a:cubicBezTo>
                    <a:pt x="20491" y="13573"/>
                    <a:pt x="20753" y="13823"/>
                    <a:pt x="20753" y="14145"/>
                  </a:cubicBezTo>
                  <a:cubicBezTo>
                    <a:pt x="20753" y="14454"/>
                    <a:pt x="20491" y="14704"/>
                    <a:pt x="20181" y="14704"/>
                  </a:cubicBezTo>
                  <a:cubicBezTo>
                    <a:pt x="19872" y="14704"/>
                    <a:pt x="19622" y="14454"/>
                    <a:pt x="19622" y="14145"/>
                  </a:cubicBezTo>
                  <a:cubicBezTo>
                    <a:pt x="19634" y="13811"/>
                    <a:pt x="19872" y="13573"/>
                    <a:pt x="20181" y="13573"/>
                  </a:cubicBezTo>
                  <a:close/>
                  <a:moveTo>
                    <a:pt x="23920" y="13573"/>
                  </a:moveTo>
                  <a:cubicBezTo>
                    <a:pt x="24217" y="13573"/>
                    <a:pt x="24479" y="13823"/>
                    <a:pt x="24479" y="14145"/>
                  </a:cubicBezTo>
                  <a:cubicBezTo>
                    <a:pt x="24479" y="14442"/>
                    <a:pt x="24229" y="14704"/>
                    <a:pt x="23920" y="14704"/>
                  </a:cubicBezTo>
                  <a:cubicBezTo>
                    <a:pt x="23610" y="14704"/>
                    <a:pt x="23348" y="14454"/>
                    <a:pt x="23348" y="14145"/>
                  </a:cubicBezTo>
                  <a:cubicBezTo>
                    <a:pt x="23348" y="13823"/>
                    <a:pt x="23610" y="13573"/>
                    <a:pt x="23920" y="13573"/>
                  </a:cubicBezTo>
                  <a:close/>
                  <a:moveTo>
                    <a:pt x="27635" y="13573"/>
                  </a:moveTo>
                  <a:cubicBezTo>
                    <a:pt x="27956" y="13573"/>
                    <a:pt x="28206" y="13823"/>
                    <a:pt x="28206" y="14145"/>
                  </a:cubicBezTo>
                  <a:cubicBezTo>
                    <a:pt x="28206" y="14454"/>
                    <a:pt x="27956" y="14704"/>
                    <a:pt x="27635" y="14704"/>
                  </a:cubicBezTo>
                  <a:cubicBezTo>
                    <a:pt x="27325" y="14704"/>
                    <a:pt x="27075" y="14454"/>
                    <a:pt x="27075" y="14145"/>
                  </a:cubicBezTo>
                  <a:cubicBezTo>
                    <a:pt x="27087" y="13811"/>
                    <a:pt x="27325" y="13573"/>
                    <a:pt x="27635" y="13573"/>
                  </a:cubicBezTo>
                  <a:close/>
                  <a:moveTo>
                    <a:pt x="31373" y="13573"/>
                  </a:moveTo>
                  <a:cubicBezTo>
                    <a:pt x="31671" y="13573"/>
                    <a:pt x="31945" y="13823"/>
                    <a:pt x="31945" y="14145"/>
                  </a:cubicBezTo>
                  <a:cubicBezTo>
                    <a:pt x="31945" y="14442"/>
                    <a:pt x="31683" y="14704"/>
                    <a:pt x="31373" y="14704"/>
                  </a:cubicBezTo>
                  <a:cubicBezTo>
                    <a:pt x="31064" y="14704"/>
                    <a:pt x="30814" y="14454"/>
                    <a:pt x="30814" y="14145"/>
                  </a:cubicBezTo>
                  <a:cubicBezTo>
                    <a:pt x="30814" y="13823"/>
                    <a:pt x="31064" y="13573"/>
                    <a:pt x="31373" y="13573"/>
                  </a:cubicBezTo>
                  <a:close/>
                  <a:moveTo>
                    <a:pt x="35100" y="13573"/>
                  </a:moveTo>
                  <a:cubicBezTo>
                    <a:pt x="35409" y="13573"/>
                    <a:pt x="35659" y="13823"/>
                    <a:pt x="35659" y="14145"/>
                  </a:cubicBezTo>
                  <a:cubicBezTo>
                    <a:pt x="35659" y="14454"/>
                    <a:pt x="35409" y="14704"/>
                    <a:pt x="35100" y="14704"/>
                  </a:cubicBezTo>
                  <a:cubicBezTo>
                    <a:pt x="34778" y="14704"/>
                    <a:pt x="34528" y="14454"/>
                    <a:pt x="34528" y="14145"/>
                  </a:cubicBezTo>
                  <a:cubicBezTo>
                    <a:pt x="34540" y="13811"/>
                    <a:pt x="34778" y="13573"/>
                    <a:pt x="35100" y="13573"/>
                  </a:cubicBezTo>
                  <a:close/>
                  <a:moveTo>
                    <a:pt x="38815" y="13573"/>
                  </a:moveTo>
                  <a:cubicBezTo>
                    <a:pt x="39112" y="13573"/>
                    <a:pt x="39386" y="13823"/>
                    <a:pt x="39386" y="14145"/>
                  </a:cubicBezTo>
                  <a:cubicBezTo>
                    <a:pt x="39386" y="14442"/>
                    <a:pt x="39124" y="14704"/>
                    <a:pt x="38815" y="14704"/>
                  </a:cubicBezTo>
                  <a:cubicBezTo>
                    <a:pt x="38517" y="14704"/>
                    <a:pt x="38255" y="14454"/>
                    <a:pt x="38255" y="14145"/>
                  </a:cubicBezTo>
                  <a:cubicBezTo>
                    <a:pt x="38267" y="13823"/>
                    <a:pt x="38505" y="13573"/>
                    <a:pt x="38815" y="13573"/>
                  </a:cubicBezTo>
                  <a:close/>
                  <a:moveTo>
                    <a:pt x="42553" y="13573"/>
                  </a:moveTo>
                  <a:cubicBezTo>
                    <a:pt x="42863" y="13573"/>
                    <a:pt x="43113" y="13823"/>
                    <a:pt x="43113" y="14145"/>
                  </a:cubicBezTo>
                  <a:cubicBezTo>
                    <a:pt x="43113" y="14454"/>
                    <a:pt x="42863" y="14704"/>
                    <a:pt x="42553" y="14704"/>
                  </a:cubicBezTo>
                  <a:cubicBezTo>
                    <a:pt x="42232" y="14704"/>
                    <a:pt x="41982" y="14454"/>
                    <a:pt x="41982" y="14145"/>
                  </a:cubicBezTo>
                  <a:cubicBezTo>
                    <a:pt x="41982" y="13811"/>
                    <a:pt x="42244" y="13573"/>
                    <a:pt x="42553" y="13573"/>
                  </a:cubicBezTo>
                  <a:close/>
                  <a:moveTo>
                    <a:pt x="46268" y="13573"/>
                  </a:moveTo>
                  <a:cubicBezTo>
                    <a:pt x="46565" y="13573"/>
                    <a:pt x="46839" y="13823"/>
                    <a:pt x="46839" y="14145"/>
                  </a:cubicBezTo>
                  <a:cubicBezTo>
                    <a:pt x="46839" y="14442"/>
                    <a:pt x="46589" y="14704"/>
                    <a:pt x="46268" y="14704"/>
                  </a:cubicBezTo>
                  <a:cubicBezTo>
                    <a:pt x="45970" y="14704"/>
                    <a:pt x="45708" y="14454"/>
                    <a:pt x="45708" y="14145"/>
                  </a:cubicBezTo>
                  <a:cubicBezTo>
                    <a:pt x="45720" y="13823"/>
                    <a:pt x="45958" y="13573"/>
                    <a:pt x="46268" y="13573"/>
                  </a:cubicBezTo>
                  <a:close/>
                  <a:moveTo>
                    <a:pt x="50006" y="13573"/>
                  </a:moveTo>
                  <a:cubicBezTo>
                    <a:pt x="50316" y="13573"/>
                    <a:pt x="50578" y="13823"/>
                    <a:pt x="50578" y="14145"/>
                  </a:cubicBezTo>
                  <a:cubicBezTo>
                    <a:pt x="50578" y="14454"/>
                    <a:pt x="50316" y="14704"/>
                    <a:pt x="50006" y="14704"/>
                  </a:cubicBezTo>
                  <a:cubicBezTo>
                    <a:pt x="49697" y="14704"/>
                    <a:pt x="49447" y="14454"/>
                    <a:pt x="49447" y="14145"/>
                  </a:cubicBezTo>
                  <a:cubicBezTo>
                    <a:pt x="49447" y="13811"/>
                    <a:pt x="49697" y="13573"/>
                    <a:pt x="50006" y="13573"/>
                  </a:cubicBezTo>
                  <a:close/>
                  <a:moveTo>
                    <a:pt x="53733" y="13573"/>
                  </a:moveTo>
                  <a:cubicBezTo>
                    <a:pt x="54031" y="13573"/>
                    <a:pt x="54293" y="13823"/>
                    <a:pt x="54293" y="14145"/>
                  </a:cubicBezTo>
                  <a:cubicBezTo>
                    <a:pt x="54293" y="14442"/>
                    <a:pt x="54043" y="14704"/>
                    <a:pt x="53733" y="14704"/>
                  </a:cubicBezTo>
                  <a:cubicBezTo>
                    <a:pt x="53412" y="14704"/>
                    <a:pt x="53162" y="14454"/>
                    <a:pt x="53162" y="14145"/>
                  </a:cubicBezTo>
                  <a:cubicBezTo>
                    <a:pt x="53173" y="13823"/>
                    <a:pt x="53412" y="13573"/>
                    <a:pt x="53733" y="13573"/>
                  </a:cubicBezTo>
                  <a:close/>
                  <a:moveTo>
                    <a:pt x="57460" y="13573"/>
                  </a:moveTo>
                  <a:cubicBezTo>
                    <a:pt x="57781" y="13573"/>
                    <a:pt x="58031" y="13823"/>
                    <a:pt x="58031" y="14145"/>
                  </a:cubicBezTo>
                  <a:cubicBezTo>
                    <a:pt x="58031" y="14454"/>
                    <a:pt x="57781" y="14704"/>
                    <a:pt x="57460" y="14704"/>
                  </a:cubicBezTo>
                  <a:cubicBezTo>
                    <a:pt x="57150" y="14704"/>
                    <a:pt x="56900" y="14454"/>
                    <a:pt x="56900" y="14145"/>
                  </a:cubicBezTo>
                  <a:cubicBezTo>
                    <a:pt x="56900" y="13811"/>
                    <a:pt x="57150" y="13573"/>
                    <a:pt x="57460" y="13573"/>
                  </a:cubicBezTo>
                  <a:close/>
                  <a:moveTo>
                    <a:pt x="61186" y="13573"/>
                  </a:moveTo>
                  <a:cubicBezTo>
                    <a:pt x="61484" y="13573"/>
                    <a:pt x="61746" y="13823"/>
                    <a:pt x="61746" y="14145"/>
                  </a:cubicBezTo>
                  <a:cubicBezTo>
                    <a:pt x="61746" y="14442"/>
                    <a:pt x="61496" y="14704"/>
                    <a:pt x="61186" y="14704"/>
                  </a:cubicBezTo>
                  <a:cubicBezTo>
                    <a:pt x="60877" y="14704"/>
                    <a:pt x="60615" y="14454"/>
                    <a:pt x="60615" y="14145"/>
                  </a:cubicBezTo>
                  <a:cubicBezTo>
                    <a:pt x="60639" y="13823"/>
                    <a:pt x="60877" y="13573"/>
                    <a:pt x="61186" y="13573"/>
                  </a:cubicBezTo>
                  <a:close/>
                  <a:moveTo>
                    <a:pt x="64925" y="13573"/>
                  </a:moveTo>
                  <a:cubicBezTo>
                    <a:pt x="65234" y="13573"/>
                    <a:pt x="65485" y="13823"/>
                    <a:pt x="65485" y="14145"/>
                  </a:cubicBezTo>
                  <a:cubicBezTo>
                    <a:pt x="65485" y="14454"/>
                    <a:pt x="65234" y="14704"/>
                    <a:pt x="64925" y="14704"/>
                  </a:cubicBezTo>
                  <a:cubicBezTo>
                    <a:pt x="64603" y="14704"/>
                    <a:pt x="64353" y="14454"/>
                    <a:pt x="64353" y="14145"/>
                  </a:cubicBezTo>
                  <a:cubicBezTo>
                    <a:pt x="64353" y="13811"/>
                    <a:pt x="64603" y="13573"/>
                    <a:pt x="64925" y="13573"/>
                  </a:cubicBezTo>
                  <a:close/>
                  <a:moveTo>
                    <a:pt x="68640" y="13573"/>
                  </a:moveTo>
                  <a:cubicBezTo>
                    <a:pt x="68937" y="13573"/>
                    <a:pt x="69211" y="13823"/>
                    <a:pt x="69211" y="14145"/>
                  </a:cubicBezTo>
                  <a:cubicBezTo>
                    <a:pt x="69211" y="14442"/>
                    <a:pt x="68949" y="14704"/>
                    <a:pt x="68640" y="14704"/>
                  </a:cubicBezTo>
                  <a:cubicBezTo>
                    <a:pt x="68330" y="14704"/>
                    <a:pt x="68080" y="14454"/>
                    <a:pt x="68080" y="14145"/>
                  </a:cubicBezTo>
                  <a:cubicBezTo>
                    <a:pt x="68092" y="13823"/>
                    <a:pt x="68330" y="13573"/>
                    <a:pt x="68640" y="13573"/>
                  </a:cubicBezTo>
                  <a:close/>
                  <a:moveTo>
                    <a:pt x="72366" y="13573"/>
                  </a:moveTo>
                  <a:cubicBezTo>
                    <a:pt x="72676" y="13573"/>
                    <a:pt x="72926" y="13823"/>
                    <a:pt x="72926" y="14145"/>
                  </a:cubicBezTo>
                  <a:cubicBezTo>
                    <a:pt x="72926" y="14454"/>
                    <a:pt x="72676" y="14704"/>
                    <a:pt x="72366" y="14704"/>
                  </a:cubicBezTo>
                  <a:cubicBezTo>
                    <a:pt x="72045" y="14704"/>
                    <a:pt x="71795" y="14454"/>
                    <a:pt x="71795" y="14145"/>
                  </a:cubicBezTo>
                  <a:cubicBezTo>
                    <a:pt x="71807" y="13811"/>
                    <a:pt x="72069" y="13573"/>
                    <a:pt x="72366" y="13573"/>
                  </a:cubicBezTo>
                  <a:close/>
                  <a:moveTo>
                    <a:pt x="76093" y="13573"/>
                  </a:moveTo>
                  <a:cubicBezTo>
                    <a:pt x="76391" y="13573"/>
                    <a:pt x="76664" y="13823"/>
                    <a:pt x="76664" y="14145"/>
                  </a:cubicBezTo>
                  <a:cubicBezTo>
                    <a:pt x="76664" y="14442"/>
                    <a:pt x="76403" y="14704"/>
                    <a:pt x="76093" y="14704"/>
                  </a:cubicBezTo>
                  <a:cubicBezTo>
                    <a:pt x="75795" y="14704"/>
                    <a:pt x="75533" y="14454"/>
                    <a:pt x="75533" y="14145"/>
                  </a:cubicBezTo>
                  <a:cubicBezTo>
                    <a:pt x="75533" y="13823"/>
                    <a:pt x="75783" y="13573"/>
                    <a:pt x="76093" y="13573"/>
                  </a:cubicBezTo>
                  <a:close/>
                  <a:moveTo>
                    <a:pt x="79712" y="13573"/>
                  </a:moveTo>
                  <a:cubicBezTo>
                    <a:pt x="80010" y="13573"/>
                    <a:pt x="80284" y="13823"/>
                    <a:pt x="80284" y="14145"/>
                  </a:cubicBezTo>
                  <a:cubicBezTo>
                    <a:pt x="80284" y="14442"/>
                    <a:pt x="80022" y="14704"/>
                    <a:pt x="79712" y="14704"/>
                  </a:cubicBezTo>
                  <a:cubicBezTo>
                    <a:pt x="79403" y="14704"/>
                    <a:pt x="79153" y="14454"/>
                    <a:pt x="79153" y="14145"/>
                  </a:cubicBezTo>
                  <a:cubicBezTo>
                    <a:pt x="79165" y="13823"/>
                    <a:pt x="79403" y="13573"/>
                    <a:pt x="79712" y="13573"/>
                  </a:cubicBezTo>
                  <a:close/>
                  <a:moveTo>
                    <a:pt x="83451" y="13573"/>
                  </a:moveTo>
                  <a:cubicBezTo>
                    <a:pt x="83761" y="13573"/>
                    <a:pt x="84011" y="13823"/>
                    <a:pt x="84011" y="14145"/>
                  </a:cubicBezTo>
                  <a:cubicBezTo>
                    <a:pt x="84011" y="14454"/>
                    <a:pt x="83761" y="14704"/>
                    <a:pt x="83451" y="14704"/>
                  </a:cubicBezTo>
                  <a:cubicBezTo>
                    <a:pt x="83141" y="14704"/>
                    <a:pt x="82880" y="14454"/>
                    <a:pt x="82880" y="14145"/>
                  </a:cubicBezTo>
                  <a:cubicBezTo>
                    <a:pt x="82880" y="13811"/>
                    <a:pt x="83141" y="13573"/>
                    <a:pt x="83451" y="13573"/>
                  </a:cubicBezTo>
                  <a:close/>
                  <a:moveTo>
                    <a:pt x="87166" y="13573"/>
                  </a:moveTo>
                  <a:cubicBezTo>
                    <a:pt x="87463" y="13573"/>
                    <a:pt x="87737" y="13823"/>
                    <a:pt x="87737" y="14145"/>
                  </a:cubicBezTo>
                  <a:cubicBezTo>
                    <a:pt x="87737" y="14442"/>
                    <a:pt x="87475" y="14704"/>
                    <a:pt x="87166" y="14704"/>
                  </a:cubicBezTo>
                  <a:cubicBezTo>
                    <a:pt x="86856" y="14704"/>
                    <a:pt x="86606" y="14454"/>
                    <a:pt x="86606" y="14145"/>
                  </a:cubicBezTo>
                  <a:cubicBezTo>
                    <a:pt x="86618" y="13823"/>
                    <a:pt x="86856" y="13573"/>
                    <a:pt x="87166" y="13573"/>
                  </a:cubicBezTo>
                  <a:close/>
                  <a:moveTo>
                    <a:pt x="90904" y="13573"/>
                  </a:moveTo>
                  <a:cubicBezTo>
                    <a:pt x="91214" y="13573"/>
                    <a:pt x="91464" y="13823"/>
                    <a:pt x="91464" y="14145"/>
                  </a:cubicBezTo>
                  <a:cubicBezTo>
                    <a:pt x="91464" y="14454"/>
                    <a:pt x="91214" y="14704"/>
                    <a:pt x="90904" y="14704"/>
                  </a:cubicBezTo>
                  <a:cubicBezTo>
                    <a:pt x="90595" y="14704"/>
                    <a:pt x="90345" y="14454"/>
                    <a:pt x="90345" y="14145"/>
                  </a:cubicBezTo>
                  <a:cubicBezTo>
                    <a:pt x="90345" y="13811"/>
                    <a:pt x="90595" y="13573"/>
                    <a:pt x="90904" y="13573"/>
                  </a:cubicBezTo>
                  <a:close/>
                  <a:moveTo>
                    <a:pt x="94631" y="13573"/>
                  </a:moveTo>
                  <a:cubicBezTo>
                    <a:pt x="94929" y="13573"/>
                    <a:pt x="95191" y="13823"/>
                    <a:pt x="95191" y="14145"/>
                  </a:cubicBezTo>
                  <a:cubicBezTo>
                    <a:pt x="95191" y="14442"/>
                    <a:pt x="94941" y="14704"/>
                    <a:pt x="94631" y="14704"/>
                  </a:cubicBezTo>
                  <a:cubicBezTo>
                    <a:pt x="94310" y="14704"/>
                    <a:pt x="94060" y="14454"/>
                    <a:pt x="94060" y="14145"/>
                  </a:cubicBezTo>
                  <a:cubicBezTo>
                    <a:pt x="94071" y="13823"/>
                    <a:pt x="94310" y="13573"/>
                    <a:pt x="94631" y="13573"/>
                  </a:cubicBezTo>
                  <a:close/>
                  <a:moveTo>
                    <a:pt x="98346" y="13573"/>
                  </a:moveTo>
                  <a:cubicBezTo>
                    <a:pt x="98655" y="13573"/>
                    <a:pt x="98905" y="13823"/>
                    <a:pt x="98905" y="14145"/>
                  </a:cubicBezTo>
                  <a:cubicBezTo>
                    <a:pt x="98905" y="14454"/>
                    <a:pt x="98655" y="14704"/>
                    <a:pt x="98346" y="14704"/>
                  </a:cubicBezTo>
                  <a:cubicBezTo>
                    <a:pt x="98036" y="14704"/>
                    <a:pt x="97786" y="14454"/>
                    <a:pt x="97786" y="14145"/>
                  </a:cubicBezTo>
                  <a:cubicBezTo>
                    <a:pt x="97798" y="13811"/>
                    <a:pt x="98036" y="13573"/>
                    <a:pt x="98346" y="13573"/>
                  </a:cubicBezTo>
                  <a:close/>
                  <a:moveTo>
                    <a:pt x="102084" y="13573"/>
                  </a:moveTo>
                  <a:cubicBezTo>
                    <a:pt x="102382" y="13573"/>
                    <a:pt x="102644" y="13823"/>
                    <a:pt x="102644" y="14145"/>
                  </a:cubicBezTo>
                  <a:cubicBezTo>
                    <a:pt x="102644" y="14442"/>
                    <a:pt x="102394" y="14704"/>
                    <a:pt x="102084" y="14704"/>
                  </a:cubicBezTo>
                  <a:cubicBezTo>
                    <a:pt x="101787" y="14704"/>
                    <a:pt x="101513" y="14454"/>
                    <a:pt x="101513" y="14145"/>
                  </a:cubicBezTo>
                  <a:cubicBezTo>
                    <a:pt x="101513" y="13823"/>
                    <a:pt x="101775" y="13573"/>
                    <a:pt x="102084" y="13573"/>
                  </a:cubicBezTo>
                  <a:close/>
                  <a:moveTo>
                    <a:pt x="105799" y="13573"/>
                  </a:moveTo>
                  <a:cubicBezTo>
                    <a:pt x="106121" y="13573"/>
                    <a:pt x="106371" y="13823"/>
                    <a:pt x="106371" y="14145"/>
                  </a:cubicBezTo>
                  <a:cubicBezTo>
                    <a:pt x="106371" y="14454"/>
                    <a:pt x="106109" y="14704"/>
                    <a:pt x="105799" y="14704"/>
                  </a:cubicBezTo>
                  <a:cubicBezTo>
                    <a:pt x="105490" y="14704"/>
                    <a:pt x="105239" y="14454"/>
                    <a:pt x="105239" y="14145"/>
                  </a:cubicBezTo>
                  <a:cubicBezTo>
                    <a:pt x="105251" y="13811"/>
                    <a:pt x="105490" y="13573"/>
                    <a:pt x="105799" y="13573"/>
                  </a:cubicBezTo>
                  <a:close/>
                  <a:moveTo>
                    <a:pt x="109538" y="13573"/>
                  </a:moveTo>
                  <a:cubicBezTo>
                    <a:pt x="109835" y="13573"/>
                    <a:pt x="110109" y="13823"/>
                    <a:pt x="110109" y="14145"/>
                  </a:cubicBezTo>
                  <a:cubicBezTo>
                    <a:pt x="110109" y="14442"/>
                    <a:pt x="109847" y="14704"/>
                    <a:pt x="109538" y="14704"/>
                  </a:cubicBezTo>
                  <a:cubicBezTo>
                    <a:pt x="109228" y="14704"/>
                    <a:pt x="108978" y="14454"/>
                    <a:pt x="108978" y="14145"/>
                  </a:cubicBezTo>
                  <a:cubicBezTo>
                    <a:pt x="108978" y="13823"/>
                    <a:pt x="109228" y="13573"/>
                    <a:pt x="109538" y="13573"/>
                  </a:cubicBezTo>
                  <a:close/>
                  <a:moveTo>
                    <a:pt x="113264" y="13573"/>
                  </a:moveTo>
                  <a:cubicBezTo>
                    <a:pt x="113574" y="13573"/>
                    <a:pt x="113824" y="13823"/>
                    <a:pt x="113824" y="14145"/>
                  </a:cubicBezTo>
                  <a:cubicBezTo>
                    <a:pt x="113824" y="14454"/>
                    <a:pt x="113574" y="14704"/>
                    <a:pt x="113264" y="14704"/>
                  </a:cubicBezTo>
                  <a:cubicBezTo>
                    <a:pt x="112943" y="14704"/>
                    <a:pt x="112693" y="14454"/>
                    <a:pt x="112693" y="14145"/>
                  </a:cubicBezTo>
                  <a:cubicBezTo>
                    <a:pt x="112705" y="13811"/>
                    <a:pt x="112943" y="13573"/>
                    <a:pt x="113264" y="13573"/>
                  </a:cubicBezTo>
                  <a:close/>
                  <a:moveTo>
                    <a:pt x="116991" y="13573"/>
                  </a:moveTo>
                  <a:cubicBezTo>
                    <a:pt x="117289" y="13573"/>
                    <a:pt x="117562" y="13823"/>
                    <a:pt x="117562" y="14145"/>
                  </a:cubicBezTo>
                  <a:cubicBezTo>
                    <a:pt x="117562" y="14442"/>
                    <a:pt x="117312" y="14704"/>
                    <a:pt x="116991" y="14704"/>
                  </a:cubicBezTo>
                  <a:cubicBezTo>
                    <a:pt x="116681" y="14704"/>
                    <a:pt x="116431" y="14454"/>
                    <a:pt x="116431" y="14145"/>
                  </a:cubicBezTo>
                  <a:cubicBezTo>
                    <a:pt x="116431" y="13823"/>
                    <a:pt x="116681" y="13573"/>
                    <a:pt x="116991" y="13573"/>
                  </a:cubicBezTo>
                  <a:close/>
                  <a:moveTo>
                    <a:pt x="120718" y="13573"/>
                  </a:moveTo>
                  <a:cubicBezTo>
                    <a:pt x="121027" y="13573"/>
                    <a:pt x="121277" y="13823"/>
                    <a:pt x="121277" y="14145"/>
                  </a:cubicBezTo>
                  <a:cubicBezTo>
                    <a:pt x="121277" y="14454"/>
                    <a:pt x="121027" y="14704"/>
                    <a:pt x="120718" y="14704"/>
                  </a:cubicBezTo>
                  <a:cubicBezTo>
                    <a:pt x="120408" y="14704"/>
                    <a:pt x="120146" y="14454"/>
                    <a:pt x="120146" y="14145"/>
                  </a:cubicBezTo>
                  <a:cubicBezTo>
                    <a:pt x="120170" y="13811"/>
                    <a:pt x="120420" y="13573"/>
                    <a:pt x="120718" y="13573"/>
                  </a:cubicBezTo>
                  <a:close/>
                  <a:moveTo>
                    <a:pt x="124456" y="13573"/>
                  </a:moveTo>
                  <a:cubicBezTo>
                    <a:pt x="124754" y="13573"/>
                    <a:pt x="125016" y="13823"/>
                    <a:pt x="125016" y="14145"/>
                  </a:cubicBezTo>
                  <a:cubicBezTo>
                    <a:pt x="125016" y="14442"/>
                    <a:pt x="124766" y="14704"/>
                    <a:pt x="124456" y="14704"/>
                  </a:cubicBezTo>
                  <a:cubicBezTo>
                    <a:pt x="124135" y="14704"/>
                    <a:pt x="123885" y="14454"/>
                    <a:pt x="123885" y="14145"/>
                  </a:cubicBezTo>
                  <a:cubicBezTo>
                    <a:pt x="123885" y="13823"/>
                    <a:pt x="124135" y="13573"/>
                    <a:pt x="124456" y="13573"/>
                  </a:cubicBezTo>
                  <a:close/>
                  <a:moveTo>
                    <a:pt x="128171" y="13573"/>
                  </a:moveTo>
                  <a:cubicBezTo>
                    <a:pt x="128480" y="13573"/>
                    <a:pt x="128742" y="13823"/>
                    <a:pt x="128742" y="14145"/>
                  </a:cubicBezTo>
                  <a:cubicBezTo>
                    <a:pt x="128742" y="14454"/>
                    <a:pt x="128480" y="14704"/>
                    <a:pt x="128171" y="14704"/>
                  </a:cubicBezTo>
                  <a:cubicBezTo>
                    <a:pt x="127861" y="14704"/>
                    <a:pt x="127611" y="14454"/>
                    <a:pt x="127611" y="14145"/>
                  </a:cubicBezTo>
                  <a:cubicBezTo>
                    <a:pt x="127611" y="13811"/>
                    <a:pt x="127861" y="13573"/>
                    <a:pt x="128171" y="13573"/>
                  </a:cubicBezTo>
                  <a:close/>
                  <a:moveTo>
                    <a:pt x="131898" y="13573"/>
                  </a:moveTo>
                  <a:cubicBezTo>
                    <a:pt x="132195" y="13573"/>
                    <a:pt x="132457" y="13823"/>
                    <a:pt x="132457" y="14145"/>
                  </a:cubicBezTo>
                  <a:cubicBezTo>
                    <a:pt x="132457" y="14442"/>
                    <a:pt x="132207" y="14704"/>
                    <a:pt x="131898" y="14704"/>
                  </a:cubicBezTo>
                  <a:cubicBezTo>
                    <a:pt x="131600" y="14704"/>
                    <a:pt x="131326" y="14454"/>
                    <a:pt x="131326" y="14145"/>
                  </a:cubicBezTo>
                  <a:cubicBezTo>
                    <a:pt x="131338" y="13823"/>
                    <a:pt x="131576" y="13573"/>
                    <a:pt x="131898" y="13573"/>
                  </a:cubicBezTo>
                  <a:close/>
                  <a:moveTo>
                    <a:pt x="3405" y="15431"/>
                  </a:moveTo>
                  <a:cubicBezTo>
                    <a:pt x="3703" y="15431"/>
                    <a:pt x="3977" y="15692"/>
                    <a:pt x="3977" y="16002"/>
                  </a:cubicBezTo>
                  <a:cubicBezTo>
                    <a:pt x="3977" y="16300"/>
                    <a:pt x="3727" y="16562"/>
                    <a:pt x="3405" y="16562"/>
                  </a:cubicBezTo>
                  <a:cubicBezTo>
                    <a:pt x="3096" y="16562"/>
                    <a:pt x="2846" y="16312"/>
                    <a:pt x="2846" y="16002"/>
                  </a:cubicBezTo>
                  <a:cubicBezTo>
                    <a:pt x="2858" y="15692"/>
                    <a:pt x="3096" y="15431"/>
                    <a:pt x="3405" y="15431"/>
                  </a:cubicBezTo>
                  <a:close/>
                  <a:moveTo>
                    <a:pt x="7132" y="15431"/>
                  </a:moveTo>
                  <a:cubicBezTo>
                    <a:pt x="7430" y="15431"/>
                    <a:pt x="7692" y="15692"/>
                    <a:pt x="7692" y="16002"/>
                  </a:cubicBezTo>
                  <a:cubicBezTo>
                    <a:pt x="7692" y="16300"/>
                    <a:pt x="7442" y="16562"/>
                    <a:pt x="7132" y="16562"/>
                  </a:cubicBezTo>
                  <a:cubicBezTo>
                    <a:pt x="6834" y="16562"/>
                    <a:pt x="6560" y="16312"/>
                    <a:pt x="6560" y="16002"/>
                  </a:cubicBezTo>
                  <a:cubicBezTo>
                    <a:pt x="6584" y="15692"/>
                    <a:pt x="6822" y="15431"/>
                    <a:pt x="7132" y="15431"/>
                  </a:cubicBezTo>
                  <a:close/>
                  <a:moveTo>
                    <a:pt x="10871" y="15431"/>
                  </a:moveTo>
                  <a:cubicBezTo>
                    <a:pt x="11168" y="15431"/>
                    <a:pt x="11430" y="15692"/>
                    <a:pt x="11430" y="16002"/>
                  </a:cubicBezTo>
                  <a:cubicBezTo>
                    <a:pt x="11430" y="16300"/>
                    <a:pt x="11180" y="16562"/>
                    <a:pt x="10871" y="16562"/>
                  </a:cubicBezTo>
                  <a:cubicBezTo>
                    <a:pt x="10573" y="16562"/>
                    <a:pt x="10299" y="16312"/>
                    <a:pt x="10299" y="16002"/>
                  </a:cubicBezTo>
                  <a:cubicBezTo>
                    <a:pt x="10299" y="15692"/>
                    <a:pt x="10549" y="15431"/>
                    <a:pt x="10871" y="15431"/>
                  </a:cubicBezTo>
                  <a:close/>
                  <a:moveTo>
                    <a:pt x="14585" y="15431"/>
                  </a:moveTo>
                  <a:cubicBezTo>
                    <a:pt x="14883" y="15431"/>
                    <a:pt x="15157" y="15692"/>
                    <a:pt x="15157" y="16002"/>
                  </a:cubicBezTo>
                  <a:cubicBezTo>
                    <a:pt x="15157" y="16300"/>
                    <a:pt x="14895" y="16562"/>
                    <a:pt x="14585" y="16562"/>
                  </a:cubicBezTo>
                  <a:cubicBezTo>
                    <a:pt x="14288" y="16562"/>
                    <a:pt x="14014" y="16312"/>
                    <a:pt x="14014" y="16002"/>
                  </a:cubicBezTo>
                  <a:cubicBezTo>
                    <a:pt x="14038" y="15692"/>
                    <a:pt x="14276" y="15431"/>
                    <a:pt x="14585" y="15431"/>
                  </a:cubicBezTo>
                  <a:close/>
                  <a:moveTo>
                    <a:pt x="18324" y="15431"/>
                  </a:moveTo>
                  <a:cubicBezTo>
                    <a:pt x="18622" y="15431"/>
                    <a:pt x="18883" y="15692"/>
                    <a:pt x="18883" y="16002"/>
                  </a:cubicBezTo>
                  <a:cubicBezTo>
                    <a:pt x="18883" y="16300"/>
                    <a:pt x="18633" y="16562"/>
                    <a:pt x="18324" y="16562"/>
                  </a:cubicBezTo>
                  <a:cubicBezTo>
                    <a:pt x="18026" y="16562"/>
                    <a:pt x="17752" y="16312"/>
                    <a:pt x="17752" y="16002"/>
                  </a:cubicBezTo>
                  <a:cubicBezTo>
                    <a:pt x="17752" y="15692"/>
                    <a:pt x="18014" y="15431"/>
                    <a:pt x="18324" y="15431"/>
                  </a:cubicBezTo>
                  <a:close/>
                  <a:moveTo>
                    <a:pt x="22039" y="15431"/>
                  </a:moveTo>
                  <a:cubicBezTo>
                    <a:pt x="22336" y="15431"/>
                    <a:pt x="22610" y="15692"/>
                    <a:pt x="22610" y="16002"/>
                  </a:cubicBezTo>
                  <a:cubicBezTo>
                    <a:pt x="22610" y="16300"/>
                    <a:pt x="22360" y="16562"/>
                    <a:pt x="22039" y="16562"/>
                  </a:cubicBezTo>
                  <a:cubicBezTo>
                    <a:pt x="21729" y="16562"/>
                    <a:pt x="21479" y="16312"/>
                    <a:pt x="21479" y="16002"/>
                  </a:cubicBezTo>
                  <a:cubicBezTo>
                    <a:pt x="21491" y="15692"/>
                    <a:pt x="21729" y="15431"/>
                    <a:pt x="22039" y="15431"/>
                  </a:cubicBezTo>
                  <a:close/>
                  <a:moveTo>
                    <a:pt x="25777" y="15431"/>
                  </a:moveTo>
                  <a:cubicBezTo>
                    <a:pt x="26075" y="15431"/>
                    <a:pt x="26349" y="15692"/>
                    <a:pt x="26349" y="16002"/>
                  </a:cubicBezTo>
                  <a:cubicBezTo>
                    <a:pt x="26349" y="16300"/>
                    <a:pt x="26087" y="16562"/>
                    <a:pt x="25777" y="16562"/>
                  </a:cubicBezTo>
                  <a:cubicBezTo>
                    <a:pt x="25468" y="16562"/>
                    <a:pt x="25206" y="16312"/>
                    <a:pt x="25206" y="16002"/>
                  </a:cubicBezTo>
                  <a:cubicBezTo>
                    <a:pt x="25218" y="15692"/>
                    <a:pt x="25468" y="15431"/>
                    <a:pt x="25777" y="15431"/>
                  </a:cubicBezTo>
                  <a:close/>
                  <a:moveTo>
                    <a:pt x="29504" y="15431"/>
                  </a:moveTo>
                  <a:cubicBezTo>
                    <a:pt x="29801" y="15431"/>
                    <a:pt x="30063" y="15692"/>
                    <a:pt x="30063" y="16002"/>
                  </a:cubicBezTo>
                  <a:cubicBezTo>
                    <a:pt x="30063" y="16300"/>
                    <a:pt x="29813" y="16562"/>
                    <a:pt x="29504" y="16562"/>
                  </a:cubicBezTo>
                  <a:cubicBezTo>
                    <a:pt x="29182" y="16562"/>
                    <a:pt x="28932" y="16312"/>
                    <a:pt x="28932" y="16002"/>
                  </a:cubicBezTo>
                  <a:cubicBezTo>
                    <a:pt x="28944" y="15692"/>
                    <a:pt x="29182" y="15431"/>
                    <a:pt x="29504" y="15431"/>
                  </a:cubicBezTo>
                  <a:close/>
                  <a:moveTo>
                    <a:pt x="33230" y="15431"/>
                  </a:moveTo>
                  <a:cubicBezTo>
                    <a:pt x="33528" y="15431"/>
                    <a:pt x="33802" y="15692"/>
                    <a:pt x="33802" y="16002"/>
                  </a:cubicBezTo>
                  <a:cubicBezTo>
                    <a:pt x="33802" y="16300"/>
                    <a:pt x="33552" y="16562"/>
                    <a:pt x="33230" y="16562"/>
                  </a:cubicBezTo>
                  <a:cubicBezTo>
                    <a:pt x="32921" y="16562"/>
                    <a:pt x="32671" y="16312"/>
                    <a:pt x="32671" y="16002"/>
                  </a:cubicBezTo>
                  <a:cubicBezTo>
                    <a:pt x="32671" y="15692"/>
                    <a:pt x="32921" y="15431"/>
                    <a:pt x="33230" y="15431"/>
                  </a:cubicBezTo>
                  <a:close/>
                  <a:moveTo>
                    <a:pt x="36957" y="15431"/>
                  </a:moveTo>
                  <a:cubicBezTo>
                    <a:pt x="37255" y="15431"/>
                    <a:pt x="37517" y="15692"/>
                    <a:pt x="37517" y="16002"/>
                  </a:cubicBezTo>
                  <a:cubicBezTo>
                    <a:pt x="37517" y="16300"/>
                    <a:pt x="37267" y="16562"/>
                    <a:pt x="36957" y="16562"/>
                  </a:cubicBezTo>
                  <a:cubicBezTo>
                    <a:pt x="36648" y="16562"/>
                    <a:pt x="36386" y="16312"/>
                    <a:pt x="36386" y="16002"/>
                  </a:cubicBezTo>
                  <a:cubicBezTo>
                    <a:pt x="36409" y="15692"/>
                    <a:pt x="36648" y="15431"/>
                    <a:pt x="36957" y="15431"/>
                  </a:cubicBezTo>
                  <a:close/>
                  <a:moveTo>
                    <a:pt x="40672" y="15431"/>
                  </a:moveTo>
                  <a:cubicBezTo>
                    <a:pt x="40970" y="15431"/>
                    <a:pt x="41243" y="15692"/>
                    <a:pt x="41243" y="16002"/>
                  </a:cubicBezTo>
                  <a:cubicBezTo>
                    <a:pt x="41243" y="16300"/>
                    <a:pt x="40993" y="16562"/>
                    <a:pt x="40672" y="16562"/>
                  </a:cubicBezTo>
                  <a:cubicBezTo>
                    <a:pt x="40374" y="16562"/>
                    <a:pt x="40112" y="16312"/>
                    <a:pt x="40112" y="16002"/>
                  </a:cubicBezTo>
                  <a:cubicBezTo>
                    <a:pt x="40124" y="15692"/>
                    <a:pt x="40362" y="15431"/>
                    <a:pt x="40672" y="15431"/>
                  </a:cubicBezTo>
                  <a:close/>
                  <a:moveTo>
                    <a:pt x="44410" y="15431"/>
                  </a:moveTo>
                  <a:cubicBezTo>
                    <a:pt x="44708" y="15431"/>
                    <a:pt x="44982" y="15692"/>
                    <a:pt x="44982" y="16002"/>
                  </a:cubicBezTo>
                  <a:cubicBezTo>
                    <a:pt x="44982" y="16300"/>
                    <a:pt x="44720" y="16562"/>
                    <a:pt x="44410" y="16562"/>
                  </a:cubicBezTo>
                  <a:cubicBezTo>
                    <a:pt x="44113" y="16562"/>
                    <a:pt x="43851" y="16312"/>
                    <a:pt x="43851" y="16002"/>
                  </a:cubicBezTo>
                  <a:cubicBezTo>
                    <a:pt x="43851" y="15692"/>
                    <a:pt x="44101" y="15431"/>
                    <a:pt x="44410" y="15431"/>
                  </a:cubicBezTo>
                  <a:close/>
                  <a:moveTo>
                    <a:pt x="48137" y="15431"/>
                  </a:moveTo>
                  <a:cubicBezTo>
                    <a:pt x="48435" y="15431"/>
                    <a:pt x="48697" y="15692"/>
                    <a:pt x="48697" y="16002"/>
                  </a:cubicBezTo>
                  <a:cubicBezTo>
                    <a:pt x="48697" y="16300"/>
                    <a:pt x="48447" y="16562"/>
                    <a:pt x="48137" y="16562"/>
                  </a:cubicBezTo>
                  <a:cubicBezTo>
                    <a:pt x="47839" y="16562"/>
                    <a:pt x="47566" y="16312"/>
                    <a:pt x="47566" y="16002"/>
                  </a:cubicBezTo>
                  <a:cubicBezTo>
                    <a:pt x="47578" y="15692"/>
                    <a:pt x="47839" y="15431"/>
                    <a:pt x="48137" y="15431"/>
                  </a:cubicBezTo>
                  <a:close/>
                  <a:moveTo>
                    <a:pt x="51864" y="15431"/>
                  </a:moveTo>
                  <a:cubicBezTo>
                    <a:pt x="52161" y="15431"/>
                    <a:pt x="52435" y="15692"/>
                    <a:pt x="52435" y="16002"/>
                  </a:cubicBezTo>
                  <a:cubicBezTo>
                    <a:pt x="52435" y="16300"/>
                    <a:pt x="52185" y="16562"/>
                    <a:pt x="51864" y="16562"/>
                  </a:cubicBezTo>
                  <a:cubicBezTo>
                    <a:pt x="51566" y="16562"/>
                    <a:pt x="51304" y="16312"/>
                    <a:pt x="51304" y="16002"/>
                  </a:cubicBezTo>
                  <a:cubicBezTo>
                    <a:pt x="51304" y="15692"/>
                    <a:pt x="51554" y="15431"/>
                    <a:pt x="51864" y="15431"/>
                  </a:cubicBezTo>
                  <a:close/>
                  <a:moveTo>
                    <a:pt x="55602" y="15431"/>
                  </a:moveTo>
                  <a:cubicBezTo>
                    <a:pt x="55900" y="15431"/>
                    <a:pt x="56174" y="15692"/>
                    <a:pt x="56174" y="16002"/>
                  </a:cubicBezTo>
                  <a:cubicBezTo>
                    <a:pt x="56174" y="16300"/>
                    <a:pt x="55912" y="16562"/>
                    <a:pt x="55602" y="16562"/>
                  </a:cubicBezTo>
                  <a:cubicBezTo>
                    <a:pt x="55293" y="16562"/>
                    <a:pt x="55043" y="16312"/>
                    <a:pt x="55043" y="16002"/>
                  </a:cubicBezTo>
                  <a:cubicBezTo>
                    <a:pt x="55043" y="15692"/>
                    <a:pt x="55293" y="15431"/>
                    <a:pt x="55602" y="15431"/>
                  </a:cubicBezTo>
                  <a:close/>
                  <a:moveTo>
                    <a:pt x="59329" y="15431"/>
                  </a:moveTo>
                  <a:cubicBezTo>
                    <a:pt x="59627" y="15431"/>
                    <a:pt x="59889" y="15692"/>
                    <a:pt x="59889" y="16002"/>
                  </a:cubicBezTo>
                  <a:cubicBezTo>
                    <a:pt x="59889" y="16300"/>
                    <a:pt x="59639" y="16562"/>
                    <a:pt x="59329" y="16562"/>
                  </a:cubicBezTo>
                  <a:cubicBezTo>
                    <a:pt x="59008" y="16562"/>
                    <a:pt x="58757" y="16312"/>
                    <a:pt x="58757" y="16002"/>
                  </a:cubicBezTo>
                  <a:cubicBezTo>
                    <a:pt x="58757" y="15692"/>
                    <a:pt x="59008" y="15431"/>
                    <a:pt x="59329" y="15431"/>
                  </a:cubicBezTo>
                  <a:close/>
                  <a:moveTo>
                    <a:pt x="63056" y="15431"/>
                  </a:moveTo>
                  <a:cubicBezTo>
                    <a:pt x="63353" y="15431"/>
                    <a:pt x="63627" y="15692"/>
                    <a:pt x="63627" y="16002"/>
                  </a:cubicBezTo>
                  <a:cubicBezTo>
                    <a:pt x="63627" y="16300"/>
                    <a:pt x="63377" y="16562"/>
                    <a:pt x="63056" y="16562"/>
                  </a:cubicBezTo>
                  <a:cubicBezTo>
                    <a:pt x="62746" y="16562"/>
                    <a:pt x="62496" y="16312"/>
                    <a:pt x="62496" y="16002"/>
                  </a:cubicBezTo>
                  <a:cubicBezTo>
                    <a:pt x="62496" y="15692"/>
                    <a:pt x="62746" y="15431"/>
                    <a:pt x="63056" y="15431"/>
                  </a:cubicBezTo>
                  <a:close/>
                  <a:moveTo>
                    <a:pt x="66782" y="15431"/>
                  </a:moveTo>
                  <a:cubicBezTo>
                    <a:pt x="67080" y="15431"/>
                    <a:pt x="67342" y="15692"/>
                    <a:pt x="67342" y="16002"/>
                  </a:cubicBezTo>
                  <a:cubicBezTo>
                    <a:pt x="67342" y="16300"/>
                    <a:pt x="67092" y="16562"/>
                    <a:pt x="66782" y="16562"/>
                  </a:cubicBezTo>
                  <a:cubicBezTo>
                    <a:pt x="66473" y="16562"/>
                    <a:pt x="66211" y="16312"/>
                    <a:pt x="66211" y="16002"/>
                  </a:cubicBezTo>
                  <a:cubicBezTo>
                    <a:pt x="66235" y="15692"/>
                    <a:pt x="66473" y="15431"/>
                    <a:pt x="66782" y="15431"/>
                  </a:cubicBezTo>
                  <a:close/>
                  <a:moveTo>
                    <a:pt x="70509" y="15431"/>
                  </a:moveTo>
                  <a:cubicBezTo>
                    <a:pt x="70807" y="15431"/>
                    <a:pt x="71080" y="15692"/>
                    <a:pt x="71080" y="16002"/>
                  </a:cubicBezTo>
                  <a:cubicBezTo>
                    <a:pt x="71080" y="16300"/>
                    <a:pt x="70830" y="16562"/>
                    <a:pt x="70509" y="16562"/>
                  </a:cubicBezTo>
                  <a:cubicBezTo>
                    <a:pt x="70199" y="16562"/>
                    <a:pt x="69949" y="16312"/>
                    <a:pt x="69949" y="16002"/>
                  </a:cubicBezTo>
                  <a:cubicBezTo>
                    <a:pt x="69949" y="15692"/>
                    <a:pt x="70199" y="15431"/>
                    <a:pt x="70509" y="15431"/>
                  </a:cubicBezTo>
                  <a:close/>
                  <a:moveTo>
                    <a:pt x="74236" y="15431"/>
                  </a:moveTo>
                  <a:cubicBezTo>
                    <a:pt x="74533" y="15431"/>
                    <a:pt x="74795" y="15692"/>
                    <a:pt x="74795" y="16002"/>
                  </a:cubicBezTo>
                  <a:cubicBezTo>
                    <a:pt x="74795" y="16300"/>
                    <a:pt x="74545" y="16562"/>
                    <a:pt x="74236" y="16562"/>
                  </a:cubicBezTo>
                  <a:cubicBezTo>
                    <a:pt x="73938" y="16562"/>
                    <a:pt x="73676" y="16312"/>
                    <a:pt x="73676" y="16002"/>
                  </a:cubicBezTo>
                  <a:cubicBezTo>
                    <a:pt x="73676" y="15692"/>
                    <a:pt x="73926" y="15431"/>
                    <a:pt x="74236" y="15431"/>
                  </a:cubicBezTo>
                  <a:close/>
                  <a:moveTo>
                    <a:pt x="77855" y="15431"/>
                  </a:moveTo>
                  <a:cubicBezTo>
                    <a:pt x="78153" y="15431"/>
                    <a:pt x="78415" y="15692"/>
                    <a:pt x="78415" y="16002"/>
                  </a:cubicBezTo>
                  <a:cubicBezTo>
                    <a:pt x="78415" y="16300"/>
                    <a:pt x="78165" y="16562"/>
                    <a:pt x="77855" y="16562"/>
                  </a:cubicBezTo>
                  <a:cubicBezTo>
                    <a:pt x="77546" y="16562"/>
                    <a:pt x="77284" y="16312"/>
                    <a:pt x="77284" y="16002"/>
                  </a:cubicBezTo>
                  <a:cubicBezTo>
                    <a:pt x="77284" y="15692"/>
                    <a:pt x="77546" y="15431"/>
                    <a:pt x="77855" y="15431"/>
                  </a:cubicBezTo>
                  <a:close/>
                  <a:moveTo>
                    <a:pt x="81570" y="15431"/>
                  </a:moveTo>
                  <a:cubicBezTo>
                    <a:pt x="81868" y="15431"/>
                    <a:pt x="82141" y="15692"/>
                    <a:pt x="82141" y="16002"/>
                  </a:cubicBezTo>
                  <a:cubicBezTo>
                    <a:pt x="82141" y="16300"/>
                    <a:pt x="81879" y="16562"/>
                    <a:pt x="81570" y="16562"/>
                  </a:cubicBezTo>
                  <a:cubicBezTo>
                    <a:pt x="81260" y="16562"/>
                    <a:pt x="81010" y="16312"/>
                    <a:pt x="81010" y="16002"/>
                  </a:cubicBezTo>
                  <a:cubicBezTo>
                    <a:pt x="81022" y="15692"/>
                    <a:pt x="81260" y="15431"/>
                    <a:pt x="81570" y="15431"/>
                  </a:cubicBezTo>
                  <a:close/>
                  <a:moveTo>
                    <a:pt x="85308" y="15431"/>
                  </a:moveTo>
                  <a:cubicBezTo>
                    <a:pt x="85606" y="15431"/>
                    <a:pt x="85880" y="15692"/>
                    <a:pt x="85880" y="16002"/>
                  </a:cubicBezTo>
                  <a:cubicBezTo>
                    <a:pt x="85880" y="16300"/>
                    <a:pt x="85618" y="16562"/>
                    <a:pt x="85308" y="16562"/>
                  </a:cubicBezTo>
                  <a:cubicBezTo>
                    <a:pt x="84999" y="16562"/>
                    <a:pt x="84749" y="16312"/>
                    <a:pt x="84749" y="16002"/>
                  </a:cubicBezTo>
                  <a:cubicBezTo>
                    <a:pt x="84749" y="15692"/>
                    <a:pt x="84999" y="15431"/>
                    <a:pt x="85308" y="15431"/>
                  </a:cubicBezTo>
                  <a:close/>
                  <a:moveTo>
                    <a:pt x="89035" y="15431"/>
                  </a:moveTo>
                  <a:cubicBezTo>
                    <a:pt x="89333" y="15431"/>
                    <a:pt x="89595" y="15692"/>
                    <a:pt x="89595" y="16002"/>
                  </a:cubicBezTo>
                  <a:cubicBezTo>
                    <a:pt x="89595" y="16300"/>
                    <a:pt x="89345" y="16562"/>
                    <a:pt x="89035" y="16562"/>
                  </a:cubicBezTo>
                  <a:cubicBezTo>
                    <a:pt x="88714" y="16562"/>
                    <a:pt x="88464" y="16312"/>
                    <a:pt x="88464" y="16002"/>
                  </a:cubicBezTo>
                  <a:cubicBezTo>
                    <a:pt x="88475" y="15692"/>
                    <a:pt x="88714" y="15431"/>
                    <a:pt x="89035" y="15431"/>
                  </a:cubicBezTo>
                  <a:close/>
                  <a:moveTo>
                    <a:pt x="92762" y="15431"/>
                  </a:moveTo>
                  <a:cubicBezTo>
                    <a:pt x="93059" y="15431"/>
                    <a:pt x="93333" y="15692"/>
                    <a:pt x="93333" y="16002"/>
                  </a:cubicBezTo>
                  <a:cubicBezTo>
                    <a:pt x="93333" y="16300"/>
                    <a:pt x="93071" y="16562"/>
                    <a:pt x="92762" y="16562"/>
                  </a:cubicBezTo>
                  <a:cubicBezTo>
                    <a:pt x="92452" y="16562"/>
                    <a:pt x="92202" y="16312"/>
                    <a:pt x="92202" y="16002"/>
                  </a:cubicBezTo>
                  <a:cubicBezTo>
                    <a:pt x="92202" y="15692"/>
                    <a:pt x="92452" y="15431"/>
                    <a:pt x="92762" y="15431"/>
                  </a:cubicBezTo>
                  <a:close/>
                  <a:moveTo>
                    <a:pt x="96488" y="15431"/>
                  </a:moveTo>
                  <a:cubicBezTo>
                    <a:pt x="96786" y="15431"/>
                    <a:pt x="97048" y="15692"/>
                    <a:pt x="97048" y="16002"/>
                  </a:cubicBezTo>
                  <a:cubicBezTo>
                    <a:pt x="97048" y="16300"/>
                    <a:pt x="96798" y="16562"/>
                    <a:pt x="96488" y="16562"/>
                  </a:cubicBezTo>
                  <a:cubicBezTo>
                    <a:pt x="96191" y="16562"/>
                    <a:pt x="95917" y="16312"/>
                    <a:pt x="95917" y="16002"/>
                  </a:cubicBezTo>
                  <a:cubicBezTo>
                    <a:pt x="95917" y="15692"/>
                    <a:pt x="96179" y="15431"/>
                    <a:pt x="96488" y="15431"/>
                  </a:cubicBezTo>
                  <a:close/>
                  <a:moveTo>
                    <a:pt x="100203" y="15431"/>
                  </a:moveTo>
                  <a:cubicBezTo>
                    <a:pt x="100501" y="15431"/>
                    <a:pt x="100775" y="15692"/>
                    <a:pt x="100775" y="16002"/>
                  </a:cubicBezTo>
                  <a:cubicBezTo>
                    <a:pt x="100775" y="16300"/>
                    <a:pt x="100513" y="16562"/>
                    <a:pt x="100203" y="16562"/>
                  </a:cubicBezTo>
                  <a:cubicBezTo>
                    <a:pt x="99905" y="16562"/>
                    <a:pt x="99644" y="16312"/>
                    <a:pt x="99644" y="16002"/>
                  </a:cubicBezTo>
                  <a:cubicBezTo>
                    <a:pt x="99655" y="15692"/>
                    <a:pt x="99894" y="15431"/>
                    <a:pt x="100203" y="15431"/>
                  </a:cubicBezTo>
                  <a:close/>
                  <a:moveTo>
                    <a:pt x="103942" y="15431"/>
                  </a:moveTo>
                  <a:cubicBezTo>
                    <a:pt x="104239" y="15431"/>
                    <a:pt x="104513" y="15692"/>
                    <a:pt x="104513" y="16002"/>
                  </a:cubicBezTo>
                  <a:cubicBezTo>
                    <a:pt x="104513" y="16300"/>
                    <a:pt x="104251" y="16562"/>
                    <a:pt x="103942" y="16562"/>
                  </a:cubicBezTo>
                  <a:cubicBezTo>
                    <a:pt x="103644" y="16562"/>
                    <a:pt x="103382" y="16312"/>
                    <a:pt x="103382" y="16002"/>
                  </a:cubicBezTo>
                  <a:cubicBezTo>
                    <a:pt x="103382" y="15692"/>
                    <a:pt x="103632" y="15431"/>
                    <a:pt x="103942" y="15431"/>
                  </a:cubicBezTo>
                  <a:close/>
                  <a:moveTo>
                    <a:pt x="107668" y="15431"/>
                  </a:moveTo>
                  <a:cubicBezTo>
                    <a:pt x="107966" y="15431"/>
                    <a:pt x="108228" y="15692"/>
                    <a:pt x="108228" y="16002"/>
                  </a:cubicBezTo>
                  <a:cubicBezTo>
                    <a:pt x="108228" y="16300"/>
                    <a:pt x="107978" y="16562"/>
                    <a:pt x="107668" y="16562"/>
                  </a:cubicBezTo>
                  <a:cubicBezTo>
                    <a:pt x="107371" y="16562"/>
                    <a:pt x="107097" y="16312"/>
                    <a:pt x="107097" y="16002"/>
                  </a:cubicBezTo>
                  <a:cubicBezTo>
                    <a:pt x="107109" y="15692"/>
                    <a:pt x="107347" y="15431"/>
                    <a:pt x="107668" y="15431"/>
                  </a:cubicBezTo>
                  <a:close/>
                  <a:moveTo>
                    <a:pt x="111395" y="15431"/>
                  </a:moveTo>
                  <a:cubicBezTo>
                    <a:pt x="111693" y="15431"/>
                    <a:pt x="111967" y="15692"/>
                    <a:pt x="111967" y="16002"/>
                  </a:cubicBezTo>
                  <a:cubicBezTo>
                    <a:pt x="111967" y="16300"/>
                    <a:pt x="111705" y="16562"/>
                    <a:pt x="111395" y="16562"/>
                  </a:cubicBezTo>
                  <a:cubicBezTo>
                    <a:pt x="111085" y="16562"/>
                    <a:pt x="110835" y="16312"/>
                    <a:pt x="110835" y="16002"/>
                  </a:cubicBezTo>
                  <a:cubicBezTo>
                    <a:pt x="110835" y="15692"/>
                    <a:pt x="111085" y="15431"/>
                    <a:pt x="111395" y="15431"/>
                  </a:cubicBezTo>
                  <a:close/>
                  <a:moveTo>
                    <a:pt x="115122" y="15431"/>
                  </a:moveTo>
                  <a:cubicBezTo>
                    <a:pt x="115419" y="15431"/>
                    <a:pt x="115681" y="15692"/>
                    <a:pt x="115681" y="16002"/>
                  </a:cubicBezTo>
                  <a:cubicBezTo>
                    <a:pt x="115681" y="16300"/>
                    <a:pt x="115431" y="16562"/>
                    <a:pt x="115122" y="16562"/>
                  </a:cubicBezTo>
                  <a:cubicBezTo>
                    <a:pt x="114812" y="16562"/>
                    <a:pt x="114550" y="16312"/>
                    <a:pt x="114550" y="16002"/>
                  </a:cubicBezTo>
                  <a:cubicBezTo>
                    <a:pt x="114574" y="15692"/>
                    <a:pt x="114812" y="15431"/>
                    <a:pt x="115122" y="15431"/>
                  </a:cubicBezTo>
                  <a:close/>
                  <a:moveTo>
                    <a:pt x="118860" y="15431"/>
                  </a:moveTo>
                  <a:cubicBezTo>
                    <a:pt x="119158" y="15431"/>
                    <a:pt x="119420" y="15692"/>
                    <a:pt x="119420" y="16002"/>
                  </a:cubicBezTo>
                  <a:cubicBezTo>
                    <a:pt x="119420" y="16300"/>
                    <a:pt x="119170" y="16562"/>
                    <a:pt x="118860" y="16562"/>
                  </a:cubicBezTo>
                  <a:cubicBezTo>
                    <a:pt x="118539" y="16562"/>
                    <a:pt x="118289" y="16312"/>
                    <a:pt x="118289" y="16002"/>
                  </a:cubicBezTo>
                  <a:cubicBezTo>
                    <a:pt x="118289" y="15692"/>
                    <a:pt x="118539" y="15431"/>
                    <a:pt x="118860" y="15431"/>
                  </a:cubicBezTo>
                  <a:close/>
                  <a:moveTo>
                    <a:pt x="122575" y="15431"/>
                  </a:moveTo>
                  <a:cubicBezTo>
                    <a:pt x="122873" y="15431"/>
                    <a:pt x="123146" y="15692"/>
                    <a:pt x="123146" y="16002"/>
                  </a:cubicBezTo>
                  <a:cubicBezTo>
                    <a:pt x="123146" y="16300"/>
                    <a:pt x="122885" y="16562"/>
                    <a:pt x="122575" y="16562"/>
                  </a:cubicBezTo>
                  <a:cubicBezTo>
                    <a:pt x="122265" y="16562"/>
                    <a:pt x="122015" y="16312"/>
                    <a:pt x="122015" y="16002"/>
                  </a:cubicBezTo>
                  <a:cubicBezTo>
                    <a:pt x="122027" y="15692"/>
                    <a:pt x="122277" y="15431"/>
                    <a:pt x="122575" y="15431"/>
                  </a:cubicBezTo>
                  <a:close/>
                  <a:moveTo>
                    <a:pt x="126314" y="15431"/>
                  </a:moveTo>
                  <a:cubicBezTo>
                    <a:pt x="126611" y="15431"/>
                    <a:pt x="126873" y="15692"/>
                    <a:pt x="126873" y="16002"/>
                  </a:cubicBezTo>
                  <a:cubicBezTo>
                    <a:pt x="126873" y="16300"/>
                    <a:pt x="126623" y="16562"/>
                    <a:pt x="126314" y="16562"/>
                  </a:cubicBezTo>
                  <a:cubicBezTo>
                    <a:pt x="126004" y="16562"/>
                    <a:pt x="125742" y="16312"/>
                    <a:pt x="125742" y="16002"/>
                  </a:cubicBezTo>
                  <a:cubicBezTo>
                    <a:pt x="125742" y="15692"/>
                    <a:pt x="126004" y="15431"/>
                    <a:pt x="126314" y="15431"/>
                  </a:cubicBezTo>
                  <a:close/>
                  <a:moveTo>
                    <a:pt x="130028" y="15431"/>
                  </a:moveTo>
                  <a:cubicBezTo>
                    <a:pt x="130326" y="15431"/>
                    <a:pt x="130600" y="15692"/>
                    <a:pt x="130600" y="16002"/>
                  </a:cubicBezTo>
                  <a:cubicBezTo>
                    <a:pt x="130600" y="16300"/>
                    <a:pt x="130350" y="16562"/>
                    <a:pt x="130028" y="16562"/>
                  </a:cubicBezTo>
                  <a:cubicBezTo>
                    <a:pt x="129731" y="16562"/>
                    <a:pt x="129469" y="16312"/>
                    <a:pt x="129469" y="16002"/>
                  </a:cubicBezTo>
                  <a:cubicBezTo>
                    <a:pt x="129469" y="15692"/>
                    <a:pt x="129719" y="15431"/>
                    <a:pt x="130028" y="15431"/>
                  </a:cubicBezTo>
                  <a:close/>
                  <a:moveTo>
                    <a:pt x="133767" y="15431"/>
                  </a:moveTo>
                  <a:cubicBezTo>
                    <a:pt x="134065" y="15431"/>
                    <a:pt x="134326" y="15692"/>
                    <a:pt x="134326" y="16002"/>
                  </a:cubicBezTo>
                  <a:cubicBezTo>
                    <a:pt x="134326" y="16300"/>
                    <a:pt x="134076" y="16562"/>
                    <a:pt x="133767" y="16562"/>
                  </a:cubicBezTo>
                  <a:cubicBezTo>
                    <a:pt x="133469" y="16562"/>
                    <a:pt x="133207" y="16312"/>
                    <a:pt x="133207" y="16002"/>
                  </a:cubicBezTo>
                  <a:cubicBezTo>
                    <a:pt x="133207" y="15692"/>
                    <a:pt x="133457" y="15431"/>
                    <a:pt x="133767" y="15431"/>
                  </a:cubicBezTo>
                  <a:close/>
                  <a:moveTo>
                    <a:pt x="1548" y="17300"/>
                  </a:moveTo>
                  <a:cubicBezTo>
                    <a:pt x="1846" y="17300"/>
                    <a:pt x="2119" y="17550"/>
                    <a:pt x="2119" y="17859"/>
                  </a:cubicBezTo>
                  <a:cubicBezTo>
                    <a:pt x="2119" y="18157"/>
                    <a:pt x="1858" y="18431"/>
                    <a:pt x="1548" y="18431"/>
                  </a:cubicBezTo>
                  <a:cubicBezTo>
                    <a:pt x="1238" y="18431"/>
                    <a:pt x="988" y="18169"/>
                    <a:pt x="988" y="17859"/>
                  </a:cubicBezTo>
                  <a:cubicBezTo>
                    <a:pt x="988" y="17550"/>
                    <a:pt x="1238" y="17300"/>
                    <a:pt x="1548" y="17300"/>
                  </a:cubicBezTo>
                  <a:close/>
                  <a:moveTo>
                    <a:pt x="5287" y="17300"/>
                  </a:moveTo>
                  <a:cubicBezTo>
                    <a:pt x="5596" y="17300"/>
                    <a:pt x="5846" y="17550"/>
                    <a:pt x="5846" y="17859"/>
                  </a:cubicBezTo>
                  <a:cubicBezTo>
                    <a:pt x="5846" y="18169"/>
                    <a:pt x="5596" y="18431"/>
                    <a:pt x="5287" y="18431"/>
                  </a:cubicBezTo>
                  <a:cubicBezTo>
                    <a:pt x="4977" y="18431"/>
                    <a:pt x="4715" y="18169"/>
                    <a:pt x="4715" y="17859"/>
                  </a:cubicBezTo>
                  <a:cubicBezTo>
                    <a:pt x="4715" y="17550"/>
                    <a:pt x="4977" y="17300"/>
                    <a:pt x="5287" y="17300"/>
                  </a:cubicBezTo>
                  <a:close/>
                  <a:moveTo>
                    <a:pt x="9001" y="17300"/>
                  </a:moveTo>
                  <a:cubicBezTo>
                    <a:pt x="9299" y="17300"/>
                    <a:pt x="9573" y="17550"/>
                    <a:pt x="9573" y="17859"/>
                  </a:cubicBezTo>
                  <a:cubicBezTo>
                    <a:pt x="9573" y="18157"/>
                    <a:pt x="9323" y="18431"/>
                    <a:pt x="9001" y="18431"/>
                  </a:cubicBezTo>
                  <a:cubicBezTo>
                    <a:pt x="8704" y="18431"/>
                    <a:pt x="8442" y="18169"/>
                    <a:pt x="8442" y="17859"/>
                  </a:cubicBezTo>
                  <a:cubicBezTo>
                    <a:pt x="8442" y="17550"/>
                    <a:pt x="8692" y="17300"/>
                    <a:pt x="9001" y="17300"/>
                  </a:cubicBezTo>
                  <a:close/>
                  <a:moveTo>
                    <a:pt x="12728" y="17300"/>
                  </a:moveTo>
                  <a:cubicBezTo>
                    <a:pt x="13037" y="17300"/>
                    <a:pt x="13288" y="17550"/>
                    <a:pt x="13288" y="17859"/>
                  </a:cubicBezTo>
                  <a:cubicBezTo>
                    <a:pt x="13288" y="18169"/>
                    <a:pt x="13037" y="18431"/>
                    <a:pt x="12728" y="18431"/>
                  </a:cubicBezTo>
                  <a:cubicBezTo>
                    <a:pt x="12418" y="18431"/>
                    <a:pt x="12156" y="18169"/>
                    <a:pt x="12156" y="17859"/>
                  </a:cubicBezTo>
                  <a:cubicBezTo>
                    <a:pt x="12156" y="17550"/>
                    <a:pt x="12418" y="17300"/>
                    <a:pt x="12728" y="17300"/>
                  </a:cubicBezTo>
                  <a:close/>
                  <a:moveTo>
                    <a:pt x="16466" y="17300"/>
                  </a:moveTo>
                  <a:cubicBezTo>
                    <a:pt x="16764" y="17300"/>
                    <a:pt x="17026" y="17550"/>
                    <a:pt x="17026" y="17859"/>
                  </a:cubicBezTo>
                  <a:cubicBezTo>
                    <a:pt x="17026" y="18157"/>
                    <a:pt x="16776" y="18431"/>
                    <a:pt x="16466" y="18431"/>
                  </a:cubicBezTo>
                  <a:cubicBezTo>
                    <a:pt x="16169" y="18431"/>
                    <a:pt x="15895" y="18169"/>
                    <a:pt x="15895" y="17859"/>
                  </a:cubicBezTo>
                  <a:cubicBezTo>
                    <a:pt x="15895" y="17550"/>
                    <a:pt x="16145" y="17300"/>
                    <a:pt x="16466" y="17300"/>
                  </a:cubicBezTo>
                  <a:close/>
                  <a:moveTo>
                    <a:pt x="20181" y="17300"/>
                  </a:moveTo>
                  <a:cubicBezTo>
                    <a:pt x="20491" y="17300"/>
                    <a:pt x="20753" y="17550"/>
                    <a:pt x="20753" y="17859"/>
                  </a:cubicBezTo>
                  <a:cubicBezTo>
                    <a:pt x="20753" y="18169"/>
                    <a:pt x="20491" y="18431"/>
                    <a:pt x="20181" y="18431"/>
                  </a:cubicBezTo>
                  <a:cubicBezTo>
                    <a:pt x="19872" y="18431"/>
                    <a:pt x="19622" y="18169"/>
                    <a:pt x="19622" y="17859"/>
                  </a:cubicBezTo>
                  <a:cubicBezTo>
                    <a:pt x="19622" y="17550"/>
                    <a:pt x="19872" y="17300"/>
                    <a:pt x="20181" y="17300"/>
                  </a:cubicBezTo>
                  <a:close/>
                  <a:moveTo>
                    <a:pt x="23920" y="17300"/>
                  </a:moveTo>
                  <a:cubicBezTo>
                    <a:pt x="24217" y="17300"/>
                    <a:pt x="24479" y="17550"/>
                    <a:pt x="24479" y="17859"/>
                  </a:cubicBezTo>
                  <a:cubicBezTo>
                    <a:pt x="24479" y="18157"/>
                    <a:pt x="24229" y="18431"/>
                    <a:pt x="23920" y="18431"/>
                  </a:cubicBezTo>
                  <a:cubicBezTo>
                    <a:pt x="23610" y="18431"/>
                    <a:pt x="23348" y="18169"/>
                    <a:pt x="23348" y="17859"/>
                  </a:cubicBezTo>
                  <a:cubicBezTo>
                    <a:pt x="23348" y="17550"/>
                    <a:pt x="23610" y="17300"/>
                    <a:pt x="23920" y="17300"/>
                  </a:cubicBezTo>
                  <a:close/>
                  <a:moveTo>
                    <a:pt x="27635" y="17300"/>
                  </a:moveTo>
                  <a:cubicBezTo>
                    <a:pt x="27956" y="17300"/>
                    <a:pt x="28206" y="17550"/>
                    <a:pt x="28206" y="17859"/>
                  </a:cubicBezTo>
                  <a:cubicBezTo>
                    <a:pt x="28206" y="18169"/>
                    <a:pt x="27956" y="18431"/>
                    <a:pt x="27635" y="18431"/>
                  </a:cubicBezTo>
                  <a:cubicBezTo>
                    <a:pt x="27325" y="18431"/>
                    <a:pt x="27075" y="18169"/>
                    <a:pt x="27075" y="17859"/>
                  </a:cubicBezTo>
                  <a:cubicBezTo>
                    <a:pt x="27075" y="17550"/>
                    <a:pt x="27325" y="17300"/>
                    <a:pt x="27635" y="17300"/>
                  </a:cubicBezTo>
                  <a:close/>
                  <a:moveTo>
                    <a:pt x="31373" y="17300"/>
                  </a:moveTo>
                  <a:cubicBezTo>
                    <a:pt x="31671" y="17300"/>
                    <a:pt x="31945" y="17550"/>
                    <a:pt x="31945" y="17859"/>
                  </a:cubicBezTo>
                  <a:cubicBezTo>
                    <a:pt x="31945" y="18157"/>
                    <a:pt x="31683" y="18431"/>
                    <a:pt x="31373" y="18431"/>
                  </a:cubicBezTo>
                  <a:cubicBezTo>
                    <a:pt x="31064" y="18431"/>
                    <a:pt x="30814" y="18169"/>
                    <a:pt x="30814" y="17859"/>
                  </a:cubicBezTo>
                  <a:cubicBezTo>
                    <a:pt x="30814" y="17550"/>
                    <a:pt x="31064" y="17300"/>
                    <a:pt x="31373" y="17300"/>
                  </a:cubicBezTo>
                  <a:close/>
                  <a:moveTo>
                    <a:pt x="35100" y="17300"/>
                  </a:moveTo>
                  <a:cubicBezTo>
                    <a:pt x="35409" y="17300"/>
                    <a:pt x="35659" y="17550"/>
                    <a:pt x="35659" y="17859"/>
                  </a:cubicBezTo>
                  <a:cubicBezTo>
                    <a:pt x="35659" y="18169"/>
                    <a:pt x="35409" y="18431"/>
                    <a:pt x="35100" y="18431"/>
                  </a:cubicBezTo>
                  <a:cubicBezTo>
                    <a:pt x="34778" y="18431"/>
                    <a:pt x="34528" y="18169"/>
                    <a:pt x="34528" y="17859"/>
                  </a:cubicBezTo>
                  <a:cubicBezTo>
                    <a:pt x="34528" y="17550"/>
                    <a:pt x="34778" y="17300"/>
                    <a:pt x="35100" y="17300"/>
                  </a:cubicBezTo>
                  <a:close/>
                  <a:moveTo>
                    <a:pt x="38815" y="17300"/>
                  </a:moveTo>
                  <a:cubicBezTo>
                    <a:pt x="39112" y="17300"/>
                    <a:pt x="39386" y="17550"/>
                    <a:pt x="39386" y="17859"/>
                  </a:cubicBezTo>
                  <a:cubicBezTo>
                    <a:pt x="39386" y="18157"/>
                    <a:pt x="39124" y="18431"/>
                    <a:pt x="38815" y="18431"/>
                  </a:cubicBezTo>
                  <a:cubicBezTo>
                    <a:pt x="38517" y="18431"/>
                    <a:pt x="38255" y="18169"/>
                    <a:pt x="38255" y="17859"/>
                  </a:cubicBezTo>
                  <a:cubicBezTo>
                    <a:pt x="38267" y="17550"/>
                    <a:pt x="38505" y="17300"/>
                    <a:pt x="38815" y="17300"/>
                  </a:cubicBezTo>
                  <a:close/>
                  <a:moveTo>
                    <a:pt x="42553" y="17300"/>
                  </a:moveTo>
                  <a:cubicBezTo>
                    <a:pt x="42863" y="17300"/>
                    <a:pt x="43113" y="17550"/>
                    <a:pt x="43113" y="17859"/>
                  </a:cubicBezTo>
                  <a:cubicBezTo>
                    <a:pt x="43113" y="18169"/>
                    <a:pt x="42863" y="18431"/>
                    <a:pt x="42553" y="18431"/>
                  </a:cubicBezTo>
                  <a:cubicBezTo>
                    <a:pt x="42232" y="18431"/>
                    <a:pt x="41982" y="18169"/>
                    <a:pt x="41982" y="17859"/>
                  </a:cubicBezTo>
                  <a:cubicBezTo>
                    <a:pt x="41982" y="17550"/>
                    <a:pt x="42244" y="17300"/>
                    <a:pt x="42553" y="17300"/>
                  </a:cubicBezTo>
                  <a:close/>
                  <a:moveTo>
                    <a:pt x="46268" y="17300"/>
                  </a:moveTo>
                  <a:cubicBezTo>
                    <a:pt x="46565" y="17300"/>
                    <a:pt x="46839" y="17550"/>
                    <a:pt x="46839" y="17859"/>
                  </a:cubicBezTo>
                  <a:cubicBezTo>
                    <a:pt x="46839" y="18157"/>
                    <a:pt x="46589" y="18431"/>
                    <a:pt x="46268" y="18431"/>
                  </a:cubicBezTo>
                  <a:cubicBezTo>
                    <a:pt x="45970" y="18431"/>
                    <a:pt x="45708" y="18169"/>
                    <a:pt x="45708" y="17859"/>
                  </a:cubicBezTo>
                  <a:cubicBezTo>
                    <a:pt x="45720" y="17550"/>
                    <a:pt x="45958" y="17300"/>
                    <a:pt x="46268" y="17300"/>
                  </a:cubicBezTo>
                  <a:close/>
                  <a:moveTo>
                    <a:pt x="50006" y="17300"/>
                  </a:moveTo>
                  <a:cubicBezTo>
                    <a:pt x="50316" y="17300"/>
                    <a:pt x="50578" y="17550"/>
                    <a:pt x="50578" y="17859"/>
                  </a:cubicBezTo>
                  <a:cubicBezTo>
                    <a:pt x="50578" y="18169"/>
                    <a:pt x="50316" y="18431"/>
                    <a:pt x="50006" y="18431"/>
                  </a:cubicBezTo>
                  <a:cubicBezTo>
                    <a:pt x="49697" y="18431"/>
                    <a:pt x="49447" y="18169"/>
                    <a:pt x="49447" y="17859"/>
                  </a:cubicBezTo>
                  <a:cubicBezTo>
                    <a:pt x="49447" y="17550"/>
                    <a:pt x="49697" y="17300"/>
                    <a:pt x="50006" y="17300"/>
                  </a:cubicBezTo>
                  <a:close/>
                  <a:moveTo>
                    <a:pt x="53733" y="17300"/>
                  </a:moveTo>
                  <a:cubicBezTo>
                    <a:pt x="54031" y="17300"/>
                    <a:pt x="54293" y="17550"/>
                    <a:pt x="54293" y="17859"/>
                  </a:cubicBezTo>
                  <a:cubicBezTo>
                    <a:pt x="54293" y="18157"/>
                    <a:pt x="54043" y="18431"/>
                    <a:pt x="53733" y="18431"/>
                  </a:cubicBezTo>
                  <a:cubicBezTo>
                    <a:pt x="53412" y="18431"/>
                    <a:pt x="53162" y="18169"/>
                    <a:pt x="53162" y="17859"/>
                  </a:cubicBezTo>
                  <a:cubicBezTo>
                    <a:pt x="53173" y="17550"/>
                    <a:pt x="53412" y="17300"/>
                    <a:pt x="53733" y="17300"/>
                  </a:cubicBezTo>
                  <a:close/>
                  <a:moveTo>
                    <a:pt x="57460" y="17300"/>
                  </a:moveTo>
                  <a:cubicBezTo>
                    <a:pt x="57781" y="17300"/>
                    <a:pt x="58031" y="17550"/>
                    <a:pt x="58031" y="17859"/>
                  </a:cubicBezTo>
                  <a:cubicBezTo>
                    <a:pt x="58031" y="18169"/>
                    <a:pt x="57781" y="18431"/>
                    <a:pt x="57460" y="18431"/>
                  </a:cubicBezTo>
                  <a:cubicBezTo>
                    <a:pt x="57150" y="18431"/>
                    <a:pt x="56900" y="18169"/>
                    <a:pt x="56900" y="17859"/>
                  </a:cubicBezTo>
                  <a:cubicBezTo>
                    <a:pt x="56900" y="17550"/>
                    <a:pt x="57150" y="17300"/>
                    <a:pt x="57460" y="17300"/>
                  </a:cubicBezTo>
                  <a:close/>
                  <a:moveTo>
                    <a:pt x="61186" y="17300"/>
                  </a:moveTo>
                  <a:cubicBezTo>
                    <a:pt x="61484" y="17300"/>
                    <a:pt x="61746" y="17550"/>
                    <a:pt x="61746" y="17859"/>
                  </a:cubicBezTo>
                  <a:cubicBezTo>
                    <a:pt x="61746" y="18157"/>
                    <a:pt x="61496" y="18431"/>
                    <a:pt x="61186" y="18431"/>
                  </a:cubicBezTo>
                  <a:cubicBezTo>
                    <a:pt x="60877" y="18431"/>
                    <a:pt x="60615" y="18169"/>
                    <a:pt x="60615" y="17859"/>
                  </a:cubicBezTo>
                  <a:cubicBezTo>
                    <a:pt x="60639" y="17550"/>
                    <a:pt x="60877" y="17300"/>
                    <a:pt x="61186" y="17300"/>
                  </a:cubicBezTo>
                  <a:close/>
                  <a:moveTo>
                    <a:pt x="64925" y="17300"/>
                  </a:moveTo>
                  <a:cubicBezTo>
                    <a:pt x="65234" y="17300"/>
                    <a:pt x="65485" y="17550"/>
                    <a:pt x="65485" y="17859"/>
                  </a:cubicBezTo>
                  <a:cubicBezTo>
                    <a:pt x="65485" y="18169"/>
                    <a:pt x="65234" y="18431"/>
                    <a:pt x="64925" y="18431"/>
                  </a:cubicBezTo>
                  <a:cubicBezTo>
                    <a:pt x="64603" y="18431"/>
                    <a:pt x="64353" y="18169"/>
                    <a:pt x="64353" y="17859"/>
                  </a:cubicBezTo>
                  <a:cubicBezTo>
                    <a:pt x="64353" y="17550"/>
                    <a:pt x="64603" y="17300"/>
                    <a:pt x="64925" y="17300"/>
                  </a:cubicBezTo>
                  <a:close/>
                  <a:moveTo>
                    <a:pt x="68640" y="17300"/>
                  </a:moveTo>
                  <a:cubicBezTo>
                    <a:pt x="68937" y="17300"/>
                    <a:pt x="69211" y="17550"/>
                    <a:pt x="69211" y="17859"/>
                  </a:cubicBezTo>
                  <a:cubicBezTo>
                    <a:pt x="69211" y="18157"/>
                    <a:pt x="68949" y="18431"/>
                    <a:pt x="68640" y="18431"/>
                  </a:cubicBezTo>
                  <a:cubicBezTo>
                    <a:pt x="68330" y="18431"/>
                    <a:pt x="68080" y="18169"/>
                    <a:pt x="68080" y="17859"/>
                  </a:cubicBezTo>
                  <a:cubicBezTo>
                    <a:pt x="68092" y="17550"/>
                    <a:pt x="68330" y="17300"/>
                    <a:pt x="68640" y="17300"/>
                  </a:cubicBezTo>
                  <a:close/>
                  <a:moveTo>
                    <a:pt x="72366" y="17300"/>
                  </a:moveTo>
                  <a:cubicBezTo>
                    <a:pt x="72676" y="17300"/>
                    <a:pt x="72926" y="17550"/>
                    <a:pt x="72926" y="17859"/>
                  </a:cubicBezTo>
                  <a:cubicBezTo>
                    <a:pt x="72926" y="18169"/>
                    <a:pt x="72676" y="18431"/>
                    <a:pt x="72366" y="18431"/>
                  </a:cubicBezTo>
                  <a:cubicBezTo>
                    <a:pt x="72045" y="18431"/>
                    <a:pt x="71795" y="18169"/>
                    <a:pt x="71795" y="17859"/>
                  </a:cubicBezTo>
                  <a:cubicBezTo>
                    <a:pt x="71795" y="17550"/>
                    <a:pt x="72069" y="17300"/>
                    <a:pt x="72366" y="17300"/>
                  </a:cubicBezTo>
                  <a:close/>
                  <a:moveTo>
                    <a:pt x="76093" y="17300"/>
                  </a:moveTo>
                  <a:cubicBezTo>
                    <a:pt x="76391" y="17300"/>
                    <a:pt x="76664" y="17550"/>
                    <a:pt x="76664" y="17859"/>
                  </a:cubicBezTo>
                  <a:cubicBezTo>
                    <a:pt x="76664" y="18157"/>
                    <a:pt x="76403" y="18431"/>
                    <a:pt x="76093" y="18431"/>
                  </a:cubicBezTo>
                  <a:cubicBezTo>
                    <a:pt x="75795" y="18431"/>
                    <a:pt x="75533" y="18169"/>
                    <a:pt x="75533" y="17859"/>
                  </a:cubicBezTo>
                  <a:cubicBezTo>
                    <a:pt x="75533" y="17550"/>
                    <a:pt x="75783" y="17300"/>
                    <a:pt x="76093" y="17300"/>
                  </a:cubicBezTo>
                  <a:close/>
                  <a:moveTo>
                    <a:pt x="79712" y="17300"/>
                  </a:moveTo>
                  <a:cubicBezTo>
                    <a:pt x="80010" y="17300"/>
                    <a:pt x="80284" y="17550"/>
                    <a:pt x="80284" y="17859"/>
                  </a:cubicBezTo>
                  <a:cubicBezTo>
                    <a:pt x="80284" y="18157"/>
                    <a:pt x="80022" y="18431"/>
                    <a:pt x="79712" y="18431"/>
                  </a:cubicBezTo>
                  <a:cubicBezTo>
                    <a:pt x="79403" y="18431"/>
                    <a:pt x="79153" y="18169"/>
                    <a:pt x="79153" y="17859"/>
                  </a:cubicBezTo>
                  <a:cubicBezTo>
                    <a:pt x="79165" y="17550"/>
                    <a:pt x="79403" y="17300"/>
                    <a:pt x="79712" y="17300"/>
                  </a:cubicBezTo>
                  <a:close/>
                  <a:moveTo>
                    <a:pt x="83451" y="17300"/>
                  </a:moveTo>
                  <a:cubicBezTo>
                    <a:pt x="83761" y="17300"/>
                    <a:pt x="84011" y="17550"/>
                    <a:pt x="84011" y="17859"/>
                  </a:cubicBezTo>
                  <a:cubicBezTo>
                    <a:pt x="84011" y="18169"/>
                    <a:pt x="83761" y="18431"/>
                    <a:pt x="83451" y="18431"/>
                  </a:cubicBezTo>
                  <a:cubicBezTo>
                    <a:pt x="83141" y="18431"/>
                    <a:pt x="82880" y="18169"/>
                    <a:pt x="82880" y="17859"/>
                  </a:cubicBezTo>
                  <a:cubicBezTo>
                    <a:pt x="82880" y="17550"/>
                    <a:pt x="83141" y="17300"/>
                    <a:pt x="83451" y="17300"/>
                  </a:cubicBezTo>
                  <a:close/>
                  <a:moveTo>
                    <a:pt x="87166" y="17300"/>
                  </a:moveTo>
                  <a:cubicBezTo>
                    <a:pt x="87463" y="17300"/>
                    <a:pt x="87737" y="17550"/>
                    <a:pt x="87737" y="17859"/>
                  </a:cubicBezTo>
                  <a:cubicBezTo>
                    <a:pt x="87737" y="18157"/>
                    <a:pt x="87475" y="18431"/>
                    <a:pt x="87166" y="18431"/>
                  </a:cubicBezTo>
                  <a:cubicBezTo>
                    <a:pt x="86856" y="18431"/>
                    <a:pt x="86606" y="18169"/>
                    <a:pt x="86606" y="17859"/>
                  </a:cubicBezTo>
                  <a:cubicBezTo>
                    <a:pt x="86618" y="17550"/>
                    <a:pt x="86856" y="17300"/>
                    <a:pt x="87166" y="17300"/>
                  </a:cubicBezTo>
                  <a:close/>
                  <a:moveTo>
                    <a:pt x="90904" y="17300"/>
                  </a:moveTo>
                  <a:cubicBezTo>
                    <a:pt x="91214" y="17300"/>
                    <a:pt x="91464" y="17550"/>
                    <a:pt x="91464" y="17859"/>
                  </a:cubicBezTo>
                  <a:cubicBezTo>
                    <a:pt x="91464" y="18169"/>
                    <a:pt x="91214" y="18431"/>
                    <a:pt x="90904" y="18431"/>
                  </a:cubicBezTo>
                  <a:cubicBezTo>
                    <a:pt x="90595" y="18431"/>
                    <a:pt x="90345" y="18169"/>
                    <a:pt x="90345" y="17859"/>
                  </a:cubicBezTo>
                  <a:cubicBezTo>
                    <a:pt x="90345" y="17550"/>
                    <a:pt x="90595" y="17300"/>
                    <a:pt x="90904" y="17300"/>
                  </a:cubicBezTo>
                  <a:close/>
                  <a:moveTo>
                    <a:pt x="94631" y="17300"/>
                  </a:moveTo>
                  <a:cubicBezTo>
                    <a:pt x="94929" y="17300"/>
                    <a:pt x="95191" y="17550"/>
                    <a:pt x="95191" y="17859"/>
                  </a:cubicBezTo>
                  <a:cubicBezTo>
                    <a:pt x="95191" y="18157"/>
                    <a:pt x="94941" y="18431"/>
                    <a:pt x="94631" y="18431"/>
                  </a:cubicBezTo>
                  <a:cubicBezTo>
                    <a:pt x="94310" y="18431"/>
                    <a:pt x="94060" y="18169"/>
                    <a:pt x="94060" y="17859"/>
                  </a:cubicBezTo>
                  <a:cubicBezTo>
                    <a:pt x="94071" y="17550"/>
                    <a:pt x="94310" y="17300"/>
                    <a:pt x="94631" y="17300"/>
                  </a:cubicBezTo>
                  <a:close/>
                  <a:moveTo>
                    <a:pt x="98346" y="17300"/>
                  </a:moveTo>
                  <a:cubicBezTo>
                    <a:pt x="98655" y="17300"/>
                    <a:pt x="98905" y="17550"/>
                    <a:pt x="98905" y="17859"/>
                  </a:cubicBezTo>
                  <a:cubicBezTo>
                    <a:pt x="98905" y="18169"/>
                    <a:pt x="98655" y="18431"/>
                    <a:pt x="98346" y="18431"/>
                  </a:cubicBezTo>
                  <a:cubicBezTo>
                    <a:pt x="98036" y="18431"/>
                    <a:pt x="97786" y="18169"/>
                    <a:pt x="97786" y="17859"/>
                  </a:cubicBezTo>
                  <a:cubicBezTo>
                    <a:pt x="97786" y="17550"/>
                    <a:pt x="98036" y="17300"/>
                    <a:pt x="98346" y="17300"/>
                  </a:cubicBezTo>
                  <a:close/>
                  <a:moveTo>
                    <a:pt x="102084" y="17300"/>
                  </a:moveTo>
                  <a:cubicBezTo>
                    <a:pt x="102382" y="17300"/>
                    <a:pt x="102644" y="17550"/>
                    <a:pt x="102644" y="17859"/>
                  </a:cubicBezTo>
                  <a:cubicBezTo>
                    <a:pt x="102644" y="18157"/>
                    <a:pt x="102394" y="18431"/>
                    <a:pt x="102084" y="18431"/>
                  </a:cubicBezTo>
                  <a:cubicBezTo>
                    <a:pt x="101787" y="18431"/>
                    <a:pt x="101513" y="18169"/>
                    <a:pt x="101513" y="17859"/>
                  </a:cubicBezTo>
                  <a:cubicBezTo>
                    <a:pt x="101513" y="17550"/>
                    <a:pt x="101775" y="17300"/>
                    <a:pt x="102084" y="17300"/>
                  </a:cubicBezTo>
                  <a:close/>
                  <a:moveTo>
                    <a:pt x="105799" y="17300"/>
                  </a:moveTo>
                  <a:cubicBezTo>
                    <a:pt x="106121" y="17300"/>
                    <a:pt x="106371" y="17550"/>
                    <a:pt x="106371" y="17859"/>
                  </a:cubicBezTo>
                  <a:cubicBezTo>
                    <a:pt x="106371" y="18169"/>
                    <a:pt x="106109" y="18431"/>
                    <a:pt x="105799" y="18431"/>
                  </a:cubicBezTo>
                  <a:cubicBezTo>
                    <a:pt x="105490" y="18431"/>
                    <a:pt x="105239" y="18169"/>
                    <a:pt x="105239" y="17859"/>
                  </a:cubicBezTo>
                  <a:cubicBezTo>
                    <a:pt x="105239" y="17550"/>
                    <a:pt x="105490" y="17300"/>
                    <a:pt x="105799" y="17300"/>
                  </a:cubicBezTo>
                  <a:close/>
                  <a:moveTo>
                    <a:pt x="109538" y="17300"/>
                  </a:moveTo>
                  <a:cubicBezTo>
                    <a:pt x="109835" y="17300"/>
                    <a:pt x="110109" y="17550"/>
                    <a:pt x="110109" y="17859"/>
                  </a:cubicBezTo>
                  <a:cubicBezTo>
                    <a:pt x="110109" y="18157"/>
                    <a:pt x="109847" y="18431"/>
                    <a:pt x="109538" y="18431"/>
                  </a:cubicBezTo>
                  <a:cubicBezTo>
                    <a:pt x="109228" y="18431"/>
                    <a:pt x="108978" y="18169"/>
                    <a:pt x="108978" y="17859"/>
                  </a:cubicBezTo>
                  <a:cubicBezTo>
                    <a:pt x="108978" y="17550"/>
                    <a:pt x="109228" y="17300"/>
                    <a:pt x="109538" y="17300"/>
                  </a:cubicBezTo>
                  <a:close/>
                  <a:moveTo>
                    <a:pt x="113264" y="17300"/>
                  </a:moveTo>
                  <a:cubicBezTo>
                    <a:pt x="113574" y="17300"/>
                    <a:pt x="113824" y="17550"/>
                    <a:pt x="113824" y="17859"/>
                  </a:cubicBezTo>
                  <a:cubicBezTo>
                    <a:pt x="113824" y="18169"/>
                    <a:pt x="113574" y="18431"/>
                    <a:pt x="113264" y="18431"/>
                  </a:cubicBezTo>
                  <a:cubicBezTo>
                    <a:pt x="112943" y="18431"/>
                    <a:pt x="112693" y="18169"/>
                    <a:pt x="112693" y="17859"/>
                  </a:cubicBezTo>
                  <a:cubicBezTo>
                    <a:pt x="112693" y="17550"/>
                    <a:pt x="112943" y="17300"/>
                    <a:pt x="113264" y="17300"/>
                  </a:cubicBezTo>
                  <a:close/>
                  <a:moveTo>
                    <a:pt x="116991" y="17300"/>
                  </a:moveTo>
                  <a:cubicBezTo>
                    <a:pt x="117289" y="17300"/>
                    <a:pt x="117562" y="17550"/>
                    <a:pt x="117562" y="17859"/>
                  </a:cubicBezTo>
                  <a:cubicBezTo>
                    <a:pt x="117562" y="18157"/>
                    <a:pt x="117312" y="18431"/>
                    <a:pt x="116991" y="18431"/>
                  </a:cubicBezTo>
                  <a:cubicBezTo>
                    <a:pt x="116681" y="18431"/>
                    <a:pt x="116431" y="18169"/>
                    <a:pt x="116431" y="17859"/>
                  </a:cubicBezTo>
                  <a:cubicBezTo>
                    <a:pt x="116431" y="17550"/>
                    <a:pt x="116681" y="17300"/>
                    <a:pt x="116991" y="17300"/>
                  </a:cubicBezTo>
                  <a:close/>
                  <a:moveTo>
                    <a:pt x="120718" y="17300"/>
                  </a:moveTo>
                  <a:cubicBezTo>
                    <a:pt x="121027" y="17300"/>
                    <a:pt x="121277" y="17550"/>
                    <a:pt x="121277" y="17859"/>
                  </a:cubicBezTo>
                  <a:cubicBezTo>
                    <a:pt x="121277" y="18169"/>
                    <a:pt x="121027" y="18431"/>
                    <a:pt x="120718" y="18431"/>
                  </a:cubicBezTo>
                  <a:cubicBezTo>
                    <a:pt x="120408" y="18431"/>
                    <a:pt x="120146" y="18169"/>
                    <a:pt x="120146" y="17859"/>
                  </a:cubicBezTo>
                  <a:cubicBezTo>
                    <a:pt x="120146" y="17550"/>
                    <a:pt x="120420" y="17300"/>
                    <a:pt x="120718" y="17300"/>
                  </a:cubicBezTo>
                  <a:close/>
                  <a:moveTo>
                    <a:pt x="124456" y="17300"/>
                  </a:moveTo>
                  <a:cubicBezTo>
                    <a:pt x="124754" y="17300"/>
                    <a:pt x="125016" y="17550"/>
                    <a:pt x="125016" y="17859"/>
                  </a:cubicBezTo>
                  <a:cubicBezTo>
                    <a:pt x="125016" y="18157"/>
                    <a:pt x="124766" y="18431"/>
                    <a:pt x="124456" y="18431"/>
                  </a:cubicBezTo>
                  <a:cubicBezTo>
                    <a:pt x="124135" y="18431"/>
                    <a:pt x="123885" y="18169"/>
                    <a:pt x="123885" y="17859"/>
                  </a:cubicBezTo>
                  <a:cubicBezTo>
                    <a:pt x="123885" y="17550"/>
                    <a:pt x="124135" y="17300"/>
                    <a:pt x="124456" y="17300"/>
                  </a:cubicBezTo>
                  <a:close/>
                  <a:moveTo>
                    <a:pt x="128171" y="17300"/>
                  </a:moveTo>
                  <a:cubicBezTo>
                    <a:pt x="128480" y="17300"/>
                    <a:pt x="128742" y="17550"/>
                    <a:pt x="128742" y="17859"/>
                  </a:cubicBezTo>
                  <a:cubicBezTo>
                    <a:pt x="128742" y="18169"/>
                    <a:pt x="128480" y="18431"/>
                    <a:pt x="128171" y="18431"/>
                  </a:cubicBezTo>
                  <a:cubicBezTo>
                    <a:pt x="127861" y="18431"/>
                    <a:pt x="127611" y="18169"/>
                    <a:pt x="127611" y="17859"/>
                  </a:cubicBezTo>
                  <a:cubicBezTo>
                    <a:pt x="127611" y="17550"/>
                    <a:pt x="127861" y="17300"/>
                    <a:pt x="128171" y="17300"/>
                  </a:cubicBezTo>
                  <a:close/>
                  <a:moveTo>
                    <a:pt x="131898" y="17300"/>
                  </a:moveTo>
                  <a:cubicBezTo>
                    <a:pt x="132195" y="17300"/>
                    <a:pt x="132457" y="17550"/>
                    <a:pt x="132457" y="17859"/>
                  </a:cubicBezTo>
                  <a:cubicBezTo>
                    <a:pt x="132457" y="18157"/>
                    <a:pt x="132207" y="18431"/>
                    <a:pt x="131898" y="18431"/>
                  </a:cubicBezTo>
                  <a:cubicBezTo>
                    <a:pt x="131600" y="18431"/>
                    <a:pt x="131326" y="18169"/>
                    <a:pt x="131326" y="17859"/>
                  </a:cubicBezTo>
                  <a:cubicBezTo>
                    <a:pt x="131338" y="17550"/>
                    <a:pt x="131576" y="17300"/>
                    <a:pt x="131898" y="17300"/>
                  </a:cubicBezTo>
                  <a:close/>
                  <a:moveTo>
                    <a:pt x="135624" y="17300"/>
                  </a:moveTo>
                  <a:cubicBezTo>
                    <a:pt x="135946" y="17300"/>
                    <a:pt x="136196" y="17550"/>
                    <a:pt x="136196" y="17859"/>
                  </a:cubicBezTo>
                  <a:cubicBezTo>
                    <a:pt x="136196" y="18169"/>
                    <a:pt x="135934" y="18431"/>
                    <a:pt x="135624" y="18431"/>
                  </a:cubicBezTo>
                  <a:cubicBezTo>
                    <a:pt x="135315" y="18431"/>
                    <a:pt x="135065" y="18169"/>
                    <a:pt x="135065" y="17859"/>
                  </a:cubicBezTo>
                  <a:cubicBezTo>
                    <a:pt x="135065" y="17550"/>
                    <a:pt x="135315" y="17300"/>
                    <a:pt x="135624" y="17300"/>
                  </a:cubicBezTo>
                  <a:close/>
                  <a:moveTo>
                    <a:pt x="3405" y="19157"/>
                  </a:moveTo>
                  <a:cubicBezTo>
                    <a:pt x="3703" y="19157"/>
                    <a:pt x="3977" y="19407"/>
                    <a:pt x="3977" y="19717"/>
                  </a:cubicBezTo>
                  <a:cubicBezTo>
                    <a:pt x="3977" y="20014"/>
                    <a:pt x="3727" y="20288"/>
                    <a:pt x="3405" y="20288"/>
                  </a:cubicBezTo>
                  <a:cubicBezTo>
                    <a:pt x="3096" y="20288"/>
                    <a:pt x="2846" y="20026"/>
                    <a:pt x="2846" y="19717"/>
                  </a:cubicBezTo>
                  <a:cubicBezTo>
                    <a:pt x="2858" y="19407"/>
                    <a:pt x="3096" y="19157"/>
                    <a:pt x="3405" y="19157"/>
                  </a:cubicBezTo>
                  <a:close/>
                  <a:moveTo>
                    <a:pt x="7132" y="19157"/>
                  </a:moveTo>
                  <a:cubicBezTo>
                    <a:pt x="7430" y="19157"/>
                    <a:pt x="7692" y="19407"/>
                    <a:pt x="7692" y="19717"/>
                  </a:cubicBezTo>
                  <a:cubicBezTo>
                    <a:pt x="7692" y="20014"/>
                    <a:pt x="7442" y="20288"/>
                    <a:pt x="7132" y="20288"/>
                  </a:cubicBezTo>
                  <a:cubicBezTo>
                    <a:pt x="6834" y="20288"/>
                    <a:pt x="6560" y="20026"/>
                    <a:pt x="6560" y="19717"/>
                  </a:cubicBezTo>
                  <a:cubicBezTo>
                    <a:pt x="6560" y="19407"/>
                    <a:pt x="6822" y="19157"/>
                    <a:pt x="7132" y="19157"/>
                  </a:cubicBezTo>
                  <a:close/>
                  <a:moveTo>
                    <a:pt x="10871" y="19157"/>
                  </a:moveTo>
                  <a:cubicBezTo>
                    <a:pt x="11168" y="19157"/>
                    <a:pt x="11430" y="19407"/>
                    <a:pt x="11430" y="19717"/>
                  </a:cubicBezTo>
                  <a:cubicBezTo>
                    <a:pt x="11430" y="20014"/>
                    <a:pt x="11180" y="20288"/>
                    <a:pt x="10871" y="20288"/>
                  </a:cubicBezTo>
                  <a:cubicBezTo>
                    <a:pt x="10573" y="20288"/>
                    <a:pt x="10299" y="20026"/>
                    <a:pt x="10299" y="19717"/>
                  </a:cubicBezTo>
                  <a:cubicBezTo>
                    <a:pt x="10299" y="19407"/>
                    <a:pt x="10549" y="19157"/>
                    <a:pt x="10871" y="19157"/>
                  </a:cubicBezTo>
                  <a:close/>
                  <a:moveTo>
                    <a:pt x="14585" y="19157"/>
                  </a:moveTo>
                  <a:cubicBezTo>
                    <a:pt x="14883" y="19157"/>
                    <a:pt x="15157" y="19407"/>
                    <a:pt x="15157" y="19717"/>
                  </a:cubicBezTo>
                  <a:cubicBezTo>
                    <a:pt x="15157" y="20014"/>
                    <a:pt x="14895" y="20288"/>
                    <a:pt x="14585" y="20288"/>
                  </a:cubicBezTo>
                  <a:cubicBezTo>
                    <a:pt x="14288" y="20288"/>
                    <a:pt x="14014" y="20026"/>
                    <a:pt x="14014" y="19717"/>
                  </a:cubicBezTo>
                  <a:cubicBezTo>
                    <a:pt x="14014" y="19407"/>
                    <a:pt x="14276" y="19157"/>
                    <a:pt x="14585" y="19157"/>
                  </a:cubicBezTo>
                  <a:close/>
                  <a:moveTo>
                    <a:pt x="18324" y="19157"/>
                  </a:moveTo>
                  <a:cubicBezTo>
                    <a:pt x="18622" y="19157"/>
                    <a:pt x="18883" y="19407"/>
                    <a:pt x="18883" y="19717"/>
                  </a:cubicBezTo>
                  <a:cubicBezTo>
                    <a:pt x="18883" y="20014"/>
                    <a:pt x="18633" y="20288"/>
                    <a:pt x="18324" y="20288"/>
                  </a:cubicBezTo>
                  <a:cubicBezTo>
                    <a:pt x="18026" y="20288"/>
                    <a:pt x="17752" y="20026"/>
                    <a:pt x="17752" y="19717"/>
                  </a:cubicBezTo>
                  <a:cubicBezTo>
                    <a:pt x="17752" y="19407"/>
                    <a:pt x="18014" y="19157"/>
                    <a:pt x="18324" y="19157"/>
                  </a:cubicBezTo>
                  <a:close/>
                  <a:moveTo>
                    <a:pt x="22039" y="19157"/>
                  </a:moveTo>
                  <a:cubicBezTo>
                    <a:pt x="22336" y="19157"/>
                    <a:pt x="22610" y="19407"/>
                    <a:pt x="22610" y="19717"/>
                  </a:cubicBezTo>
                  <a:cubicBezTo>
                    <a:pt x="22610" y="20014"/>
                    <a:pt x="22360" y="20288"/>
                    <a:pt x="22039" y="20288"/>
                  </a:cubicBezTo>
                  <a:cubicBezTo>
                    <a:pt x="21729" y="20288"/>
                    <a:pt x="21479" y="20026"/>
                    <a:pt x="21479" y="19717"/>
                  </a:cubicBezTo>
                  <a:cubicBezTo>
                    <a:pt x="21479" y="19407"/>
                    <a:pt x="21729" y="19157"/>
                    <a:pt x="22039" y="19157"/>
                  </a:cubicBezTo>
                  <a:close/>
                  <a:moveTo>
                    <a:pt x="25777" y="19157"/>
                  </a:moveTo>
                  <a:cubicBezTo>
                    <a:pt x="26075" y="19157"/>
                    <a:pt x="26349" y="19407"/>
                    <a:pt x="26349" y="19717"/>
                  </a:cubicBezTo>
                  <a:cubicBezTo>
                    <a:pt x="26349" y="20014"/>
                    <a:pt x="26087" y="20288"/>
                    <a:pt x="25777" y="20288"/>
                  </a:cubicBezTo>
                  <a:cubicBezTo>
                    <a:pt x="25468" y="20288"/>
                    <a:pt x="25206" y="20026"/>
                    <a:pt x="25206" y="19717"/>
                  </a:cubicBezTo>
                  <a:cubicBezTo>
                    <a:pt x="25206" y="19407"/>
                    <a:pt x="25468" y="19157"/>
                    <a:pt x="25777" y="19157"/>
                  </a:cubicBezTo>
                  <a:close/>
                  <a:moveTo>
                    <a:pt x="29504" y="19157"/>
                  </a:moveTo>
                  <a:cubicBezTo>
                    <a:pt x="29801" y="19157"/>
                    <a:pt x="30063" y="19407"/>
                    <a:pt x="30063" y="19717"/>
                  </a:cubicBezTo>
                  <a:cubicBezTo>
                    <a:pt x="30063" y="20014"/>
                    <a:pt x="29813" y="20288"/>
                    <a:pt x="29504" y="20288"/>
                  </a:cubicBezTo>
                  <a:cubicBezTo>
                    <a:pt x="29182" y="20288"/>
                    <a:pt x="28932" y="20026"/>
                    <a:pt x="28932" y="19717"/>
                  </a:cubicBezTo>
                  <a:cubicBezTo>
                    <a:pt x="28932" y="19407"/>
                    <a:pt x="29182" y="19157"/>
                    <a:pt x="29504" y="19157"/>
                  </a:cubicBezTo>
                  <a:close/>
                  <a:moveTo>
                    <a:pt x="33230" y="19157"/>
                  </a:moveTo>
                  <a:cubicBezTo>
                    <a:pt x="33528" y="19157"/>
                    <a:pt x="33802" y="19407"/>
                    <a:pt x="33802" y="19717"/>
                  </a:cubicBezTo>
                  <a:cubicBezTo>
                    <a:pt x="33802" y="20014"/>
                    <a:pt x="33552" y="20288"/>
                    <a:pt x="33230" y="20288"/>
                  </a:cubicBezTo>
                  <a:cubicBezTo>
                    <a:pt x="32921" y="20288"/>
                    <a:pt x="32671" y="20026"/>
                    <a:pt x="32671" y="19717"/>
                  </a:cubicBezTo>
                  <a:cubicBezTo>
                    <a:pt x="32671" y="19407"/>
                    <a:pt x="32921" y="19157"/>
                    <a:pt x="33230" y="19157"/>
                  </a:cubicBezTo>
                  <a:close/>
                  <a:moveTo>
                    <a:pt x="36957" y="19157"/>
                  </a:moveTo>
                  <a:cubicBezTo>
                    <a:pt x="37255" y="19157"/>
                    <a:pt x="37517" y="19407"/>
                    <a:pt x="37517" y="19717"/>
                  </a:cubicBezTo>
                  <a:cubicBezTo>
                    <a:pt x="37517" y="20014"/>
                    <a:pt x="37267" y="20288"/>
                    <a:pt x="36957" y="20288"/>
                  </a:cubicBezTo>
                  <a:cubicBezTo>
                    <a:pt x="36648" y="20288"/>
                    <a:pt x="36386" y="20026"/>
                    <a:pt x="36386" y="19717"/>
                  </a:cubicBezTo>
                  <a:cubicBezTo>
                    <a:pt x="36409" y="19407"/>
                    <a:pt x="36648" y="19157"/>
                    <a:pt x="36957" y="19157"/>
                  </a:cubicBezTo>
                  <a:close/>
                  <a:moveTo>
                    <a:pt x="40672" y="19157"/>
                  </a:moveTo>
                  <a:cubicBezTo>
                    <a:pt x="40970" y="19157"/>
                    <a:pt x="41243" y="19407"/>
                    <a:pt x="41243" y="19717"/>
                  </a:cubicBezTo>
                  <a:cubicBezTo>
                    <a:pt x="41243" y="20014"/>
                    <a:pt x="40993" y="20288"/>
                    <a:pt x="40672" y="20288"/>
                  </a:cubicBezTo>
                  <a:cubicBezTo>
                    <a:pt x="40374" y="20288"/>
                    <a:pt x="40112" y="20026"/>
                    <a:pt x="40112" y="19717"/>
                  </a:cubicBezTo>
                  <a:cubicBezTo>
                    <a:pt x="40112" y="19407"/>
                    <a:pt x="40362" y="19157"/>
                    <a:pt x="40672" y="19157"/>
                  </a:cubicBezTo>
                  <a:close/>
                  <a:moveTo>
                    <a:pt x="44410" y="19157"/>
                  </a:moveTo>
                  <a:cubicBezTo>
                    <a:pt x="44708" y="19157"/>
                    <a:pt x="44982" y="19407"/>
                    <a:pt x="44982" y="19717"/>
                  </a:cubicBezTo>
                  <a:cubicBezTo>
                    <a:pt x="44982" y="20014"/>
                    <a:pt x="44720" y="20288"/>
                    <a:pt x="44410" y="20288"/>
                  </a:cubicBezTo>
                  <a:cubicBezTo>
                    <a:pt x="44113" y="20288"/>
                    <a:pt x="43851" y="20026"/>
                    <a:pt x="43851" y="19717"/>
                  </a:cubicBezTo>
                  <a:cubicBezTo>
                    <a:pt x="43851" y="19407"/>
                    <a:pt x="44101" y="19157"/>
                    <a:pt x="44410" y="19157"/>
                  </a:cubicBezTo>
                  <a:close/>
                  <a:moveTo>
                    <a:pt x="48137" y="19157"/>
                  </a:moveTo>
                  <a:cubicBezTo>
                    <a:pt x="48435" y="19157"/>
                    <a:pt x="48697" y="19407"/>
                    <a:pt x="48697" y="19717"/>
                  </a:cubicBezTo>
                  <a:cubicBezTo>
                    <a:pt x="48697" y="20014"/>
                    <a:pt x="48447" y="20288"/>
                    <a:pt x="48137" y="20288"/>
                  </a:cubicBezTo>
                  <a:cubicBezTo>
                    <a:pt x="47839" y="20288"/>
                    <a:pt x="47566" y="20026"/>
                    <a:pt x="47566" y="19717"/>
                  </a:cubicBezTo>
                  <a:cubicBezTo>
                    <a:pt x="47566" y="19407"/>
                    <a:pt x="47839" y="19157"/>
                    <a:pt x="48137" y="19157"/>
                  </a:cubicBezTo>
                  <a:close/>
                  <a:moveTo>
                    <a:pt x="51864" y="19157"/>
                  </a:moveTo>
                  <a:cubicBezTo>
                    <a:pt x="52161" y="19157"/>
                    <a:pt x="52435" y="19407"/>
                    <a:pt x="52435" y="19717"/>
                  </a:cubicBezTo>
                  <a:cubicBezTo>
                    <a:pt x="52435" y="20014"/>
                    <a:pt x="52185" y="20288"/>
                    <a:pt x="51864" y="20288"/>
                  </a:cubicBezTo>
                  <a:cubicBezTo>
                    <a:pt x="51566" y="20288"/>
                    <a:pt x="51304" y="20026"/>
                    <a:pt x="51304" y="19717"/>
                  </a:cubicBezTo>
                  <a:cubicBezTo>
                    <a:pt x="51304" y="19407"/>
                    <a:pt x="51554" y="19157"/>
                    <a:pt x="51864" y="19157"/>
                  </a:cubicBezTo>
                  <a:close/>
                  <a:moveTo>
                    <a:pt x="55602" y="19157"/>
                  </a:moveTo>
                  <a:cubicBezTo>
                    <a:pt x="55900" y="19157"/>
                    <a:pt x="56174" y="19407"/>
                    <a:pt x="56174" y="19717"/>
                  </a:cubicBezTo>
                  <a:cubicBezTo>
                    <a:pt x="56174" y="20014"/>
                    <a:pt x="55912" y="20288"/>
                    <a:pt x="55602" y="20288"/>
                  </a:cubicBezTo>
                  <a:cubicBezTo>
                    <a:pt x="55293" y="20288"/>
                    <a:pt x="55043" y="20026"/>
                    <a:pt x="55043" y="19717"/>
                  </a:cubicBezTo>
                  <a:cubicBezTo>
                    <a:pt x="55043" y="19407"/>
                    <a:pt x="55293" y="19157"/>
                    <a:pt x="55602" y="19157"/>
                  </a:cubicBezTo>
                  <a:close/>
                  <a:moveTo>
                    <a:pt x="59329" y="19157"/>
                  </a:moveTo>
                  <a:cubicBezTo>
                    <a:pt x="59627" y="19157"/>
                    <a:pt x="59889" y="19407"/>
                    <a:pt x="59889" y="19717"/>
                  </a:cubicBezTo>
                  <a:cubicBezTo>
                    <a:pt x="59889" y="20014"/>
                    <a:pt x="59639" y="20288"/>
                    <a:pt x="59329" y="20288"/>
                  </a:cubicBezTo>
                  <a:cubicBezTo>
                    <a:pt x="59008" y="20288"/>
                    <a:pt x="58757" y="20026"/>
                    <a:pt x="58757" y="19717"/>
                  </a:cubicBezTo>
                  <a:cubicBezTo>
                    <a:pt x="58757" y="19407"/>
                    <a:pt x="59008" y="19157"/>
                    <a:pt x="59329" y="19157"/>
                  </a:cubicBezTo>
                  <a:close/>
                  <a:moveTo>
                    <a:pt x="63056" y="19157"/>
                  </a:moveTo>
                  <a:cubicBezTo>
                    <a:pt x="63353" y="19157"/>
                    <a:pt x="63627" y="19407"/>
                    <a:pt x="63627" y="19717"/>
                  </a:cubicBezTo>
                  <a:cubicBezTo>
                    <a:pt x="63627" y="20014"/>
                    <a:pt x="63377" y="20288"/>
                    <a:pt x="63056" y="20288"/>
                  </a:cubicBezTo>
                  <a:cubicBezTo>
                    <a:pt x="62746" y="20288"/>
                    <a:pt x="62496" y="20026"/>
                    <a:pt x="62496" y="19717"/>
                  </a:cubicBezTo>
                  <a:cubicBezTo>
                    <a:pt x="62496" y="19407"/>
                    <a:pt x="62746" y="19157"/>
                    <a:pt x="63056" y="19157"/>
                  </a:cubicBezTo>
                  <a:close/>
                  <a:moveTo>
                    <a:pt x="66782" y="19157"/>
                  </a:moveTo>
                  <a:cubicBezTo>
                    <a:pt x="67080" y="19157"/>
                    <a:pt x="67342" y="19407"/>
                    <a:pt x="67342" y="19717"/>
                  </a:cubicBezTo>
                  <a:cubicBezTo>
                    <a:pt x="67342" y="20014"/>
                    <a:pt x="67092" y="20288"/>
                    <a:pt x="66782" y="20288"/>
                  </a:cubicBezTo>
                  <a:cubicBezTo>
                    <a:pt x="66473" y="20288"/>
                    <a:pt x="66211" y="20026"/>
                    <a:pt x="66211" y="19717"/>
                  </a:cubicBezTo>
                  <a:cubicBezTo>
                    <a:pt x="66211" y="19407"/>
                    <a:pt x="66473" y="19157"/>
                    <a:pt x="66782" y="19157"/>
                  </a:cubicBezTo>
                  <a:close/>
                  <a:moveTo>
                    <a:pt x="70509" y="19157"/>
                  </a:moveTo>
                  <a:cubicBezTo>
                    <a:pt x="70807" y="19157"/>
                    <a:pt x="71080" y="19407"/>
                    <a:pt x="71080" y="19717"/>
                  </a:cubicBezTo>
                  <a:cubicBezTo>
                    <a:pt x="71080" y="20014"/>
                    <a:pt x="70830" y="20288"/>
                    <a:pt x="70509" y="20288"/>
                  </a:cubicBezTo>
                  <a:cubicBezTo>
                    <a:pt x="70199" y="20288"/>
                    <a:pt x="69949" y="20026"/>
                    <a:pt x="69949" y="19717"/>
                  </a:cubicBezTo>
                  <a:cubicBezTo>
                    <a:pt x="69949" y="19407"/>
                    <a:pt x="70199" y="19157"/>
                    <a:pt x="70509" y="19157"/>
                  </a:cubicBezTo>
                  <a:close/>
                  <a:moveTo>
                    <a:pt x="74236" y="19157"/>
                  </a:moveTo>
                  <a:cubicBezTo>
                    <a:pt x="74533" y="19157"/>
                    <a:pt x="74795" y="19407"/>
                    <a:pt x="74795" y="19717"/>
                  </a:cubicBezTo>
                  <a:cubicBezTo>
                    <a:pt x="74795" y="20014"/>
                    <a:pt x="74545" y="20288"/>
                    <a:pt x="74236" y="20288"/>
                  </a:cubicBezTo>
                  <a:cubicBezTo>
                    <a:pt x="73938" y="20288"/>
                    <a:pt x="73676" y="20026"/>
                    <a:pt x="73676" y="19717"/>
                  </a:cubicBezTo>
                  <a:cubicBezTo>
                    <a:pt x="73676" y="19407"/>
                    <a:pt x="73926" y="19157"/>
                    <a:pt x="74236" y="19157"/>
                  </a:cubicBezTo>
                  <a:close/>
                  <a:moveTo>
                    <a:pt x="77855" y="19157"/>
                  </a:moveTo>
                  <a:cubicBezTo>
                    <a:pt x="78153" y="19157"/>
                    <a:pt x="78415" y="19407"/>
                    <a:pt x="78415" y="19717"/>
                  </a:cubicBezTo>
                  <a:cubicBezTo>
                    <a:pt x="78415" y="20014"/>
                    <a:pt x="78165" y="20288"/>
                    <a:pt x="77855" y="20288"/>
                  </a:cubicBezTo>
                  <a:cubicBezTo>
                    <a:pt x="77546" y="20288"/>
                    <a:pt x="77284" y="20026"/>
                    <a:pt x="77284" y="19717"/>
                  </a:cubicBezTo>
                  <a:cubicBezTo>
                    <a:pt x="77284" y="19407"/>
                    <a:pt x="77546" y="19157"/>
                    <a:pt x="77855" y="19157"/>
                  </a:cubicBezTo>
                  <a:close/>
                  <a:moveTo>
                    <a:pt x="81570" y="19157"/>
                  </a:moveTo>
                  <a:cubicBezTo>
                    <a:pt x="81868" y="19157"/>
                    <a:pt x="82141" y="19407"/>
                    <a:pt x="82141" y="19717"/>
                  </a:cubicBezTo>
                  <a:cubicBezTo>
                    <a:pt x="82141" y="20014"/>
                    <a:pt x="81879" y="20288"/>
                    <a:pt x="81570" y="20288"/>
                  </a:cubicBezTo>
                  <a:cubicBezTo>
                    <a:pt x="81260" y="20288"/>
                    <a:pt x="81010" y="20026"/>
                    <a:pt x="81010" y="19717"/>
                  </a:cubicBezTo>
                  <a:cubicBezTo>
                    <a:pt x="81010" y="19407"/>
                    <a:pt x="81260" y="19157"/>
                    <a:pt x="81570" y="19157"/>
                  </a:cubicBezTo>
                  <a:close/>
                  <a:moveTo>
                    <a:pt x="85308" y="19157"/>
                  </a:moveTo>
                  <a:cubicBezTo>
                    <a:pt x="85606" y="19157"/>
                    <a:pt x="85880" y="19407"/>
                    <a:pt x="85880" y="19717"/>
                  </a:cubicBezTo>
                  <a:cubicBezTo>
                    <a:pt x="85880" y="20014"/>
                    <a:pt x="85618" y="20288"/>
                    <a:pt x="85308" y="20288"/>
                  </a:cubicBezTo>
                  <a:cubicBezTo>
                    <a:pt x="84999" y="20288"/>
                    <a:pt x="84749" y="20026"/>
                    <a:pt x="84749" y="19717"/>
                  </a:cubicBezTo>
                  <a:cubicBezTo>
                    <a:pt x="84749" y="19407"/>
                    <a:pt x="84999" y="19157"/>
                    <a:pt x="85308" y="19157"/>
                  </a:cubicBezTo>
                  <a:close/>
                  <a:moveTo>
                    <a:pt x="89035" y="19157"/>
                  </a:moveTo>
                  <a:cubicBezTo>
                    <a:pt x="89333" y="19157"/>
                    <a:pt x="89595" y="19407"/>
                    <a:pt x="89595" y="19717"/>
                  </a:cubicBezTo>
                  <a:cubicBezTo>
                    <a:pt x="89595" y="20014"/>
                    <a:pt x="89345" y="20288"/>
                    <a:pt x="89035" y="20288"/>
                  </a:cubicBezTo>
                  <a:cubicBezTo>
                    <a:pt x="88714" y="20288"/>
                    <a:pt x="88464" y="20026"/>
                    <a:pt x="88464" y="19717"/>
                  </a:cubicBezTo>
                  <a:cubicBezTo>
                    <a:pt x="88464" y="19407"/>
                    <a:pt x="88714" y="19157"/>
                    <a:pt x="89035" y="19157"/>
                  </a:cubicBezTo>
                  <a:close/>
                  <a:moveTo>
                    <a:pt x="92762" y="19157"/>
                  </a:moveTo>
                  <a:cubicBezTo>
                    <a:pt x="93059" y="19157"/>
                    <a:pt x="93333" y="19407"/>
                    <a:pt x="93333" y="19717"/>
                  </a:cubicBezTo>
                  <a:cubicBezTo>
                    <a:pt x="93333" y="20014"/>
                    <a:pt x="93071" y="20288"/>
                    <a:pt x="92762" y="20288"/>
                  </a:cubicBezTo>
                  <a:cubicBezTo>
                    <a:pt x="92452" y="20288"/>
                    <a:pt x="92202" y="20026"/>
                    <a:pt x="92202" y="19717"/>
                  </a:cubicBezTo>
                  <a:cubicBezTo>
                    <a:pt x="92202" y="19407"/>
                    <a:pt x="92452" y="19157"/>
                    <a:pt x="92762" y="19157"/>
                  </a:cubicBezTo>
                  <a:close/>
                  <a:moveTo>
                    <a:pt x="96488" y="19157"/>
                  </a:moveTo>
                  <a:cubicBezTo>
                    <a:pt x="96786" y="19157"/>
                    <a:pt x="97048" y="19407"/>
                    <a:pt x="97048" y="19717"/>
                  </a:cubicBezTo>
                  <a:cubicBezTo>
                    <a:pt x="97048" y="20014"/>
                    <a:pt x="96798" y="20288"/>
                    <a:pt x="96488" y="20288"/>
                  </a:cubicBezTo>
                  <a:cubicBezTo>
                    <a:pt x="96191" y="20288"/>
                    <a:pt x="95917" y="20026"/>
                    <a:pt x="95917" y="19717"/>
                  </a:cubicBezTo>
                  <a:cubicBezTo>
                    <a:pt x="95917" y="19407"/>
                    <a:pt x="96179" y="19157"/>
                    <a:pt x="96488" y="19157"/>
                  </a:cubicBezTo>
                  <a:close/>
                  <a:moveTo>
                    <a:pt x="100203" y="19157"/>
                  </a:moveTo>
                  <a:cubicBezTo>
                    <a:pt x="100501" y="19157"/>
                    <a:pt x="100775" y="19407"/>
                    <a:pt x="100775" y="19717"/>
                  </a:cubicBezTo>
                  <a:cubicBezTo>
                    <a:pt x="100775" y="20014"/>
                    <a:pt x="100513" y="20288"/>
                    <a:pt x="100203" y="20288"/>
                  </a:cubicBezTo>
                  <a:cubicBezTo>
                    <a:pt x="99905" y="20288"/>
                    <a:pt x="99644" y="20026"/>
                    <a:pt x="99644" y="19717"/>
                  </a:cubicBezTo>
                  <a:cubicBezTo>
                    <a:pt x="99644" y="19407"/>
                    <a:pt x="99894" y="19157"/>
                    <a:pt x="100203" y="19157"/>
                  </a:cubicBezTo>
                  <a:close/>
                  <a:moveTo>
                    <a:pt x="103942" y="19157"/>
                  </a:moveTo>
                  <a:cubicBezTo>
                    <a:pt x="104239" y="19157"/>
                    <a:pt x="104513" y="19407"/>
                    <a:pt x="104513" y="19717"/>
                  </a:cubicBezTo>
                  <a:cubicBezTo>
                    <a:pt x="104513" y="20014"/>
                    <a:pt x="104251" y="20288"/>
                    <a:pt x="103942" y="20288"/>
                  </a:cubicBezTo>
                  <a:cubicBezTo>
                    <a:pt x="103644" y="20288"/>
                    <a:pt x="103382" y="20026"/>
                    <a:pt x="103382" y="19717"/>
                  </a:cubicBezTo>
                  <a:cubicBezTo>
                    <a:pt x="103382" y="19407"/>
                    <a:pt x="103632" y="19157"/>
                    <a:pt x="103942" y="19157"/>
                  </a:cubicBezTo>
                  <a:close/>
                  <a:moveTo>
                    <a:pt x="107668" y="19157"/>
                  </a:moveTo>
                  <a:cubicBezTo>
                    <a:pt x="107966" y="19157"/>
                    <a:pt x="108228" y="19407"/>
                    <a:pt x="108228" y="19717"/>
                  </a:cubicBezTo>
                  <a:cubicBezTo>
                    <a:pt x="108228" y="20014"/>
                    <a:pt x="107978" y="20288"/>
                    <a:pt x="107668" y="20288"/>
                  </a:cubicBezTo>
                  <a:cubicBezTo>
                    <a:pt x="107371" y="20288"/>
                    <a:pt x="107097" y="20026"/>
                    <a:pt x="107097" y="19717"/>
                  </a:cubicBezTo>
                  <a:cubicBezTo>
                    <a:pt x="107097" y="19407"/>
                    <a:pt x="107347" y="19157"/>
                    <a:pt x="107668" y="19157"/>
                  </a:cubicBezTo>
                  <a:close/>
                  <a:moveTo>
                    <a:pt x="111395" y="19157"/>
                  </a:moveTo>
                  <a:cubicBezTo>
                    <a:pt x="111693" y="19157"/>
                    <a:pt x="111967" y="19407"/>
                    <a:pt x="111967" y="19717"/>
                  </a:cubicBezTo>
                  <a:cubicBezTo>
                    <a:pt x="111967" y="20014"/>
                    <a:pt x="111705" y="20288"/>
                    <a:pt x="111395" y="20288"/>
                  </a:cubicBezTo>
                  <a:cubicBezTo>
                    <a:pt x="111085" y="20288"/>
                    <a:pt x="110835" y="20026"/>
                    <a:pt x="110835" y="19717"/>
                  </a:cubicBezTo>
                  <a:cubicBezTo>
                    <a:pt x="110835" y="19407"/>
                    <a:pt x="111085" y="19157"/>
                    <a:pt x="111395" y="19157"/>
                  </a:cubicBezTo>
                  <a:close/>
                  <a:moveTo>
                    <a:pt x="115122" y="19157"/>
                  </a:moveTo>
                  <a:cubicBezTo>
                    <a:pt x="115419" y="19157"/>
                    <a:pt x="115681" y="19407"/>
                    <a:pt x="115681" y="19717"/>
                  </a:cubicBezTo>
                  <a:cubicBezTo>
                    <a:pt x="115681" y="20014"/>
                    <a:pt x="115431" y="20288"/>
                    <a:pt x="115122" y="20288"/>
                  </a:cubicBezTo>
                  <a:cubicBezTo>
                    <a:pt x="114812" y="20288"/>
                    <a:pt x="114550" y="20026"/>
                    <a:pt x="114550" y="19717"/>
                  </a:cubicBezTo>
                  <a:cubicBezTo>
                    <a:pt x="114550" y="19407"/>
                    <a:pt x="114812" y="19157"/>
                    <a:pt x="115122" y="19157"/>
                  </a:cubicBezTo>
                  <a:close/>
                  <a:moveTo>
                    <a:pt x="118860" y="19157"/>
                  </a:moveTo>
                  <a:cubicBezTo>
                    <a:pt x="119158" y="19157"/>
                    <a:pt x="119420" y="19407"/>
                    <a:pt x="119420" y="19717"/>
                  </a:cubicBezTo>
                  <a:cubicBezTo>
                    <a:pt x="119420" y="20014"/>
                    <a:pt x="119170" y="20288"/>
                    <a:pt x="118860" y="20288"/>
                  </a:cubicBezTo>
                  <a:cubicBezTo>
                    <a:pt x="118539" y="20288"/>
                    <a:pt x="118289" y="20026"/>
                    <a:pt x="118289" y="19717"/>
                  </a:cubicBezTo>
                  <a:cubicBezTo>
                    <a:pt x="118289" y="19407"/>
                    <a:pt x="118539" y="19157"/>
                    <a:pt x="118860" y="19157"/>
                  </a:cubicBezTo>
                  <a:close/>
                  <a:moveTo>
                    <a:pt x="122575" y="19157"/>
                  </a:moveTo>
                  <a:cubicBezTo>
                    <a:pt x="122873" y="19157"/>
                    <a:pt x="123146" y="19407"/>
                    <a:pt x="123146" y="19717"/>
                  </a:cubicBezTo>
                  <a:cubicBezTo>
                    <a:pt x="123146" y="20014"/>
                    <a:pt x="122885" y="20288"/>
                    <a:pt x="122575" y="20288"/>
                  </a:cubicBezTo>
                  <a:cubicBezTo>
                    <a:pt x="122265" y="20288"/>
                    <a:pt x="122015" y="20026"/>
                    <a:pt x="122015" y="19717"/>
                  </a:cubicBezTo>
                  <a:cubicBezTo>
                    <a:pt x="122027" y="19407"/>
                    <a:pt x="122277" y="19157"/>
                    <a:pt x="122575" y="19157"/>
                  </a:cubicBezTo>
                  <a:close/>
                  <a:moveTo>
                    <a:pt x="126314" y="19157"/>
                  </a:moveTo>
                  <a:cubicBezTo>
                    <a:pt x="126611" y="19157"/>
                    <a:pt x="126873" y="19407"/>
                    <a:pt x="126873" y="19717"/>
                  </a:cubicBezTo>
                  <a:cubicBezTo>
                    <a:pt x="126873" y="20014"/>
                    <a:pt x="126623" y="20288"/>
                    <a:pt x="126314" y="20288"/>
                  </a:cubicBezTo>
                  <a:cubicBezTo>
                    <a:pt x="126004" y="20288"/>
                    <a:pt x="125742" y="20026"/>
                    <a:pt x="125742" y="19717"/>
                  </a:cubicBezTo>
                  <a:cubicBezTo>
                    <a:pt x="125742" y="19407"/>
                    <a:pt x="126004" y="19157"/>
                    <a:pt x="126314" y="19157"/>
                  </a:cubicBezTo>
                  <a:close/>
                  <a:moveTo>
                    <a:pt x="130028" y="19157"/>
                  </a:moveTo>
                  <a:cubicBezTo>
                    <a:pt x="130326" y="19157"/>
                    <a:pt x="130600" y="19407"/>
                    <a:pt x="130600" y="19717"/>
                  </a:cubicBezTo>
                  <a:cubicBezTo>
                    <a:pt x="130600" y="20014"/>
                    <a:pt x="130350" y="20288"/>
                    <a:pt x="130028" y="20288"/>
                  </a:cubicBezTo>
                  <a:cubicBezTo>
                    <a:pt x="129731" y="20288"/>
                    <a:pt x="129469" y="20026"/>
                    <a:pt x="129469" y="19717"/>
                  </a:cubicBezTo>
                  <a:cubicBezTo>
                    <a:pt x="129469" y="19407"/>
                    <a:pt x="129719" y="19157"/>
                    <a:pt x="130028" y="19157"/>
                  </a:cubicBezTo>
                  <a:close/>
                  <a:moveTo>
                    <a:pt x="133767" y="19157"/>
                  </a:moveTo>
                  <a:cubicBezTo>
                    <a:pt x="134065" y="19157"/>
                    <a:pt x="134326" y="19407"/>
                    <a:pt x="134326" y="19717"/>
                  </a:cubicBezTo>
                  <a:cubicBezTo>
                    <a:pt x="134326" y="20014"/>
                    <a:pt x="134076" y="20288"/>
                    <a:pt x="133767" y="20288"/>
                  </a:cubicBezTo>
                  <a:cubicBezTo>
                    <a:pt x="133469" y="20288"/>
                    <a:pt x="133207" y="20026"/>
                    <a:pt x="133207" y="19717"/>
                  </a:cubicBezTo>
                  <a:cubicBezTo>
                    <a:pt x="133207" y="19407"/>
                    <a:pt x="133457" y="19157"/>
                    <a:pt x="133767" y="19157"/>
                  </a:cubicBezTo>
                  <a:close/>
                  <a:moveTo>
                    <a:pt x="137494" y="19157"/>
                  </a:moveTo>
                  <a:cubicBezTo>
                    <a:pt x="137791" y="19157"/>
                    <a:pt x="138053" y="19407"/>
                    <a:pt x="138053" y="19717"/>
                  </a:cubicBezTo>
                  <a:cubicBezTo>
                    <a:pt x="138053" y="20014"/>
                    <a:pt x="137803" y="20288"/>
                    <a:pt x="137494" y="20288"/>
                  </a:cubicBezTo>
                  <a:cubicBezTo>
                    <a:pt x="137196" y="20288"/>
                    <a:pt x="136922" y="20026"/>
                    <a:pt x="136922" y="19717"/>
                  </a:cubicBezTo>
                  <a:cubicBezTo>
                    <a:pt x="136934" y="19407"/>
                    <a:pt x="137172" y="19157"/>
                    <a:pt x="137494" y="19157"/>
                  </a:cubicBezTo>
                  <a:close/>
                  <a:moveTo>
                    <a:pt x="1548" y="21026"/>
                  </a:moveTo>
                  <a:cubicBezTo>
                    <a:pt x="1846" y="21026"/>
                    <a:pt x="2119" y="21288"/>
                    <a:pt x="2119" y="21598"/>
                  </a:cubicBezTo>
                  <a:cubicBezTo>
                    <a:pt x="2119" y="21896"/>
                    <a:pt x="1858" y="22158"/>
                    <a:pt x="1548" y="22158"/>
                  </a:cubicBezTo>
                  <a:cubicBezTo>
                    <a:pt x="1238" y="22158"/>
                    <a:pt x="988" y="21908"/>
                    <a:pt x="988" y="21598"/>
                  </a:cubicBezTo>
                  <a:cubicBezTo>
                    <a:pt x="988" y="21288"/>
                    <a:pt x="1238" y="21026"/>
                    <a:pt x="1548" y="21026"/>
                  </a:cubicBezTo>
                  <a:close/>
                  <a:moveTo>
                    <a:pt x="5287" y="21026"/>
                  </a:moveTo>
                  <a:cubicBezTo>
                    <a:pt x="5596" y="21026"/>
                    <a:pt x="5846" y="21288"/>
                    <a:pt x="5846" y="21598"/>
                  </a:cubicBezTo>
                  <a:cubicBezTo>
                    <a:pt x="5846" y="21908"/>
                    <a:pt x="5596" y="22158"/>
                    <a:pt x="5287" y="22158"/>
                  </a:cubicBezTo>
                  <a:cubicBezTo>
                    <a:pt x="4977" y="22158"/>
                    <a:pt x="4715" y="21908"/>
                    <a:pt x="4715" y="21598"/>
                  </a:cubicBezTo>
                  <a:cubicBezTo>
                    <a:pt x="4715" y="21288"/>
                    <a:pt x="4977" y="21026"/>
                    <a:pt x="5287" y="21026"/>
                  </a:cubicBezTo>
                  <a:close/>
                  <a:moveTo>
                    <a:pt x="9001" y="21026"/>
                  </a:moveTo>
                  <a:cubicBezTo>
                    <a:pt x="9299" y="21026"/>
                    <a:pt x="9573" y="21288"/>
                    <a:pt x="9573" y="21598"/>
                  </a:cubicBezTo>
                  <a:cubicBezTo>
                    <a:pt x="9573" y="21896"/>
                    <a:pt x="9323" y="22158"/>
                    <a:pt x="9001" y="22158"/>
                  </a:cubicBezTo>
                  <a:cubicBezTo>
                    <a:pt x="8704" y="22158"/>
                    <a:pt x="8442" y="21908"/>
                    <a:pt x="8442" y="21598"/>
                  </a:cubicBezTo>
                  <a:cubicBezTo>
                    <a:pt x="8442" y="21288"/>
                    <a:pt x="8692" y="21026"/>
                    <a:pt x="9001" y="21026"/>
                  </a:cubicBezTo>
                  <a:close/>
                  <a:moveTo>
                    <a:pt x="12728" y="21026"/>
                  </a:moveTo>
                  <a:cubicBezTo>
                    <a:pt x="13037" y="21026"/>
                    <a:pt x="13288" y="21288"/>
                    <a:pt x="13288" y="21598"/>
                  </a:cubicBezTo>
                  <a:cubicBezTo>
                    <a:pt x="13288" y="21908"/>
                    <a:pt x="13037" y="22158"/>
                    <a:pt x="12728" y="22158"/>
                  </a:cubicBezTo>
                  <a:cubicBezTo>
                    <a:pt x="12418" y="22158"/>
                    <a:pt x="12156" y="21908"/>
                    <a:pt x="12156" y="21598"/>
                  </a:cubicBezTo>
                  <a:cubicBezTo>
                    <a:pt x="12156" y="21288"/>
                    <a:pt x="12418" y="21026"/>
                    <a:pt x="12728" y="21026"/>
                  </a:cubicBezTo>
                  <a:close/>
                  <a:moveTo>
                    <a:pt x="16466" y="21026"/>
                  </a:moveTo>
                  <a:cubicBezTo>
                    <a:pt x="16764" y="21026"/>
                    <a:pt x="17026" y="21288"/>
                    <a:pt x="17026" y="21598"/>
                  </a:cubicBezTo>
                  <a:cubicBezTo>
                    <a:pt x="17026" y="21896"/>
                    <a:pt x="16776" y="22158"/>
                    <a:pt x="16466" y="22158"/>
                  </a:cubicBezTo>
                  <a:cubicBezTo>
                    <a:pt x="16169" y="22158"/>
                    <a:pt x="15895" y="21908"/>
                    <a:pt x="15895" y="21598"/>
                  </a:cubicBezTo>
                  <a:cubicBezTo>
                    <a:pt x="15895" y="21288"/>
                    <a:pt x="16145" y="21026"/>
                    <a:pt x="16466" y="21026"/>
                  </a:cubicBezTo>
                  <a:close/>
                  <a:moveTo>
                    <a:pt x="20181" y="21026"/>
                  </a:moveTo>
                  <a:cubicBezTo>
                    <a:pt x="20491" y="21026"/>
                    <a:pt x="20753" y="21288"/>
                    <a:pt x="20753" y="21598"/>
                  </a:cubicBezTo>
                  <a:cubicBezTo>
                    <a:pt x="20753" y="21908"/>
                    <a:pt x="20491" y="22158"/>
                    <a:pt x="20181" y="22158"/>
                  </a:cubicBezTo>
                  <a:cubicBezTo>
                    <a:pt x="19872" y="22158"/>
                    <a:pt x="19622" y="21908"/>
                    <a:pt x="19622" y="21598"/>
                  </a:cubicBezTo>
                  <a:cubicBezTo>
                    <a:pt x="19622" y="21288"/>
                    <a:pt x="19872" y="21026"/>
                    <a:pt x="20181" y="21026"/>
                  </a:cubicBezTo>
                  <a:close/>
                  <a:moveTo>
                    <a:pt x="23920" y="21026"/>
                  </a:moveTo>
                  <a:cubicBezTo>
                    <a:pt x="24217" y="21026"/>
                    <a:pt x="24479" y="21288"/>
                    <a:pt x="24479" y="21598"/>
                  </a:cubicBezTo>
                  <a:cubicBezTo>
                    <a:pt x="24479" y="21896"/>
                    <a:pt x="24229" y="22158"/>
                    <a:pt x="23920" y="22158"/>
                  </a:cubicBezTo>
                  <a:cubicBezTo>
                    <a:pt x="23610" y="22158"/>
                    <a:pt x="23348" y="21908"/>
                    <a:pt x="23348" y="21598"/>
                  </a:cubicBezTo>
                  <a:cubicBezTo>
                    <a:pt x="23348" y="21288"/>
                    <a:pt x="23610" y="21026"/>
                    <a:pt x="23920" y="21026"/>
                  </a:cubicBezTo>
                  <a:close/>
                  <a:moveTo>
                    <a:pt x="27635" y="21026"/>
                  </a:moveTo>
                  <a:cubicBezTo>
                    <a:pt x="27956" y="21026"/>
                    <a:pt x="28206" y="21288"/>
                    <a:pt x="28206" y="21598"/>
                  </a:cubicBezTo>
                  <a:cubicBezTo>
                    <a:pt x="28206" y="21908"/>
                    <a:pt x="27956" y="22158"/>
                    <a:pt x="27635" y="22158"/>
                  </a:cubicBezTo>
                  <a:cubicBezTo>
                    <a:pt x="27325" y="22158"/>
                    <a:pt x="27075" y="21908"/>
                    <a:pt x="27075" y="21598"/>
                  </a:cubicBezTo>
                  <a:cubicBezTo>
                    <a:pt x="27075" y="21288"/>
                    <a:pt x="27325" y="21026"/>
                    <a:pt x="27635" y="21026"/>
                  </a:cubicBezTo>
                  <a:close/>
                  <a:moveTo>
                    <a:pt x="31373" y="21026"/>
                  </a:moveTo>
                  <a:cubicBezTo>
                    <a:pt x="31671" y="21026"/>
                    <a:pt x="31945" y="21288"/>
                    <a:pt x="31945" y="21598"/>
                  </a:cubicBezTo>
                  <a:cubicBezTo>
                    <a:pt x="31945" y="21896"/>
                    <a:pt x="31683" y="22158"/>
                    <a:pt x="31373" y="22158"/>
                  </a:cubicBezTo>
                  <a:cubicBezTo>
                    <a:pt x="31064" y="22158"/>
                    <a:pt x="30814" y="21908"/>
                    <a:pt x="30814" y="21598"/>
                  </a:cubicBezTo>
                  <a:cubicBezTo>
                    <a:pt x="30814" y="21288"/>
                    <a:pt x="31064" y="21026"/>
                    <a:pt x="31373" y="21026"/>
                  </a:cubicBezTo>
                  <a:close/>
                  <a:moveTo>
                    <a:pt x="35100" y="21026"/>
                  </a:moveTo>
                  <a:cubicBezTo>
                    <a:pt x="35409" y="21026"/>
                    <a:pt x="35659" y="21288"/>
                    <a:pt x="35659" y="21598"/>
                  </a:cubicBezTo>
                  <a:cubicBezTo>
                    <a:pt x="35659" y="21908"/>
                    <a:pt x="35409" y="22158"/>
                    <a:pt x="35100" y="22158"/>
                  </a:cubicBezTo>
                  <a:cubicBezTo>
                    <a:pt x="34778" y="22158"/>
                    <a:pt x="34528" y="21908"/>
                    <a:pt x="34528" y="21598"/>
                  </a:cubicBezTo>
                  <a:cubicBezTo>
                    <a:pt x="34528" y="21288"/>
                    <a:pt x="34778" y="21026"/>
                    <a:pt x="35100" y="21026"/>
                  </a:cubicBezTo>
                  <a:close/>
                  <a:moveTo>
                    <a:pt x="38815" y="21026"/>
                  </a:moveTo>
                  <a:cubicBezTo>
                    <a:pt x="39112" y="21026"/>
                    <a:pt x="39386" y="21288"/>
                    <a:pt x="39386" y="21598"/>
                  </a:cubicBezTo>
                  <a:cubicBezTo>
                    <a:pt x="39386" y="21896"/>
                    <a:pt x="39124" y="22158"/>
                    <a:pt x="38815" y="22158"/>
                  </a:cubicBezTo>
                  <a:cubicBezTo>
                    <a:pt x="38517" y="22158"/>
                    <a:pt x="38255" y="21908"/>
                    <a:pt x="38255" y="21598"/>
                  </a:cubicBezTo>
                  <a:cubicBezTo>
                    <a:pt x="38267" y="21288"/>
                    <a:pt x="38505" y="21026"/>
                    <a:pt x="38815" y="21026"/>
                  </a:cubicBezTo>
                  <a:close/>
                  <a:moveTo>
                    <a:pt x="42553" y="21026"/>
                  </a:moveTo>
                  <a:cubicBezTo>
                    <a:pt x="42863" y="21026"/>
                    <a:pt x="43113" y="21288"/>
                    <a:pt x="43113" y="21598"/>
                  </a:cubicBezTo>
                  <a:cubicBezTo>
                    <a:pt x="43113" y="21908"/>
                    <a:pt x="42863" y="22158"/>
                    <a:pt x="42553" y="22158"/>
                  </a:cubicBezTo>
                  <a:cubicBezTo>
                    <a:pt x="42232" y="22158"/>
                    <a:pt x="41982" y="21908"/>
                    <a:pt x="41982" y="21598"/>
                  </a:cubicBezTo>
                  <a:cubicBezTo>
                    <a:pt x="41982" y="21288"/>
                    <a:pt x="42244" y="21026"/>
                    <a:pt x="42553" y="21026"/>
                  </a:cubicBezTo>
                  <a:close/>
                  <a:moveTo>
                    <a:pt x="46268" y="21026"/>
                  </a:moveTo>
                  <a:cubicBezTo>
                    <a:pt x="46565" y="21026"/>
                    <a:pt x="46839" y="21288"/>
                    <a:pt x="46839" y="21598"/>
                  </a:cubicBezTo>
                  <a:cubicBezTo>
                    <a:pt x="46839" y="21896"/>
                    <a:pt x="46589" y="22158"/>
                    <a:pt x="46268" y="22158"/>
                  </a:cubicBezTo>
                  <a:cubicBezTo>
                    <a:pt x="45970" y="22158"/>
                    <a:pt x="45708" y="21908"/>
                    <a:pt x="45708" y="21598"/>
                  </a:cubicBezTo>
                  <a:cubicBezTo>
                    <a:pt x="45720" y="21288"/>
                    <a:pt x="45958" y="21026"/>
                    <a:pt x="46268" y="21026"/>
                  </a:cubicBezTo>
                  <a:close/>
                  <a:moveTo>
                    <a:pt x="50006" y="21026"/>
                  </a:moveTo>
                  <a:cubicBezTo>
                    <a:pt x="50316" y="21026"/>
                    <a:pt x="50578" y="21288"/>
                    <a:pt x="50578" y="21598"/>
                  </a:cubicBezTo>
                  <a:cubicBezTo>
                    <a:pt x="50578" y="21908"/>
                    <a:pt x="50316" y="22158"/>
                    <a:pt x="50006" y="22158"/>
                  </a:cubicBezTo>
                  <a:cubicBezTo>
                    <a:pt x="49697" y="22158"/>
                    <a:pt x="49447" y="21908"/>
                    <a:pt x="49447" y="21598"/>
                  </a:cubicBezTo>
                  <a:cubicBezTo>
                    <a:pt x="49447" y="21288"/>
                    <a:pt x="49697" y="21026"/>
                    <a:pt x="50006" y="21026"/>
                  </a:cubicBezTo>
                  <a:close/>
                  <a:moveTo>
                    <a:pt x="53733" y="21026"/>
                  </a:moveTo>
                  <a:cubicBezTo>
                    <a:pt x="54031" y="21026"/>
                    <a:pt x="54293" y="21288"/>
                    <a:pt x="54293" y="21598"/>
                  </a:cubicBezTo>
                  <a:cubicBezTo>
                    <a:pt x="54293" y="21896"/>
                    <a:pt x="54043" y="22158"/>
                    <a:pt x="53733" y="22158"/>
                  </a:cubicBezTo>
                  <a:cubicBezTo>
                    <a:pt x="53412" y="22158"/>
                    <a:pt x="53162" y="21908"/>
                    <a:pt x="53162" y="21598"/>
                  </a:cubicBezTo>
                  <a:cubicBezTo>
                    <a:pt x="53173" y="21288"/>
                    <a:pt x="53412" y="21026"/>
                    <a:pt x="53733" y="21026"/>
                  </a:cubicBezTo>
                  <a:close/>
                  <a:moveTo>
                    <a:pt x="57460" y="21026"/>
                  </a:moveTo>
                  <a:cubicBezTo>
                    <a:pt x="57781" y="21026"/>
                    <a:pt x="58031" y="21288"/>
                    <a:pt x="58031" y="21598"/>
                  </a:cubicBezTo>
                  <a:cubicBezTo>
                    <a:pt x="58031" y="21908"/>
                    <a:pt x="57781" y="22158"/>
                    <a:pt x="57460" y="22158"/>
                  </a:cubicBezTo>
                  <a:cubicBezTo>
                    <a:pt x="57150" y="22158"/>
                    <a:pt x="56900" y="21908"/>
                    <a:pt x="56900" y="21598"/>
                  </a:cubicBezTo>
                  <a:cubicBezTo>
                    <a:pt x="56900" y="21288"/>
                    <a:pt x="57150" y="21026"/>
                    <a:pt x="57460" y="21026"/>
                  </a:cubicBezTo>
                  <a:close/>
                  <a:moveTo>
                    <a:pt x="61186" y="21026"/>
                  </a:moveTo>
                  <a:cubicBezTo>
                    <a:pt x="61484" y="21026"/>
                    <a:pt x="61746" y="21288"/>
                    <a:pt x="61746" y="21598"/>
                  </a:cubicBezTo>
                  <a:cubicBezTo>
                    <a:pt x="61746" y="21896"/>
                    <a:pt x="61496" y="22158"/>
                    <a:pt x="61186" y="22158"/>
                  </a:cubicBezTo>
                  <a:cubicBezTo>
                    <a:pt x="60877" y="22158"/>
                    <a:pt x="60615" y="21908"/>
                    <a:pt x="60615" y="21598"/>
                  </a:cubicBezTo>
                  <a:cubicBezTo>
                    <a:pt x="60639" y="21288"/>
                    <a:pt x="60877" y="21026"/>
                    <a:pt x="61186" y="21026"/>
                  </a:cubicBezTo>
                  <a:close/>
                  <a:moveTo>
                    <a:pt x="64925" y="21026"/>
                  </a:moveTo>
                  <a:cubicBezTo>
                    <a:pt x="65234" y="21026"/>
                    <a:pt x="65485" y="21288"/>
                    <a:pt x="65485" y="21598"/>
                  </a:cubicBezTo>
                  <a:cubicBezTo>
                    <a:pt x="65485" y="21908"/>
                    <a:pt x="65234" y="22158"/>
                    <a:pt x="64925" y="22158"/>
                  </a:cubicBezTo>
                  <a:cubicBezTo>
                    <a:pt x="64603" y="22158"/>
                    <a:pt x="64353" y="21908"/>
                    <a:pt x="64353" y="21598"/>
                  </a:cubicBezTo>
                  <a:cubicBezTo>
                    <a:pt x="64353" y="21288"/>
                    <a:pt x="64603" y="21026"/>
                    <a:pt x="64925" y="21026"/>
                  </a:cubicBezTo>
                  <a:close/>
                  <a:moveTo>
                    <a:pt x="68640" y="21026"/>
                  </a:moveTo>
                  <a:cubicBezTo>
                    <a:pt x="68937" y="21026"/>
                    <a:pt x="69211" y="21288"/>
                    <a:pt x="69211" y="21598"/>
                  </a:cubicBezTo>
                  <a:cubicBezTo>
                    <a:pt x="69211" y="21896"/>
                    <a:pt x="68949" y="22158"/>
                    <a:pt x="68640" y="22158"/>
                  </a:cubicBezTo>
                  <a:cubicBezTo>
                    <a:pt x="68330" y="22158"/>
                    <a:pt x="68080" y="21908"/>
                    <a:pt x="68080" y="21598"/>
                  </a:cubicBezTo>
                  <a:cubicBezTo>
                    <a:pt x="68092" y="21288"/>
                    <a:pt x="68330" y="21026"/>
                    <a:pt x="68640" y="21026"/>
                  </a:cubicBezTo>
                  <a:close/>
                  <a:moveTo>
                    <a:pt x="72366" y="21026"/>
                  </a:moveTo>
                  <a:cubicBezTo>
                    <a:pt x="72676" y="21026"/>
                    <a:pt x="72926" y="21288"/>
                    <a:pt x="72926" y="21598"/>
                  </a:cubicBezTo>
                  <a:cubicBezTo>
                    <a:pt x="72926" y="21908"/>
                    <a:pt x="72676" y="22158"/>
                    <a:pt x="72366" y="22158"/>
                  </a:cubicBezTo>
                  <a:cubicBezTo>
                    <a:pt x="72045" y="22158"/>
                    <a:pt x="71795" y="21908"/>
                    <a:pt x="71795" y="21598"/>
                  </a:cubicBezTo>
                  <a:cubicBezTo>
                    <a:pt x="71795" y="21288"/>
                    <a:pt x="72069" y="21026"/>
                    <a:pt x="72366" y="21026"/>
                  </a:cubicBezTo>
                  <a:close/>
                  <a:moveTo>
                    <a:pt x="76093" y="21026"/>
                  </a:moveTo>
                  <a:cubicBezTo>
                    <a:pt x="76391" y="21026"/>
                    <a:pt x="76664" y="21288"/>
                    <a:pt x="76664" y="21598"/>
                  </a:cubicBezTo>
                  <a:cubicBezTo>
                    <a:pt x="76664" y="21896"/>
                    <a:pt x="76403" y="22158"/>
                    <a:pt x="76093" y="22158"/>
                  </a:cubicBezTo>
                  <a:cubicBezTo>
                    <a:pt x="75795" y="22158"/>
                    <a:pt x="75533" y="21908"/>
                    <a:pt x="75533" y="21598"/>
                  </a:cubicBezTo>
                  <a:cubicBezTo>
                    <a:pt x="75533" y="21288"/>
                    <a:pt x="75783" y="21026"/>
                    <a:pt x="76093" y="21026"/>
                  </a:cubicBezTo>
                  <a:close/>
                  <a:moveTo>
                    <a:pt x="79712" y="21026"/>
                  </a:moveTo>
                  <a:cubicBezTo>
                    <a:pt x="80010" y="21026"/>
                    <a:pt x="80284" y="21288"/>
                    <a:pt x="80284" y="21598"/>
                  </a:cubicBezTo>
                  <a:cubicBezTo>
                    <a:pt x="80284" y="21896"/>
                    <a:pt x="80022" y="22158"/>
                    <a:pt x="79712" y="22158"/>
                  </a:cubicBezTo>
                  <a:cubicBezTo>
                    <a:pt x="79403" y="22158"/>
                    <a:pt x="79153" y="21908"/>
                    <a:pt x="79153" y="21598"/>
                  </a:cubicBezTo>
                  <a:cubicBezTo>
                    <a:pt x="79165" y="21288"/>
                    <a:pt x="79403" y="21026"/>
                    <a:pt x="79712" y="21026"/>
                  </a:cubicBezTo>
                  <a:close/>
                  <a:moveTo>
                    <a:pt x="83451" y="21026"/>
                  </a:moveTo>
                  <a:cubicBezTo>
                    <a:pt x="83761" y="21026"/>
                    <a:pt x="84011" y="21288"/>
                    <a:pt x="84011" y="21598"/>
                  </a:cubicBezTo>
                  <a:cubicBezTo>
                    <a:pt x="84011" y="21908"/>
                    <a:pt x="83761" y="22158"/>
                    <a:pt x="83451" y="22158"/>
                  </a:cubicBezTo>
                  <a:cubicBezTo>
                    <a:pt x="83141" y="22158"/>
                    <a:pt x="82880" y="21908"/>
                    <a:pt x="82880" y="21598"/>
                  </a:cubicBezTo>
                  <a:cubicBezTo>
                    <a:pt x="82880" y="21288"/>
                    <a:pt x="83141" y="21026"/>
                    <a:pt x="83451" y="21026"/>
                  </a:cubicBezTo>
                  <a:close/>
                  <a:moveTo>
                    <a:pt x="87166" y="21026"/>
                  </a:moveTo>
                  <a:cubicBezTo>
                    <a:pt x="87463" y="21026"/>
                    <a:pt x="87737" y="21288"/>
                    <a:pt x="87737" y="21598"/>
                  </a:cubicBezTo>
                  <a:cubicBezTo>
                    <a:pt x="87737" y="21896"/>
                    <a:pt x="87475" y="22158"/>
                    <a:pt x="87166" y="22158"/>
                  </a:cubicBezTo>
                  <a:cubicBezTo>
                    <a:pt x="86856" y="22158"/>
                    <a:pt x="86606" y="21908"/>
                    <a:pt x="86606" y="21598"/>
                  </a:cubicBezTo>
                  <a:cubicBezTo>
                    <a:pt x="86618" y="21288"/>
                    <a:pt x="86856" y="21026"/>
                    <a:pt x="87166" y="21026"/>
                  </a:cubicBezTo>
                  <a:close/>
                  <a:moveTo>
                    <a:pt x="90904" y="21026"/>
                  </a:moveTo>
                  <a:cubicBezTo>
                    <a:pt x="91214" y="21026"/>
                    <a:pt x="91464" y="21288"/>
                    <a:pt x="91464" y="21598"/>
                  </a:cubicBezTo>
                  <a:cubicBezTo>
                    <a:pt x="91464" y="21908"/>
                    <a:pt x="91214" y="22158"/>
                    <a:pt x="90904" y="22158"/>
                  </a:cubicBezTo>
                  <a:cubicBezTo>
                    <a:pt x="90595" y="22158"/>
                    <a:pt x="90345" y="21908"/>
                    <a:pt x="90345" y="21598"/>
                  </a:cubicBezTo>
                  <a:cubicBezTo>
                    <a:pt x="90345" y="21288"/>
                    <a:pt x="90595" y="21026"/>
                    <a:pt x="90904" y="21026"/>
                  </a:cubicBezTo>
                  <a:close/>
                  <a:moveTo>
                    <a:pt x="94631" y="21026"/>
                  </a:moveTo>
                  <a:cubicBezTo>
                    <a:pt x="94929" y="21026"/>
                    <a:pt x="95191" y="21288"/>
                    <a:pt x="95191" y="21598"/>
                  </a:cubicBezTo>
                  <a:cubicBezTo>
                    <a:pt x="95191" y="21896"/>
                    <a:pt x="94941" y="22158"/>
                    <a:pt x="94631" y="22158"/>
                  </a:cubicBezTo>
                  <a:cubicBezTo>
                    <a:pt x="94310" y="22158"/>
                    <a:pt x="94060" y="21908"/>
                    <a:pt x="94060" y="21598"/>
                  </a:cubicBezTo>
                  <a:cubicBezTo>
                    <a:pt x="94071" y="21288"/>
                    <a:pt x="94310" y="21026"/>
                    <a:pt x="94631" y="21026"/>
                  </a:cubicBezTo>
                  <a:close/>
                  <a:moveTo>
                    <a:pt x="98346" y="21026"/>
                  </a:moveTo>
                  <a:cubicBezTo>
                    <a:pt x="98655" y="21026"/>
                    <a:pt x="98905" y="21288"/>
                    <a:pt x="98905" y="21598"/>
                  </a:cubicBezTo>
                  <a:cubicBezTo>
                    <a:pt x="98905" y="21908"/>
                    <a:pt x="98655" y="22158"/>
                    <a:pt x="98346" y="22158"/>
                  </a:cubicBezTo>
                  <a:cubicBezTo>
                    <a:pt x="98036" y="22158"/>
                    <a:pt x="97786" y="21908"/>
                    <a:pt x="97786" y="21598"/>
                  </a:cubicBezTo>
                  <a:cubicBezTo>
                    <a:pt x="97786" y="21288"/>
                    <a:pt x="98036" y="21026"/>
                    <a:pt x="98346" y="21026"/>
                  </a:cubicBezTo>
                  <a:close/>
                  <a:moveTo>
                    <a:pt x="102084" y="21026"/>
                  </a:moveTo>
                  <a:cubicBezTo>
                    <a:pt x="102382" y="21026"/>
                    <a:pt x="102644" y="21288"/>
                    <a:pt x="102644" y="21598"/>
                  </a:cubicBezTo>
                  <a:cubicBezTo>
                    <a:pt x="102644" y="21896"/>
                    <a:pt x="102394" y="22158"/>
                    <a:pt x="102084" y="22158"/>
                  </a:cubicBezTo>
                  <a:cubicBezTo>
                    <a:pt x="101787" y="22158"/>
                    <a:pt x="101513" y="21908"/>
                    <a:pt x="101513" y="21598"/>
                  </a:cubicBezTo>
                  <a:cubicBezTo>
                    <a:pt x="101513" y="21288"/>
                    <a:pt x="101775" y="21026"/>
                    <a:pt x="102084" y="21026"/>
                  </a:cubicBezTo>
                  <a:close/>
                  <a:moveTo>
                    <a:pt x="105799" y="21026"/>
                  </a:moveTo>
                  <a:cubicBezTo>
                    <a:pt x="106121" y="21026"/>
                    <a:pt x="106371" y="21288"/>
                    <a:pt x="106371" y="21598"/>
                  </a:cubicBezTo>
                  <a:cubicBezTo>
                    <a:pt x="106371" y="21908"/>
                    <a:pt x="106109" y="22158"/>
                    <a:pt x="105799" y="22158"/>
                  </a:cubicBezTo>
                  <a:cubicBezTo>
                    <a:pt x="105490" y="22158"/>
                    <a:pt x="105239" y="21908"/>
                    <a:pt x="105239" y="21598"/>
                  </a:cubicBezTo>
                  <a:cubicBezTo>
                    <a:pt x="105239" y="21288"/>
                    <a:pt x="105490" y="21026"/>
                    <a:pt x="105799" y="21026"/>
                  </a:cubicBezTo>
                  <a:close/>
                  <a:moveTo>
                    <a:pt x="109538" y="21026"/>
                  </a:moveTo>
                  <a:cubicBezTo>
                    <a:pt x="109835" y="21026"/>
                    <a:pt x="110109" y="21288"/>
                    <a:pt x="110109" y="21598"/>
                  </a:cubicBezTo>
                  <a:cubicBezTo>
                    <a:pt x="110109" y="21896"/>
                    <a:pt x="109847" y="22158"/>
                    <a:pt x="109538" y="22158"/>
                  </a:cubicBezTo>
                  <a:cubicBezTo>
                    <a:pt x="109228" y="22158"/>
                    <a:pt x="108978" y="21908"/>
                    <a:pt x="108978" y="21598"/>
                  </a:cubicBezTo>
                  <a:cubicBezTo>
                    <a:pt x="108978" y="21288"/>
                    <a:pt x="109228" y="21026"/>
                    <a:pt x="109538" y="21026"/>
                  </a:cubicBezTo>
                  <a:close/>
                  <a:moveTo>
                    <a:pt x="113264" y="21026"/>
                  </a:moveTo>
                  <a:cubicBezTo>
                    <a:pt x="113574" y="21026"/>
                    <a:pt x="113824" y="21288"/>
                    <a:pt x="113824" y="21598"/>
                  </a:cubicBezTo>
                  <a:cubicBezTo>
                    <a:pt x="113824" y="21908"/>
                    <a:pt x="113574" y="22158"/>
                    <a:pt x="113264" y="22158"/>
                  </a:cubicBezTo>
                  <a:cubicBezTo>
                    <a:pt x="112943" y="22158"/>
                    <a:pt x="112693" y="21908"/>
                    <a:pt x="112693" y="21598"/>
                  </a:cubicBezTo>
                  <a:cubicBezTo>
                    <a:pt x="112693" y="21288"/>
                    <a:pt x="112943" y="21026"/>
                    <a:pt x="113264" y="21026"/>
                  </a:cubicBezTo>
                  <a:close/>
                  <a:moveTo>
                    <a:pt x="116991" y="21026"/>
                  </a:moveTo>
                  <a:cubicBezTo>
                    <a:pt x="117289" y="21026"/>
                    <a:pt x="117562" y="21288"/>
                    <a:pt x="117562" y="21598"/>
                  </a:cubicBezTo>
                  <a:cubicBezTo>
                    <a:pt x="117562" y="21896"/>
                    <a:pt x="117312" y="22158"/>
                    <a:pt x="116991" y="22158"/>
                  </a:cubicBezTo>
                  <a:cubicBezTo>
                    <a:pt x="116681" y="22158"/>
                    <a:pt x="116431" y="21908"/>
                    <a:pt x="116431" y="21598"/>
                  </a:cubicBezTo>
                  <a:cubicBezTo>
                    <a:pt x="116431" y="21288"/>
                    <a:pt x="116681" y="21026"/>
                    <a:pt x="116991" y="21026"/>
                  </a:cubicBezTo>
                  <a:close/>
                  <a:moveTo>
                    <a:pt x="120718" y="21026"/>
                  </a:moveTo>
                  <a:cubicBezTo>
                    <a:pt x="121027" y="21026"/>
                    <a:pt x="121277" y="21288"/>
                    <a:pt x="121277" y="21598"/>
                  </a:cubicBezTo>
                  <a:cubicBezTo>
                    <a:pt x="121277" y="21908"/>
                    <a:pt x="121027" y="22158"/>
                    <a:pt x="120718" y="22158"/>
                  </a:cubicBezTo>
                  <a:cubicBezTo>
                    <a:pt x="120408" y="22158"/>
                    <a:pt x="120146" y="21908"/>
                    <a:pt x="120146" y="21598"/>
                  </a:cubicBezTo>
                  <a:cubicBezTo>
                    <a:pt x="120146" y="21288"/>
                    <a:pt x="120420" y="21026"/>
                    <a:pt x="120718" y="21026"/>
                  </a:cubicBezTo>
                  <a:close/>
                  <a:moveTo>
                    <a:pt x="124456" y="21026"/>
                  </a:moveTo>
                  <a:cubicBezTo>
                    <a:pt x="124754" y="21026"/>
                    <a:pt x="125016" y="21288"/>
                    <a:pt x="125016" y="21598"/>
                  </a:cubicBezTo>
                  <a:cubicBezTo>
                    <a:pt x="125016" y="21896"/>
                    <a:pt x="124766" y="22158"/>
                    <a:pt x="124456" y="22158"/>
                  </a:cubicBezTo>
                  <a:cubicBezTo>
                    <a:pt x="124135" y="22158"/>
                    <a:pt x="123885" y="21908"/>
                    <a:pt x="123885" y="21598"/>
                  </a:cubicBezTo>
                  <a:cubicBezTo>
                    <a:pt x="123885" y="21288"/>
                    <a:pt x="124135" y="21026"/>
                    <a:pt x="124456" y="21026"/>
                  </a:cubicBezTo>
                  <a:close/>
                  <a:moveTo>
                    <a:pt x="128171" y="21026"/>
                  </a:moveTo>
                  <a:cubicBezTo>
                    <a:pt x="128480" y="21026"/>
                    <a:pt x="128742" y="21288"/>
                    <a:pt x="128742" y="21598"/>
                  </a:cubicBezTo>
                  <a:cubicBezTo>
                    <a:pt x="128742" y="21908"/>
                    <a:pt x="128480" y="22158"/>
                    <a:pt x="128171" y="22158"/>
                  </a:cubicBezTo>
                  <a:cubicBezTo>
                    <a:pt x="127861" y="22158"/>
                    <a:pt x="127611" y="21908"/>
                    <a:pt x="127611" y="21598"/>
                  </a:cubicBezTo>
                  <a:cubicBezTo>
                    <a:pt x="127611" y="21288"/>
                    <a:pt x="127861" y="21026"/>
                    <a:pt x="128171" y="21026"/>
                  </a:cubicBezTo>
                  <a:close/>
                  <a:moveTo>
                    <a:pt x="131898" y="21026"/>
                  </a:moveTo>
                  <a:cubicBezTo>
                    <a:pt x="132195" y="21026"/>
                    <a:pt x="132457" y="21288"/>
                    <a:pt x="132457" y="21598"/>
                  </a:cubicBezTo>
                  <a:cubicBezTo>
                    <a:pt x="132457" y="21896"/>
                    <a:pt x="132207" y="22158"/>
                    <a:pt x="131898" y="22158"/>
                  </a:cubicBezTo>
                  <a:cubicBezTo>
                    <a:pt x="131600" y="22158"/>
                    <a:pt x="131326" y="21908"/>
                    <a:pt x="131326" y="21598"/>
                  </a:cubicBezTo>
                  <a:cubicBezTo>
                    <a:pt x="131338" y="21288"/>
                    <a:pt x="131576" y="21026"/>
                    <a:pt x="131898" y="21026"/>
                  </a:cubicBezTo>
                  <a:close/>
                  <a:moveTo>
                    <a:pt x="135624" y="21026"/>
                  </a:moveTo>
                  <a:cubicBezTo>
                    <a:pt x="135946" y="21026"/>
                    <a:pt x="136196" y="21288"/>
                    <a:pt x="136196" y="21598"/>
                  </a:cubicBezTo>
                  <a:cubicBezTo>
                    <a:pt x="136196" y="21908"/>
                    <a:pt x="135934" y="22158"/>
                    <a:pt x="135624" y="22158"/>
                  </a:cubicBezTo>
                  <a:cubicBezTo>
                    <a:pt x="135315" y="22158"/>
                    <a:pt x="135065" y="21908"/>
                    <a:pt x="135065" y="21598"/>
                  </a:cubicBezTo>
                  <a:cubicBezTo>
                    <a:pt x="135065" y="21288"/>
                    <a:pt x="135315" y="21026"/>
                    <a:pt x="135624" y="21026"/>
                  </a:cubicBezTo>
                  <a:close/>
                  <a:moveTo>
                    <a:pt x="3405" y="22896"/>
                  </a:moveTo>
                  <a:cubicBezTo>
                    <a:pt x="3703" y="22896"/>
                    <a:pt x="3977" y="23146"/>
                    <a:pt x="3977" y="23455"/>
                  </a:cubicBezTo>
                  <a:cubicBezTo>
                    <a:pt x="3977" y="23765"/>
                    <a:pt x="3727" y="24015"/>
                    <a:pt x="3405" y="24015"/>
                  </a:cubicBezTo>
                  <a:cubicBezTo>
                    <a:pt x="3096" y="24015"/>
                    <a:pt x="2846" y="23765"/>
                    <a:pt x="2846" y="23455"/>
                  </a:cubicBezTo>
                  <a:cubicBezTo>
                    <a:pt x="2858" y="23146"/>
                    <a:pt x="3096" y="22896"/>
                    <a:pt x="3405" y="22896"/>
                  </a:cubicBezTo>
                  <a:close/>
                  <a:moveTo>
                    <a:pt x="7132" y="22896"/>
                  </a:moveTo>
                  <a:cubicBezTo>
                    <a:pt x="7430" y="22896"/>
                    <a:pt x="7692" y="23146"/>
                    <a:pt x="7692" y="23455"/>
                  </a:cubicBezTo>
                  <a:cubicBezTo>
                    <a:pt x="7692" y="23765"/>
                    <a:pt x="7442" y="24015"/>
                    <a:pt x="7132" y="24015"/>
                  </a:cubicBezTo>
                  <a:cubicBezTo>
                    <a:pt x="6834" y="24015"/>
                    <a:pt x="6560" y="23765"/>
                    <a:pt x="6560" y="23455"/>
                  </a:cubicBezTo>
                  <a:cubicBezTo>
                    <a:pt x="6584" y="23146"/>
                    <a:pt x="6822" y="22896"/>
                    <a:pt x="7132" y="22896"/>
                  </a:cubicBezTo>
                  <a:close/>
                  <a:moveTo>
                    <a:pt x="10871" y="22896"/>
                  </a:moveTo>
                  <a:cubicBezTo>
                    <a:pt x="11168" y="22896"/>
                    <a:pt x="11430" y="23146"/>
                    <a:pt x="11430" y="23455"/>
                  </a:cubicBezTo>
                  <a:cubicBezTo>
                    <a:pt x="11430" y="23765"/>
                    <a:pt x="11180" y="24015"/>
                    <a:pt x="10871" y="24015"/>
                  </a:cubicBezTo>
                  <a:cubicBezTo>
                    <a:pt x="10573" y="24015"/>
                    <a:pt x="10299" y="23765"/>
                    <a:pt x="10299" y="23455"/>
                  </a:cubicBezTo>
                  <a:cubicBezTo>
                    <a:pt x="10299" y="23146"/>
                    <a:pt x="10549" y="22896"/>
                    <a:pt x="10871" y="22896"/>
                  </a:cubicBezTo>
                  <a:close/>
                  <a:moveTo>
                    <a:pt x="14585" y="22896"/>
                  </a:moveTo>
                  <a:cubicBezTo>
                    <a:pt x="14883" y="22896"/>
                    <a:pt x="15157" y="23146"/>
                    <a:pt x="15157" y="23455"/>
                  </a:cubicBezTo>
                  <a:cubicBezTo>
                    <a:pt x="15157" y="23765"/>
                    <a:pt x="14895" y="24015"/>
                    <a:pt x="14585" y="24015"/>
                  </a:cubicBezTo>
                  <a:cubicBezTo>
                    <a:pt x="14288" y="24015"/>
                    <a:pt x="14014" y="23765"/>
                    <a:pt x="14014" y="23455"/>
                  </a:cubicBezTo>
                  <a:cubicBezTo>
                    <a:pt x="14038" y="23146"/>
                    <a:pt x="14276" y="22896"/>
                    <a:pt x="14585" y="22896"/>
                  </a:cubicBezTo>
                  <a:close/>
                  <a:moveTo>
                    <a:pt x="18324" y="22896"/>
                  </a:moveTo>
                  <a:cubicBezTo>
                    <a:pt x="18622" y="22896"/>
                    <a:pt x="18883" y="23146"/>
                    <a:pt x="18883" y="23455"/>
                  </a:cubicBezTo>
                  <a:cubicBezTo>
                    <a:pt x="18883" y="23765"/>
                    <a:pt x="18633" y="24015"/>
                    <a:pt x="18324" y="24015"/>
                  </a:cubicBezTo>
                  <a:cubicBezTo>
                    <a:pt x="18026" y="24015"/>
                    <a:pt x="17752" y="23765"/>
                    <a:pt x="17752" y="23455"/>
                  </a:cubicBezTo>
                  <a:cubicBezTo>
                    <a:pt x="17752" y="23146"/>
                    <a:pt x="18014" y="22896"/>
                    <a:pt x="18324" y="22896"/>
                  </a:cubicBezTo>
                  <a:close/>
                  <a:moveTo>
                    <a:pt x="22039" y="22896"/>
                  </a:moveTo>
                  <a:cubicBezTo>
                    <a:pt x="22336" y="22896"/>
                    <a:pt x="22610" y="23146"/>
                    <a:pt x="22610" y="23455"/>
                  </a:cubicBezTo>
                  <a:cubicBezTo>
                    <a:pt x="22610" y="23765"/>
                    <a:pt x="22360" y="24015"/>
                    <a:pt x="22039" y="24015"/>
                  </a:cubicBezTo>
                  <a:cubicBezTo>
                    <a:pt x="21729" y="24015"/>
                    <a:pt x="21479" y="23765"/>
                    <a:pt x="21479" y="23455"/>
                  </a:cubicBezTo>
                  <a:cubicBezTo>
                    <a:pt x="21491" y="23146"/>
                    <a:pt x="21729" y="22896"/>
                    <a:pt x="22039" y="22896"/>
                  </a:cubicBezTo>
                  <a:close/>
                  <a:moveTo>
                    <a:pt x="25777" y="22896"/>
                  </a:moveTo>
                  <a:cubicBezTo>
                    <a:pt x="26075" y="22896"/>
                    <a:pt x="26349" y="23146"/>
                    <a:pt x="26349" y="23455"/>
                  </a:cubicBezTo>
                  <a:cubicBezTo>
                    <a:pt x="26349" y="23765"/>
                    <a:pt x="26087" y="24015"/>
                    <a:pt x="25777" y="24015"/>
                  </a:cubicBezTo>
                  <a:cubicBezTo>
                    <a:pt x="25468" y="24015"/>
                    <a:pt x="25206" y="23765"/>
                    <a:pt x="25206" y="23455"/>
                  </a:cubicBezTo>
                  <a:cubicBezTo>
                    <a:pt x="25218" y="23146"/>
                    <a:pt x="25468" y="22896"/>
                    <a:pt x="25777" y="22896"/>
                  </a:cubicBezTo>
                  <a:close/>
                  <a:moveTo>
                    <a:pt x="29504" y="22896"/>
                  </a:moveTo>
                  <a:cubicBezTo>
                    <a:pt x="29801" y="22896"/>
                    <a:pt x="30063" y="23146"/>
                    <a:pt x="30063" y="23455"/>
                  </a:cubicBezTo>
                  <a:cubicBezTo>
                    <a:pt x="30063" y="23765"/>
                    <a:pt x="29813" y="24015"/>
                    <a:pt x="29504" y="24015"/>
                  </a:cubicBezTo>
                  <a:cubicBezTo>
                    <a:pt x="29182" y="24015"/>
                    <a:pt x="28932" y="23765"/>
                    <a:pt x="28932" y="23455"/>
                  </a:cubicBezTo>
                  <a:cubicBezTo>
                    <a:pt x="28944" y="23146"/>
                    <a:pt x="29182" y="22896"/>
                    <a:pt x="29504" y="22896"/>
                  </a:cubicBezTo>
                  <a:close/>
                  <a:moveTo>
                    <a:pt x="33230" y="22896"/>
                  </a:moveTo>
                  <a:cubicBezTo>
                    <a:pt x="33528" y="22896"/>
                    <a:pt x="33802" y="23146"/>
                    <a:pt x="33802" y="23455"/>
                  </a:cubicBezTo>
                  <a:cubicBezTo>
                    <a:pt x="33802" y="23765"/>
                    <a:pt x="33552" y="24015"/>
                    <a:pt x="33230" y="24015"/>
                  </a:cubicBezTo>
                  <a:cubicBezTo>
                    <a:pt x="32921" y="24015"/>
                    <a:pt x="32671" y="23765"/>
                    <a:pt x="32671" y="23455"/>
                  </a:cubicBezTo>
                  <a:cubicBezTo>
                    <a:pt x="32671" y="23146"/>
                    <a:pt x="32921" y="22896"/>
                    <a:pt x="33230" y="22896"/>
                  </a:cubicBezTo>
                  <a:close/>
                  <a:moveTo>
                    <a:pt x="36957" y="22896"/>
                  </a:moveTo>
                  <a:cubicBezTo>
                    <a:pt x="37255" y="22896"/>
                    <a:pt x="37517" y="23146"/>
                    <a:pt x="37517" y="23455"/>
                  </a:cubicBezTo>
                  <a:cubicBezTo>
                    <a:pt x="37517" y="23765"/>
                    <a:pt x="37267" y="24015"/>
                    <a:pt x="36957" y="24015"/>
                  </a:cubicBezTo>
                  <a:cubicBezTo>
                    <a:pt x="36648" y="24015"/>
                    <a:pt x="36386" y="23765"/>
                    <a:pt x="36386" y="23455"/>
                  </a:cubicBezTo>
                  <a:cubicBezTo>
                    <a:pt x="36409" y="23146"/>
                    <a:pt x="36648" y="22896"/>
                    <a:pt x="36957" y="22896"/>
                  </a:cubicBezTo>
                  <a:close/>
                  <a:moveTo>
                    <a:pt x="40672" y="22896"/>
                  </a:moveTo>
                  <a:cubicBezTo>
                    <a:pt x="40970" y="22896"/>
                    <a:pt x="41243" y="23146"/>
                    <a:pt x="41243" y="23455"/>
                  </a:cubicBezTo>
                  <a:cubicBezTo>
                    <a:pt x="41243" y="23765"/>
                    <a:pt x="40993" y="24015"/>
                    <a:pt x="40672" y="24015"/>
                  </a:cubicBezTo>
                  <a:cubicBezTo>
                    <a:pt x="40374" y="24015"/>
                    <a:pt x="40112" y="23765"/>
                    <a:pt x="40112" y="23455"/>
                  </a:cubicBezTo>
                  <a:cubicBezTo>
                    <a:pt x="40124" y="23146"/>
                    <a:pt x="40362" y="22896"/>
                    <a:pt x="40672" y="22896"/>
                  </a:cubicBezTo>
                  <a:close/>
                  <a:moveTo>
                    <a:pt x="44410" y="22896"/>
                  </a:moveTo>
                  <a:cubicBezTo>
                    <a:pt x="44708" y="22896"/>
                    <a:pt x="44982" y="23146"/>
                    <a:pt x="44982" y="23455"/>
                  </a:cubicBezTo>
                  <a:cubicBezTo>
                    <a:pt x="44982" y="23765"/>
                    <a:pt x="44720" y="24015"/>
                    <a:pt x="44410" y="24015"/>
                  </a:cubicBezTo>
                  <a:cubicBezTo>
                    <a:pt x="44113" y="24015"/>
                    <a:pt x="43851" y="23765"/>
                    <a:pt x="43851" y="23455"/>
                  </a:cubicBezTo>
                  <a:cubicBezTo>
                    <a:pt x="43851" y="23146"/>
                    <a:pt x="44101" y="22896"/>
                    <a:pt x="44410" y="22896"/>
                  </a:cubicBezTo>
                  <a:close/>
                  <a:moveTo>
                    <a:pt x="48137" y="22896"/>
                  </a:moveTo>
                  <a:cubicBezTo>
                    <a:pt x="48435" y="22896"/>
                    <a:pt x="48697" y="23146"/>
                    <a:pt x="48697" y="23455"/>
                  </a:cubicBezTo>
                  <a:cubicBezTo>
                    <a:pt x="48697" y="23765"/>
                    <a:pt x="48447" y="24015"/>
                    <a:pt x="48137" y="24015"/>
                  </a:cubicBezTo>
                  <a:cubicBezTo>
                    <a:pt x="47839" y="24015"/>
                    <a:pt x="47566" y="23765"/>
                    <a:pt x="47566" y="23455"/>
                  </a:cubicBezTo>
                  <a:cubicBezTo>
                    <a:pt x="47578" y="23146"/>
                    <a:pt x="47839" y="22896"/>
                    <a:pt x="48137" y="22896"/>
                  </a:cubicBezTo>
                  <a:close/>
                  <a:moveTo>
                    <a:pt x="51864" y="22896"/>
                  </a:moveTo>
                  <a:cubicBezTo>
                    <a:pt x="52161" y="22896"/>
                    <a:pt x="52435" y="23146"/>
                    <a:pt x="52435" y="23455"/>
                  </a:cubicBezTo>
                  <a:cubicBezTo>
                    <a:pt x="52435" y="23765"/>
                    <a:pt x="52185" y="24015"/>
                    <a:pt x="51864" y="24015"/>
                  </a:cubicBezTo>
                  <a:cubicBezTo>
                    <a:pt x="51566" y="24015"/>
                    <a:pt x="51304" y="23765"/>
                    <a:pt x="51304" y="23455"/>
                  </a:cubicBezTo>
                  <a:cubicBezTo>
                    <a:pt x="51304" y="23146"/>
                    <a:pt x="51554" y="22896"/>
                    <a:pt x="51864" y="22896"/>
                  </a:cubicBezTo>
                  <a:close/>
                  <a:moveTo>
                    <a:pt x="55602" y="22896"/>
                  </a:moveTo>
                  <a:cubicBezTo>
                    <a:pt x="55900" y="22896"/>
                    <a:pt x="56174" y="23146"/>
                    <a:pt x="56174" y="23455"/>
                  </a:cubicBezTo>
                  <a:cubicBezTo>
                    <a:pt x="56174" y="23765"/>
                    <a:pt x="55912" y="24015"/>
                    <a:pt x="55602" y="24015"/>
                  </a:cubicBezTo>
                  <a:cubicBezTo>
                    <a:pt x="55293" y="24015"/>
                    <a:pt x="55043" y="23765"/>
                    <a:pt x="55043" y="23455"/>
                  </a:cubicBezTo>
                  <a:cubicBezTo>
                    <a:pt x="55043" y="23146"/>
                    <a:pt x="55293" y="22896"/>
                    <a:pt x="55602" y="22896"/>
                  </a:cubicBezTo>
                  <a:close/>
                  <a:moveTo>
                    <a:pt x="59329" y="22896"/>
                  </a:moveTo>
                  <a:cubicBezTo>
                    <a:pt x="59627" y="22896"/>
                    <a:pt x="59889" y="23146"/>
                    <a:pt x="59889" y="23455"/>
                  </a:cubicBezTo>
                  <a:cubicBezTo>
                    <a:pt x="59889" y="23765"/>
                    <a:pt x="59639" y="24015"/>
                    <a:pt x="59329" y="24015"/>
                  </a:cubicBezTo>
                  <a:cubicBezTo>
                    <a:pt x="59008" y="24015"/>
                    <a:pt x="58757" y="23765"/>
                    <a:pt x="58757" y="23455"/>
                  </a:cubicBezTo>
                  <a:cubicBezTo>
                    <a:pt x="58757" y="23146"/>
                    <a:pt x="59008" y="22896"/>
                    <a:pt x="59329" y="22896"/>
                  </a:cubicBezTo>
                  <a:close/>
                  <a:moveTo>
                    <a:pt x="63056" y="22896"/>
                  </a:moveTo>
                  <a:cubicBezTo>
                    <a:pt x="63353" y="22896"/>
                    <a:pt x="63627" y="23146"/>
                    <a:pt x="63627" y="23455"/>
                  </a:cubicBezTo>
                  <a:cubicBezTo>
                    <a:pt x="63627" y="23765"/>
                    <a:pt x="63377" y="24015"/>
                    <a:pt x="63056" y="24015"/>
                  </a:cubicBezTo>
                  <a:cubicBezTo>
                    <a:pt x="62746" y="24015"/>
                    <a:pt x="62496" y="23765"/>
                    <a:pt x="62496" y="23455"/>
                  </a:cubicBezTo>
                  <a:cubicBezTo>
                    <a:pt x="62496" y="23146"/>
                    <a:pt x="62746" y="22896"/>
                    <a:pt x="63056" y="22896"/>
                  </a:cubicBezTo>
                  <a:close/>
                  <a:moveTo>
                    <a:pt x="66782" y="22896"/>
                  </a:moveTo>
                  <a:cubicBezTo>
                    <a:pt x="67080" y="22896"/>
                    <a:pt x="67342" y="23146"/>
                    <a:pt x="67342" y="23455"/>
                  </a:cubicBezTo>
                  <a:cubicBezTo>
                    <a:pt x="67342" y="23765"/>
                    <a:pt x="67092" y="24015"/>
                    <a:pt x="66782" y="24015"/>
                  </a:cubicBezTo>
                  <a:cubicBezTo>
                    <a:pt x="66473" y="24015"/>
                    <a:pt x="66211" y="23765"/>
                    <a:pt x="66211" y="23455"/>
                  </a:cubicBezTo>
                  <a:cubicBezTo>
                    <a:pt x="66235" y="23146"/>
                    <a:pt x="66473" y="22896"/>
                    <a:pt x="66782" y="22896"/>
                  </a:cubicBezTo>
                  <a:close/>
                  <a:moveTo>
                    <a:pt x="70509" y="22896"/>
                  </a:moveTo>
                  <a:cubicBezTo>
                    <a:pt x="70807" y="22896"/>
                    <a:pt x="71080" y="23146"/>
                    <a:pt x="71080" y="23455"/>
                  </a:cubicBezTo>
                  <a:cubicBezTo>
                    <a:pt x="71080" y="23765"/>
                    <a:pt x="70830" y="24015"/>
                    <a:pt x="70509" y="24015"/>
                  </a:cubicBezTo>
                  <a:cubicBezTo>
                    <a:pt x="70199" y="24015"/>
                    <a:pt x="69949" y="23765"/>
                    <a:pt x="69949" y="23455"/>
                  </a:cubicBezTo>
                  <a:cubicBezTo>
                    <a:pt x="69949" y="23146"/>
                    <a:pt x="70199" y="22896"/>
                    <a:pt x="70509" y="22896"/>
                  </a:cubicBezTo>
                  <a:close/>
                  <a:moveTo>
                    <a:pt x="74236" y="22896"/>
                  </a:moveTo>
                  <a:cubicBezTo>
                    <a:pt x="74533" y="22896"/>
                    <a:pt x="74795" y="23146"/>
                    <a:pt x="74795" y="23455"/>
                  </a:cubicBezTo>
                  <a:cubicBezTo>
                    <a:pt x="74795" y="23765"/>
                    <a:pt x="74545" y="24015"/>
                    <a:pt x="74236" y="24015"/>
                  </a:cubicBezTo>
                  <a:cubicBezTo>
                    <a:pt x="73938" y="24015"/>
                    <a:pt x="73676" y="23765"/>
                    <a:pt x="73676" y="23455"/>
                  </a:cubicBezTo>
                  <a:cubicBezTo>
                    <a:pt x="73676" y="23146"/>
                    <a:pt x="73926" y="22896"/>
                    <a:pt x="74236" y="22896"/>
                  </a:cubicBezTo>
                  <a:close/>
                  <a:moveTo>
                    <a:pt x="77855" y="22896"/>
                  </a:moveTo>
                  <a:cubicBezTo>
                    <a:pt x="78153" y="22896"/>
                    <a:pt x="78415" y="23146"/>
                    <a:pt x="78415" y="23455"/>
                  </a:cubicBezTo>
                  <a:cubicBezTo>
                    <a:pt x="78415" y="23765"/>
                    <a:pt x="78165" y="24015"/>
                    <a:pt x="77855" y="24015"/>
                  </a:cubicBezTo>
                  <a:cubicBezTo>
                    <a:pt x="77546" y="24015"/>
                    <a:pt x="77284" y="23765"/>
                    <a:pt x="77284" y="23455"/>
                  </a:cubicBezTo>
                  <a:cubicBezTo>
                    <a:pt x="77284" y="23146"/>
                    <a:pt x="77546" y="22896"/>
                    <a:pt x="77855" y="22896"/>
                  </a:cubicBezTo>
                  <a:close/>
                  <a:moveTo>
                    <a:pt x="81570" y="22896"/>
                  </a:moveTo>
                  <a:cubicBezTo>
                    <a:pt x="81868" y="22896"/>
                    <a:pt x="82141" y="23146"/>
                    <a:pt x="82141" y="23455"/>
                  </a:cubicBezTo>
                  <a:cubicBezTo>
                    <a:pt x="82141" y="23765"/>
                    <a:pt x="81879" y="24015"/>
                    <a:pt x="81570" y="24015"/>
                  </a:cubicBezTo>
                  <a:cubicBezTo>
                    <a:pt x="81260" y="24015"/>
                    <a:pt x="81010" y="23765"/>
                    <a:pt x="81010" y="23455"/>
                  </a:cubicBezTo>
                  <a:cubicBezTo>
                    <a:pt x="81022" y="23146"/>
                    <a:pt x="81260" y="22896"/>
                    <a:pt x="81570" y="22896"/>
                  </a:cubicBezTo>
                  <a:close/>
                  <a:moveTo>
                    <a:pt x="85308" y="22896"/>
                  </a:moveTo>
                  <a:cubicBezTo>
                    <a:pt x="85606" y="22896"/>
                    <a:pt x="85880" y="23146"/>
                    <a:pt x="85880" y="23455"/>
                  </a:cubicBezTo>
                  <a:cubicBezTo>
                    <a:pt x="85880" y="23765"/>
                    <a:pt x="85618" y="24015"/>
                    <a:pt x="85308" y="24015"/>
                  </a:cubicBezTo>
                  <a:cubicBezTo>
                    <a:pt x="84999" y="24015"/>
                    <a:pt x="84749" y="23765"/>
                    <a:pt x="84749" y="23455"/>
                  </a:cubicBezTo>
                  <a:cubicBezTo>
                    <a:pt x="84749" y="23146"/>
                    <a:pt x="84999" y="22896"/>
                    <a:pt x="85308" y="22896"/>
                  </a:cubicBezTo>
                  <a:close/>
                  <a:moveTo>
                    <a:pt x="89035" y="22896"/>
                  </a:moveTo>
                  <a:cubicBezTo>
                    <a:pt x="89333" y="22896"/>
                    <a:pt x="89595" y="23146"/>
                    <a:pt x="89595" y="23455"/>
                  </a:cubicBezTo>
                  <a:cubicBezTo>
                    <a:pt x="89595" y="23765"/>
                    <a:pt x="89345" y="24015"/>
                    <a:pt x="89035" y="24015"/>
                  </a:cubicBezTo>
                  <a:cubicBezTo>
                    <a:pt x="88714" y="24015"/>
                    <a:pt x="88464" y="23765"/>
                    <a:pt x="88464" y="23455"/>
                  </a:cubicBezTo>
                  <a:cubicBezTo>
                    <a:pt x="88475" y="23146"/>
                    <a:pt x="88714" y="22896"/>
                    <a:pt x="89035" y="22896"/>
                  </a:cubicBezTo>
                  <a:close/>
                  <a:moveTo>
                    <a:pt x="92762" y="22896"/>
                  </a:moveTo>
                  <a:cubicBezTo>
                    <a:pt x="93059" y="22896"/>
                    <a:pt x="93333" y="23146"/>
                    <a:pt x="93333" y="23455"/>
                  </a:cubicBezTo>
                  <a:cubicBezTo>
                    <a:pt x="93333" y="23765"/>
                    <a:pt x="93071" y="24015"/>
                    <a:pt x="92762" y="24015"/>
                  </a:cubicBezTo>
                  <a:cubicBezTo>
                    <a:pt x="92452" y="24015"/>
                    <a:pt x="92202" y="23765"/>
                    <a:pt x="92202" y="23455"/>
                  </a:cubicBezTo>
                  <a:cubicBezTo>
                    <a:pt x="92202" y="23146"/>
                    <a:pt x="92452" y="22896"/>
                    <a:pt x="92762" y="22896"/>
                  </a:cubicBezTo>
                  <a:close/>
                  <a:moveTo>
                    <a:pt x="96488" y="22896"/>
                  </a:moveTo>
                  <a:cubicBezTo>
                    <a:pt x="96786" y="22896"/>
                    <a:pt x="97048" y="23146"/>
                    <a:pt x="97048" y="23455"/>
                  </a:cubicBezTo>
                  <a:cubicBezTo>
                    <a:pt x="97048" y="23765"/>
                    <a:pt x="96798" y="24015"/>
                    <a:pt x="96488" y="24015"/>
                  </a:cubicBezTo>
                  <a:cubicBezTo>
                    <a:pt x="96191" y="24015"/>
                    <a:pt x="95917" y="23765"/>
                    <a:pt x="95917" y="23455"/>
                  </a:cubicBezTo>
                  <a:cubicBezTo>
                    <a:pt x="95917" y="23146"/>
                    <a:pt x="96179" y="22896"/>
                    <a:pt x="96488" y="22896"/>
                  </a:cubicBezTo>
                  <a:close/>
                  <a:moveTo>
                    <a:pt x="100203" y="22896"/>
                  </a:moveTo>
                  <a:cubicBezTo>
                    <a:pt x="100501" y="22896"/>
                    <a:pt x="100775" y="23146"/>
                    <a:pt x="100775" y="23455"/>
                  </a:cubicBezTo>
                  <a:cubicBezTo>
                    <a:pt x="100775" y="23765"/>
                    <a:pt x="100513" y="24015"/>
                    <a:pt x="100203" y="24015"/>
                  </a:cubicBezTo>
                  <a:cubicBezTo>
                    <a:pt x="99905" y="24015"/>
                    <a:pt x="99644" y="23765"/>
                    <a:pt x="99644" y="23455"/>
                  </a:cubicBezTo>
                  <a:cubicBezTo>
                    <a:pt x="99655" y="23146"/>
                    <a:pt x="99894" y="22896"/>
                    <a:pt x="100203" y="22896"/>
                  </a:cubicBezTo>
                  <a:close/>
                  <a:moveTo>
                    <a:pt x="103942" y="22896"/>
                  </a:moveTo>
                  <a:cubicBezTo>
                    <a:pt x="104239" y="22896"/>
                    <a:pt x="104513" y="23146"/>
                    <a:pt x="104513" y="23455"/>
                  </a:cubicBezTo>
                  <a:cubicBezTo>
                    <a:pt x="104513" y="23765"/>
                    <a:pt x="104251" y="24015"/>
                    <a:pt x="103942" y="24015"/>
                  </a:cubicBezTo>
                  <a:cubicBezTo>
                    <a:pt x="103644" y="24015"/>
                    <a:pt x="103382" y="23765"/>
                    <a:pt x="103382" y="23455"/>
                  </a:cubicBezTo>
                  <a:cubicBezTo>
                    <a:pt x="103382" y="23146"/>
                    <a:pt x="103632" y="22896"/>
                    <a:pt x="103942" y="22896"/>
                  </a:cubicBezTo>
                  <a:close/>
                  <a:moveTo>
                    <a:pt x="107668" y="22896"/>
                  </a:moveTo>
                  <a:cubicBezTo>
                    <a:pt x="107966" y="22896"/>
                    <a:pt x="108228" y="23146"/>
                    <a:pt x="108228" y="23455"/>
                  </a:cubicBezTo>
                  <a:cubicBezTo>
                    <a:pt x="108228" y="23765"/>
                    <a:pt x="107978" y="24015"/>
                    <a:pt x="107668" y="24015"/>
                  </a:cubicBezTo>
                  <a:cubicBezTo>
                    <a:pt x="107371" y="24015"/>
                    <a:pt x="107097" y="23765"/>
                    <a:pt x="107097" y="23455"/>
                  </a:cubicBezTo>
                  <a:cubicBezTo>
                    <a:pt x="107109" y="23146"/>
                    <a:pt x="107347" y="22896"/>
                    <a:pt x="107668" y="22896"/>
                  </a:cubicBezTo>
                  <a:close/>
                  <a:moveTo>
                    <a:pt x="111395" y="22896"/>
                  </a:moveTo>
                  <a:cubicBezTo>
                    <a:pt x="111693" y="22896"/>
                    <a:pt x="111967" y="23146"/>
                    <a:pt x="111967" y="23455"/>
                  </a:cubicBezTo>
                  <a:cubicBezTo>
                    <a:pt x="111967" y="23765"/>
                    <a:pt x="111705" y="24015"/>
                    <a:pt x="111395" y="24015"/>
                  </a:cubicBezTo>
                  <a:cubicBezTo>
                    <a:pt x="111085" y="24015"/>
                    <a:pt x="110835" y="23765"/>
                    <a:pt x="110835" y="23455"/>
                  </a:cubicBezTo>
                  <a:cubicBezTo>
                    <a:pt x="110835" y="23146"/>
                    <a:pt x="111085" y="22896"/>
                    <a:pt x="111395" y="22896"/>
                  </a:cubicBezTo>
                  <a:close/>
                  <a:moveTo>
                    <a:pt x="115122" y="22896"/>
                  </a:moveTo>
                  <a:cubicBezTo>
                    <a:pt x="115419" y="22896"/>
                    <a:pt x="115681" y="23146"/>
                    <a:pt x="115681" y="23455"/>
                  </a:cubicBezTo>
                  <a:cubicBezTo>
                    <a:pt x="115681" y="23765"/>
                    <a:pt x="115431" y="24015"/>
                    <a:pt x="115122" y="24015"/>
                  </a:cubicBezTo>
                  <a:cubicBezTo>
                    <a:pt x="114812" y="24015"/>
                    <a:pt x="114550" y="23765"/>
                    <a:pt x="114550" y="23455"/>
                  </a:cubicBezTo>
                  <a:cubicBezTo>
                    <a:pt x="114574" y="23146"/>
                    <a:pt x="114812" y="22896"/>
                    <a:pt x="115122" y="22896"/>
                  </a:cubicBezTo>
                  <a:close/>
                  <a:moveTo>
                    <a:pt x="118860" y="22896"/>
                  </a:moveTo>
                  <a:cubicBezTo>
                    <a:pt x="119158" y="22896"/>
                    <a:pt x="119420" y="23146"/>
                    <a:pt x="119420" y="23455"/>
                  </a:cubicBezTo>
                  <a:cubicBezTo>
                    <a:pt x="119420" y="23765"/>
                    <a:pt x="119170" y="24015"/>
                    <a:pt x="118860" y="24015"/>
                  </a:cubicBezTo>
                  <a:cubicBezTo>
                    <a:pt x="118539" y="24015"/>
                    <a:pt x="118289" y="23765"/>
                    <a:pt x="118289" y="23455"/>
                  </a:cubicBezTo>
                  <a:cubicBezTo>
                    <a:pt x="118289" y="23146"/>
                    <a:pt x="118539" y="22896"/>
                    <a:pt x="118860" y="22896"/>
                  </a:cubicBezTo>
                  <a:close/>
                  <a:moveTo>
                    <a:pt x="122575" y="22896"/>
                  </a:moveTo>
                  <a:cubicBezTo>
                    <a:pt x="122873" y="22896"/>
                    <a:pt x="123146" y="23146"/>
                    <a:pt x="123146" y="23455"/>
                  </a:cubicBezTo>
                  <a:cubicBezTo>
                    <a:pt x="123146" y="23765"/>
                    <a:pt x="122885" y="24015"/>
                    <a:pt x="122575" y="24015"/>
                  </a:cubicBezTo>
                  <a:cubicBezTo>
                    <a:pt x="122265" y="24015"/>
                    <a:pt x="122015" y="23765"/>
                    <a:pt x="122015" y="23455"/>
                  </a:cubicBezTo>
                  <a:cubicBezTo>
                    <a:pt x="122027" y="23146"/>
                    <a:pt x="122277" y="22896"/>
                    <a:pt x="122575" y="22896"/>
                  </a:cubicBezTo>
                  <a:close/>
                  <a:moveTo>
                    <a:pt x="126314" y="22896"/>
                  </a:moveTo>
                  <a:cubicBezTo>
                    <a:pt x="126611" y="22896"/>
                    <a:pt x="126873" y="23146"/>
                    <a:pt x="126873" y="23455"/>
                  </a:cubicBezTo>
                  <a:cubicBezTo>
                    <a:pt x="126873" y="23765"/>
                    <a:pt x="126623" y="24015"/>
                    <a:pt x="126314" y="24015"/>
                  </a:cubicBezTo>
                  <a:cubicBezTo>
                    <a:pt x="126004" y="24015"/>
                    <a:pt x="125742" y="23765"/>
                    <a:pt x="125742" y="23455"/>
                  </a:cubicBezTo>
                  <a:cubicBezTo>
                    <a:pt x="125742" y="23146"/>
                    <a:pt x="126004" y="22896"/>
                    <a:pt x="126314" y="22896"/>
                  </a:cubicBezTo>
                  <a:close/>
                  <a:moveTo>
                    <a:pt x="130028" y="22896"/>
                  </a:moveTo>
                  <a:cubicBezTo>
                    <a:pt x="130326" y="22896"/>
                    <a:pt x="130600" y="23146"/>
                    <a:pt x="130600" y="23455"/>
                  </a:cubicBezTo>
                  <a:cubicBezTo>
                    <a:pt x="130600" y="23765"/>
                    <a:pt x="130350" y="24015"/>
                    <a:pt x="130028" y="24015"/>
                  </a:cubicBezTo>
                  <a:cubicBezTo>
                    <a:pt x="129731" y="24015"/>
                    <a:pt x="129469" y="23765"/>
                    <a:pt x="129469" y="23455"/>
                  </a:cubicBezTo>
                  <a:cubicBezTo>
                    <a:pt x="129469" y="23146"/>
                    <a:pt x="129719" y="22896"/>
                    <a:pt x="130028" y="22896"/>
                  </a:cubicBezTo>
                  <a:close/>
                  <a:moveTo>
                    <a:pt x="133767" y="22896"/>
                  </a:moveTo>
                  <a:cubicBezTo>
                    <a:pt x="134065" y="22896"/>
                    <a:pt x="134326" y="23146"/>
                    <a:pt x="134326" y="23455"/>
                  </a:cubicBezTo>
                  <a:cubicBezTo>
                    <a:pt x="134326" y="23765"/>
                    <a:pt x="134076" y="24015"/>
                    <a:pt x="133767" y="24015"/>
                  </a:cubicBezTo>
                  <a:cubicBezTo>
                    <a:pt x="133469" y="24015"/>
                    <a:pt x="133207" y="23765"/>
                    <a:pt x="133207" y="23455"/>
                  </a:cubicBezTo>
                  <a:cubicBezTo>
                    <a:pt x="133207" y="23146"/>
                    <a:pt x="133457" y="22896"/>
                    <a:pt x="133767" y="22896"/>
                  </a:cubicBezTo>
                  <a:close/>
                  <a:moveTo>
                    <a:pt x="137494" y="22896"/>
                  </a:moveTo>
                  <a:cubicBezTo>
                    <a:pt x="137791" y="22896"/>
                    <a:pt x="138053" y="23146"/>
                    <a:pt x="138053" y="23455"/>
                  </a:cubicBezTo>
                  <a:cubicBezTo>
                    <a:pt x="138053" y="23765"/>
                    <a:pt x="137803" y="24015"/>
                    <a:pt x="137494" y="24015"/>
                  </a:cubicBezTo>
                  <a:cubicBezTo>
                    <a:pt x="137196" y="24015"/>
                    <a:pt x="136922" y="23765"/>
                    <a:pt x="136922" y="23455"/>
                  </a:cubicBezTo>
                  <a:cubicBezTo>
                    <a:pt x="136934" y="23146"/>
                    <a:pt x="137172" y="22896"/>
                    <a:pt x="137494" y="22896"/>
                  </a:cubicBezTo>
                  <a:close/>
                  <a:moveTo>
                    <a:pt x="1548" y="24753"/>
                  </a:moveTo>
                  <a:cubicBezTo>
                    <a:pt x="1846" y="24753"/>
                    <a:pt x="2119" y="25003"/>
                    <a:pt x="2119" y="25313"/>
                  </a:cubicBezTo>
                  <a:cubicBezTo>
                    <a:pt x="2119" y="25610"/>
                    <a:pt x="1858" y="25884"/>
                    <a:pt x="1548" y="25884"/>
                  </a:cubicBezTo>
                  <a:cubicBezTo>
                    <a:pt x="1238" y="25884"/>
                    <a:pt x="988" y="25622"/>
                    <a:pt x="988" y="25313"/>
                  </a:cubicBezTo>
                  <a:cubicBezTo>
                    <a:pt x="988" y="25003"/>
                    <a:pt x="1238" y="24753"/>
                    <a:pt x="1548" y="24753"/>
                  </a:cubicBezTo>
                  <a:close/>
                  <a:moveTo>
                    <a:pt x="5287" y="24753"/>
                  </a:moveTo>
                  <a:cubicBezTo>
                    <a:pt x="5596" y="24753"/>
                    <a:pt x="5846" y="25003"/>
                    <a:pt x="5846" y="25313"/>
                  </a:cubicBezTo>
                  <a:cubicBezTo>
                    <a:pt x="5846" y="25622"/>
                    <a:pt x="5596" y="25884"/>
                    <a:pt x="5287" y="25884"/>
                  </a:cubicBezTo>
                  <a:cubicBezTo>
                    <a:pt x="4977" y="25884"/>
                    <a:pt x="4715" y="25622"/>
                    <a:pt x="4715" y="25313"/>
                  </a:cubicBezTo>
                  <a:cubicBezTo>
                    <a:pt x="4715" y="25003"/>
                    <a:pt x="4977" y="24753"/>
                    <a:pt x="5287" y="24753"/>
                  </a:cubicBezTo>
                  <a:close/>
                  <a:moveTo>
                    <a:pt x="9001" y="24753"/>
                  </a:moveTo>
                  <a:cubicBezTo>
                    <a:pt x="9299" y="24753"/>
                    <a:pt x="9573" y="25003"/>
                    <a:pt x="9573" y="25313"/>
                  </a:cubicBezTo>
                  <a:cubicBezTo>
                    <a:pt x="9573" y="25610"/>
                    <a:pt x="9323" y="25884"/>
                    <a:pt x="9001" y="25884"/>
                  </a:cubicBezTo>
                  <a:cubicBezTo>
                    <a:pt x="8704" y="25884"/>
                    <a:pt x="8442" y="25622"/>
                    <a:pt x="8442" y="25313"/>
                  </a:cubicBezTo>
                  <a:cubicBezTo>
                    <a:pt x="8442" y="25003"/>
                    <a:pt x="8692" y="24753"/>
                    <a:pt x="9001" y="24753"/>
                  </a:cubicBezTo>
                  <a:close/>
                  <a:moveTo>
                    <a:pt x="12728" y="24753"/>
                  </a:moveTo>
                  <a:cubicBezTo>
                    <a:pt x="13037" y="24753"/>
                    <a:pt x="13288" y="25003"/>
                    <a:pt x="13288" y="25313"/>
                  </a:cubicBezTo>
                  <a:cubicBezTo>
                    <a:pt x="13288" y="25622"/>
                    <a:pt x="13037" y="25884"/>
                    <a:pt x="12728" y="25884"/>
                  </a:cubicBezTo>
                  <a:cubicBezTo>
                    <a:pt x="12418" y="25884"/>
                    <a:pt x="12156" y="25622"/>
                    <a:pt x="12156" y="25313"/>
                  </a:cubicBezTo>
                  <a:cubicBezTo>
                    <a:pt x="12180" y="25003"/>
                    <a:pt x="12418" y="24753"/>
                    <a:pt x="12728" y="24753"/>
                  </a:cubicBezTo>
                  <a:close/>
                  <a:moveTo>
                    <a:pt x="16466" y="24753"/>
                  </a:moveTo>
                  <a:cubicBezTo>
                    <a:pt x="16764" y="24753"/>
                    <a:pt x="17026" y="25003"/>
                    <a:pt x="17026" y="25313"/>
                  </a:cubicBezTo>
                  <a:cubicBezTo>
                    <a:pt x="17026" y="25610"/>
                    <a:pt x="16776" y="25884"/>
                    <a:pt x="16466" y="25884"/>
                  </a:cubicBezTo>
                  <a:cubicBezTo>
                    <a:pt x="16169" y="25884"/>
                    <a:pt x="15895" y="25622"/>
                    <a:pt x="15895" y="25313"/>
                  </a:cubicBezTo>
                  <a:cubicBezTo>
                    <a:pt x="15895" y="25003"/>
                    <a:pt x="16145" y="24753"/>
                    <a:pt x="16466" y="24753"/>
                  </a:cubicBezTo>
                  <a:close/>
                  <a:moveTo>
                    <a:pt x="20181" y="24753"/>
                  </a:moveTo>
                  <a:cubicBezTo>
                    <a:pt x="20491" y="24753"/>
                    <a:pt x="20753" y="25003"/>
                    <a:pt x="20753" y="25313"/>
                  </a:cubicBezTo>
                  <a:cubicBezTo>
                    <a:pt x="20753" y="25622"/>
                    <a:pt x="20491" y="25884"/>
                    <a:pt x="20181" y="25884"/>
                  </a:cubicBezTo>
                  <a:cubicBezTo>
                    <a:pt x="19872" y="25884"/>
                    <a:pt x="19622" y="25622"/>
                    <a:pt x="19622" y="25313"/>
                  </a:cubicBezTo>
                  <a:cubicBezTo>
                    <a:pt x="19634" y="25003"/>
                    <a:pt x="19872" y="24753"/>
                    <a:pt x="20181" y="24753"/>
                  </a:cubicBezTo>
                  <a:close/>
                  <a:moveTo>
                    <a:pt x="23920" y="24753"/>
                  </a:moveTo>
                  <a:cubicBezTo>
                    <a:pt x="24217" y="24753"/>
                    <a:pt x="24479" y="25003"/>
                    <a:pt x="24479" y="25313"/>
                  </a:cubicBezTo>
                  <a:cubicBezTo>
                    <a:pt x="24479" y="25610"/>
                    <a:pt x="24229" y="25884"/>
                    <a:pt x="23920" y="25884"/>
                  </a:cubicBezTo>
                  <a:cubicBezTo>
                    <a:pt x="23610" y="25884"/>
                    <a:pt x="23348" y="25622"/>
                    <a:pt x="23348" y="25313"/>
                  </a:cubicBezTo>
                  <a:cubicBezTo>
                    <a:pt x="23348" y="25003"/>
                    <a:pt x="23610" y="24753"/>
                    <a:pt x="23920" y="24753"/>
                  </a:cubicBezTo>
                  <a:close/>
                  <a:moveTo>
                    <a:pt x="27635" y="24753"/>
                  </a:moveTo>
                  <a:cubicBezTo>
                    <a:pt x="27956" y="24753"/>
                    <a:pt x="28206" y="25003"/>
                    <a:pt x="28206" y="25313"/>
                  </a:cubicBezTo>
                  <a:cubicBezTo>
                    <a:pt x="28206" y="25622"/>
                    <a:pt x="27956" y="25884"/>
                    <a:pt x="27635" y="25884"/>
                  </a:cubicBezTo>
                  <a:cubicBezTo>
                    <a:pt x="27325" y="25884"/>
                    <a:pt x="27075" y="25622"/>
                    <a:pt x="27075" y="25313"/>
                  </a:cubicBezTo>
                  <a:cubicBezTo>
                    <a:pt x="27087" y="25003"/>
                    <a:pt x="27325" y="24753"/>
                    <a:pt x="27635" y="24753"/>
                  </a:cubicBezTo>
                  <a:close/>
                  <a:moveTo>
                    <a:pt x="31373" y="24753"/>
                  </a:moveTo>
                  <a:cubicBezTo>
                    <a:pt x="31671" y="24753"/>
                    <a:pt x="31945" y="25003"/>
                    <a:pt x="31945" y="25313"/>
                  </a:cubicBezTo>
                  <a:cubicBezTo>
                    <a:pt x="31945" y="25610"/>
                    <a:pt x="31683" y="25884"/>
                    <a:pt x="31373" y="25884"/>
                  </a:cubicBezTo>
                  <a:cubicBezTo>
                    <a:pt x="31064" y="25884"/>
                    <a:pt x="30814" y="25622"/>
                    <a:pt x="30814" y="25313"/>
                  </a:cubicBezTo>
                  <a:cubicBezTo>
                    <a:pt x="30814" y="25003"/>
                    <a:pt x="31064" y="24753"/>
                    <a:pt x="31373" y="24753"/>
                  </a:cubicBezTo>
                  <a:close/>
                  <a:moveTo>
                    <a:pt x="35100" y="24753"/>
                  </a:moveTo>
                  <a:cubicBezTo>
                    <a:pt x="35409" y="24753"/>
                    <a:pt x="35659" y="25003"/>
                    <a:pt x="35659" y="25313"/>
                  </a:cubicBezTo>
                  <a:cubicBezTo>
                    <a:pt x="35659" y="25622"/>
                    <a:pt x="35409" y="25884"/>
                    <a:pt x="35100" y="25884"/>
                  </a:cubicBezTo>
                  <a:cubicBezTo>
                    <a:pt x="34778" y="25884"/>
                    <a:pt x="34528" y="25622"/>
                    <a:pt x="34528" y="25313"/>
                  </a:cubicBezTo>
                  <a:cubicBezTo>
                    <a:pt x="34540" y="25003"/>
                    <a:pt x="34778" y="24753"/>
                    <a:pt x="35100" y="24753"/>
                  </a:cubicBezTo>
                  <a:close/>
                  <a:moveTo>
                    <a:pt x="38815" y="24753"/>
                  </a:moveTo>
                  <a:cubicBezTo>
                    <a:pt x="39112" y="24753"/>
                    <a:pt x="39386" y="25003"/>
                    <a:pt x="39386" y="25313"/>
                  </a:cubicBezTo>
                  <a:cubicBezTo>
                    <a:pt x="39386" y="25610"/>
                    <a:pt x="39124" y="25884"/>
                    <a:pt x="38815" y="25884"/>
                  </a:cubicBezTo>
                  <a:cubicBezTo>
                    <a:pt x="38517" y="25884"/>
                    <a:pt x="38255" y="25622"/>
                    <a:pt x="38255" y="25313"/>
                  </a:cubicBezTo>
                  <a:cubicBezTo>
                    <a:pt x="38255" y="25003"/>
                    <a:pt x="38505" y="24753"/>
                    <a:pt x="38815" y="24753"/>
                  </a:cubicBezTo>
                  <a:close/>
                  <a:moveTo>
                    <a:pt x="42553" y="24753"/>
                  </a:moveTo>
                  <a:cubicBezTo>
                    <a:pt x="42863" y="24753"/>
                    <a:pt x="43113" y="25003"/>
                    <a:pt x="43113" y="25313"/>
                  </a:cubicBezTo>
                  <a:cubicBezTo>
                    <a:pt x="43113" y="25622"/>
                    <a:pt x="42863" y="25884"/>
                    <a:pt x="42553" y="25884"/>
                  </a:cubicBezTo>
                  <a:cubicBezTo>
                    <a:pt x="42232" y="25884"/>
                    <a:pt x="41982" y="25622"/>
                    <a:pt x="41982" y="25313"/>
                  </a:cubicBezTo>
                  <a:cubicBezTo>
                    <a:pt x="41982" y="25003"/>
                    <a:pt x="42244" y="24753"/>
                    <a:pt x="42553" y="24753"/>
                  </a:cubicBezTo>
                  <a:close/>
                  <a:moveTo>
                    <a:pt x="46268" y="24753"/>
                  </a:moveTo>
                  <a:cubicBezTo>
                    <a:pt x="46565" y="24753"/>
                    <a:pt x="46839" y="25003"/>
                    <a:pt x="46839" y="25313"/>
                  </a:cubicBezTo>
                  <a:cubicBezTo>
                    <a:pt x="46839" y="25610"/>
                    <a:pt x="46589" y="25884"/>
                    <a:pt x="46268" y="25884"/>
                  </a:cubicBezTo>
                  <a:cubicBezTo>
                    <a:pt x="45970" y="25884"/>
                    <a:pt x="45708" y="25622"/>
                    <a:pt x="45708" y="25313"/>
                  </a:cubicBezTo>
                  <a:cubicBezTo>
                    <a:pt x="45708" y="25003"/>
                    <a:pt x="45958" y="24753"/>
                    <a:pt x="46268" y="24753"/>
                  </a:cubicBezTo>
                  <a:close/>
                  <a:moveTo>
                    <a:pt x="50006" y="24753"/>
                  </a:moveTo>
                  <a:cubicBezTo>
                    <a:pt x="50316" y="24753"/>
                    <a:pt x="50578" y="25003"/>
                    <a:pt x="50578" y="25313"/>
                  </a:cubicBezTo>
                  <a:cubicBezTo>
                    <a:pt x="50578" y="25622"/>
                    <a:pt x="50316" y="25884"/>
                    <a:pt x="50006" y="25884"/>
                  </a:cubicBezTo>
                  <a:cubicBezTo>
                    <a:pt x="49697" y="25884"/>
                    <a:pt x="49447" y="25622"/>
                    <a:pt x="49447" y="25313"/>
                  </a:cubicBezTo>
                  <a:cubicBezTo>
                    <a:pt x="49447" y="25003"/>
                    <a:pt x="49697" y="24753"/>
                    <a:pt x="50006" y="24753"/>
                  </a:cubicBezTo>
                  <a:close/>
                  <a:moveTo>
                    <a:pt x="53733" y="24753"/>
                  </a:moveTo>
                  <a:cubicBezTo>
                    <a:pt x="54031" y="24753"/>
                    <a:pt x="54293" y="25003"/>
                    <a:pt x="54293" y="25313"/>
                  </a:cubicBezTo>
                  <a:cubicBezTo>
                    <a:pt x="54293" y="25610"/>
                    <a:pt x="54043" y="25884"/>
                    <a:pt x="53733" y="25884"/>
                  </a:cubicBezTo>
                  <a:cubicBezTo>
                    <a:pt x="53412" y="25884"/>
                    <a:pt x="53162" y="25622"/>
                    <a:pt x="53162" y="25313"/>
                  </a:cubicBezTo>
                  <a:cubicBezTo>
                    <a:pt x="53162" y="25003"/>
                    <a:pt x="53412" y="24753"/>
                    <a:pt x="53733" y="24753"/>
                  </a:cubicBezTo>
                  <a:close/>
                  <a:moveTo>
                    <a:pt x="57460" y="24753"/>
                  </a:moveTo>
                  <a:cubicBezTo>
                    <a:pt x="57781" y="24753"/>
                    <a:pt x="58031" y="25003"/>
                    <a:pt x="58031" y="25313"/>
                  </a:cubicBezTo>
                  <a:cubicBezTo>
                    <a:pt x="58031" y="25622"/>
                    <a:pt x="57781" y="25884"/>
                    <a:pt x="57460" y="25884"/>
                  </a:cubicBezTo>
                  <a:cubicBezTo>
                    <a:pt x="57150" y="25884"/>
                    <a:pt x="56900" y="25622"/>
                    <a:pt x="56900" y="25313"/>
                  </a:cubicBezTo>
                  <a:cubicBezTo>
                    <a:pt x="56900" y="25003"/>
                    <a:pt x="57150" y="24753"/>
                    <a:pt x="57460" y="24753"/>
                  </a:cubicBezTo>
                  <a:close/>
                  <a:moveTo>
                    <a:pt x="61186" y="24753"/>
                  </a:moveTo>
                  <a:cubicBezTo>
                    <a:pt x="61484" y="24753"/>
                    <a:pt x="61746" y="25003"/>
                    <a:pt x="61746" y="25313"/>
                  </a:cubicBezTo>
                  <a:cubicBezTo>
                    <a:pt x="61746" y="25610"/>
                    <a:pt x="61496" y="25884"/>
                    <a:pt x="61186" y="25884"/>
                  </a:cubicBezTo>
                  <a:cubicBezTo>
                    <a:pt x="60877" y="25884"/>
                    <a:pt x="60615" y="25622"/>
                    <a:pt x="60615" y="25313"/>
                  </a:cubicBezTo>
                  <a:cubicBezTo>
                    <a:pt x="60615" y="25003"/>
                    <a:pt x="60877" y="24753"/>
                    <a:pt x="61186" y="24753"/>
                  </a:cubicBezTo>
                  <a:close/>
                  <a:moveTo>
                    <a:pt x="64925" y="24753"/>
                  </a:moveTo>
                  <a:cubicBezTo>
                    <a:pt x="65234" y="24753"/>
                    <a:pt x="65485" y="25003"/>
                    <a:pt x="65485" y="25313"/>
                  </a:cubicBezTo>
                  <a:cubicBezTo>
                    <a:pt x="65485" y="25622"/>
                    <a:pt x="65234" y="25884"/>
                    <a:pt x="64925" y="25884"/>
                  </a:cubicBezTo>
                  <a:cubicBezTo>
                    <a:pt x="64603" y="25884"/>
                    <a:pt x="64353" y="25622"/>
                    <a:pt x="64353" y="25313"/>
                  </a:cubicBezTo>
                  <a:cubicBezTo>
                    <a:pt x="64353" y="25003"/>
                    <a:pt x="64603" y="24753"/>
                    <a:pt x="64925" y="24753"/>
                  </a:cubicBezTo>
                  <a:close/>
                  <a:moveTo>
                    <a:pt x="68640" y="24753"/>
                  </a:moveTo>
                  <a:cubicBezTo>
                    <a:pt x="68937" y="24753"/>
                    <a:pt x="69211" y="25003"/>
                    <a:pt x="69211" y="25313"/>
                  </a:cubicBezTo>
                  <a:cubicBezTo>
                    <a:pt x="69211" y="25610"/>
                    <a:pt x="68949" y="25884"/>
                    <a:pt x="68640" y="25884"/>
                  </a:cubicBezTo>
                  <a:cubicBezTo>
                    <a:pt x="68330" y="25884"/>
                    <a:pt x="68080" y="25622"/>
                    <a:pt x="68080" y="25313"/>
                  </a:cubicBezTo>
                  <a:cubicBezTo>
                    <a:pt x="68092" y="25003"/>
                    <a:pt x="68330" y="24753"/>
                    <a:pt x="68640" y="24753"/>
                  </a:cubicBezTo>
                  <a:close/>
                  <a:moveTo>
                    <a:pt x="72366" y="24753"/>
                  </a:moveTo>
                  <a:cubicBezTo>
                    <a:pt x="72676" y="24753"/>
                    <a:pt x="72926" y="25003"/>
                    <a:pt x="72926" y="25313"/>
                  </a:cubicBezTo>
                  <a:cubicBezTo>
                    <a:pt x="72926" y="25622"/>
                    <a:pt x="72676" y="25884"/>
                    <a:pt x="72366" y="25884"/>
                  </a:cubicBezTo>
                  <a:cubicBezTo>
                    <a:pt x="72045" y="25884"/>
                    <a:pt x="71795" y="25622"/>
                    <a:pt x="71795" y="25313"/>
                  </a:cubicBezTo>
                  <a:cubicBezTo>
                    <a:pt x="71807" y="25003"/>
                    <a:pt x="72069" y="24753"/>
                    <a:pt x="72366" y="24753"/>
                  </a:cubicBezTo>
                  <a:close/>
                  <a:moveTo>
                    <a:pt x="76093" y="24753"/>
                  </a:moveTo>
                  <a:cubicBezTo>
                    <a:pt x="76391" y="24753"/>
                    <a:pt x="76664" y="25003"/>
                    <a:pt x="76664" y="25313"/>
                  </a:cubicBezTo>
                  <a:cubicBezTo>
                    <a:pt x="76664" y="25610"/>
                    <a:pt x="76403" y="25884"/>
                    <a:pt x="76093" y="25884"/>
                  </a:cubicBezTo>
                  <a:cubicBezTo>
                    <a:pt x="75795" y="25884"/>
                    <a:pt x="75533" y="25622"/>
                    <a:pt x="75533" y="25313"/>
                  </a:cubicBezTo>
                  <a:cubicBezTo>
                    <a:pt x="75533" y="25003"/>
                    <a:pt x="75783" y="24753"/>
                    <a:pt x="76093" y="24753"/>
                  </a:cubicBezTo>
                  <a:close/>
                  <a:moveTo>
                    <a:pt x="79712" y="24753"/>
                  </a:moveTo>
                  <a:cubicBezTo>
                    <a:pt x="80010" y="24753"/>
                    <a:pt x="80284" y="25003"/>
                    <a:pt x="80284" y="25313"/>
                  </a:cubicBezTo>
                  <a:cubicBezTo>
                    <a:pt x="80284" y="25610"/>
                    <a:pt x="80022" y="25884"/>
                    <a:pt x="79712" y="25884"/>
                  </a:cubicBezTo>
                  <a:cubicBezTo>
                    <a:pt x="79403" y="25884"/>
                    <a:pt x="79153" y="25622"/>
                    <a:pt x="79153" y="25313"/>
                  </a:cubicBezTo>
                  <a:cubicBezTo>
                    <a:pt x="79153" y="25003"/>
                    <a:pt x="79403" y="24753"/>
                    <a:pt x="79712" y="24753"/>
                  </a:cubicBezTo>
                  <a:close/>
                  <a:moveTo>
                    <a:pt x="83451" y="24753"/>
                  </a:moveTo>
                  <a:cubicBezTo>
                    <a:pt x="83761" y="24753"/>
                    <a:pt x="84011" y="25003"/>
                    <a:pt x="84011" y="25313"/>
                  </a:cubicBezTo>
                  <a:cubicBezTo>
                    <a:pt x="84011" y="25622"/>
                    <a:pt x="83761" y="25884"/>
                    <a:pt x="83451" y="25884"/>
                  </a:cubicBezTo>
                  <a:cubicBezTo>
                    <a:pt x="83141" y="25884"/>
                    <a:pt x="82880" y="25622"/>
                    <a:pt x="82880" y="25313"/>
                  </a:cubicBezTo>
                  <a:cubicBezTo>
                    <a:pt x="82880" y="25003"/>
                    <a:pt x="83141" y="24753"/>
                    <a:pt x="83451" y="24753"/>
                  </a:cubicBezTo>
                  <a:close/>
                  <a:moveTo>
                    <a:pt x="87166" y="24753"/>
                  </a:moveTo>
                  <a:cubicBezTo>
                    <a:pt x="87463" y="24753"/>
                    <a:pt x="87737" y="25003"/>
                    <a:pt x="87737" y="25313"/>
                  </a:cubicBezTo>
                  <a:cubicBezTo>
                    <a:pt x="87737" y="25610"/>
                    <a:pt x="87475" y="25884"/>
                    <a:pt x="87166" y="25884"/>
                  </a:cubicBezTo>
                  <a:cubicBezTo>
                    <a:pt x="86856" y="25884"/>
                    <a:pt x="86606" y="25622"/>
                    <a:pt x="86606" y="25313"/>
                  </a:cubicBezTo>
                  <a:cubicBezTo>
                    <a:pt x="86606" y="25003"/>
                    <a:pt x="86856" y="24753"/>
                    <a:pt x="87166" y="24753"/>
                  </a:cubicBezTo>
                  <a:close/>
                  <a:moveTo>
                    <a:pt x="90904" y="24753"/>
                  </a:moveTo>
                  <a:cubicBezTo>
                    <a:pt x="91214" y="24753"/>
                    <a:pt x="91464" y="25003"/>
                    <a:pt x="91464" y="25313"/>
                  </a:cubicBezTo>
                  <a:cubicBezTo>
                    <a:pt x="91464" y="25622"/>
                    <a:pt x="91214" y="25884"/>
                    <a:pt x="90904" y="25884"/>
                  </a:cubicBezTo>
                  <a:cubicBezTo>
                    <a:pt x="90595" y="25884"/>
                    <a:pt x="90345" y="25622"/>
                    <a:pt x="90345" y="25313"/>
                  </a:cubicBezTo>
                  <a:cubicBezTo>
                    <a:pt x="90345" y="25003"/>
                    <a:pt x="90595" y="24753"/>
                    <a:pt x="90904" y="24753"/>
                  </a:cubicBezTo>
                  <a:close/>
                  <a:moveTo>
                    <a:pt x="94631" y="24753"/>
                  </a:moveTo>
                  <a:cubicBezTo>
                    <a:pt x="94929" y="24753"/>
                    <a:pt x="95191" y="25003"/>
                    <a:pt x="95191" y="25313"/>
                  </a:cubicBezTo>
                  <a:cubicBezTo>
                    <a:pt x="95191" y="25610"/>
                    <a:pt x="94941" y="25884"/>
                    <a:pt x="94631" y="25884"/>
                  </a:cubicBezTo>
                  <a:cubicBezTo>
                    <a:pt x="94310" y="25884"/>
                    <a:pt x="94060" y="25622"/>
                    <a:pt x="94060" y="25313"/>
                  </a:cubicBezTo>
                  <a:cubicBezTo>
                    <a:pt x="94071" y="25003"/>
                    <a:pt x="94310" y="24753"/>
                    <a:pt x="94631" y="24753"/>
                  </a:cubicBezTo>
                  <a:close/>
                  <a:moveTo>
                    <a:pt x="98346" y="24753"/>
                  </a:moveTo>
                  <a:cubicBezTo>
                    <a:pt x="98655" y="24753"/>
                    <a:pt x="98905" y="25003"/>
                    <a:pt x="98905" y="25313"/>
                  </a:cubicBezTo>
                  <a:cubicBezTo>
                    <a:pt x="98905" y="25622"/>
                    <a:pt x="98655" y="25884"/>
                    <a:pt x="98346" y="25884"/>
                  </a:cubicBezTo>
                  <a:cubicBezTo>
                    <a:pt x="98036" y="25884"/>
                    <a:pt x="97786" y="25622"/>
                    <a:pt x="97786" y="25313"/>
                  </a:cubicBezTo>
                  <a:cubicBezTo>
                    <a:pt x="97798" y="25003"/>
                    <a:pt x="98036" y="24753"/>
                    <a:pt x="98346" y="24753"/>
                  </a:cubicBezTo>
                  <a:close/>
                  <a:moveTo>
                    <a:pt x="102084" y="24753"/>
                  </a:moveTo>
                  <a:cubicBezTo>
                    <a:pt x="102382" y="24753"/>
                    <a:pt x="102644" y="25003"/>
                    <a:pt x="102644" y="25313"/>
                  </a:cubicBezTo>
                  <a:cubicBezTo>
                    <a:pt x="102644" y="25610"/>
                    <a:pt x="102394" y="25884"/>
                    <a:pt x="102084" y="25884"/>
                  </a:cubicBezTo>
                  <a:cubicBezTo>
                    <a:pt x="101787" y="25884"/>
                    <a:pt x="101513" y="25622"/>
                    <a:pt x="101513" y="25313"/>
                  </a:cubicBezTo>
                  <a:cubicBezTo>
                    <a:pt x="101513" y="25003"/>
                    <a:pt x="101775" y="24753"/>
                    <a:pt x="102084" y="24753"/>
                  </a:cubicBezTo>
                  <a:close/>
                  <a:moveTo>
                    <a:pt x="105799" y="24753"/>
                  </a:moveTo>
                  <a:cubicBezTo>
                    <a:pt x="106121" y="24753"/>
                    <a:pt x="106371" y="25003"/>
                    <a:pt x="106371" y="25313"/>
                  </a:cubicBezTo>
                  <a:cubicBezTo>
                    <a:pt x="106371" y="25622"/>
                    <a:pt x="106109" y="25884"/>
                    <a:pt x="105799" y="25884"/>
                  </a:cubicBezTo>
                  <a:cubicBezTo>
                    <a:pt x="105490" y="25884"/>
                    <a:pt x="105239" y="25622"/>
                    <a:pt x="105239" y="25313"/>
                  </a:cubicBezTo>
                  <a:cubicBezTo>
                    <a:pt x="105251" y="25003"/>
                    <a:pt x="105490" y="24753"/>
                    <a:pt x="105799" y="24753"/>
                  </a:cubicBezTo>
                  <a:close/>
                  <a:moveTo>
                    <a:pt x="109538" y="24753"/>
                  </a:moveTo>
                  <a:cubicBezTo>
                    <a:pt x="109835" y="24753"/>
                    <a:pt x="110109" y="25003"/>
                    <a:pt x="110109" y="25313"/>
                  </a:cubicBezTo>
                  <a:cubicBezTo>
                    <a:pt x="110109" y="25610"/>
                    <a:pt x="109847" y="25884"/>
                    <a:pt x="109538" y="25884"/>
                  </a:cubicBezTo>
                  <a:cubicBezTo>
                    <a:pt x="109228" y="25884"/>
                    <a:pt x="108978" y="25622"/>
                    <a:pt x="108978" y="25313"/>
                  </a:cubicBezTo>
                  <a:cubicBezTo>
                    <a:pt x="108978" y="25003"/>
                    <a:pt x="109228" y="24753"/>
                    <a:pt x="109538" y="24753"/>
                  </a:cubicBezTo>
                  <a:close/>
                  <a:moveTo>
                    <a:pt x="113264" y="24753"/>
                  </a:moveTo>
                  <a:cubicBezTo>
                    <a:pt x="113574" y="24753"/>
                    <a:pt x="113824" y="25003"/>
                    <a:pt x="113824" y="25313"/>
                  </a:cubicBezTo>
                  <a:cubicBezTo>
                    <a:pt x="113824" y="25622"/>
                    <a:pt x="113574" y="25884"/>
                    <a:pt x="113264" y="25884"/>
                  </a:cubicBezTo>
                  <a:cubicBezTo>
                    <a:pt x="112943" y="25884"/>
                    <a:pt x="112693" y="25622"/>
                    <a:pt x="112693" y="25313"/>
                  </a:cubicBezTo>
                  <a:cubicBezTo>
                    <a:pt x="112705" y="25003"/>
                    <a:pt x="112943" y="24753"/>
                    <a:pt x="113264" y="24753"/>
                  </a:cubicBezTo>
                  <a:close/>
                  <a:moveTo>
                    <a:pt x="116991" y="24753"/>
                  </a:moveTo>
                  <a:cubicBezTo>
                    <a:pt x="117289" y="24753"/>
                    <a:pt x="117562" y="25003"/>
                    <a:pt x="117562" y="25313"/>
                  </a:cubicBezTo>
                  <a:cubicBezTo>
                    <a:pt x="117562" y="25610"/>
                    <a:pt x="117312" y="25884"/>
                    <a:pt x="116991" y="25884"/>
                  </a:cubicBezTo>
                  <a:cubicBezTo>
                    <a:pt x="116681" y="25884"/>
                    <a:pt x="116431" y="25622"/>
                    <a:pt x="116431" y="25313"/>
                  </a:cubicBezTo>
                  <a:cubicBezTo>
                    <a:pt x="116431" y="25003"/>
                    <a:pt x="116681" y="24753"/>
                    <a:pt x="116991" y="24753"/>
                  </a:cubicBezTo>
                  <a:close/>
                  <a:moveTo>
                    <a:pt x="120718" y="24753"/>
                  </a:moveTo>
                  <a:cubicBezTo>
                    <a:pt x="121027" y="24753"/>
                    <a:pt x="121277" y="25003"/>
                    <a:pt x="121277" y="25313"/>
                  </a:cubicBezTo>
                  <a:cubicBezTo>
                    <a:pt x="121277" y="25622"/>
                    <a:pt x="121027" y="25884"/>
                    <a:pt x="120718" y="25884"/>
                  </a:cubicBezTo>
                  <a:cubicBezTo>
                    <a:pt x="120408" y="25884"/>
                    <a:pt x="120146" y="25622"/>
                    <a:pt x="120146" y="25313"/>
                  </a:cubicBezTo>
                  <a:cubicBezTo>
                    <a:pt x="120170" y="25003"/>
                    <a:pt x="120420" y="24753"/>
                    <a:pt x="120718" y="24753"/>
                  </a:cubicBezTo>
                  <a:close/>
                  <a:moveTo>
                    <a:pt x="124456" y="24753"/>
                  </a:moveTo>
                  <a:cubicBezTo>
                    <a:pt x="124754" y="24753"/>
                    <a:pt x="125016" y="25003"/>
                    <a:pt x="125016" y="25313"/>
                  </a:cubicBezTo>
                  <a:cubicBezTo>
                    <a:pt x="125016" y="25610"/>
                    <a:pt x="124766" y="25884"/>
                    <a:pt x="124456" y="25884"/>
                  </a:cubicBezTo>
                  <a:cubicBezTo>
                    <a:pt x="124135" y="25884"/>
                    <a:pt x="123885" y="25622"/>
                    <a:pt x="123885" y="25313"/>
                  </a:cubicBezTo>
                  <a:cubicBezTo>
                    <a:pt x="123885" y="25003"/>
                    <a:pt x="124135" y="24753"/>
                    <a:pt x="124456" y="24753"/>
                  </a:cubicBezTo>
                  <a:close/>
                  <a:moveTo>
                    <a:pt x="128171" y="24753"/>
                  </a:moveTo>
                  <a:cubicBezTo>
                    <a:pt x="128480" y="24753"/>
                    <a:pt x="128742" y="25003"/>
                    <a:pt x="128742" y="25313"/>
                  </a:cubicBezTo>
                  <a:cubicBezTo>
                    <a:pt x="128742" y="25622"/>
                    <a:pt x="128480" y="25884"/>
                    <a:pt x="128171" y="25884"/>
                  </a:cubicBezTo>
                  <a:cubicBezTo>
                    <a:pt x="127861" y="25884"/>
                    <a:pt x="127611" y="25622"/>
                    <a:pt x="127611" y="25313"/>
                  </a:cubicBezTo>
                  <a:cubicBezTo>
                    <a:pt x="127611" y="25003"/>
                    <a:pt x="127861" y="24753"/>
                    <a:pt x="128171" y="24753"/>
                  </a:cubicBezTo>
                  <a:close/>
                  <a:moveTo>
                    <a:pt x="131898" y="24753"/>
                  </a:moveTo>
                  <a:cubicBezTo>
                    <a:pt x="132195" y="24753"/>
                    <a:pt x="132457" y="25003"/>
                    <a:pt x="132457" y="25313"/>
                  </a:cubicBezTo>
                  <a:cubicBezTo>
                    <a:pt x="132457" y="25610"/>
                    <a:pt x="132207" y="25884"/>
                    <a:pt x="131898" y="25884"/>
                  </a:cubicBezTo>
                  <a:cubicBezTo>
                    <a:pt x="131600" y="25884"/>
                    <a:pt x="131326" y="25622"/>
                    <a:pt x="131326" y="25313"/>
                  </a:cubicBezTo>
                  <a:cubicBezTo>
                    <a:pt x="131338" y="25003"/>
                    <a:pt x="131576" y="24753"/>
                    <a:pt x="131898" y="24753"/>
                  </a:cubicBezTo>
                  <a:close/>
                  <a:moveTo>
                    <a:pt x="135624" y="24753"/>
                  </a:moveTo>
                  <a:cubicBezTo>
                    <a:pt x="135946" y="24753"/>
                    <a:pt x="136196" y="25003"/>
                    <a:pt x="136196" y="25313"/>
                  </a:cubicBezTo>
                  <a:cubicBezTo>
                    <a:pt x="136196" y="25622"/>
                    <a:pt x="135934" y="25884"/>
                    <a:pt x="135624" y="25884"/>
                  </a:cubicBezTo>
                  <a:cubicBezTo>
                    <a:pt x="135315" y="25884"/>
                    <a:pt x="135065" y="25622"/>
                    <a:pt x="135065" y="25313"/>
                  </a:cubicBezTo>
                  <a:cubicBezTo>
                    <a:pt x="135065" y="25003"/>
                    <a:pt x="135315" y="24753"/>
                    <a:pt x="135624" y="24753"/>
                  </a:cubicBezTo>
                  <a:close/>
                  <a:moveTo>
                    <a:pt x="139351" y="24753"/>
                  </a:moveTo>
                  <a:cubicBezTo>
                    <a:pt x="139649" y="24753"/>
                    <a:pt x="139910" y="25003"/>
                    <a:pt x="139910" y="25313"/>
                  </a:cubicBezTo>
                  <a:cubicBezTo>
                    <a:pt x="139910" y="25610"/>
                    <a:pt x="139660" y="25884"/>
                    <a:pt x="139351" y="25884"/>
                  </a:cubicBezTo>
                  <a:cubicBezTo>
                    <a:pt x="139053" y="25884"/>
                    <a:pt x="138779" y="25622"/>
                    <a:pt x="138779" y="25313"/>
                  </a:cubicBezTo>
                  <a:cubicBezTo>
                    <a:pt x="138779" y="25003"/>
                    <a:pt x="139041" y="24753"/>
                    <a:pt x="139351" y="24753"/>
                  </a:cubicBezTo>
                  <a:close/>
                  <a:moveTo>
                    <a:pt x="3405" y="26610"/>
                  </a:moveTo>
                  <a:cubicBezTo>
                    <a:pt x="3703" y="26610"/>
                    <a:pt x="3977" y="26861"/>
                    <a:pt x="3977" y="27182"/>
                  </a:cubicBezTo>
                  <a:cubicBezTo>
                    <a:pt x="3977" y="27480"/>
                    <a:pt x="3727" y="27742"/>
                    <a:pt x="3405" y="27742"/>
                  </a:cubicBezTo>
                  <a:cubicBezTo>
                    <a:pt x="3096" y="27742"/>
                    <a:pt x="2846" y="27492"/>
                    <a:pt x="2846" y="27182"/>
                  </a:cubicBezTo>
                  <a:cubicBezTo>
                    <a:pt x="2858" y="26861"/>
                    <a:pt x="3096" y="26610"/>
                    <a:pt x="3405" y="26610"/>
                  </a:cubicBezTo>
                  <a:close/>
                  <a:moveTo>
                    <a:pt x="7132" y="26610"/>
                  </a:moveTo>
                  <a:cubicBezTo>
                    <a:pt x="7430" y="26610"/>
                    <a:pt x="7692" y="26861"/>
                    <a:pt x="7692" y="27182"/>
                  </a:cubicBezTo>
                  <a:cubicBezTo>
                    <a:pt x="7692" y="27480"/>
                    <a:pt x="7442" y="27742"/>
                    <a:pt x="7132" y="27742"/>
                  </a:cubicBezTo>
                  <a:cubicBezTo>
                    <a:pt x="6834" y="27742"/>
                    <a:pt x="6560" y="27492"/>
                    <a:pt x="6560" y="27182"/>
                  </a:cubicBezTo>
                  <a:cubicBezTo>
                    <a:pt x="6560" y="26861"/>
                    <a:pt x="6822" y="26610"/>
                    <a:pt x="7132" y="26610"/>
                  </a:cubicBezTo>
                  <a:close/>
                  <a:moveTo>
                    <a:pt x="10871" y="26610"/>
                  </a:moveTo>
                  <a:cubicBezTo>
                    <a:pt x="11168" y="26610"/>
                    <a:pt x="11430" y="26861"/>
                    <a:pt x="11430" y="27182"/>
                  </a:cubicBezTo>
                  <a:cubicBezTo>
                    <a:pt x="11430" y="27480"/>
                    <a:pt x="11180" y="27742"/>
                    <a:pt x="10871" y="27742"/>
                  </a:cubicBezTo>
                  <a:cubicBezTo>
                    <a:pt x="10573" y="27742"/>
                    <a:pt x="10299" y="27492"/>
                    <a:pt x="10299" y="27182"/>
                  </a:cubicBezTo>
                  <a:cubicBezTo>
                    <a:pt x="10299" y="26861"/>
                    <a:pt x="10549" y="26610"/>
                    <a:pt x="10871" y="26610"/>
                  </a:cubicBezTo>
                  <a:close/>
                  <a:moveTo>
                    <a:pt x="14585" y="26610"/>
                  </a:moveTo>
                  <a:cubicBezTo>
                    <a:pt x="14883" y="26610"/>
                    <a:pt x="15157" y="26861"/>
                    <a:pt x="15157" y="27182"/>
                  </a:cubicBezTo>
                  <a:cubicBezTo>
                    <a:pt x="15157" y="27480"/>
                    <a:pt x="14895" y="27742"/>
                    <a:pt x="14585" y="27742"/>
                  </a:cubicBezTo>
                  <a:cubicBezTo>
                    <a:pt x="14288" y="27742"/>
                    <a:pt x="14014" y="27492"/>
                    <a:pt x="14014" y="27182"/>
                  </a:cubicBezTo>
                  <a:cubicBezTo>
                    <a:pt x="14014" y="26861"/>
                    <a:pt x="14276" y="26610"/>
                    <a:pt x="14585" y="26610"/>
                  </a:cubicBezTo>
                  <a:close/>
                  <a:moveTo>
                    <a:pt x="18324" y="26610"/>
                  </a:moveTo>
                  <a:cubicBezTo>
                    <a:pt x="18622" y="26610"/>
                    <a:pt x="18883" y="26861"/>
                    <a:pt x="18883" y="27182"/>
                  </a:cubicBezTo>
                  <a:cubicBezTo>
                    <a:pt x="18883" y="27480"/>
                    <a:pt x="18633" y="27742"/>
                    <a:pt x="18324" y="27742"/>
                  </a:cubicBezTo>
                  <a:cubicBezTo>
                    <a:pt x="18026" y="27742"/>
                    <a:pt x="17752" y="27492"/>
                    <a:pt x="17752" y="27182"/>
                  </a:cubicBezTo>
                  <a:cubicBezTo>
                    <a:pt x="17752" y="26861"/>
                    <a:pt x="18014" y="26610"/>
                    <a:pt x="18324" y="26610"/>
                  </a:cubicBezTo>
                  <a:close/>
                  <a:moveTo>
                    <a:pt x="22039" y="26610"/>
                  </a:moveTo>
                  <a:cubicBezTo>
                    <a:pt x="22336" y="26610"/>
                    <a:pt x="22610" y="26861"/>
                    <a:pt x="22610" y="27182"/>
                  </a:cubicBezTo>
                  <a:cubicBezTo>
                    <a:pt x="22610" y="27480"/>
                    <a:pt x="22360" y="27742"/>
                    <a:pt x="22039" y="27742"/>
                  </a:cubicBezTo>
                  <a:cubicBezTo>
                    <a:pt x="21729" y="27742"/>
                    <a:pt x="21479" y="27492"/>
                    <a:pt x="21479" y="27182"/>
                  </a:cubicBezTo>
                  <a:cubicBezTo>
                    <a:pt x="21479" y="26861"/>
                    <a:pt x="21729" y="26610"/>
                    <a:pt x="22039" y="26610"/>
                  </a:cubicBezTo>
                  <a:close/>
                  <a:moveTo>
                    <a:pt x="25777" y="26610"/>
                  </a:moveTo>
                  <a:cubicBezTo>
                    <a:pt x="26075" y="26610"/>
                    <a:pt x="26349" y="26861"/>
                    <a:pt x="26349" y="27182"/>
                  </a:cubicBezTo>
                  <a:cubicBezTo>
                    <a:pt x="26349" y="27480"/>
                    <a:pt x="26087" y="27742"/>
                    <a:pt x="25777" y="27742"/>
                  </a:cubicBezTo>
                  <a:cubicBezTo>
                    <a:pt x="25468" y="27742"/>
                    <a:pt x="25206" y="27492"/>
                    <a:pt x="25206" y="27182"/>
                  </a:cubicBezTo>
                  <a:cubicBezTo>
                    <a:pt x="25206" y="26861"/>
                    <a:pt x="25468" y="26610"/>
                    <a:pt x="25777" y="26610"/>
                  </a:cubicBezTo>
                  <a:close/>
                  <a:moveTo>
                    <a:pt x="29504" y="26610"/>
                  </a:moveTo>
                  <a:cubicBezTo>
                    <a:pt x="29801" y="26610"/>
                    <a:pt x="30063" y="26861"/>
                    <a:pt x="30063" y="27182"/>
                  </a:cubicBezTo>
                  <a:cubicBezTo>
                    <a:pt x="30063" y="27480"/>
                    <a:pt x="29813" y="27742"/>
                    <a:pt x="29504" y="27742"/>
                  </a:cubicBezTo>
                  <a:cubicBezTo>
                    <a:pt x="29182" y="27742"/>
                    <a:pt x="28932" y="27492"/>
                    <a:pt x="28932" y="27182"/>
                  </a:cubicBezTo>
                  <a:cubicBezTo>
                    <a:pt x="28932" y="26861"/>
                    <a:pt x="29182" y="26610"/>
                    <a:pt x="29504" y="26610"/>
                  </a:cubicBezTo>
                  <a:close/>
                  <a:moveTo>
                    <a:pt x="33230" y="26610"/>
                  </a:moveTo>
                  <a:cubicBezTo>
                    <a:pt x="33528" y="26610"/>
                    <a:pt x="33802" y="26861"/>
                    <a:pt x="33802" y="27182"/>
                  </a:cubicBezTo>
                  <a:cubicBezTo>
                    <a:pt x="33802" y="27480"/>
                    <a:pt x="33552" y="27742"/>
                    <a:pt x="33230" y="27742"/>
                  </a:cubicBezTo>
                  <a:cubicBezTo>
                    <a:pt x="32921" y="27742"/>
                    <a:pt x="32671" y="27492"/>
                    <a:pt x="32671" y="27182"/>
                  </a:cubicBezTo>
                  <a:cubicBezTo>
                    <a:pt x="32671" y="26861"/>
                    <a:pt x="32921" y="26610"/>
                    <a:pt x="33230" y="26610"/>
                  </a:cubicBezTo>
                  <a:close/>
                  <a:moveTo>
                    <a:pt x="36957" y="26610"/>
                  </a:moveTo>
                  <a:cubicBezTo>
                    <a:pt x="37255" y="26610"/>
                    <a:pt x="37517" y="26861"/>
                    <a:pt x="37517" y="27182"/>
                  </a:cubicBezTo>
                  <a:cubicBezTo>
                    <a:pt x="37517" y="27480"/>
                    <a:pt x="37267" y="27742"/>
                    <a:pt x="36957" y="27742"/>
                  </a:cubicBezTo>
                  <a:cubicBezTo>
                    <a:pt x="36648" y="27742"/>
                    <a:pt x="36386" y="27492"/>
                    <a:pt x="36386" y="27182"/>
                  </a:cubicBezTo>
                  <a:cubicBezTo>
                    <a:pt x="36409" y="26861"/>
                    <a:pt x="36648" y="26610"/>
                    <a:pt x="36957" y="26610"/>
                  </a:cubicBezTo>
                  <a:close/>
                  <a:moveTo>
                    <a:pt x="40672" y="26610"/>
                  </a:moveTo>
                  <a:cubicBezTo>
                    <a:pt x="40970" y="26610"/>
                    <a:pt x="41243" y="26861"/>
                    <a:pt x="41243" y="27182"/>
                  </a:cubicBezTo>
                  <a:cubicBezTo>
                    <a:pt x="41243" y="27480"/>
                    <a:pt x="40993" y="27742"/>
                    <a:pt x="40672" y="27742"/>
                  </a:cubicBezTo>
                  <a:cubicBezTo>
                    <a:pt x="40374" y="27742"/>
                    <a:pt x="40112" y="27492"/>
                    <a:pt x="40112" y="27182"/>
                  </a:cubicBezTo>
                  <a:cubicBezTo>
                    <a:pt x="40112" y="26861"/>
                    <a:pt x="40362" y="26610"/>
                    <a:pt x="40672" y="26610"/>
                  </a:cubicBezTo>
                  <a:close/>
                  <a:moveTo>
                    <a:pt x="44410" y="26610"/>
                  </a:moveTo>
                  <a:cubicBezTo>
                    <a:pt x="44708" y="26610"/>
                    <a:pt x="44982" y="26861"/>
                    <a:pt x="44982" y="27182"/>
                  </a:cubicBezTo>
                  <a:cubicBezTo>
                    <a:pt x="44982" y="27480"/>
                    <a:pt x="44720" y="27742"/>
                    <a:pt x="44410" y="27742"/>
                  </a:cubicBezTo>
                  <a:cubicBezTo>
                    <a:pt x="44113" y="27742"/>
                    <a:pt x="43851" y="27492"/>
                    <a:pt x="43851" y="27182"/>
                  </a:cubicBezTo>
                  <a:cubicBezTo>
                    <a:pt x="43851" y="26861"/>
                    <a:pt x="44101" y="26610"/>
                    <a:pt x="44410" y="26610"/>
                  </a:cubicBezTo>
                  <a:close/>
                  <a:moveTo>
                    <a:pt x="48137" y="26610"/>
                  </a:moveTo>
                  <a:cubicBezTo>
                    <a:pt x="48435" y="26610"/>
                    <a:pt x="48697" y="26861"/>
                    <a:pt x="48697" y="27182"/>
                  </a:cubicBezTo>
                  <a:cubicBezTo>
                    <a:pt x="48697" y="27480"/>
                    <a:pt x="48447" y="27742"/>
                    <a:pt x="48137" y="27742"/>
                  </a:cubicBezTo>
                  <a:cubicBezTo>
                    <a:pt x="47839" y="27742"/>
                    <a:pt x="47566" y="27492"/>
                    <a:pt x="47566" y="27182"/>
                  </a:cubicBezTo>
                  <a:cubicBezTo>
                    <a:pt x="47566" y="26861"/>
                    <a:pt x="47839" y="26610"/>
                    <a:pt x="48137" y="26610"/>
                  </a:cubicBezTo>
                  <a:close/>
                  <a:moveTo>
                    <a:pt x="51864" y="26610"/>
                  </a:moveTo>
                  <a:cubicBezTo>
                    <a:pt x="52161" y="26610"/>
                    <a:pt x="52435" y="26861"/>
                    <a:pt x="52435" y="27182"/>
                  </a:cubicBezTo>
                  <a:cubicBezTo>
                    <a:pt x="52435" y="27480"/>
                    <a:pt x="52185" y="27742"/>
                    <a:pt x="51864" y="27742"/>
                  </a:cubicBezTo>
                  <a:cubicBezTo>
                    <a:pt x="51566" y="27742"/>
                    <a:pt x="51304" y="27492"/>
                    <a:pt x="51304" y="27182"/>
                  </a:cubicBezTo>
                  <a:cubicBezTo>
                    <a:pt x="51304" y="26861"/>
                    <a:pt x="51554" y="26610"/>
                    <a:pt x="51864" y="26610"/>
                  </a:cubicBezTo>
                  <a:close/>
                  <a:moveTo>
                    <a:pt x="55602" y="26610"/>
                  </a:moveTo>
                  <a:cubicBezTo>
                    <a:pt x="55900" y="26610"/>
                    <a:pt x="56174" y="26861"/>
                    <a:pt x="56174" y="27182"/>
                  </a:cubicBezTo>
                  <a:cubicBezTo>
                    <a:pt x="56174" y="27480"/>
                    <a:pt x="55912" y="27742"/>
                    <a:pt x="55602" y="27742"/>
                  </a:cubicBezTo>
                  <a:cubicBezTo>
                    <a:pt x="55293" y="27742"/>
                    <a:pt x="55043" y="27492"/>
                    <a:pt x="55043" y="27182"/>
                  </a:cubicBezTo>
                  <a:cubicBezTo>
                    <a:pt x="55043" y="26861"/>
                    <a:pt x="55293" y="26610"/>
                    <a:pt x="55602" y="26610"/>
                  </a:cubicBezTo>
                  <a:close/>
                  <a:moveTo>
                    <a:pt x="59329" y="26610"/>
                  </a:moveTo>
                  <a:cubicBezTo>
                    <a:pt x="59627" y="26610"/>
                    <a:pt x="59889" y="26861"/>
                    <a:pt x="59889" y="27182"/>
                  </a:cubicBezTo>
                  <a:cubicBezTo>
                    <a:pt x="59889" y="27480"/>
                    <a:pt x="59639" y="27742"/>
                    <a:pt x="59329" y="27742"/>
                  </a:cubicBezTo>
                  <a:cubicBezTo>
                    <a:pt x="59008" y="27742"/>
                    <a:pt x="58757" y="27492"/>
                    <a:pt x="58757" y="27182"/>
                  </a:cubicBezTo>
                  <a:cubicBezTo>
                    <a:pt x="58757" y="26861"/>
                    <a:pt x="59008" y="26610"/>
                    <a:pt x="59329" y="26610"/>
                  </a:cubicBezTo>
                  <a:close/>
                  <a:moveTo>
                    <a:pt x="63056" y="26610"/>
                  </a:moveTo>
                  <a:cubicBezTo>
                    <a:pt x="63353" y="26610"/>
                    <a:pt x="63627" y="26861"/>
                    <a:pt x="63627" y="27182"/>
                  </a:cubicBezTo>
                  <a:cubicBezTo>
                    <a:pt x="63627" y="27480"/>
                    <a:pt x="63377" y="27742"/>
                    <a:pt x="63056" y="27742"/>
                  </a:cubicBezTo>
                  <a:cubicBezTo>
                    <a:pt x="62746" y="27742"/>
                    <a:pt x="62496" y="27492"/>
                    <a:pt x="62496" y="27182"/>
                  </a:cubicBezTo>
                  <a:cubicBezTo>
                    <a:pt x="62496" y="26861"/>
                    <a:pt x="62746" y="26610"/>
                    <a:pt x="63056" y="26610"/>
                  </a:cubicBezTo>
                  <a:close/>
                  <a:moveTo>
                    <a:pt x="66782" y="26610"/>
                  </a:moveTo>
                  <a:cubicBezTo>
                    <a:pt x="67080" y="26610"/>
                    <a:pt x="67342" y="26861"/>
                    <a:pt x="67342" y="27182"/>
                  </a:cubicBezTo>
                  <a:cubicBezTo>
                    <a:pt x="67342" y="27480"/>
                    <a:pt x="67092" y="27742"/>
                    <a:pt x="66782" y="27742"/>
                  </a:cubicBezTo>
                  <a:cubicBezTo>
                    <a:pt x="66473" y="27742"/>
                    <a:pt x="66211" y="27492"/>
                    <a:pt x="66211" y="27182"/>
                  </a:cubicBezTo>
                  <a:cubicBezTo>
                    <a:pt x="66211" y="26861"/>
                    <a:pt x="66473" y="26610"/>
                    <a:pt x="66782" y="26610"/>
                  </a:cubicBezTo>
                  <a:close/>
                  <a:moveTo>
                    <a:pt x="70509" y="26610"/>
                  </a:moveTo>
                  <a:cubicBezTo>
                    <a:pt x="70807" y="26610"/>
                    <a:pt x="71080" y="26861"/>
                    <a:pt x="71080" y="27182"/>
                  </a:cubicBezTo>
                  <a:cubicBezTo>
                    <a:pt x="71080" y="27480"/>
                    <a:pt x="70830" y="27742"/>
                    <a:pt x="70509" y="27742"/>
                  </a:cubicBezTo>
                  <a:cubicBezTo>
                    <a:pt x="70199" y="27742"/>
                    <a:pt x="69949" y="27492"/>
                    <a:pt x="69949" y="27182"/>
                  </a:cubicBezTo>
                  <a:cubicBezTo>
                    <a:pt x="69949" y="26861"/>
                    <a:pt x="70199" y="26610"/>
                    <a:pt x="70509" y="26610"/>
                  </a:cubicBezTo>
                  <a:close/>
                  <a:moveTo>
                    <a:pt x="74236" y="26610"/>
                  </a:moveTo>
                  <a:cubicBezTo>
                    <a:pt x="74533" y="26610"/>
                    <a:pt x="74795" y="26861"/>
                    <a:pt x="74795" y="27182"/>
                  </a:cubicBezTo>
                  <a:cubicBezTo>
                    <a:pt x="74795" y="27480"/>
                    <a:pt x="74545" y="27742"/>
                    <a:pt x="74236" y="27742"/>
                  </a:cubicBezTo>
                  <a:cubicBezTo>
                    <a:pt x="73938" y="27742"/>
                    <a:pt x="73676" y="27492"/>
                    <a:pt x="73676" y="27182"/>
                  </a:cubicBezTo>
                  <a:cubicBezTo>
                    <a:pt x="73676" y="26861"/>
                    <a:pt x="73926" y="26610"/>
                    <a:pt x="74236" y="26610"/>
                  </a:cubicBezTo>
                  <a:close/>
                  <a:moveTo>
                    <a:pt x="77855" y="26610"/>
                  </a:moveTo>
                  <a:cubicBezTo>
                    <a:pt x="78153" y="26610"/>
                    <a:pt x="78415" y="26861"/>
                    <a:pt x="78415" y="27182"/>
                  </a:cubicBezTo>
                  <a:cubicBezTo>
                    <a:pt x="78415" y="27480"/>
                    <a:pt x="78165" y="27742"/>
                    <a:pt x="77855" y="27742"/>
                  </a:cubicBezTo>
                  <a:cubicBezTo>
                    <a:pt x="77546" y="27742"/>
                    <a:pt x="77284" y="27492"/>
                    <a:pt x="77284" y="27182"/>
                  </a:cubicBezTo>
                  <a:cubicBezTo>
                    <a:pt x="77284" y="26861"/>
                    <a:pt x="77546" y="26610"/>
                    <a:pt x="77855" y="26610"/>
                  </a:cubicBezTo>
                  <a:close/>
                  <a:moveTo>
                    <a:pt x="81570" y="26610"/>
                  </a:moveTo>
                  <a:cubicBezTo>
                    <a:pt x="81868" y="26610"/>
                    <a:pt x="82141" y="26861"/>
                    <a:pt x="82141" y="27182"/>
                  </a:cubicBezTo>
                  <a:cubicBezTo>
                    <a:pt x="82141" y="27480"/>
                    <a:pt x="81879" y="27742"/>
                    <a:pt x="81570" y="27742"/>
                  </a:cubicBezTo>
                  <a:cubicBezTo>
                    <a:pt x="81260" y="27742"/>
                    <a:pt x="81010" y="27492"/>
                    <a:pt x="81010" y="27182"/>
                  </a:cubicBezTo>
                  <a:cubicBezTo>
                    <a:pt x="81010" y="26861"/>
                    <a:pt x="81260" y="26610"/>
                    <a:pt x="81570" y="26610"/>
                  </a:cubicBezTo>
                  <a:close/>
                  <a:moveTo>
                    <a:pt x="85308" y="26610"/>
                  </a:moveTo>
                  <a:cubicBezTo>
                    <a:pt x="85606" y="26610"/>
                    <a:pt x="85880" y="26861"/>
                    <a:pt x="85880" y="27182"/>
                  </a:cubicBezTo>
                  <a:cubicBezTo>
                    <a:pt x="85880" y="27480"/>
                    <a:pt x="85618" y="27742"/>
                    <a:pt x="85308" y="27742"/>
                  </a:cubicBezTo>
                  <a:cubicBezTo>
                    <a:pt x="84999" y="27742"/>
                    <a:pt x="84749" y="27492"/>
                    <a:pt x="84749" y="27182"/>
                  </a:cubicBezTo>
                  <a:cubicBezTo>
                    <a:pt x="84749" y="26861"/>
                    <a:pt x="84999" y="26610"/>
                    <a:pt x="85308" y="26610"/>
                  </a:cubicBezTo>
                  <a:close/>
                  <a:moveTo>
                    <a:pt x="89035" y="26610"/>
                  </a:moveTo>
                  <a:cubicBezTo>
                    <a:pt x="89333" y="26610"/>
                    <a:pt x="89595" y="26861"/>
                    <a:pt x="89595" y="27182"/>
                  </a:cubicBezTo>
                  <a:cubicBezTo>
                    <a:pt x="89595" y="27480"/>
                    <a:pt x="89345" y="27742"/>
                    <a:pt x="89035" y="27742"/>
                  </a:cubicBezTo>
                  <a:cubicBezTo>
                    <a:pt x="88714" y="27742"/>
                    <a:pt x="88464" y="27492"/>
                    <a:pt x="88464" y="27182"/>
                  </a:cubicBezTo>
                  <a:cubicBezTo>
                    <a:pt x="88464" y="26861"/>
                    <a:pt x="88714" y="26610"/>
                    <a:pt x="89035" y="26610"/>
                  </a:cubicBezTo>
                  <a:close/>
                  <a:moveTo>
                    <a:pt x="92762" y="26610"/>
                  </a:moveTo>
                  <a:cubicBezTo>
                    <a:pt x="93059" y="26610"/>
                    <a:pt x="93333" y="26861"/>
                    <a:pt x="93333" y="27182"/>
                  </a:cubicBezTo>
                  <a:cubicBezTo>
                    <a:pt x="93333" y="27480"/>
                    <a:pt x="93071" y="27742"/>
                    <a:pt x="92762" y="27742"/>
                  </a:cubicBezTo>
                  <a:cubicBezTo>
                    <a:pt x="92452" y="27742"/>
                    <a:pt x="92202" y="27492"/>
                    <a:pt x="92202" y="27182"/>
                  </a:cubicBezTo>
                  <a:cubicBezTo>
                    <a:pt x="92202" y="26861"/>
                    <a:pt x="92452" y="26610"/>
                    <a:pt x="92762" y="26610"/>
                  </a:cubicBezTo>
                  <a:close/>
                  <a:moveTo>
                    <a:pt x="96488" y="26610"/>
                  </a:moveTo>
                  <a:cubicBezTo>
                    <a:pt x="96786" y="26610"/>
                    <a:pt x="97048" y="26861"/>
                    <a:pt x="97048" y="27182"/>
                  </a:cubicBezTo>
                  <a:cubicBezTo>
                    <a:pt x="97048" y="27480"/>
                    <a:pt x="96798" y="27742"/>
                    <a:pt x="96488" y="27742"/>
                  </a:cubicBezTo>
                  <a:cubicBezTo>
                    <a:pt x="96191" y="27742"/>
                    <a:pt x="95917" y="27492"/>
                    <a:pt x="95917" y="27182"/>
                  </a:cubicBezTo>
                  <a:cubicBezTo>
                    <a:pt x="95917" y="26861"/>
                    <a:pt x="96179" y="26610"/>
                    <a:pt x="96488" y="26610"/>
                  </a:cubicBezTo>
                  <a:close/>
                  <a:moveTo>
                    <a:pt x="100203" y="26610"/>
                  </a:moveTo>
                  <a:cubicBezTo>
                    <a:pt x="100501" y="26610"/>
                    <a:pt x="100775" y="26861"/>
                    <a:pt x="100775" y="27182"/>
                  </a:cubicBezTo>
                  <a:cubicBezTo>
                    <a:pt x="100775" y="27480"/>
                    <a:pt x="100513" y="27742"/>
                    <a:pt x="100203" y="27742"/>
                  </a:cubicBezTo>
                  <a:cubicBezTo>
                    <a:pt x="99905" y="27742"/>
                    <a:pt x="99644" y="27492"/>
                    <a:pt x="99644" y="27182"/>
                  </a:cubicBezTo>
                  <a:cubicBezTo>
                    <a:pt x="99644" y="26861"/>
                    <a:pt x="99894" y="26610"/>
                    <a:pt x="100203" y="26610"/>
                  </a:cubicBezTo>
                  <a:close/>
                  <a:moveTo>
                    <a:pt x="103942" y="26610"/>
                  </a:moveTo>
                  <a:cubicBezTo>
                    <a:pt x="104239" y="26610"/>
                    <a:pt x="104513" y="26861"/>
                    <a:pt x="104513" y="27182"/>
                  </a:cubicBezTo>
                  <a:cubicBezTo>
                    <a:pt x="104513" y="27480"/>
                    <a:pt x="104251" y="27742"/>
                    <a:pt x="103942" y="27742"/>
                  </a:cubicBezTo>
                  <a:cubicBezTo>
                    <a:pt x="103644" y="27742"/>
                    <a:pt x="103382" y="27492"/>
                    <a:pt x="103382" y="27182"/>
                  </a:cubicBezTo>
                  <a:cubicBezTo>
                    <a:pt x="103382" y="26861"/>
                    <a:pt x="103632" y="26610"/>
                    <a:pt x="103942" y="26610"/>
                  </a:cubicBezTo>
                  <a:close/>
                  <a:moveTo>
                    <a:pt x="107668" y="26610"/>
                  </a:moveTo>
                  <a:cubicBezTo>
                    <a:pt x="107966" y="26610"/>
                    <a:pt x="108228" y="26861"/>
                    <a:pt x="108228" y="27182"/>
                  </a:cubicBezTo>
                  <a:cubicBezTo>
                    <a:pt x="108228" y="27480"/>
                    <a:pt x="107978" y="27742"/>
                    <a:pt x="107668" y="27742"/>
                  </a:cubicBezTo>
                  <a:cubicBezTo>
                    <a:pt x="107371" y="27742"/>
                    <a:pt x="107097" y="27492"/>
                    <a:pt x="107097" y="27182"/>
                  </a:cubicBezTo>
                  <a:cubicBezTo>
                    <a:pt x="107097" y="26861"/>
                    <a:pt x="107347" y="26610"/>
                    <a:pt x="107668" y="26610"/>
                  </a:cubicBezTo>
                  <a:close/>
                  <a:moveTo>
                    <a:pt x="111395" y="26610"/>
                  </a:moveTo>
                  <a:cubicBezTo>
                    <a:pt x="111693" y="26610"/>
                    <a:pt x="111967" y="26861"/>
                    <a:pt x="111967" y="27182"/>
                  </a:cubicBezTo>
                  <a:cubicBezTo>
                    <a:pt x="111967" y="27480"/>
                    <a:pt x="111705" y="27742"/>
                    <a:pt x="111395" y="27742"/>
                  </a:cubicBezTo>
                  <a:cubicBezTo>
                    <a:pt x="111085" y="27742"/>
                    <a:pt x="110835" y="27492"/>
                    <a:pt x="110835" y="27182"/>
                  </a:cubicBezTo>
                  <a:cubicBezTo>
                    <a:pt x="110835" y="26861"/>
                    <a:pt x="111085" y="26610"/>
                    <a:pt x="111395" y="26610"/>
                  </a:cubicBezTo>
                  <a:close/>
                  <a:moveTo>
                    <a:pt x="115122" y="26610"/>
                  </a:moveTo>
                  <a:cubicBezTo>
                    <a:pt x="115419" y="26610"/>
                    <a:pt x="115681" y="26861"/>
                    <a:pt x="115681" y="27182"/>
                  </a:cubicBezTo>
                  <a:cubicBezTo>
                    <a:pt x="115681" y="27480"/>
                    <a:pt x="115431" y="27742"/>
                    <a:pt x="115122" y="27742"/>
                  </a:cubicBezTo>
                  <a:cubicBezTo>
                    <a:pt x="114812" y="27742"/>
                    <a:pt x="114550" y="27492"/>
                    <a:pt x="114550" y="27182"/>
                  </a:cubicBezTo>
                  <a:cubicBezTo>
                    <a:pt x="114550" y="26861"/>
                    <a:pt x="114812" y="26610"/>
                    <a:pt x="115122" y="26610"/>
                  </a:cubicBezTo>
                  <a:close/>
                  <a:moveTo>
                    <a:pt x="118860" y="26610"/>
                  </a:moveTo>
                  <a:cubicBezTo>
                    <a:pt x="119158" y="26610"/>
                    <a:pt x="119420" y="26861"/>
                    <a:pt x="119420" y="27182"/>
                  </a:cubicBezTo>
                  <a:cubicBezTo>
                    <a:pt x="119420" y="27480"/>
                    <a:pt x="119170" y="27742"/>
                    <a:pt x="118860" y="27742"/>
                  </a:cubicBezTo>
                  <a:cubicBezTo>
                    <a:pt x="118539" y="27742"/>
                    <a:pt x="118289" y="27492"/>
                    <a:pt x="118289" y="27182"/>
                  </a:cubicBezTo>
                  <a:cubicBezTo>
                    <a:pt x="118289" y="26861"/>
                    <a:pt x="118539" y="26610"/>
                    <a:pt x="118860" y="26610"/>
                  </a:cubicBezTo>
                  <a:close/>
                  <a:moveTo>
                    <a:pt x="122575" y="26610"/>
                  </a:moveTo>
                  <a:cubicBezTo>
                    <a:pt x="122873" y="26610"/>
                    <a:pt x="123146" y="26861"/>
                    <a:pt x="123146" y="27182"/>
                  </a:cubicBezTo>
                  <a:cubicBezTo>
                    <a:pt x="123146" y="27480"/>
                    <a:pt x="122885" y="27742"/>
                    <a:pt x="122575" y="27742"/>
                  </a:cubicBezTo>
                  <a:cubicBezTo>
                    <a:pt x="122265" y="27742"/>
                    <a:pt x="122015" y="27492"/>
                    <a:pt x="122015" y="27182"/>
                  </a:cubicBezTo>
                  <a:cubicBezTo>
                    <a:pt x="122027" y="26861"/>
                    <a:pt x="122277" y="26610"/>
                    <a:pt x="122575" y="26610"/>
                  </a:cubicBezTo>
                  <a:close/>
                  <a:moveTo>
                    <a:pt x="126314" y="26610"/>
                  </a:moveTo>
                  <a:cubicBezTo>
                    <a:pt x="126611" y="26610"/>
                    <a:pt x="126873" y="26861"/>
                    <a:pt x="126873" y="27182"/>
                  </a:cubicBezTo>
                  <a:cubicBezTo>
                    <a:pt x="126873" y="27480"/>
                    <a:pt x="126623" y="27742"/>
                    <a:pt x="126314" y="27742"/>
                  </a:cubicBezTo>
                  <a:cubicBezTo>
                    <a:pt x="126004" y="27742"/>
                    <a:pt x="125742" y="27492"/>
                    <a:pt x="125742" y="27182"/>
                  </a:cubicBezTo>
                  <a:cubicBezTo>
                    <a:pt x="125742" y="26861"/>
                    <a:pt x="126004" y="26610"/>
                    <a:pt x="126314" y="26610"/>
                  </a:cubicBezTo>
                  <a:close/>
                  <a:moveTo>
                    <a:pt x="130028" y="26610"/>
                  </a:moveTo>
                  <a:cubicBezTo>
                    <a:pt x="130326" y="26610"/>
                    <a:pt x="130600" y="26861"/>
                    <a:pt x="130600" y="27182"/>
                  </a:cubicBezTo>
                  <a:cubicBezTo>
                    <a:pt x="130600" y="27480"/>
                    <a:pt x="130350" y="27742"/>
                    <a:pt x="130028" y="27742"/>
                  </a:cubicBezTo>
                  <a:cubicBezTo>
                    <a:pt x="129731" y="27742"/>
                    <a:pt x="129469" y="27492"/>
                    <a:pt x="129469" y="27182"/>
                  </a:cubicBezTo>
                  <a:cubicBezTo>
                    <a:pt x="129469" y="26861"/>
                    <a:pt x="129719" y="26610"/>
                    <a:pt x="130028" y="26610"/>
                  </a:cubicBezTo>
                  <a:close/>
                  <a:moveTo>
                    <a:pt x="133767" y="26610"/>
                  </a:moveTo>
                  <a:cubicBezTo>
                    <a:pt x="134065" y="26610"/>
                    <a:pt x="134326" y="26861"/>
                    <a:pt x="134326" y="27182"/>
                  </a:cubicBezTo>
                  <a:cubicBezTo>
                    <a:pt x="134326" y="27480"/>
                    <a:pt x="134076" y="27742"/>
                    <a:pt x="133767" y="27742"/>
                  </a:cubicBezTo>
                  <a:cubicBezTo>
                    <a:pt x="133469" y="27742"/>
                    <a:pt x="133207" y="27492"/>
                    <a:pt x="133207" y="27182"/>
                  </a:cubicBezTo>
                  <a:cubicBezTo>
                    <a:pt x="133207" y="26861"/>
                    <a:pt x="133457" y="26610"/>
                    <a:pt x="133767" y="26610"/>
                  </a:cubicBezTo>
                  <a:close/>
                  <a:moveTo>
                    <a:pt x="137494" y="26610"/>
                  </a:moveTo>
                  <a:cubicBezTo>
                    <a:pt x="137791" y="26610"/>
                    <a:pt x="138053" y="26861"/>
                    <a:pt x="138053" y="27182"/>
                  </a:cubicBezTo>
                  <a:cubicBezTo>
                    <a:pt x="138053" y="27480"/>
                    <a:pt x="137803" y="27742"/>
                    <a:pt x="137494" y="27742"/>
                  </a:cubicBezTo>
                  <a:cubicBezTo>
                    <a:pt x="137196" y="27742"/>
                    <a:pt x="136922" y="27492"/>
                    <a:pt x="136922" y="27182"/>
                  </a:cubicBezTo>
                  <a:cubicBezTo>
                    <a:pt x="136934" y="26861"/>
                    <a:pt x="137172" y="26610"/>
                    <a:pt x="137494" y="26610"/>
                  </a:cubicBezTo>
                  <a:close/>
                  <a:moveTo>
                    <a:pt x="141220" y="26610"/>
                  </a:moveTo>
                  <a:cubicBezTo>
                    <a:pt x="141518" y="26610"/>
                    <a:pt x="141792" y="26861"/>
                    <a:pt x="141792" y="27182"/>
                  </a:cubicBezTo>
                  <a:cubicBezTo>
                    <a:pt x="141792" y="27480"/>
                    <a:pt x="141530" y="27742"/>
                    <a:pt x="141220" y="27742"/>
                  </a:cubicBezTo>
                  <a:cubicBezTo>
                    <a:pt x="140911" y="27742"/>
                    <a:pt x="140661" y="27492"/>
                    <a:pt x="140661" y="27182"/>
                  </a:cubicBezTo>
                  <a:cubicBezTo>
                    <a:pt x="140661" y="26861"/>
                    <a:pt x="140911" y="26610"/>
                    <a:pt x="141220" y="26610"/>
                  </a:cubicBezTo>
                  <a:close/>
                  <a:moveTo>
                    <a:pt x="1548" y="28492"/>
                  </a:moveTo>
                  <a:cubicBezTo>
                    <a:pt x="1846" y="28492"/>
                    <a:pt x="2119" y="28742"/>
                    <a:pt x="2119" y="29051"/>
                  </a:cubicBezTo>
                  <a:cubicBezTo>
                    <a:pt x="2119" y="29349"/>
                    <a:pt x="1858" y="29623"/>
                    <a:pt x="1548" y="29623"/>
                  </a:cubicBezTo>
                  <a:cubicBezTo>
                    <a:pt x="1238" y="29623"/>
                    <a:pt x="988" y="29361"/>
                    <a:pt x="988" y="29051"/>
                  </a:cubicBezTo>
                  <a:cubicBezTo>
                    <a:pt x="988" y="28742"/>
                    <a:pt x="1238" y="28492"/>
                    <a:pt x="1548" y="28492"/>
                  </a:cubicBezTo>
                  <a:close/>
                  <a:moveTo>
                    <a:pt x="5287" y="28492"/>
                  </a:moveTo>
                  <a:cubicBezTo>
                    <a:pt x="5596" y="28492"/>
                    <a:pt x="5846" y="28742"/>
                    <a:pt x="5846" y="29051"/>
                  </a:cubicBezTo>
                  <a:cubicBezTo>
                    <a:pt x="5846" y="29361"/>
                    <a:pt x="5596" y="29623"/>
                    <a:pt x="5287" y="29623"/>
                  </a:cubicBezTo>
                  <a:cubicBezTo>
                    <a:pt x="4977" y="29623"/>
                    <a:pt x="4715" y="29361"/>
                    <a:pt x="4715" y="29051"/>
                  </a:cubicBezTo>
                  <a:cubicBezTo>
                    <a:pt x="4715" y="28730"/>
                    <a:pt x="4977" y="28492"/>
                    <a:pt x="5287" y="28492"/>
                  </a:cubicBezTo>
                  <a:close/>
                  <a:moveTo>
                    <a:pt x="9001" y="28492"/>
                  </a:moveTo>
                  <a:cubicBezTo>
                    <a:pt x="9299" y="28492"/>
                    <a:pt x="9573" y="28742"/>
                    <a:pt x="9573" y="29051"/>
                  </a:cubicBezTo>
                  <a:cubicBezTo>
                    <a:pt x="9573" y="29349"/>
                    <a:pt x="9323" y="29623"/>
                    <a:pt x="9001" y="29623"/>
                  </a:cubicBezTo>
                  <a:cubicBezTo>
                    <a:pt x="8704" y="29623"/>
                    <a:pt x="8442" y="29361"/>
                    <a:pt x="8442" y="29051"/>
                  </a:cubicBezTo>
                  <a:cubicBezTo>
                    <a:pt x="8442" y="28742"/>
                    <a:pt x="8692" y="28492"/>
                    <a:pt x="9001" y="28492"/>
                  </a:cubicBezTo>
                  <a:close/>
                  <a:moveTo>
                    <a:pt x="12728" y="28492"/>
                  </a:moveTo>
                  <a:cubicBezTo>
                    <a:pt x="13037" y="28492"/>
                    <a:pt x="13288" y="28742"/>
                    <a:pt x="13288" y="29051"/>
                  </a:cubicBezTo>
                  <a:cubicBezTo>
                    <a:pt x="13288" y="29361"/>
                    <a:pt x="13037" y="29623"/>
                    <a:pt x="12728" y="29623"/>
                  </a:cubicBezTo>
                  <a:cubicBezTo>
                    <a:pt x="12418" y="29623"/>
                    <a:pt x="12156" y="29361"/>
                    <a:pt x="12156" y="29051"/>
                  </a:cubicBezTo>
                  <a:cubicBezTo>
                    <a:pt x="12180" y="28730"/>
                    <a:pt x="12418" y="28492"/>
                    <a:pt x="12728" y="28492"/>
                  </a:cubicBezTo>
                  <a:close/>
                  <a:moveTo>
                    <a:pt x="16466" y="28492"/>
                  </a:moveTo>
                  <a:cubicBezTo>
                    <a:pt x="16764" y="28492"/>
                    <a:pt x="17026" y="28742"/>
                    <a:pt x="17026" y="29051"/>
                  </a:cubicBezTo>
                  <a:cubicBezTo>
                    <a:pt x="17026" y="29349"/>
                    <a:pt x="16776" y="29623"/>
                    <a:pt x="16466" y="29623"/>
                  </a:cubicBezTo>
                  <a:cubicBezTo>
                    <a:pt x="16169" y="29623"/>
                    <a:pt x="15895" y="29361"/>
                    <a:pt x="15895" y="29051"/>
                  </a:cubicBezTo>
                  <a:cubicBezTo>
                    <a:pt x="15895" y="28742"/>
                    <a:pt x="16145" y="28492"/>
                    <a:pt x="16466" y="28492"/>
                  </a:cubicBezTo>
                  <a:close/>
                  <a:moveTo>
                    <a:pt x="20181" y="28492"/>
                  </a:moveTo>
                  <a:cubicBezTo>
                    <a:pt x="20491" y="28492"/>
                    <a:pt x="20753" y="28742"/>
                    <a:pt x="20753" y="29051"/>
                  </a:cubicBezTo>
                  <a:cubicBezTo>
                    <a:pt x="20753" y="29361"/>
                    <a:pt x="20491" y="29623"/>
                    <a:pt x="20181" y="29623"/>
                  </a:cubicBezTo>
                  <a:cubicBezTo>
                    <a:pt x="19872" y="29623"/>
                    <a:pt x="19622" y="29361"/>
                    <a:pt x="19622" y="29051"/>
                  </a:cubicBezTo>
                  <a:cubicBezTo>
                    <a:pt x="19634" y="28730"/>
                    <a:pt x="19872" y="28492"/>
                    <a:pt x="20181" y="28492"/>
                  </a:cubicBezTo>
                  <a:close/>
                  <a:moveTo>
                    <a:pt x="23920" y="28492"/>
                  </a:moveTo>
                  <a:cubicBezTo>
                    <a:pt x="24217" y="28492"/>
                    <a:pt x="24479" y="28742"/>
                    <a:pt x="24479" y="29051"/>
                  </a:cubicBezTo>
                  <a:cubicBezTo>
                    <a:pt x="24479" y="29349"/>
                    <a:pt x="24229" y="29623"/>
                    <a:pt x="23920" y="29623"/>
                  </a:cubicBezTo>
                  <a:cubicBezTo>
                    <a:pt x="23610" y="29623"/>
                    <a:pt x="23348" y="29361"/>
                    <a:pt x="23348" y="29051"/>
                  </a:cubicBezTo>
                  <a:cubicBezTo>
                    <a:pt x="23348" y="28742"/>
                    <a:pt x="23610" y="28492"/>
                    <a:pt x="23920" y="28492"/>
                  </a:cubicBezTo>
                  <a:close/>
                  <a:moveTo>
                    <a:pt x="27635" y="28492"/>
                  </a:moveTo>
                  <a:cubicBezTo>
                    <a:pt x="27956" y="28492"/>
                    <a:pt x="28206" y="28742"/>
                    <a:pt x="28206" y="29051"/>
                  </a:cubicBezTo>
                  <a:cubicBezTo>
                    <a:pt x="28206" y="29361"/>
                    <a:pt x="27956" y="29623"/>
                    <a:pt x="27635" y="29623"/>
                  </a:cubicBezTo>
                  <a:cubicBezTo>
                    <a:pt x="27325" y="29623"/>
                    <a:pt x="27075" y="29361"/>
                    <a:pt x="27075" y="29051"/>
                  </a:cubicBezTo>
                  <a:cubicBezTo>
                    <a:pt x="27087" y="28730"/>
                    <a:pt x="27325" y="28492"/>
                    <a:pt x="27635" y="28492"/>
                  </a:cubicBezTo>
                  <a:close/>
                  <a:moveTo>
                    <a:pt x="31373" y="28492"/>
                  </a:moveTo>
                  <a:cubicBezTo>
                    <a:pt x="31671" y="28492"/>
                    <a:pt x="31945" y="28742"/>
                    <a:pt x="31945" y="29051"/>
                  </a:cubicBezTo>
                  <a:cubicBezTo>
                    <a:pt x="31945" y="29349"/>
                    <a:pt x="31683" y="29623"/>
                    <a:pt x="31373" y="29623"/>
                  </a:cubicBezTo>
                  <a:cubicBezTo>
                    <a:pt x="31064" y="29623"/>
                    <a:pt x="30814" y="29361"/>
                    <a:pt x="30814" y="29051"/>
                  </a:cubicBezTo>
                  <a:cubicBezTo>
                    <a:pt x="30814" y="28742"/>
                    <a:pt x="31064" y="28492"/>
                    <a:pt x="31373" y="28492"/>
                  </a:cubicBezTo>
                  <a:close/>
                  <a:moveTo>
                    <a:pt x="35100" y="28492"/>
                  </a:moveTo>
                  <a:cubicBezTo>
                    <a:pt x="35409" y="28492"/>
                    <a:pt x="35659" y="28742"/>
                    <a:pt x="35659" y="29051"/>
                  </a:cubicBezTo>
                  <a:cubicBezTo>
                    <a:pt x="35659" y="29361"/>
                    <a:pt x="35409" y="29623"/>
                    <a:pt x="35100" y="29623"/>
                  </a:cubicBezTo>
                  <a:cubicBezTo>
                    <a:pt x="34778" y="29623"/>
                    <a:pt x="34528" y="29361"/>
                    <a:pt x="34528" y="29051"/>
                  </a:cubicBezTo>
                  <a:cubicBezTo>
                    <a:pt x="34540" y="28730"/>
                    <a:pt x="34778" y="28492"/>
                    <a:pt x="35100" y="28492"/>
                  </a:cubicBezTo>
                  <a:close/>
                  <a:moveTo>
                    <a:pt x="38815" y="28492"/>
                  </a:moveTo>
                  <a:cubicBezTo>
                    <a:pt x="39112" y="28492"/>
                    <a:pt x="39386" y="28742"/>
                    <a:pt x="39386" y="29051"/>
                  </a:cubicBezTo>
                  <a:cubicBezTo>
                    <a:pt x="39386" y="29349"/>
                    <a:pt x="39124" y="29623"/>
                    <a:pt x="38815" y="29623"/>
                  </a:cubicBezTo>
                  <a:cubicBezTo>
                    <a:pt x="38517" y="29623"/>
                    <a:pt x="38255" y="29361"/>
                    <a:pt x="38255" y="29051"/>
                  </a:cubicBezTo>
                  <a:cubicBezTo>
                    <a:pt x="38267" y="28742"/>
                    <a:pt x="38505" y="28492"/>
                    <a:pt x="38815" y="28492"/>
                  </a:cubicBezTo>
                  <a:close/>
                  <a:moveTo>
                    <a:pt x="42553" y="28492"/>
                  </a:moveTo>
                  <a:cubicBezTo>
                    <a:pt x="42863" y="28492"/>
                    <a:pt x="43113" y="28742"/>
                    <a:pt x="43113" y="29051"/>
                  </a:cubicBezTo>
                  <a:cubicBezTo>
                    <a:pt x="43113" y="29361"/>
                    <a:pt x="42863" y="29623"/>
                    <a:pt x="42553" y="29623"/>
                  </a:cubicBezTo>
                  <a:cubicBezTo>
                    <a:pt x="42232" y="29623"/>
                    <a:pt x="41982" y="29361"/>
                    <a:pt x="41982" y="29051"/>
                  </a:cubicBezTo>
                  <a:cubicBezTo>
                    <a:pt x="41982" y="28730"/>
                    <a:pt x="42244" y="28492"/>
                    <a:pt x="42553" y="28492"/>
                  </a:cubicBezTo>
                  <a:close/>
                  <a:moveTo>
                    <a:pt x="46268" y="28492"/>
                  </a:moveTo>
                  <a:cubicBezTo>
                    <a:pt x="46565" y="28492"/>
                    <a:pt x="46839" y="28742"/>
                    <a:pt x="46839" y="29051"/>
                  </a:cubicBezTo>
                  <a:cubicBezTo>
                    <a:pt x="46839" y="29349"/>
                    <a:pt x="46589" y="29623"/>
                    <a:pt x="46268" y="29623"/>
                  </a:cubicBezTo>
                  <a:cubicBezTo>
                    <a:pt x="45970" y="29623"/>
                    <a:pt x="45708" y="29361"/>
                    <a:pt x="45708" y="29051"/>
                  </a:cubicBezTo>
                  <a:cubicBezTo>
                    <a:pt x="45720" y="28742"/>
                    <a:pt x="45958" y="28492"/>
                    <a:pt x="46268" y="28492"/>
                  </a:cubicBezTo>
                  <a:close/>
                  <a:moveTo>
                    <a:pt x="50006" y="28492"/>
                  </a:moveTo>
                  <a:cubicBezTo>
                    <a:pt x="50316" y="28492"/>
                    <a:pt x="50578" y="28742"/>
                    <a:pt x="50578" y="29051"/>
                  </a:cubicBezTo>
                  <a:cubicBezTo>
                    <a:pt x="50578" y="29361"/>
                    <a:pt x="50316" y="29623"/>
                    <a:pt x="50006" y="29623"/>
                  </a:cubicBezTo>
                  <a:cubicBezTo>
                    <a:pt x="49697" y="29623"/>
                    <a:pt x="49447" y="29361"/>
                    <a:pt x="49447" y="29051"/>
                  </a:cubicBezTo>
                  <a:cubicBezTo>
                    <a:pt x="49447" y="28730"/>
                    <a:pt x="49697" y="28492"/>
                    <a:pt x="50006" y="28492"/>
                  </a:cubicBezTo>
                  <a:close/>
                  <a:moveTo>
                    <a:pt x="53733" y="28492"/>
                  </a:moveTo>
                  <a:cubicBezTo>
                    <a:pt x="54031" y="28492"/>
                    <a:pt x="54293" y="28742"/>
                    <a:pt x="54293" y="29051"/>
                  </a:cubicBezTo>
                  <a:cubicBezTo>
                    <a:pt x="54293" y="29349"/>
                    <a:pt x="54043" y="29623"/>
                    <a:pt x="53733" y="29623"/>
                  </a:cubicBezTo>
                  <a:cubicBezTo>
                    <a:pt x="53412" y="29623"/>
                    <a:pt x="53162" y="29361"/>
                    <a:pt x="53162" y="29051"/>
                  </a:cubicBezTo>
                  <a:cubicBezTo>
                    <a:pt x="53173" y="28742"/>
                    <a:pt x="53412" y="28492"/>
                    <a:pt x="53733" y="28492"/>
                  </a:cubicBezTo>
                  <a:close/>
                  <a:moveTo>
                    <a:pt x="57460" y="28492"/>
                  </a:moveTo>
                  <a:cubicBezTo>
                    <a:pt x="57781" y="28492"/>
                    <a:pt x="58031" y="28742"/>
                    <a:pt x="58031" y="29051"/>
                  </a:cubicBezTo>
                  <a:cubicBezTo>
                    <a:pt x="58031" y="29361"/>
                    <a:pt x="57781" y="29623"/>
                    <a:pt x="57460" y="29623"/>
                  </a:cubicBezTo>
                  <a:cubicBezTo>
                    <a:pt x="57150" y="29623"/>
                    <a:pt x="56900" y="29361"/>
                    <a:pt x="56900" y="29051"/>
                  </a:cubicBezTo>
                  <a:cubicBezTo>
                    <a:pt x="56900" y="28730"/>
                    <a:pt x="57150" y="28492"/>
                    <a:pt x="57460" y="28492"/>
                  </a:cubicBezTo>
                  <a:close/>
                  <a:moveTo>
                    <a:pt x="61186" y="28492"/>
                  </a:moveTo>
                  <a:cubicBezTo>
                    <a:pt x="61484" y="28492"/>
                    <a:pt x="61746" y="28742"/>
                    <a:pt x="61746" y="29051"/>
                  </a:cubicBezTo>
                  <a:cubicBezTo>
                    <a:pt x="61746" y="29349"/>
                    <a:pt x="61496" y="29623"/>
                    <a:pt x="61186" y="29623"/>
                  </a:cubicBezTo>
                  <a:cubicBezTo>
                    <a:pt x="60877" y="29623"/>
                    <a:pt x="60615" y="29361"/>
                    <a:pt x="60615" y="29051"/>
                  </a:cubicBezTo>
                  <a:cubicBezTo>
                    <a:pt x="60639" y="28742"/>
                    <a:pt x="60877" y="28492"/>
                    <a:pt x="61186" y="28492"/>
                  </a:cubicBezTo>
                  <a:close/>
                  <a:moveTo>
                    <a:pt x="64925" y="28492"/>
                  </a:moveTo>
                  <a:cubicBezTo>
                    <a:pt x="65234" y="28492"/>
                    <a:pt x="65485" y="28742"/>
                    <a:pt x="65485" y="29051"/>
                  </a:cubicBezTo>
                  <a:cubicBezTo>
                    <a:pt x="65485" y="29361"/>
                    <a:pt x="65234" y="29623"/>
                    <a:pt x="64925" y="29623"/>
                  </a:cubicBezTo>
                  <a:cubicBezTo>
                    <a:pt x="64603" y="29623"/>
                    <a:pt x="64353" y="29361"/>
                    <a:pt x="64353" y="29051"/>
                  </a:cubicBezTo>
                  <a:cubicBezTo>
                    <a:pt x="64353" y="28730"/>
                    <a:pt x="64603" y="28492"/>
                    <a:pt x="64925" y="28492"/>
                  </a:cubicBezTo>
                  <a:close/>
                  <a:moveTo>
                    <a:pt x="68640" y="28492"/>
                  </a:moveTo>
                  <a:cubicBezTo>
                    <a:pt x="68937" y="28492"/>
                    <a:pt x="69211" y="28742"/>
                    <a:pt x="69211" y="29051"/>
                  </a:cubicBezTo>
                  <a:cubicBezTo>
                    <a:pt x="69211" y="29349"/>
                    <a:pt x="68949" y="29623"/>
                    <a:pt x="68640" y="29623"/>
                  </a:cubicBezTo>
                  <a:cubicBezTo>
                    <a:pt x="68330" y="29623"/>
                    <a:pt x="68080" y="29361"/>
                    <a:pt x="68080" y="29051"/>
                  </a:cubicBezTo>
                  <a:cubicBezTo>
                    <a:pt x="68092" y="28742"/>
                    <a:pt x="68330" y="28492"/>
                    <a:pt x="68640" y="28492"/>
                  </a:cubicBezTo>
                  <a:close/>
                  <a:moveTo>
                    <a:pt x="72366" y="28492"/>
                  </a:moveTo>
                  <a:cubicBezTo>
                    <a:pt x="72676" y="28492"/>
                    <a:pt x="72926" y="28742"/>
                    <a:pt x="72926" y="29051"/>
                  </a:cubicBezTo>
                  <a:cubicBezTo>
                    <a:pt x="72926" y="29361"/>
                    <a:pt x="72676" y="29623"/>
                    <a:pt x="72366" y="29623"/>
                  </a:cubicBezTo>
                  <a:cubicBezTo>
                    <a:pt x="72045" y="29623"/>
                    <a:pt x="71795" y="29361"/>
                    <a:pt x="71795" y="29051"/>
                  </a:cubicBezTo>
                  <a:cubicBezTo>
                    <a:pt x="71807" y="28730"/>
                    <a:pt x="72069" y="28492"/>
                    <a:pt x="72366" y="28492"/>
                  </a:cubicBezTo>
                  <a:close/>
                  <a:moveTo>
                    <a:pt x="76093" y="28492"/>
                  </a:moveTo>
                  <a:cubicBezTo>
                    <a:pt x="76391" y="28492"/>
                    <a:pt x="76664" y="28742"/>
                    <a:pt x="76664" y="29051"/>
                  </a:cubicBezTo>
                  <a:cubicBezTo>
                    <a:pt x="76664" y="29349"/>
                    <a:pt x="76403" y="29623"/>
                    <a:pt x="76093" y="29623"/>
                  </a:cubicBezTo>
                  <a:cubicBezTo>
                    <a:pt x="75795" y="29623"/>
                    <a:pt x="75533" y="29361"/>
                    <a:pt x="75533" y="29051"/>
                  </a:cubicBezTo>
                  <a:cubicBezTo>
                    <a:pt x="75533" y="28742"/>
                    <a:pt x="75783" y="28492"/>
                    <a:pt x="76093" y="28492"/>
                  </a:cubicBezTo>
                  <a:close/>
                  <a:moveTo>
                    <a:pt x="79712" y="28492"/>
                  </a:moveTo>
                  <a:cubicBezTo>
                    <a:pt x="80010" y="28492"/>
                    <a:pt x="80284" y="28742"/>
                    <a:pt x="80284" y="29051"/>
                  </a:cubicBezTo>
                  <a:cubicBezTo>
                    <a:pt x="80284" y="29349"/>
                    <a:pt x="80022" y="29623"/>
                    <a:pt x="79712" y="29623"/>
                  </a:cubicBezTo>
                  <a:cubicBezTo>
                    <a:pt x="79403" y="29623"/>
                    <a:pt x="79153" y="29361"/>
                    <a:pt x="79153" y="29051"/>
                  </a:cubicBezTo>
                  <a:cubicBezTo>
                    <a:pt x="79165" y="28742"/>
                    <a:pt x="79403" y="28492"/>
                    <a:pt x="79712" y="28492"/>
                  </a:cubicBezTo>
                  <a:close/>
                  <a:moveTo>
                    <a:pt x="83451" y="28492"/>
                  </a:moveTo>
                  <a:cubicBezTo>
                    <a:pt x="83761" y="28492"/>
                    <a:pt x="84011" y="28742"/>
                    <a:pt x="84011" y="29051"/>
                  </a:cubicBezTo>
                  <a:cubicBezTo>
                    <a:pt x="84011" y="29361"/>
                    <a:pt x="83761" y="29623"/>
                    <a:pt x="83451" y="29623"/>
                  </a:cubicBezTo>
                  <a:cubicBezTo>
                    <a:pt x="83141" y="29623"/>
                    <a:pt x="82880" y="29361"/>
                    <a:pt x="82880" y="29051"/>
                  </a:cubicBezTo>
                  <a:cubicBezTo>
                    <a:pt x="82880" y="28730"/>
                    <a:pt x="83141" y="28492"/>
                    <a:pt x="83451" y="28492"/>
                  </a:cubicBezTo>
                  <a:close/>
                  <a:moveTo>
                    <a:pt x="87166" y="28492"/>
                  </a:moveTo>
                  <a:cubicBezTo>
                    <a:pt x="87463" y="28492"/>
                    <a:pt x="87737" y="28742"/>
                    <a:pt x="87737" y="29051"/>
                  </a:cubicBezTo>
                  <a:cubicBezTo>
                    <a:pt x="87737" y="29349"/>
                    <a:pt x="87475" y="29623"/>
                    <a:pt x="87166" y="29623"/>
                  </a:cubicBezTo>
                  <a:cubicBezTo>
                    <a:pt x="86856" y="29623"/>
                    <a:pt x="86606" y="29361"/>
                    <a:pt x="86606" y="29051"/>
                  </a:cubicBezTo>
                  <a:cubicBezTo>
                    <a:pt x="86618" y="28742"/>
                    <a:pt x="86856" y="28492"/>
                    <a:pt x="87166" y="28492"/>
                  </a:cubicBezTo>
                  <a:close/>
                  <a:moveTo>
                    <a:pt x="90904" y="28492"/>
                  </a:moveTo>
                  <a:cubicBezTo>
                    <a:pt x="91214" y="28492"/>
                    <a:pt x="91464" y="28742"/>
                    <a:pt x="91464" y="29051"/>
                  </a:cubicBezTo>
                  <a:cubicBezTo>
                    <a:pt x="91464" y="29361"/>
                    <a:pt x="91214" y="29623"/>
                    <a:pt x="90904" y="29623"/>
                  </a:cubicBezTo>
                  <a:cubicBezTo>
                    <a:pt x="90595" y="29623"/>
                    <a:pt x="90345" y="29361"/>
                    <a:pt x="90345" y="29051"/>
                  </a:cubicBezTo>
                  <a:cubicBezTo>
                    <a:pt x="90345" y="28730"/>
                    <a:pt x="90595" y="28492"/>
                    <a:pt x="90904" y="28492"/>
                  </a:cubicBezTo>
                  <a:close/>
                  <a:moveTo>
                    <a:pt x="94631" y="28492"/>
                  </a:moveTo>
                  <a:cubicBezTo>
                    <a:pt x="94929" y="28492"/>
                    <a:pt x="95191" y="28742"/>
                    <a:pt x="95191" y="29051"/>
                  </a:cubicBezTo>
                  <a:cubicBezTo>
                    <a:pt x="95191" y="29349"/>
                    <a:pt x="94941" y="29623"/>
                    <a:pt x="94631" y="29623"/>
                  </a:cubicBezTo>
                  <a:cubicBezTo>
                    <a:pt x="94310" y="29623"/>
                    <a:pt x="94060" y="29361"/>
                    <a:pt x="94060" y="29051"/>
                  </a:cubicBezTo>
                  <a:cubicBezTo>
                    <a:pt x="94071" y="28742"/>
                    <a:pt x="94310" y="28492"/>
                    <a:pt x="94631" y="28492"/>
                  </a:cubicBezTo>
                  <a:close/>
                  <a:moveTo>
                    <a:pt x="98346" y="28492"/>
                  </a:moveTo>
                  <a:cubicBezTo>
                    <a:pt x="98655" y="28492"/>
                    <a:pt x="98905" y="28742"/>
                    <a:pt x="98905" y="29051"/>
                  </a:cubicBezTo>
                  <a:cubicBezTo>
                    <a:pt x="98905" y="29361"/>
                    <a:pt x="98655" y="29623"/>
                    <a:pt x="98346" y="29623"/>
                  </a:cubicBezTo>
                  <a:cubicBezTo>
                    <a:pt x="98036" y="29623"/>
                    <a:pt x="97786" y="29361"/>
                    <a:pt x="97786" y="29051"/>
                  </a:cubicBezTo>
                  <a:cubicBezTo>
                    <a:pt x="97798" y="28730"/>
                    <a:pt x="98036" y="28492"/>
                    <a:pt x="98346" y="28492"/>
                  </a:cubicBezTo>
                  <a:close/>
                  <a:moveTo>
                    <a:pt x="102084" y="28492"/>
                  </a:moveTo>
                  <a:cubicBezTo>
                    <a:pt x="102382" y="28492"/>
                    <a:pt x="102644" y="28742"/>
                    <a:pt x="102644" y="29051"/>
                  </a:cubicBezTo>
                  <a:cubicBezTo>
                    <a:pt x="102644" y="29349"/>
                    <a:pt x="102394" y="29623"/>
                    <a:pt x="102084" y="29623"/>
                  </a:cubicBezTo>
                  <a:cubicBezTo>
                    <a:pt x="101787" y="29623"/>
                    <a:pt x="101513" y="29361"/>
                    <a:pt x="101513" y="29051"/>
                  </a:cubicBezTo>
                  <a:cubicBezTo>
                    <a:pt x="101513" y="28742"/>
                    <a:pt x="101775" y="28492"/>
                    <a:pt x="102084" y="28492"/>
                  </a:cubicBezTo>
                  <a:close/>
                  <a:moveTo>
                    <a:pt x="105799" y="28492"/>
                  </a:moveTo>
                  <a:cubicBezTo>
                    <a:pt x="106121" y="28492"/>
                    <a:pt x="106371" y="28742"/>
                    <a:pt x="106371" y="29051"/>
                  </a:cubicBezTo>
                  <a:cubicBezTo>
                    <a:pt x="106371" y="29361"/>
                    <a:pt x="106109" y="29623"/>
                    <a:pt x="105799" y="29623"/>
                  </a:cubicBezTo>
                  <a:cubicBezTo>
                    <a:pt x="105490" y="29623"/>
                    <a:pt x="105239" y="29361"/>
                    <a:pt x="105239" y="29051"/>
                  </a:cubicBezTo>
                  <a:cubicBezTo>
                    <a:pt x="105251" y="28730"/>
                    <a:pt x="105490" y="28492"/>
                    <a:pt x="105799" y="28492"/>
                  </a:cubicBezTo>
                  <a:close/>
                  <a:moveTo>
                    <a:pt x="109538" y="28492"/>
                  </a:moveTo>
                  <a:cubicBezTo>
                    <a:pt x="109835" y="28492"/>
                    <a:pt x="110109" y="28742"/>
                    <a:pt x="110109" y="29051"/>
                  </a:cubicBezTo>
                  <a:cubicBezTo>
                    <a:pt x="110109" y="29349"/>
                    <a:pt x="109847" y="29623"/>
                    <a:pt x="109538" y="29623"/>
                  </a:cubicBezTo>
                  <a:cubicBezTo>
                    <a:pt x="109228" y="29623"/>
                    <a:pt x="108978" y="29361"/>
                    <a:pt x="108978" y="29051"/>
                  </a:cubicBezTo>
                  <a:cubicBezTo>
                    <a:pt x="108978" y="28742"/>
                    <a:pt x="109228" y="28492"/>
                    <a:pt x="109538" y="28492"/>
                  </a:cubicBezTo>
                  <a:close/>
                  <a:moveTo>
                    <a:pt x="113264" y="28492"/>
                  </a:moveTo>
                  <a:cubicBezTo>
                    <a:pt x="113574" y="28492"/>
                    <a:pt x="113824" y="28742"/>
                    <a:pt x="113824" y="29051"/>
                  </a:cubicBezTo>
                  <a:cubicBezTo>
                    <a:pt x="113824" y="29361"/>
                    <a:pt x="113574" y="29623"/>
                    <a:pt x="113264" y="29623"/>
                  </a:cubicBezTo>
                  <a:cubicBezTo>
                    <a:pt x="112943" y="29623"/>
                    <a:pt x="112693" y="29361"/>
                    <a:pt x="112693" y="29051"/>
                  </a:cubicBezTo>
                  <a:cubicBezTo>
                    <a:pt x="112705" y="28730"/>
                    <a:pt x="112943" y="28492"/>
                    <a:pt x="113264" y="28492"/>
                  </a:cubicBezTo>
                  <a:close/>
                  <a:moveTo>
                    <a:pt x="116991" y="28492"/>
                  </a:moveTo>
                  <a:cubicBezTo>
                    <a:pt x="117289" y="28492"/>
                    <a:pt x="117562" y="28742"/>
                    <a:pt x="117562" y="29051"/>
                  </a:cubicBezTo>
                  <a:cubicBezTo>
                    <a:pt x="117562" y="29349"/>
                    <a:pt x="117312" y="29623"/>
                    <a:pt x="116991" y="29623"/>
                  </a:cubicBezTo>
                  <a:cubicBezTo>
                    <a:pt x="116681" y="29623"/>
                    <a:pt x="116431" y="29361"/>
                    <a:pt x="116431" y="29051"/>
                  </a:cubicBezTo>
                  <a:cubicBezTo>
                    <a:pt x="116431" y="28742"/>
                    <a:pt x="116681" y="28492"/>
                    <a:pt x="116991" y="28492"/>
                  </a:cubicBezTo>
                  <a:close/>
                  <a:moveTo>
                    <a:pt x="120718" y="28492"/>
                  </a:moveTo>
                  <a:cubicBezTo>
                    <a:pt x="121027" y="28492"/>
                    <a:pt x="121277" y="28742"/>
                    <a:pt x="121277" y="29051"/>
                  </a:cubicBezTo>
                  <a:cubicBezTo>
                    <a:pt x="121277" y="29361"/>
                    <a:pt x="121027" y="29623"/>
                    <a:pt x="120718" y="29623"/>
                  </a:cubicBezTo>
                  <a:cubicBezTo>
                    <a:pt x="120408" y="29623"/>
                    <a:pt x="120146" y="29361"/>
                    <a:pt x="120146" y="29051"/>
                  </a:cubicBezTo>
                  <a:cubicBezTo>
                    <a:pt x="120170" y="28730"/>
                    <a:pt x="120420" y="28492"/>
                    <a:pt x="120718" y="28492"/>
                  </a:cubicBezTo>
                  <a:close/>
                  <a:moveTo>
                    <a:pt x="124456" y="28492"/>
                  </a:moveTo>
                  <a:cubicBezTo>
                    <a:pt x="124754" y="28492"/>
                    <a:pt x="125016" y="28742"/>
                    <a:pt x="125016" y="29051"/>
                  </a:cubicBezTo>
                  <a:cubicBezTo>
                    <a:pt x="125016" y="29349"/>
                    <a:pt x="124766" y="29623"/>
                    <a:pt x="124456" y="29623"/>
                  </a:cubicBezTo>
                  <a:cubicBezTo>
                    <a:pt x="124135" y="29623"/>
                    <a:pt x="123885" y="29361"/>
                    <a:pt x="123885" y="29051"/>
                  </a:cubicBezTo>
                  <a:cubicBezTo>
                    <a:pt x="123885" y="28742"/>
                    <a:pt x="124135" y="28492"/>
                    <a:pt x="124456" y="28492"/>
                  </a:cubicBezTo>
                  <a:close/>
                  <a:moveTo>
                    <a:pt x="128171" y="28492"/>
                  </a:moveTo>
                  <a:cubicBezTo>
                    <a:pt x="128480" y="28492"/>
                    <a:pt x="128742" y="28742"/>
                    <a:pt x="128742" y="29051"/>
                  </a:cubicBezTo>
                  <a:cubicBezTo>
                    <a:pt x="128742" y="29361"/>
                    <a:pt x="128480" y="29623"/>
                    <a:pt x="128171" y="29623"/>
                  </a:cubicBezTo>
                  <a:cubicBezTo>
                    <a:pt x="127861" y="29623"/>
                    <a:pt x="127611" y="29361"/>
                    <a:pt x="127611" y="29051"/>
                  </a:cubicBezTo>
                  <a:cubicBezTo>
                    <a:pt x="127611" y="28730"/>
                    <a:pt x="127861" y="28492"/>
                    <a:pt x="128171" y="28492"/>
                  </a:cubicBezTo>
                  <a:close/>
                  <a:moveTo>
                    <a:pt x="131898" y="28492"/>
                  </a:moveTo>
                  <a:cubicBezTo>
                    <a:pt x="132195" y="28492"/>
                    <a:pt x="132457" y="28742"/>
                    <a:pt x="132457" y="29051"/>
                  </a:cubicBezTo>
                  <a:cubicBezTo>
                    <a:pt x="132457" y="29349"/>
                    <a:pt x="132207" y="29623"/>
                    <a:pt x="131898" y="29623"/>
                  </a:cubicBezTo>
                  <a:cubicBezTo>
                    <a:pt x="131600" y="29623"/>
                    <a:pt x="131326" y="29361"/>
                    <a:pt x="131326" y="29051"/>
                  </a:cubicBezTo>
                  <a:cubicBezTo>
                    <a:pt x="131338" y="28742"/>
                    <a:pt x="131576" y="28492"/>
                    <a:pt x="131898" y="28492"/>
                  </a:cubicBezTo>
                  <a:close/>
                  <a:moveTo>
                    <a:pt x="135624" y="28492"/>
                  </a:moveTo>
                  <a:cubicBezTo>
                    <a:pt x="135946" y="28492"/>
                    <a:pt x="136196" y="28742"/>
                    <a:pt x="136196" y="29051"/>
                  </a:cubicBezTo>
                  <a:cubicBezTo>
                    <a:pt x="136196" y="29361"/>
                    <a:pt x="135934" y="29623"/>
                    <a:pt x="135624" y="29623"/>
                  </a:cubicBezTo>
                  <a:cubicBezTo>
                    <a:pt x="135315" y="29623"/>
                    <a:pt x="135065" y="29361"/>
                    <a:pt x="135065" y="29051"/>
                  </a:cubicBezTo>
                  <a:cubicBezTo>
                    <a:pt x="135065" y="28730"/>
                    <a:pt x="135315" y="28492"/>
                    <a:pt x="135624" y="28492"/>
                  </a:cubicBezTo>
                  <a:close/>
                  <a:moveTo>
                    <a:pt x="139351" y="28492"/>
                  </a:moveTo>
                  <a:cubicBezTo>
                    <a:pt x="139649" y="28492"/>
                    <a:pt x="139910" y="28742"/>
                    <a:pt x="139910" y="29051"/>
                  </a:cubicBezTo>
                  <a:cubicBezTo>
                    <a:pt x="139910" y="29349"/>
                    <a:pt x="139660" y="29623"/>
                    <a:pt x="139351" y="29623"/>
                  </a:cubicBezTo>
                  <a:cubicBezTo>
                    <a:pt x="139053" y="29623"/>
                    <a:pt x="138779" y="29361"/>
                    <a:pt x="138779" y="29051"/>
                  </a:cubicBezTo>
                  <a:cubicBezTo>
                    <a:pt x="138803" y="28742"/>
                    <a:pt x="139041" y="28492"/>
                    <a:pt x="139351" y="28492"/>
                  </a:cubicBezTo>
                  <a:close/>
                  <a:moveTo>
                    <a:pt x="3405" y="30349"/>
                  </a:moveTo>
                  <a:cubicBezTo>
                    <a:pt x="3703" y="30349"/>
                    <a:pt x="3977" y="30599"/>
                    <a:pt x="3977" y="30909"/>
                  </a:cubicBezTo>
                  <a:cubicBezTo>
                    <a:pt x="3977" y="31206"/>
                    <a:pt x="3727" y="31480"/>
                    <a:pt x="3405" y="31480"/>
                  </a:cubicBezTo>
                  <a:cubicBezTo>
                    <a:pt x="3096" y="31480"/>
                    <a:pt x="2846" y="31230"/>
                    <a:pt x="2846" y="30909"/>
                  </a:cubicBezTo>
                  <a:cubicBezTo>
                    <a:pt x="2858" y="30599"/>
                    <a:pt x="3096" y="30349"/>
                    <a:pt x="3405" y="30349"/>
                  </a:cubicBezTo>
                  <a:close/>
                  <a:moveTo>
                    <a:pt x="7132" y="30349"/>
                  </a:moveTo>
                  <a:cubicBezTo>
                    <a:pt x="7430" y="30349"/>
                    <a:pt x="7692" y="30599"/>
                    <a:pt x="7692" y="30909"/>
                  </a:cubicBezTo>
                  <a:cubicBezTo>
                    <a:pt x="7692" y="31206"/>
                    <a:pt x="7442" y="31480"/>
                    <a:pt x="7132" y="31480"/>
                  </a:cubicBezTo>
                  <a:cubicBezTo>
                    <a:pt x="6834" y="31480"/>
                    <a:pt x="6560" y="31230"/>
                    <a:pt x="6560" y="30909"/>
                  </a:cubicBezTo>
                  <a:cubicBezTo>
                    <a:pt x="6584" y="30599"/>
                    <a:pt x="6822" y="30349"/>
                    <a:pt x="7132" y="30349"/>
                  </a:cubicBezTo>
                  <a:close/>
                  <a:moveTo>
                    <a:pt x="10871" y="30349"/>
                  </a:moveTo>
                  <a:cubicBezTo>
                    <a:pt x="11168" y="30349"/>
                    <a:pt x="11430" y="30599"/>
                    <a:pt x="11430" y="30909"/>
                  </a:cubicBezTo>
                  <a:cubicBezTo>
                    <a:pt x="11430" y="31206"/>
                    <a:pt x="11180" y="31480"/>
                    <a:pt x="10871" y="31480"/>
                  </a:cubicBezTo>
                  <a:cubicBezTo>
                    <a:pt x="10573" y="31480"/>
                    <a:pt x="10299" y="31230"/>
                    <a:pt x="10299" y="30909"/>
                  </a:cubicBezTo>
                  <a:cubicBezTo>
                    <a:pt x="10299" y="30599"/>
                    <a:pt x="10549" y="30349"/>
                    <a:pt x="10871" y="30349"/>
                  </a:cubicBezTo>
                  <a:close/>
                  <a:moveTo>
                    <a:pt x="14585" y="30349"/>
                  </a:moveTo>
                  <a:cubicBezTo>
                    <a:pt x="14883" y="30349"/>
                    <a:pt x="15157" y="30599"/>
                    <a:pt x="15157" y="30909"/>
                  </a:cubicBezTo>
                  <a:cubicBezTo>
                    <a:pt x="15157" y="31206"/>
                    <a:pt x="14895" y="31480"/>
                    <a:pt x="14585" y="31480"/>
                  </a:cubicBezTo>
                  <a:cubicBezTo>
                    <a:pt x="14288" y="31480"/>
                    <a:pt x="14014" y="31230"/>
                    <a:pt x="14014" y="30909"/>
                  </a:cubicBezTo>
                  <a:cubicBezTo>
                    <a:pt x="14038" y="30599"/>
                    <a:pt x="14276" y="30349"/>
                    <a:pt x="14585" y="30349"/>
                  </a:cubicBezTo>
                  <a:close/>
                  <a:moveTo>
                    <a:pt x="18324" y="30349"/>
                  </a:moveTo>
                  <a:cubicBezTo>
                    <a:pt x="18622" y="30349"/>
                    <a:pt x="18883" y="30599"/>
                    <a:pt x="18883" y="30909"/>
                  </a:cubicBezTo>
                  <a:cubicBezTo>
                    <a:pt x="18883" y="31206"/>
                    <a:pt x="18633" y="31480"/>
                    <a:pt x="18324" y="31480"/>
                  </a:cubicBezTo>
                  <a:cubicBezTo>
                    <a:pt x="18026" y="31480"/>
                    <a:pt x="17752" y="31230"/>
                    <a:pt x="17752" y="30909"/>
                  </a:cubicBezTo>
                  <a:cubicBezTo>
                    <a:pt x="17752" y="30599"/>
                    <a:pt x="18014" y="30349"/>
                    <a:pt x="18324" y="30349"/>
                  </a:cubicBezTo>
                  <a:close/>
                  <a:moveTo>
                    <a:pt x="22039" y="30349"/>
                  </a:moveTo>
                  <a:cubicBezTo>
                    <a:pt x="22336" y="30349"/>
                    <a:pt x="22610" y="30599"/>
                    <a:pt x="22610" y="30909"/>
                  </a:cubicBezTo>
                  <a:cubicBezTo>
                    <a:pt x="22610" y="31206"/>
                    <a:pt x="22360" y="31480"/>
                    <a:pt x="22039" y="31480"/>
                  </a:cubicBezTo>
                  <a:cubicBezTo>
                    <a:pt x="21729" y="31480"/>
                    <a:pt x="21479" y="31230"/>
                    <a:pt x="21479" y="30909"/>
                  </a:cubicBezTo>
                  <a:cubicBezTo>
                    <a:pt x="21491" y="30599"/>
                    <a:pt x="21729" y="30349"/>
                    <a:pt x="22039" y="30349"/>
                  </a:cubicBezTo>
                  <a:close/>
                  <a:moveTo>
                    <a:pt x="25777" y="30349"/>
                  </a:moveTo>
                  <a:cubicBezTo>
                    <a:pt x="26075" y="30349"/>
                    <a:pt x="26349" y="30599"/>
                    <a:pt x="26349" y="30909"/>
                  </a:cubicBezTo>
                  <a:cubicBezTo>
                    <a:pt x="26349" y="31206"/>
                    <a:pt x="26087" y="31480"/>
                    <a:pt x="25777" y="31480"/>
                  </a:cubicBezTo>
                  <a:cubicBezTo>
                    <a:pt x="25468" y="31480"/>
                    <a:pt x="25206" y="31230"/>
                    <a:pt x="25206" y="30909"/>
                  </a:cubicBezTo>
                  <a:cubicBezTo>
                    <a:pt x="25218" y="30599"/>
                    <a:pt x="25468" y="30349"/>
                    <a:pt x="25777" y="30349"/>
                  </a:cubicBezTo>
                  <a:close/>
                  <a:moveTo>
                    <a:pt x="29504" y="30349"/>
                  </a:moveTo>
                  <a:cubicBezTo>
                    <a:pt x="29801" y="30349"/>
                    <a:pt x="30063" y="30599"/>
                    <a:pt x="30063" y="30909"/>
                  </a:cubicBezTo>
                  <a:cubicBezTo>
                    <a:pt x="30063" y="31206"/>
                    <a:pt x="29813" y="31480"/>
                    <a:pt x="29504" y="31480"/>
                  </a:cubicBezTo>
                  <a:cubicBezTo>
                    <a:pt x="29182" y="31480"/>
                    <a:pt x="28932" y="31230"/>
                    <a:pt x="28932" y="30909"/>
                  </a:cubicBezTo>
                  <a:cubicBezTo>
                    <a:pt x="28944" y="30599"/>
                    <a:pt x="29182" y="30349"/>
                    <a:pt x="29504" y="30349"/>
                  </a:cubicBezTo>
                  <a:close/>
                  <a:moveTo>
                    <a:pt x="33230" y="30349"/>
                  </a:moveTo>
                  <a:cubicBezTo>
                    <a:pt x="33528" y="30349"/>
                    <a:pt x="33802" y="30599"/>
                    <a:pt x="33802" y="30909"/>
                  </a:cubicBezTo>
                  <a:cubicBezTo>
                    <a:pt x="33802" y="31206"/>
                    <a:pt x="33552" y="31480"/>
                    <a:pt x="33230" y="31480"/>
                  </a:cubicBezTo>
                  <a:cubicBezTo>
                    <a:pt x="32921" y="31480"/>
                    <a:pt x="32671" y="31230"/>
                    <a:pt x="32671" y="30909"/>
                  </a:cubicBezTo>
                  <a:cubicBezTo>
                    <a:pt x="32671" y="30599"/>
                    <a:pt x="32921" y="30349"/>
                    <a:pt x="33230" y="30349"/>
                  </a:cubicBezTo>
                  <a:close/>
                  <a:moveTo>
                    <a:pt x="36957" y="30349"/>
                  </a:moveTo>
                  <a:cubicBezTo>
                    <a:pt x="37255" y="30349"/>
                    <a:pt x="37517" y="30599"/>
                    <a:pt x="37517" y="30909"/>
                  </a:cubicBezTo>
                  <a:cubicBezTo>
                    <a:pt x="37517" y="31206"/>
                    <a:pt x="37267" y="31480"/>
                    <a:pt x="36957" y="31480"/>
                  </a:cubicBezTo>
                  <a:cubicBezTo>
                    <a:pt x="36648" y="31480"/>
                    <a:pt x="36386" y="31230"/>
                    <a:pt x="36386" y="30909"/>
                  </a:cubicBezTo>
                  <a:cubicBezTo>
                    <a:pt x="36409" y="30599"/>
                    <a:pt x="36648" y="30349"/>
                    <a:pt x="36957" y="30349"/>
                  </a:cubicBezTo>
                  <a:close/>
                  <a:moveTo>
                    <a:pt x="40672" y="30349"/>
                  </a:moveTo>
                  <a:cubicBezTo>
                    <a:pt x="40970" y="30349"/>
                    <a:pt x="41243" y="30599"/>
                    <a:pt x="41243" y="30909"/>
                  </a:cubicBezTo>
                  <a:cubicBezTo>
                    <a:pt x="41243" y="31206"/>
                    <a:pt x="40993" y="31480"/>
                    <a:pt x="40672" y="31480"/>
                  </a:cubicBezTo>
                  <a:cubicBezTo>
                    <a:pt x="40374" y="31480"/>
                    <a:pt x="40112" y="31230"/>
                    <a:pt x="40112" y="30909"/>
                  </a:cubicBezTo>
                  <a:cubicBezTo>
                    <a:pt x="40124" y="30599"/>
                    <a:pt x="40362" y="30349"/>
                    <a:pt x="40672" y="30349"/>
                  </a:cubicBezTo>
                  <a:close/>
                  <a:moveTo>
                    <a:pt x="44410" y="30349"/>
                  </a:moveTo>
                  <a:cubicBezTo>
                    <a:pt x="44708" y="30349"/>
                    <a:pt x="44982" y="30599"/>
                    <a:pt x="44982" y="30909"/>
                  </a:cubicBezTo>
                  <a:cubicBezTo>
                    <a:pt x="44982" y="31206"/>
                    <a:pt x="44720" y="31480"/>
                    <a:pt x="44410" y="31480"/>
                  </a:cubicBezTo>
                  <a:cubicBezTo>
                    <a:pt x="44113" y="31480"/>
                    <a:pt x="43851" y="31230"/>
                    <a:pt x="43851" y="30909"/>
                  </a:cubicBezTo>
                  <a:cubicBezTo>
                    <a:pt x="43851" y="30599"/>
                    <a:pt x="44101" y="30349"/>
                    <a:pt x="44410" y="30349"/>
                  </a:cubicBezTo>
                  <a:close/>
                  <a:moveTo>
                    <a:pt x="48137" y="30349"/>
                  </a:moveTo>
                  <a:cubicBezTo>
                    <a:pt x="48435" y="30349"/>
                    <a:pt x="48697" y="30599"/>
                    <a:pt x="48697" y="30909"/>
                  </a:cubicBezTo>
                  <a:cubicBezTo>
                    <a:pt x="48697" y="31206"/>
                    <a:pt x="48447" y="31480"/>
                    <a:pt x="48137" y="31480"/>
                  </a:cubicBezTo>
                  <a:cubicBezTo>
                    <a:pt x="47839" y="31480"/>
                    <a:pt x="47566" y="31230"/>
                    <a:pt x="47566" y="30909"/>
                  </a:cubicBezTo>
                  <a:cubicBezTo>
                    <a:pt x="47578" y="30599"/>
                    <a:pt x="47839" y="30349"/>
                    <a:pt x="48137" y="30349"/>
                  </a:cubicBezTo>
                  <a:close/>
                  <a:moveTo>
                    <a:pt x="51864" y="30349"/>
                  </a:moveTo>
                  <a:cubicBezTo>
                    <a:pt x="52161" y="30349"/>
                    <a:pt x="52435" y="30599"/>
                    <a:pt x="52435" y="30909"/>
                  </a:cubicBezTo>
                  <a:cubicBezTo>
                    <a:pt x="52435" y="31206"/>
                    <a:pt x="52185" y="31480"/>
                    <a:pt x="51864" y="31480"/>
                  </a:cubicBezTo>
                  <a:cubicBezTo>
                    <a:pt x="51566" y="31480"/>
                    <a:pt x="51304" y="31230"/>
                    <a:pt x="51304" y="30909"/>
                  </a:cubicBezTo>
                  <a:cubicBezTo>
                    <a:pt x="51304" y="30599"/>
                    <a:pt x="51554" y="30349"/>
                    <a:pt x="51864" y="30349"/>
                  </a:cubicBezTo>
                  <a:close/>
                  <a:moveTo>
                    <a:pt x="55602" y="30349"/>
                  </a:moveTo>
                  <a:cubicBezTo>
                    <a:pt x="55900" y="30349"/>
                    <a:pt x="56174" y="30599"/>
                    <a:pt x="56174" y="30909"/>
                  </a:cubicBezTo>
                  <a:cubicBezTo>
                    <a:pt x="56174" y="31206"/>
                    <a:pt x="55912" y="31480"/>
                    <a:pt x="55602" y="31480"/>
                  </a:cubicBezTo>
                  <a:cubicBezTo>
                    <a:pt x="55293" y="31480"/>
                    <a:pt x="55043" y="31230"/>
                    <a:pt x="55043" y="30909"/>
                  </a:cubicBezTo>
                  <a:cubicBezTo>
                    <a:pt x="55043" y="30599"/>
                    <a:pt x="55293" y="30349"/>
                    <a:pt x="55602" y="30349"/>
                  </a:cubicBezTo>
                  <a:close/>
                  <a:moveTo>
                    <a:pt x="59329" y="30349"/>
                  </a:moveTo>
                  <a:cubicBezTo>
                    <a:pt x="59627" y="30349"/>
                    <a:pt x="59889" y="30599"/>
                    <a:pt x="59889" y="30909"/>
                  </a:cubicBezTo>
                  <a:cubicBezTo>
                    <a:pt x="59889" y="31206"/>
                    <a:pt x="59639" y="31480"/>
                    <a:pt x="59329" y="31480"/>
                  </a:cubicBezTo>
                  <a:cubicBezTo>
                    <a:pt x="59008" y="31480"/>
                    <a:pt x="58757" y="31230"/>
                    <a:pt x="58757" y="30909"/>
                  </a:cubicBezTo>
                  <a:cubicBezTo>
                    <a:pt x="58757" y="30599"/>
                    <a:pt x="59008" y="30349"/>
                    <a:pt x="59329" y="30349"/>
                  </a:cubicBezTo>
                  <a:close/>
                  <a:moveTo>
                    <a:pt x="63056" y="30349"/>
                  </a:moveTo>
                  <a:cubicBezTo>
                    <a:pt x="63353" y="30349"/>
                    <a:pt x="63627" y="30599"/>
                    <a:pt x="63627" y="30909"/>
                  </a:cubicBezTo>
                  <a:cubicBezTo>
                    <a:pt x="63627" y="31206"/>
                    <a:pt x="63377" y="31480"/>
                    <a:pt x="63056" y="31480"/>
                  </a:cubicBezTo>
                  <a:cubicBezTo>
                    <a:pt x="62746" y="31480"/>
                    <a:pt x="62496" y="31230"/>
                    <a:pt x="62496" y="30909"/>
                  </a:cubicBezTo>
                  <a:cubicBezTo>
                    <a:pt x="62496" y="30599"/>
                    <a:pt x="62746" y="30349"/>
                    <a:pt x="63056" y="30349"/>
                  </a:cubicBezTo>
                  <a:close/>
                  <a:moveTo>
                    <a:pt x="66782" y="30349"/>
                  </a:moveTo>
                  <a:cubicBezTo>
                    <a:pt x="67080" y="30349"/>
                    <a:pt x="67342" y="30599"/>
                    <a:pt x="67342" y="30909"/>
                  </a:cubicBezTo>
                  <a:cubicBezTo>
                    <a:pt x="67342" y="31206"/>
                    <a:pt x="67092" y="31480"/>
                    <a:pt x="66782" y="31480"/>
                  </a:cubicBezTo>
                  <a:cubicBezTo>
                    <a:pt x="66473" y="31480"/>
                    <a:pt x="66211" y="31230"/>
                    <a:pt x="66211" y="30909"/>
                  </a:cubicBezTo>
                  <a:cubicBezTo>
                    <a:pt x="66235" y="30599"/>
                    <a:pt x="66473" y="30349"/>
                    <a:pt x="66782" y="30349"/>
                  </a:cubicBezTo>
                  <a:close/>
                  <a:moveTo>
                    <a:pt x="70509" y="30349"/>
                  </a:moveTo>
                  <a:cubicBezTo>
                    <a:pt x="70807" y="30349"/>
                    <a:pt x="71080" y="30599"/>
                    <a:pt x="71080" y="30909"/>
                  </a:cubicBezTo>
                  <a:cubicBezTo>
                    <a:pt x="71080" y="31206"/>
                    <a:pt x="70830" y="31480"/>
                    <a:pt x="70509" y="31480"/>
                  </a:cubicBezTo>
                  <a:cubicBezTo>
                    <a:pt x="70199" y="31480"/>
                    <a:pt x="69949" y="31230"/>
                    <a:pt x="69949" y="30909"/>
                  </a:cubicBezTo>
                  <a:cubicBezTo>
                    <a:pt x="69949" y="30599"/>
                    <a:pt x="70199" y="30349"/>
                    <a:pt x="70509" y="30349"/>
                  </a:cubicBezTo>
                  <a:close/>
                  <a:moveTo>
                    <a:pt x="74236" y="30349"/>
                  </a:moveTo>
                  <a:cubicBezTo>
                    <a:pt x="74533" y="30349"/>
                    <a:pt x="74795" y="30599"/>
                    <a:pt x="74795" y="30909"/>
                  </a:cubicBezTo>
                  <a:cubicBezTo>
                    <a:pt x="74795" y="31206"/>
                    <a:pt x="74545" y="31480"/>
                    <a:pt x="74236" y="31480"/>
                  </a:cubicBezTo>
                  <a:cubicBezTo>
                    <a:pt x="73938" y="31480"/>
                    <a:pt x="73676" y="31230"/>
                    <a:pt x="73676" y="30909"/>
                  </a:cubicBezTo>
                  <a:cubicBezTo>
                    <a:pt x="73676" y="30599"/>
                    <a:pt x="73926" y="30349"/>
                    <a:pt x="74236" y="30349"/>
                  </a:cubicBezTo>
                  <a:close/>
                  <a:moveTo>
                    <a:pt x="77855" y="30349"/>
                  </a:moveTo>
                  <a:cubicBezTo>
                    <a:pt x="78153" y="30349"/>
                    <a:pt x="78415" y="30599"/>
                    <a:pt x="78415" y="30909"/>
                  </a:cubicBezTo>
                  <a:cubicBezTo>
                    <a:pt x="78415" y="31206"/>
                    <a:pt x="78165" y="31480"/>
                    <a:pt x="77855" y="31480"/>
                  </a:cubicBezTo>
                  <a:cubicBezTo>
                    <a:pt x="77546" y="31480"/>
                    <a:pt x="77284" y="31230"/>
                    <a:pt x="77284" y="30909"/>
                  </a:cubicBezTo>
                  <a:cubicBezTo>
                    <a:pt x="77284" y="30599"/>
                    <a:pt x="77546" y="30349"/>
                    <a:pt x="77855" y="30349"/>
                  </a:cubicBezTo>
                  <a:close/>
                  <a:moveTo>
                    <a:pt x="81570" y="30349"/>
                  </a:moveTo>
                  <a:cubicBezTo>
                    <a:pt x="81868" y="30349"/>
                    <a:pt x="82141" y="30599"/>
                    <a:pt x="82141" y="30909"/>
                  </a:cubicBezTo>
                  <a:cubicBezTo>
                    <a:pt x="82141" y="31206"/>
                    <a:pt x="81879" y="31480"/>
                    <a:pt x="81570" y="31480"/>
                  </a:cubicBezTo>
                  <a:cubicBezTo>
                    <a:pt x="81260" y="31480"/>
                    <a:pt x="81010" y="31230"/>
                    <a:pt x="81010" y="30909"/>
                  </a:cubicBezTo>
                  <a:cubicBezTo>
                    <a:pt x="81022" y="30599"/>
                    <a:pt x="81260" y="30349"/>
                    <a:pt x="81570" y="30349"/>
                  </a:cubicBezTo>
                  <a:close/>
                  <a:moveTo>
                    <a:pt x="85308" y="30349"/>
                  </a:moveTo>
                  <a:cubicBezTo>
                    <a:pt x="85606" y="30349"/>
                    <a:pt x="85880" y="30599"/>
                    <a:pt x="85880" y="30909"/>
                  </a:cubicBezTo>
                  <a:cubicBezTo>
                    <a:pt x="85880" y="31206"/>
                    <a:pt x="85618" y="31480"/>
                    <a:pt x="85308" y="31480"/>
                  </a:cubicBezTo>
                  <a:cubicBezTo>
                    <a:pt x="84999" y="31480"/>
                    <a:pt x="84749" y="31230"/>
                    <a:pt x="84749" y="30909"/>
                  </a:cubicBezTo>
                  <a:cubicBezTo>
                    <a:pt x="84749" y="30599"/>
                    <a:pt x="84999" y="30349"/>
                    <a:pt x="85308" y="30349"/>
                  </a:cubicBezTo>
                  <a:close/>
                  <a:moveTo>
                    <a:pt x="89035" y="30349"/>
                  </a:moveTo>
                  <a:cubicBezTo>
                    <a:pt x="89333" y="30349"/>
                    <a:pt x="89595" y="30599"/>
                    <a:pt x="89595" y="30909"/>
                  </a:cubicBezTo>
                  <a:cubicBezTo>
                    <a:pt x="89595" y="31206"/>
                    <a:pt x="89345" y="31480"/>
                    <a:pt x="89035" y="31480"/>
                  </a:cubicBezTo>
                  <a:cubicBezTo>
                    <a:pt x="88714" y="31480"/>
                    <a:pt x="88464" y="31230"/>
                    <a:pt x="88464" y="30909"/>
                  </a:cubicBezTo>
                  <a:cubicBezTo>
                    <a:pt x="88475" y="30599"/>
                    <a:pt x="88714" y="30349"/>
                    <a:pt x="89035" y="30349"/>
                  </a:cubicBezTo>
                  <a:close/>
                  <a:moveTo>
                    <a:pt x="92762" y="30349"/>
                  </a:moveTo>
                  <a:cubicBezTo>
                    <a:pt x="93059" y="30349"/>
                    <a:pt x="93333" y="30599"/>
                    <a:pt x="93333" y="30909"/>
                  </a:cubicBezTo>
                  <a:cubicBezTo>
                    <a:pt x="93333" y="31206"/>
                    <a:pt x="93071" y="31480"/>
                    <a:pt x="92762" y="31480"/>
                  </a:cubicBezTo>
                  <a:cubicBezTo>
                    <a:pt x="92452" y="31480"/>
                    <a:pt x="92202" y="31230"/>
                    <a:pt x="92202" y="30909"/>
                  </a:cubicBezTo>
                  <a:cubicBezTo>
                    <a:pt x="92202" y="30599"/>
                    <a:pt x="92452" y="30349"/>
                    <a:pt x="92762" y="30349"/>
                  </a:cubicBezTo>
                  <a:close/>
                  <a:moveTo>
                    <a:pt x="96488" y="30349"/>
                  </a:moveTo>
                  <a:cubicBezTo>
                    <a:pt x="96786" y="30349"/>
                    <a:pt x="97048" y="30599"/>
                    <a:pt x="97048" y="30909"/>
                  </a:cubicBezTo>
                  <a:cubicBezTo>
                    <a:pt x="97048" y="31206"/>
                    <a:pt x="96798" y="31480"/>
                    <a:pt x="96488" y="31480"/>
                  </a:cubicBezTo>
                  <a:cubicBezTo>
                    <a:pt x="96191" y="31480"/>
                    <a:pt x="95917" y="31230"/>
                    <a:pt x="95917" y="30909"/>
                  </a:cubicBezTo>
                  <a:cubicBezTo>
                    <a:pt x="95917" y="30599"/>
                    <a:pt x="96179" y="30349"/>
                    <a:pt x="96488" y="30349"/>
                  </a:cubicBezTo>
                  <a:close/>
                  <a:moveTo>
                    <a:pt x="100203" y="30349"/>
                  </a:moveTo>
                  <a:cubicBezTo>
                    <a:pt x="100501" y="30349"/>
                    <a:pt x="100775" y="30599"/>
                    <a:pt x="100775" y="30909"/>
                  </a:cubicBezTo>
                  <a:cubicBezTo>
                    <a:pt x="100775" y="31206"/>
                    <a:pt x="100513" y="31480"/>
                    <a:pt x="100203" y="31480"/>
                  </a:cubicBezTo>
                  <a:cubicBezTo>
                    <a:pt x="99905" y="31480"/>
                    <a:pt x="99644" y="31230"/>
                    <a:pt x="99644" y="30909"/>
                  </a:cubicBezTo>
                  <a:cubicBezTo>
                    <a:pt x="99655" y="30599"/>
                    <a:pt x="99894" y="30349"/>
                    <a:pt x="100203" y="30349"/>
                  </a:cubicBezTo>
                  <a:close/>
                  <a:moveTo>
                    <a:pt x="103942" y="30349"/>
                  </a:moveTo>
                  <a:cubicBezTo>
                    <a:pt x="104239" y="30349"/>
                    <a:pt x="104513" y="30599"/>
                    <a:pt x="104513" y="30909"/>
                  </a:cubicBezTo>
                  <a:cubicBezTo>
                    <a:pt x="104513" y="31206"/>
                    <a:pt x="104251" y="31480"/>
                    <a:pt x="103942" y="31480"/>
                  </a:cubicBezTo>
                  <a:cubicBezTo>
                    <a:pt x="103644" y="31480"/>
                    <a:pt x="103382" y="31230"/>
                    <a:pt x="103382" y="30909"/>
                  </a:cubicBezTo>
                  <a:cubicBezTo>
                    <a:pt x="103382" y="30599"/>
                    <a:pt x="103632" y="30349"/>
                    <a:pt x="103942" y="30349"/>
                  </a:cubicBezTo>
                  <a:close/>
                  <a:moveTo>
                    <a:pt x="107668" y="30349"/>
                  </a:moveTo>
                  <a:cubicBezTo>
                    <a:pt x="107966" y="30349"/>
                    <a:pt x="108228" y="30599"/>
                    <a:pt x="108228" y="30909"/>
                  </a:cubicBezTo>
                  <a:cubicBezTo>
                    <a:pt x="108228" y="31206"/>
                    <a:pt x="107978" y="31480"/>
                    <a:pt x="107668" y="31480"/>
                  </a:cubicBezTo>
                  <a:cubicBezTo>
                    <a:pt x="107371" y="31480"/>
                    <a:pt x="107097" y="31230"/>
                    <a:pt x="107097" y="30909"/>
                  </a:cubicBezTo>
                  <a:cubicBezTo>
                    <a:pt x="107109" y="30599"/>
                    <a:pt x="107347" y="30349"/>
                    <a:pt x="107668" y="30349"/>
                  </a:cubicBezTo>
                  <a:close/>
                  <a:moveTo>
                    <a:pt x="111395" y="30349"/>
                  </a:moveTo>
                  <a:cubicBezTo>
                    <a:pt x="111693" y="30349"/>
                    <a:pt x="111967" y="30599"/>
                    <a:pt x="111967" y="30909"/>
                  </a:cubicBezTo>
                  <a:cubicBezTo>
                    <a:pt x="111967" y="31206"/>
                    <a:pt x="111705" y="31480"/>
                    <a:pt x="111395" y="31480"/>
                  </a:cubicBezTo>
                  <a:cubicBezTo>
                    <a:pt x="111085" y="31480"/>
                    <a:pt x="110835" y="31230"/>
                    <a:pt x="110835" y="30909"/>
                  </a:cubicBezTo>
                  <a:cubicBezTo>
                    <a:pt x="110835" y="30599"/>
                    <a:pt x="111085" y="30349"/>
                    <a:pt x="111395" y="30349"/>
                  </a:cubicBezTo>
                  <a:close/>
                  <a:moveTo>
                    <a:pt x="115122" y="30349"/>
                  </a:moveTo>
                  <a:cubicBezTo>
                    <a:pt x="115419" y="30349"/>
                    <a:pt x="115681" y="30599"/>
                    <a:pt x="115681" y="30909"/>
                  </a:cubicBezTo>
                  <a:cubicBezTo>
                    <a:pt x="115681" y="31206"/>
                    <a:pt x="115431" y="31480"/>
                    <a:pt x="115122" y="31480"/>
                  </a:cubicBezTo>
                  <a:cubicBezTo>
                    <a:pt x="114812" y="31480"/>
                    <a:pt x="114550" y="31230"/>
                    <a:pt x="114550" y="30909"/>
                  </a:cubicBezTo>
                  <a:cubicBezTo>
                    <a:pt x="114574" y="30599"/>
                    <a:pt x="114812" y="30349"/>
                    <a:pt x="115122" y="30349"/>
                  </a:cubicBezTo>
                  <a:close/>
                  <a:moveTo>
                    <a:pt x="118860" y="30349"/>
                  </a:moveTo>
                  <a:cubicBezTo>
                    <a:pt x="119158" y="30349"/>
                    <a:pt x="119420" y="30599"/>
                    <a:pt x="119420" y="30909"/>
                  </a:cubicBezTo>
                  <a:cubicBezTo>
                    <a:pt x="119420" y="31206"/>
                    <a:pt x="119170" y="31480"/>
                    <a:pt x="118860" y="31480"/>
                  </a:cubicBezTo>
                  <a:cubicBezTo>
                    <a:pt x="118539" y="31480"/>
                    <a:pt x="118289" y="31230"/>
                    <a:pt x="118289" y="30909"/>
                  </a:cubicBezTo>
                  <a:cubicBezTo>
                    <a:pt x="118289" y="30599"/>
                    <a:pt x="118539" y="30349"/>
                    <a:pt x="118860" y="30349"/>
                  </a:cubicBezTo>
                  <a:close/>
                  <a:moveTo>
                    <a:pt x="122575" y="30349"/>
                  </a:moveTo>
                  <a:cubicBezTo>
                    <a:pt x="122873" y="30349"/>
                    <a:pt x="123146" y="30599"/>
                    <a:pt x="123146" y="30909"/>
                  </a:cubicBezTo>
                  <a:cubicBezTo>
                    <a:pt x="123146" y="31206"/>
                    <a:pt x="122885" y="31480"/>
                    <a:pt x="122575" y="31480"/>
                  </a:cubicBezTo>
                  <a:cubicBezTo>
                    <a:pt x="122265" y="31480"/>
                    <a:pt x="122015" y="31230"/>
                    <a:pt x="122015" y="30909"/>
                  </a:cubicBezTo>
                  <a:cubicBezTo>
                    <a:pt x="122027" y="30599"/>
                    <a:pt x="122277" y="30349"/>
                    <a:pt x="122575" y="30349"/>
                  </a:cubicBezTo>
                  <a:close/>
                  <a:moveTo>
                    <a:pt x="126314" y="30349"/>
                  </a:moveTo>
                  <a:cubicBezTo>
                    <a:pt x="126611" y="30349"/>
                    <a:pt x="126873" y="30599"/>
                    <a:pt x="126873" y="30909"/>
                  </a:cubicBezTo>
                  <a:cubicBezTo>
                    <a:pt x="126873" y="31206"/>
                    <a:pt x="126623" y="31480"/>
                    <a:pt x="126314" y="31480"/>
                  </a:cubicBezTo>
                  <a:cubicBezTo>
                    <a:pt x="126004" y="31480"/>
                    <a:pt x="125742" y="31230"/>
                    <a:pt x="125742" y="30909"/>
                  </a:cubicBezTo>
                  <a:cubicBezTo>
                    <a:pt x="125742" y="30599"/>
                    <a:pt x="126004" y="30349"/>
                    <a:pt x="126314" y="30349"/>
                  </a:cubicBezTo>
                  <a:close/>
                  <a:moveTo>
                    <a:pt x="130028" y="30349"/>
                  </a:moveTo>
                  <a:cubicBezTo>
                    <a:pt x="130326" y="30349"/>
                    <a:pt x="130600" y="30599"/>
                    <a:pt x="130600" y="30909"/>
                  </a:cubicBezTo>
                  <a:cubicBezTo>
                    <a:pt x="130600" y="31206"/>
                    <a:pt x="130350" y="31480"/>
                    <a:pt x="130028" y="31480"/>
                  </a:cubicBezTo>
                  <a:cubicBezTo>
                    <a:pt x="129731" y="31480"/>
                    <a:pt x="129469" y="31230"/>
                    <a:pt x="129469" y="30909"/>
                  </a:cubicBezTo>
                  <a:cubicBezTo>
                    <a:pt x="129469" y="30599"/>
                    <a:pt x="129719" y="30349"/>
                    <a:pt x="130028" y="30349"/>
                  </a:cubicBezTo>
                  <a:close/>
                  <a:moveTo>
                    <a:pt x="133767" y="30349"/>
                  </a:moveTo>
                  <a:cubicBezTo>
                    <a:pt x="134065" y="30349"/>
                    <a:pt x="134326" y="30599"/>
                    <a:pt x="134326" y="30909"/>
                  </a:cubicBezTo>
                  <a:cubicBezTo>
                    <a:pt x="134326" y="31206"/>
                    <a:pt x="134076" y="31480"/>
                    <a:pt x="133767" y="31480"/>
                  </a:cubicBezTo>
                  <a:cubicBezTo>
                    <a:pt x="133469" y="31480"/>
                    <a:pt x="133207" y="31230"/>
                    <a:pt x="133207" y="30909"/>
                  </a:cubicBezTo>
                  <a:cubicBezTo>
                    <a:pt x="133207" y="30599"/>
                    <a:pt x="133457" y="30349"/>
                    <a:pt x="133767" y="30349"/>
                  </a:cubicBezTo>
                  <a:close/>
                  <a:moveTo>
                    <a:pt x="137494" y="30349"/>
                  </a:moveTo>
                  <a:cubicBezTo>
                    <a:pt x="137791" y="30349"/>
                    <a:pt x="138053" y="30599"/>
                    <a:pt x="138053" y="30909"/>
                  </a:cubicBezTo>
                  <a:cubicBezTo>
                    <a:pt x="138053" y="31206"/>
                    <a:pt x="137803" y="31480"/>
                    <a:pt x="137494" y="31480"/>
                  </a:cubicBezTo>
                  <a:cubicBezTo>
                    <a:pt x="137196" y="31480"/>
                    <a:pt x="136922" y="31230"/>
                    <a:pt x="136922" y="30909"/>
                  </a:cubicBezTo>
                  <a:cubicBezTo>
                    <a:pt x="136934" y="30599"/>
                    <a:pt x="137172" y="30349"/>
                    <a:pt x="137494" y="30349"/>
                  </a:cubicBezTo>
                  <a:close/>
                  <a:moveTo>
                    <a:pt x="141220" y="30349"/>
                  </a:moveTo>
                  <a:cubicBezTo>
                    <a:pt x="141518" y="30349"/>
                    <a:pt x="141792" y="30599"/>
                    <a:pt x="141792" y="30909"/>
                  </a:cubicBezTo>
                  <a:cubicBezTo>
                    <a:pt x="141792" y="31206"/>
                    <a:pt x="141530" y="31480"/>
                    <a:pt x="141220" y="31480"/>
                  </a:cubicBezTo>
                  <a:cubicBezTo>
                    <a:pt x="140911" y="31480"/>
                    <a:pt x="140661" y="31230"/>
                    <a:pt x="140661" y="30909"/>
                  </a:cubicBezTo>
                  <a:cubicBezTo>
                    <a:pt x="140661" y="30599"/>
                    <a:pt x="140911" y="30349"/>
                    <a:pt x="141220" y="30349"/>
                  </a:cubicBezTo>
                  <a:close/>
                  <a:moveTo>
                    <a:pt x="1548" y="32206"/>
                  </a:moveTo>
                  <a:cubicBezTo>
                    <a:pt x="1846" y="32206"/>
                    <a:pt x="2119" y="32456"/>
                    <a:pt x="2119" y="32778"/>
                  </a:cubicBezTo>
                  <a:cubicBezTo>
                    <a:pt x="2119" y="33087"/>
                    <a:pt x="1858" y="33338"/>
                    <a:pt x="1548" y="33338"/>
                  </a:cubicBezTo>
                  <a:cubicBezTo>
                    <a:pt x="1238" y="33338"/>
                    <a:pt x="988" y="33087"/>
                    <a:pt x="988" y="32778"/>
                  </a:cubicBezTo>
                  <a:cubicBezTo>
                    <a:pt x="988" y="32456"/>
                    <a:pt x="1238" y="32206"/>
                    <a:pt x="1548" y="32206"/>
                  </a:cubicBezTo>
                  <a:close/>
                  <a:moveTo>
                    <a:pt x="5287" y="32206"/>
                  </a:moveTo>
                  <a:cubicBezTo>
                    <a:pt x="5596" y="32206"/>
                    <a:pt x="5846" y="32456"/>
                    <a:pt x="5846" y="32778"/>
                  </a:cubicBezTo>
                  <a:cubicBezTo>
                    <a:pt x="5846" y="33087"/>
                    <a:pt x="5596" y="33338"/>
                    <a:pt x="5287" y="33338"/>
                  </a:cubicBezTo>
                  <a:cubicBezTo>
                    <a:pt x="4977" y="33338"/>
                    <a:pt x="4715" y="33087"/>
                    <a:pt x="4715" y="32778"/>
                  </a:cubicBezTo>
                  <a:cubicBezTo>
                    <a:pt x="4715" y="32456"/>
                    <a:pt x="4977" y="32206"/>
                    <a:pt x="5287" y="32206"/>
                  </a:cubicBezTo>
                  <a:close/>
                  <a:moveTo>
                    <a:pt x="9001" y="32206"/>
                  </a:moveTo>
                  <a:cubicBezTo>
                    <a:pt x="9299" y="32206"/>
                    <a:pt x="9573" y="32456"/>
                    <a:pt x="9573" y="32778"/>
                  </a:cubicBezTo>
                  <a:cubicBezTo>
                    <a:pt x="9573" y="33087"/>
                    <a:pt x="9323" y="33338"/>
                    <a:pt x="9001" y="33338"/>
                  </a:cubicBezTo>
                  <a:cubicBezTo>
                    <a:pt x="8704" y="33338"/>
                    <a:pt x="8442" y="33087"/>
                    <a:pt x="8442" y="32778"/>
                  </a:cubicBezTo>
                  <a:cubicBezTo>
                    <a:pt x="8442" y="32456"/>
                    <a:pt x="8692" y="32206"/>
                    <a:pt x="9001" y="32206"/>
                  </a:cubicBezTo>
                  <a:close/>
                  <a:moveTo>
                    <a:pt x="12728" y="32206"/>
                  </a:moveTo>
                  <a:cubicBezTo>
                    <a:pt x="13037" y="32206"/>
                    <a:pt x="13288" y="32456"/>
                    <a:pt x="13288" y="32778"/>
                  </a:cubicBezTo>
                  <a:cubicBezTo>
                    <a:pt x="13288" y="33087"/>
                    <a:pt x="13037" y="33338"/>
                    <a:pt x="12728" y="33338"/>
                  </a:cubicBezTo>
                  <a:cubicBezTo>
                    <a:pt x="12418" y="33338"/>
                    <a:pt x="12156" y="33087"/>
                    <a:pt x="12156" y="32778"/>
                  </a:cubicBezTo>
                  <a:cubicBezTo>
                    <a:pt x="12156" y="32456"/>
                    <a:pt x="12418" y="32206"/>
                    <a:pt x="12728" y="32206"/>
                  </a:cubicBezTo>
                  <a:close/>
                  <a:moveTo>
                    <a:pt x="16466" y="32206"/>
                  </a:moveTo>
                  <a:cubicBezTo>
                    <a:pt x="16764" y="32206"/>
                    <a:pt x="17026" y="32456"/>
                    <a:pt x="17026" y="32778"/>
                  </a:cubicBezTo>
                  <a:cubicBezTo>
                    <a:pt x="17026" y="33087"/>
                    <a:pt x="16776" y="33338"/>
                    <a:pt x="16466" y="33338"/>
                  </a:cubicBezTo>
                  <a:cubicBezTo>
                    <a:pt x="16169" y="33338"/>
                    <a:pt x="15895" y="33087"/>
                    <a:pt x="15895" y="32778"/>
                  </a:cubicBezTo>
                  <a:cubicBezTo>
                    <a:pt x="15895" y="32456"/>
                    <a:pt x="16145" y="32206"/>
                    <a:pt x="16466" y="32206"/>
                  </a:cubicBezTo>
                  <a:close/>
                  <a:moveTo>
                    <a:pt x="20181" y="32206"/>
                  </a:moveTo>
                  <a:cubicBezTo>
                    <a:pt x="20491" y="32206"/>
                    <a:pt x="20753" y="32456"/>
                    <a:pt x="20753" y="32778"/>
                  </a:cubicBezTo>
                  <a:cubicBezTo>
                    <a:pt x="20753" y="33087"/>
                    <a:pt x="20491" y="33338"/>
                    <a:pt x="20181" y="33338"/>
                  </a:cubicBezTo>
                  <a:cubicBezTo>
                    <a:pt x="19872" y="33338"/>
                    <a:pt x="19622" y="33087"/>
                    <a:pt x="19622" y="32778"/>
                  </a:cubicBezTo>
                  <a:cubicBezTo>
                    <a:pt x="19622" y="32456"/>
                    <a:pt x="19872" y="32206"/>
                    <a:pt x="20181" y="32206"/>
                  </a:cubicBezTo>
                  <a:close/>
                  <a:moveTo>
                    <a:pt x="23920" y="32206"/>
                  </a:moveTo>
                  <a:cubicBezTo>
                    <a:pt x="24217" y="32206"/>
                    <a:pt x="24479" y="32456"/>
                    <a:pt x="24479" y="32778"/>
                  </a:cubicBezTo>
                  <a:cubicBezTo>
                    <a:pt x="24479" y="33087"/>
                    <a:pt x="24229" y="33338"/>
                    <a:pt x="23920" y="33338"/>
                  </a:cubicBezTo>
                  <a:cubicBezTo>
                    <a:pt x="23610" y="33338"/>
                    <a:pt x="23348" y="33087"/>
                    <a:pt x="23348" y="32778"/>
                  </a:cubicBezTo>
                  <a:cubicBezTo>
                    <a:pt x="23348" y="32456"/>
                    <a:pt x="23610" y="32206"/>
                    <a:pt x="23920" y="32206"/>
                  </a:cubicBezTo>
                  <a:close/>
                  <a:moveTo>
                    <a:pt x="27635" y="32206"/>
                  </a:moveTo>
                  <a:cubicBezTo>
                    <a:pt x="27956" y="32206"/>
                    <a:pt x="28206" y="32456"/>
                    <a:pt x="28206" y="32778"/>
                  </a:cubicBezTo>
                  <a:cubicBezTo>
                    <a:pt x="28206" y="33087"/>
                    <a:pt x="27956" y="33338"/>
                    <a:pt x="27635" y="33338"/>
                  </a:cubicBezTo>
                  <a:cubicBezTo>
                    <a:pt x="27325" y="33338"/>
                    <a:pt x="27075" y="33087"/>
                    <a:pt x="27075" y="32778"/>
                  </a:cubicBezTo>
                  <a:cubicBezTo>
                    <a:pt x="27075" y="32456"/>
                    <a:pt x="27325" y="32206"/>
                    <a:pt x="27635" y="32206"/>
                  </a:cubicBezTo>
                  <a:close/>
                  <a:moveTo>
                    <a:pt x="31373" y="32206"/>
                  </a:moveTo>
                  <a:cubicBezTo>
                    <a:pt x="31671" y="32206"/>
                    <a:pt x="31945" y="32456"/>
                    <a:pt x="31945" y="32778"/>
                  </a:cubicBezTo>
                  <a:cubicBezTo>
                    <a:pt x="31945" y="33087"/>
                    <a:pt x="31683" y="33338"/>
                    <a:pt x="31373" y="33338"/>
                  </a:cubicBezTo>
                  <a:cubicBezTo>
                    <a:pt x="31064" y="33338"/>
                    <a:pt x="30814" y="33087"/>
                    <a:pt x="30814" y="32778"/>
                  </a:cubicBezTo>
                  <a:cubicBezTo>
                    <a:pt x="30814" y="32456"/>
                    <a:pt x="31064" y="32206"/>
                    <a:pt x="31373" y="32206"/>
                  </a:cubicBezTo>
                  <a:close/>
                  <a:moveTo>
                    <a:pt x="35100" y="32206"/>
                  </a:moveTo>
                  <a:cubicBezTo>
                    <a:pt x="35409" y="32206"/>
                    <a:pt x="35659" y="32456"/>
                    <a:pt x="35659" y="32778"/>
                  </a:cubicBezTo>
                  <a:cubicBezTo>
                    <a:pt x="35659" y="33087"/>
                    <a:pt x="35409" y="33338"/>
                    <a:pt x="35100" y="33338"/>
                  </a:cubicBezTo>
                  <a:cubicBezTo>
                    <a:pt x="34778" y="33338"/>
                    <a:pt x="34528" y="33087"/>
                    <a:pt x="34528" y="32778"/>
                  </a:cubicBezTo>
                  <a:cubicBezTo>
                    <a:pt x="34528" y="32456"/>
                    <a:pt x="34778" y="32206"/>
                    <a:pt x="35100" y="32206"/>
                  </a:cubicBezTo>
                  <a:close/>
                  <a:moveTo>
                    <a:pt x="38815" y="32206"/>
                  </a:moveTo>
                  <a:cubicBezTo>
                    <a:pt x="39112" y="32206"/>
                    <a:pt x="39386" y="32456"/>
                    <a:pt x="39386" y="32778"/>
                  </a:cubicBezTo>
                  <a:cubicBezTo>
                    <a:pt x="39386" y="33087"/>
                    <a:pt x="39124" y="33338"/>
                    <a:pt x="38815" y="33338"/>
                  </a:cubicBezTo>
                  <a:cubicBezTo>
                    <a:pt x="38517" y="33338"/>
                    <a:pt x="38255" y="33087"/>
                    <a:pt x="38255" y="32778"/>
                  </a:cubicBezTo>
                  <a:cubicBezTo>
                    <a:pt x="38255" y="32456"/>
                    <a:pt x="38505" y="32206"/>
                    <a:pt x="38815" y="32206"/>
                  </a:cubicBezTo>
                  <a:close/>
                  <a:moveTo>
                    <a:pt x="42553" y="32206"/>
                  </a:moveTo>
                  <a:cubicBezTo>
                    <a:pt x="42863" y="32206"/>
                    <a:pt x="43113" y="32456"/>
                    <a:pt x="43113" y="32778"/>
                  </a:cubicBezTo>
                  <a:cubicBezTo>
                    <a:pt x="43113" y="33087"/>
                    <a:pt x="42863" y="33338"/>
                    <a:pt x="42553" y="33338"/>
                  </a:cubicBezTo>
                  <a:cubicBezTo>
                    <a:pt x="42232" y="33338"/>
                    <a:pt x="41982" y="33087"/>
                    <a:pt x="41982" y="32778"/>
                  </a:cubicBezTo>
                  <a:cubicBezTo>
                    <a:pt x="41982" y="32456"/>
                    <a:pt x="42244" y="32206"/>
                    <a:pt x="42553" y="32206"/>
                  </a:cubicBezTo>
                  <a:close/>
                  <a:moveTo>
                    <a:pt x="46268" y="32206"/>
                  </a:moveTo>
                  <a:cubicBezTo>
                    <a:pt x="46565" y="32206"/>
                    <a:pt x="46839" y="32456"/>
                    <a:pt x="46839" y="32778"/>
                  </a:cubicBezTo>
                  <a:cubicBezTo>
                    <a:pt x="46839" y="33087"/>
                    <a:pt x="46589" y="33338"/>
                    <a:pt x="46268" y="33338"/>
                  </a:cubicBezTo>
                  <a:cubicBezTo>
                    <a:pt x="45970" y="33338"/>
                    <a:pt x="45708" y="33087"/>
                    <a:pt x="45708" y="32778"/>
                  </a:cubicBezTo>
                  <a:cubicBezTo>
                    <a:pt x="45708" y="32456"/>
                    <a:pt x="45958" y="32206"/>
                    <a:pt x="46268" y="32206"/>
                  </a:cubicBezTo>
                  <a:close/>
                  <a:moveTo>
                    <a:pt x="50006" y="32206"/>
                  </a:moveTo>
                  <a:cubicBezTo>
                    <a:pt x="50316" y="32206"/>
                    <a:pt x="50578" y="32456"/>
                    <a:pt x="50578" y="32778"/>
                  </a:cubicBezTo>
                  <a:cubicBezTo>
                    <a:pt x="50578" y="33087"/>
                    <a:pt x="50316" y="33338"/>
                    <a:pt x="50006" y="33338"/>
                  </a:cubicBezTo>
                  <a:cubicBezTo>
                    <a:pt x="49697" y="33338"/>
                    <a:pt x="49447" y="33087"/>
                    <a:pt x="49447" y="32778"/>
                  </a:cubicBezTo>
                  <a:cubicBezTo>
                    <a:pt x="49447" y="32456"/>
                    <a:pt x="49697" y="32206"/>
                    <a:pt x="50006" y="32206"/>
                  </a:cubicBezTo>
                  <a:close/>
                  <a:moveTo>
                    <a:pt x="53733" y="32206"/>
                  </a:moveTo>
                  <a:cubicBezTo>
                    <a:pt x="54031" y="32206"/>
                    <a:pt x="54293" y="32456"/>
                    <a:pt x="54293" y="32778"/>
                  </a:cubicBezTo>
                  <a:cubicBezTo>
                    <a:pt x="54293" y="33087"/>
                    <a:pt x="54043" y="33338"/>
                    <a:pt x="53733" y="33338"/>
                  </a:cubicBezTo>
                  <a:cubicBezTo>
                    <a:pt x="53412" y="33338"/>
                    <a:pt x="53162" y="33087"/>
                    <a:pt x="53162" y="32778"/>
                  </a:cubicBezTo>
                  <a:cubicBezTo>
                    <a:pt x="53162" y="32456"/>
                    <a:pt x="53412" y="32206"/>
                    <a:pt x="53733" y="32206"/>
                  </a:cubicBezTo>
                  <a:close/>
                  <a:moveTo>
                    <a:pt x="57460" y="32206"/>
                  </a:moveTo>
                  <a:cubicBezTo>
                    <a:pt x="57781" y="32206"/>
                    <a:pt x="58031" y="32456"/>
                    <a:pt x="58031" y="32778"/>
                  </a:cubicBezTo>
                  <a:cubicBezTo>
                    <a:pt x="58031" y="33087"/>
                    <a:pt x="57781" y="33338"/>
                    <a:pt x="57460" y="33338"/>
                  </a:cubicBezTo>
                  <a:cubicBezTo>
                    <a:pt x="57150" y="33338"/>
                    <a:pt x="56900" y="33087"/>
                    <a:pt x="56900" y="32778"/>
                  </a:cubicBezTo>
                  <a:cubicBezTo>
                    <a:pt x="56900" y="32456"/>
                    <a:pt x="57150" y="32206"/>
                    <a:pt x="57460" y="32206"/>
                  </a:cubicBezTo>
                  <a:close/>
                  <a:moveTo>
                    <a:pt x="61186" y="32206"/>
                  </a:moveTo>
                  <a:cubicBezTo>
                    <a:pt x="61484" y="32206"/>
                    <a:pt x="61746" y="32456"/>
                    <a:pt x="61746" y="32778"/>
                  </a:cubicBezTo>
                  <a:cubicBezTo>
                    <a:pt x="61746" y="33087"/>
                    <a:pt x="61496" y="33338"/>
                    <a:pt x="61186" y="33338"/>
                  </a:cubicBezTo>
                  <a:cubicBezTo>
                    <a:pt x="60877" y="33338"/>
                    <a:pt x="60615" y="33087"/>
                    <a:pt x="60615" y="32778"/>
                  </a:cubicBezTo>
                  <a:cubicBezTo>
                    <a:pt x="60615" y="32456"/>
                    <a:pt x="60877" y="32206"/>
                    <a:pt x="61186" y="32206"/>
                  </a:cubicBezTo>
                  <a:close/>
                  <a:moveTo>
                    <a:pt x="64925" y="32206"/>
                  </a:moveTo>
                  <a:cubicBezTo>
                    <a:pt x="65234" y="32206"/>
                    <a:pt x="65485" y="32456"/>
                    <a:pt x="65485" y="32778"/>
                  </a:cubicBezTo>
                  <a:cubicBezTo>
                    <a:pt x="65485" y="33087"/>
                    <a:pt x="65234" y="33338"/>
                    <a:pt x="64925" y="33338"/>
                  </a:cubicBezTo>
                  <a:cubicBezTo>
                    <a:pt x="64603" y="33338"/>
                    <a:pt x="64353" y="33087"/>
                    <a:pt x="64353" y="32778"/>
                  </a:cubicBezTo>
                  <a:cubicBezTo>
                    <a:pt x="64353" y="32456"/>
                    <a:pt x="64603" y="32206"/>
                    <a:pt x="64925" y="32206"/>
                  </a:cubicBezTo>
                  <a:close/>
                  <a:moveTo>
                    <a:pt x="68640" y="32206"/>
                  </a:moveTo>
                  <a:cubicBezTo>
                    <a:pt x="68937" y="32206"/>
                    <a:pt x="69211" y="32456"/>
                    <a:pt x="69211" y="32778"/>
                  </a:cubicBezTo>
                  <a:cubicBezTo>
                    <a:pt x="69211" y="33087"/>
                    <a:pt x="68949" y="33338"/>
                    <a:pt x="68640" y="33338"/>
                  </a:cubicBezTo>
                  <a:cubicBezTo>
                    <a:pt x="68330" y="33338"/>
                    <a:pt x="68080" y="33087"/>
                    <a:pt x="68080" y="32778"/>
                  </a:cubicBezTo>
                  <a:cubicBezTo>
                    <a:pt x="68092" y="32456"/>
                    <a:pt x="68330" y="32206"/>
                    <a:pt x="68640" y="32206"/>
                  </a:cubicBezTo>
                  <a:close/>
                  <a:moveTo>
                    <a:pt x="72366" y="32206"/>
                  </a:moveTo>
                  <a:cubicBezTo>
                    <a:pt x="72676" y="32206"/>
                    <a:pt x="72926" y="32456"/>
                    <a:pt x="72926" y="32778"/>
                  </a:cubicBezTo>
                  <a:cubicBezTo>
                    <a:pt x="72926" y="33087"/>
                    <a:pt x="72676" y="33338"/>
                    <a:pt x="72366" y="33338"/>
                  </a:cubicBezTo>
                  <a:cubicBezTo>
                    <a:pt x="72045" y="33338"/>
                    <a:pt x="71795" y="33087"/>
                    <a:pt x="71795" y="32778"/>
                  </a:cubicBezTo>
                  <a:cubicBezTo>
                    <a:pt x="71795" y="32456"/>
                    <a:pt x="72069" y="32206"/>
                    <a:pt x="72366" y="32206"/>
                  </a:cubicBezTo>
                  <a:close/>
                  <a:moveTo>
                    <a:pt x="76093" y="32206"/>
                  </a:moveTo>
                  <a:cubicBezTo>
                    <a:pt x="76391" y="32206"/>
                    <a:pt x="76664" y="32456"/>
                    <a:pt x="76664" y="32778"/>
                  </a:cubicBezTo>
                  <a:cubicBezTo>
                    <a:pt x="76664" y="33087"/>
                    <a:pt x="76403" y="33338"/>
                    <a:pt x="76093" y="33338"/>
                  </a:cubicBezTo>
                  <a:cubicBezTo>
                    <a:pt x="75795" y="33338"/>
                    <a:pt x="75533" y="33087"/>
                    <a:pt x="75533" y="32778"/>
                  </a:cubicBezTo>
                  <a:cubicBezTo>
                    <a:pt x="75533" y="32456"/>
                    <a:pt x="75783" y="32206"/>
                    <a:pt x="76093" y="32206"/>
                  </a:cubicBezTo>
                  <a:close/>
                  <a:moveTo>
                    <a:pt x="79712" y="32206"/>
                  </a:moveTo>
                  <a:cubicBezTo>
                    <a:pt x="80010" y="32206"/>
                    <a:pt x="80284" y="32456"/>
                    <a:pt x="80284" y="32778"/>
                  </a:cubicBezTo>
                  <a:cubicBezTo>
                    <a:pt x="80284" y="33087"/>
                    <a:pt x="80022" y="33338"/>
                    <a:pt x="79712" y="33338"/>
                  </a:cubicBezTo>
                  <a:cubicBezTo>
                    <a:pt x="79403" y="33338"/>
                    <a:pt x="79153" y="33087"/>
                    <a:pt x="79153" y="32778"/>
                  </a:cubicBezTo>
                  <a:cubicBezTo>
                    <a:pt x="79153" y="32456"/>
                    <a:pt x="79403" y="32206"/>
                    <a:pt x="79712" y="32206"/>
                  </a:cubicBezTo>
                  <a:close/>
                  <a:moveTo>
                    <a:pt x="83451" y="32206"/>
                  </a:moveTo>
                  <a:cubicBezTo>
                    <a:pt x="83761" y="32206"/>
                    <a:pt x="84011" y="32456"/>
                    <a:pt x="84011" y="32778"/>
                  </a:cubicBezTo>
                  <a:cubicBezTo>
                    <a:pt x="84011" y="33087"/>
                    <a:pt x="83761" y="33338"/>
                    <a:pt x="83451" y="33338"/>
                  </a:cubicBezTo>
                  <a:cubicBezTo>
                    <a:pt x="83141" y="33338"/>
                    <a:pt x="82880" y="33087"/>
                    <a:pt x="82880" y="32778"/>
                  </a:cubicBezTo>
                  <a:cubicBezTo>
                    <a:pt x="82880" y="32456"/>
                    <a:pt x="83141" y="32206"/>
                    <a:pt x="83451" y="32206"/>
                  </a:cubicBezTo>
                  <a:close/>
                  <a:moveTo>
                    <a:pt x="87166" y="32206"/>
                  </a:moveTo>
                  <a:cubicBezTo>
                    <a:pt x="87463" y="32206"/>
                    <a:pt x="87737" y="32456"/>
                    <a:pt x="87737" y="32778"/>
                  </a:cubicBezTo>
                  <a:cubicBezTo>
                    <a:pt x="87737" y="33087"/>
                    <a:pt x="87475" y="33338"/>
                    <a:pt x="87166" y="33338"/>
                  </a:cubicBezTo>
                  <a:cubicBezTo>
                    <a:pt x="86856" y="33338"/>
                    <a:pt x="86606" y="33087"/>
                    <a:pt x="86606" y="32778"/>
                  </a:cubicBezTo>
                  <a:cubicBezTo>
                    <a:pt x="86606" y="32456"/>
                    <a:pt x="86856" y="32206"/>
                    <a:pt x="87166" y="32206"/>
                  </a:cubicBezTo>
                  <a:close/>
                  <a:moveTo>
                    <a:pt x="90904" y="32206"/>
                  </a:moveTo>
                  <a:cubicBezTo>
                    <a:pt x="91214" y="32206"/>
                    <a:pt x="91464" y="32456"/>
                    <a:pt x="91464" y="32778"/>
                  </a:cubicBezTo>
                  <a:cubicBezTo>
                    <a:pt x="91464" y="33087"/>
                    <a:pt x="91214" y="33338"/>
                    <a:pt x="90904" y="33338"/>
                  </a:cubicBezTo>
                  <a:cubicBezTo>
                    <a:pt x="90595" y="33338"/>
                    <a:pt x="90345" y="33087"/>
                    <a:pt x="90345" y="32778"/>
                  </a:cubicBezTo>
                  <a:cubicBezTo>
                    <a:pt x="90345" y="32456"/>
                    <a:pt x="90595" y="32206"/>
                    <a:pt x="90904" y="32206"/>
                  </a:cubicBezTo>
                  <a:close/>
                  <a:moveTo>
                    <a:pt x="94631" y="32206"/>
                  </a:moveTo>
                  <a:cubicBezTo>
                    <a:pt x="94929" y="32206"/>
                    <a:pt x="95191" y="32456"/>
                    <a:pt x="95191" y="32778"/>
                  </a:cubicBezTo>
                  <a:cubicBezTo>
                    <a:pt x="95191" y="33087"/>
                    <a:pt x="94941" y="33338"/>
                    <a:pt x="94631" y="33338"/>
                  </a:cubicBezTo>
                  <a:cubicBezTo>
                    <a:pt x="94310" y="33338"/>
                    <a:pt x="94060" y="33087"/>
                    <a:pt x="94060" y="32778"/>
                  </a:cubicBezTo>
                  <a:cubicBezTo>
                    <a:pt x="94071" y="32456"/>
                    <a:pt x="94310" y="32206"/>
                    <a:pt x="94631" y="32206"/>
                  </a:cubicBezTo>
                  <a:close/>
                  <a:moveTo>
                    <a:pt x="98346" y="32206"/>
                  </a:moveTo>
                  <a:cubicBezTo>
                    <a:pt x="98655" y="32206"/>
                    <a:pt x="98905" y="32456"/>
                    <a:pt x="98905" y="32778"/>
                  </a:cubicBezTo>
                  <a:cubicBezTo>
                    <a:pt x="98905" y="33087"/>
                    <a:pt x="98655" y="33338"/>
                    <a:pt x="98346" y="33338"/>
                  </a:cubicBezTo>
                  <a:cubicBezTo>
                    <a:pt x="98036" y="33338"/>
                    <a:pt x="97786" y="33087"/>
                    <a:pt x="97786" y="32778"/>
                  </a:cubicBezTo>
                  <a:cubicBezTo>
                    <a:pt x="97786" y="32456"/>
                    <a:pt x="98036" y="32206"/>
                    <a:pt x="98346" y="32206"/>
                  </a:cubicBezTo>
                  <a:close/>
                  <a:moveTo>
                    <a:pt x="102084" y="32206"/>
                  </a:moveTo>
                  <a:cubicBezTo>
                    <a:pt x="102382" y="32206"/>
                    <a:pt x="102644" y="32456"/>
                    <a:pt x="102644" y="32778"/>
                  </a:cubicBezTo>
                  <a:cubicBezTo>
                    <a:pt x="102644" y="33087"/>
                    <a:pt x="102394" y="33338"/>
                    <a:pt x="102084" y="33338"/>
                  </a:cubicBezTo>
                  <a:cubicBezTo>
                    <a:pt x="101787" y="33338"/>
                    <a:pt x="101513" y="33087"/>
                    <a:pt x="101513" y="32778"/>
                  </a:cubicBezTo>
                  <a:cubicBezTo>
                    <a:pt x="101513" y="32456"/>
                    <a:pt x="101775" y="32206"/>
                    <a:pt x="102084" y="32206"/>
                  </a:cubicBezTo>
                  <a:close/>
                  <a:moveTo>
                    <a:pt x="105799" y="32206"/>
                  </a:moveTo>
                  <a:cubicBezTo>
                    <a:pt x="106121" y="32206"/>
                    <a:pt x="106371" y="32456"/>
                    <a:pt x="106371" y="32778"/>
                  </a:cubicBezTo>
                  <a:cubicBezTo>
                    <a:pt x="106371" y="33087"/>
                    <a:pt x="106109" y="33338"/>
                    <a:pt x="105799" y="33338"/>
                  </a:cubicBezTo>
                  <a:cubicBezTo>
                    <a:pt x="105490" y="33338"/>
                    <a:pt x="105239" y="33087"/>
                    <a:pt x="105239" y="32778"/>
                  </a:cubicBezTo>
                  <a:cubicBezTo>
                    <a:pt x="105239" y="32456"/>
                    <a:pt x="105490" y="32206"/>
                    <a:pt x="105799" y="32206"/>
                  </a:cubicBezTo>
                  <a:close/>
                  <a:moveTo>
                    <a:pt x="109538" y="32206"/>
                  </a:moveTo>
                  <a:cubicBezTo>
                    <a:pt x="109835" y="32206"/>
                    <a:pt x="110109" y="32456"/>
                    <a:pt x="110109" y="32778"/>
                  </a:cubicBezTo>
                  <a:cubicBezTo>
                    <a:pt x="110109" y="33087"/>
                    <a:pt x="109847" y="33338"/>
                    <a:pt x="109538" y="33338"/>
                  </a:cubicBezTo>
                  <a:cubicBezTo>
                    <a:pt x="109228" y="33338"/>
                    <a:pt x="108978" y="33087"/>
                    <a:pt x="108978" y="32778"/>
                  </a:cubicBezTo>
                  <a:cubicBezTo>
                    <a:pt x="108978" y="32456"/>
                    <a:pt x="109228" y="32206"/>
                    <a:pt x="109538" y="32206"/>
                  </a:cubicBezTo>
                  <a:close/>
                  <a:moveTo>
                    <a:pt x="113264" y="32206"/>
                  </a:moveTo>
                  <a:cubicBezTo>
                    <a:pt x="113574" y="32206"/>
                    <a:pt x="113824" y="32456"/>
                    <a:pt x="113824" y="32778"/>
                  </a:cubicBezTo>
                  <a:cubicBezTo>
                    <a:pt x="113824" y="33087"/>
                    <a:pt x="113574" y="33338"/>
                    <a:pt x="113264" y="33338"/>
                  </a:cubicBezTo>
                  <a:cubicBezTo>
                    <a:pt x="112943" y="33338"/>
                    <a:pt x="112693" y="33087"/>
                    <a:pt x="112693" y="32778"/>
                  </a:cubicBezTo>
                  <a:cubicBezTo>
                    <a:pt x="112693" y="32456"/>
                    <a:pt x="112943" y="32206"/>
                    <a:pt x="113264" y="32206"/>
                  </a:cubicBezTo>
                  <a:close/>
                  <a:moveTo>
                    <a:pt x="116991" y="32206"/>
                  </a:moveTo>
                  <a:cubicBezTo>
                    <a:pt x="117289" y="32206"/>
                    <a:pt x="117562" y="32456"/>
                    <a:pt x="117562" y="32778"/>
                  </a:cubicBezTo>
                  <a:cubicBezTo>
                    <a:pt x="117562" y="33087"/>
                    <a:pt x="117312" y="33338"/>
                    <a:pt x="116991" y="33338"/>
                  </a:cubicBezTo>
                  <a:cubicBezTo>
                    <a:pt x="116681" y="33338"/>
                    <a:pt x="116431" y="33087"/>
                    <a:pt x="116431" y="32778"/>
                  </a:cubicBezTo>
                  <a:cubicBezTo>
                    <a:pt x="116431" y="32456"/>
                    <a:pt x="116681" y="32206"/>
                    <a:pt x="116991" y="32206"/>
                  </a:cubicBezTo>
                  <a:close/>
                  <a:moveTo>
                    <a:pt x="120718" y="32206"/>
                  </a:moveTo>
                  <a:cubicBezTo>
                    <a:pt x="121027" y="32206"/>
                    <a:pt x="121277" y="32456"/>
                    <a:pt x="121277" y="32778"/>
                  </a:cubicBezTo>
                  <a:cubicBezTo>
                    <a:pt x="121277" y="33087"/>
                    <a:pt x="121027" y="33338"/>
                    <a:pt x="120718" y="33338"/>
                  </a:cubicBezTo>
                  <a:cubicBezTo>
                    <a:pt x="120408" y="33338"/>
                    <a:pt x="120146" y="33087"/>
                    <a:pt x="120146" y="32778"/>
                  </a:cubicBezTo>
                  <a:cubicBezTo>
                    <a:pt x="120146" y="32456"/>
                    <a:pt x="120420" y="32206"/>
                    <a:pt x="120718" y="32206"/>
                  </a:cubicBezTo>
                  <a:close/>
                  <a:moveTo>
                    <a:pt x="124456" y="32206"/>
                  </a:moveTo>
                  <a:cubicBezTo>
                    <a:pt x="124754" y="32206"/>
                    <a:pt x="125016" y="32456"/>
                    <a:pt x="125016" y="32778"/>
                  </a:cubicBezTo>
                  <a:cubicBezTo>
                    <a:pt x="125016" y="33087"/>
                    <a:pt x="124766" y="33338"/>
                    <a:pt x="124456" y="33338"/>
                  </a:cubicBezTo>
                  <a:cubicBezTo>
                    <a:pt x="124135" y="33338"/>
                    <a:pt x="123885" y="33087"/>
                    <a:pt x="123885" y="32778"/>
                  </a:cubicBezTo>
                  <a:cubicBezTo>
                    <a:pt x="123885" y="32456"/>
                    <a:pt x="124135" y="32206"/>
                    <a:pt x="124456" y="32206"/>
                  </a:cubicBezTo>
                  <a:close/>
                  <a:moveTo>
                    <a:pt x="128171" y="32206"/>
                  </a:moveTo>
                  <a:cubicBezTo>
                    <a:pt x="128480" y="32206"/>
                    <a:pt x="128742" y="32456"/>
                    <a:pt x="128742" y="32778"/>
                  </a:cubicBezTo>
                  <a:cubicBezTo>
                    <a:pt x="128742" y="33087"/>
                    <a:pt x="128480" y="33338"/>
                    <a:pt x="128171" y="33338"/>
                  </a:cubicBezTo>
                  <a:cubicBezTo>
                    <a:pt x="127861" y="33338"/>
                    <a:pt x="127611" y="33087"/>
                    <a:pt x="127611" y="32778"/>
                  </a:cubicBezTo>
                  <a:cubicBezTo>
                    <a:pt x="127611" y="32456"/>
                    <a:pt x="127861" y="32206"/>
                    <a:pt x="128171" y="32206"/>
                  </a:cubicBezTo>
                  <a:close/>
                  <a:moveTo>
                    <a:pt x="131898" y="32206"/>
                  </a:moveTo>
                  <a:cubicBezTo>
                    <a:pt x="132195" y="32206"/>
                    <a:pt x="132457" y="32456"/>
                    <a:pt x="132457" y="32778"/>
                  </a:cubicBezTo>
                  <a:cubicBezTo>
                    <a:pt x="132457" y="33087"/>
                    <a:pt x="132207" y="33338"/>
                    <a:pt x="131898" y="33338"/>
                  </a:cubicBezTo>
                  <a:cubicBezTo>
                    <a:pt x="131600" y="33338"/>
                    <a:pt x="131326" y="33087"/>
                    <a:pt x="131326" y="32778"/>
                  </a:cubicBezTo>
                  <a:cubicBezTo>
                    <a:pt x="131338" y="32456"/>
                    <a:pt x="131576" y="32206"/>
                    <a:pt x="131898" y="32206"/>
                  </a:cubicBezTo>
                  <a:close/>
                  <a:moveTo>
                    <a:pt x="135624" y="32206"/>
                  </a:moveTo>
                  <a:cubicBezTo>
                    <a:pt x="135946" y="32206"/>
                    <a:pt x="136196" y="32456"/>
                    <a:pt x="136196" y="32778"/>
                  </a:cubicBezTo>
                  <a:cubicBezTo>
                    <a:pt x="136196" y="33087"/>
                    <a:pt x="135934" y="33338"/>
                    <a:pt x="135624" y="33338"/>
                  </a:cubicBezTo>
                  <a:cubicBezTo>
                    <a:pt x="135315" y="33338"/>
                    <a:pt x="135065" y="33087"/>
                    <a:pt x="135065" y="32778"/>
                  </a:cubicBezTo>
                  <a:cubicBezTo>
                    <a:pt x="135065" y="32456"/>
                    <a:pt x="135315" y="32206"/>
                    <a:pt x="135624" y="32206"/>
                  </a:cubicBezTo>
                  <a:close/>
                  <a:moveTo>
                    <a:pt x="139351" y="32206"/>
                  </a:moveTo>
                  <a:cubicBezTo>
                    <a:pt x="139649" y="32206"/>
                    <a:pt x="139910" y="32456"/>
                    <a:pt x="139910" y="32778"/>
                  </a:cubicBezTo>
                  <a:cubicBezTo>
                    <a:pt x="139910" y="33087"/>
                    <a:pt x="139660" y="33338"/>
                    <a:pt x="139351" y="33338"/>
                  </a:cubicBezTo>
                  <a:cubicBezTo>
                    <a:pt x="139053" y="33338"/>
                    <a:pt x="138779" y="33087"/>
                    <a:pt x="138779" y="32778"/>
                  </a:cubicBezTo>
                  <a:cubicBezTo>
                    <a:pt x="138779" y="32456"/>
                    <a:pt x="139041" y="32206"/>
                    <a:pt x="139351" y="32206"/>
                  </a:cubicBezTo>
                  <a:close/>
                  <a:moveTo>
                    <a:pt x="143089" y="32206"/>
                  </a:moveTo>
                  <a:cubicBezTo>
                    <a:pt x="143399" y="32206"/>
                    <a:pt x="143649" y="32456"/>
                    <a:pt x="143649" y="32778"/>
                  </a:cubicBezTo>
                  <a:cubicBezTo>
                    <a:pt x="143649" y="33087"/>
                    <a:pt x="143399" y="33338"/>
                    <a:pt x="143089" y="33338"/>
                  </a:cubicBezTo>
                  <a:cubicBezTo>
                    <a:pt x="142768" y="33338"/>
                    <a:pt x="142518" y="33087"/>
                    <a:pt x="142518" y="32778"/>
                  </a:cubicBezTo>
                  <a:cubicBezTo>
                    <a:pt x="142518" y="32456"/>
                    <a:pt x="142768" y="32206"/>
                    <a:pt x="143089" y="32206"/>
                  </a:cubicBezTo>
                  <a:close/>
                  <a:moveTo>
                    <a:pt x="3405" y="34064"/>
                  </a:moveTo>
                  <a:cubicBezTo>
                    <a:pt x="3703" y="34064"/>
                    <a:pt x="3977" y="34326"/>
                    <a:pt x="3977" y="34635"/>
                  </a:cubicBezTo>
                  <a:cubicBezTo>
                    <a:pt x="3977" y="34933"/>
                    <a:pt x="3727" y="35195"/>
                    <a:pt x="3405" y="35195"/>
                  </a:cubicBezTo>
                  <a:cubicBezTo>
                    <a:pt x="3096" y="35195"/>
                    <a:pt x="2846" y="34945"/>
                    <a:pt x="2846" y="34635"/>
                  </a:cubicBezTo>
                  <a:cubicBezTo>
                    <a:pt x="2858" y="34302"/>
                    <a:pt x="3096" y="34064"/>
                    <a:pt x="3405" y="34064"/>
                  </a:cubicBezTo>
                  <a:close/>
                  <a:moveTo>
                    <a:pt x="7132" y="34064"/>
                  </a:moveTo>
                  <a:cubicBezTo>
                    <a:pt x="7430" y="34064"/>
                    <a:pt x="7692" y="34326"/>
                    <a:pt x="7692" y="34635"/>
                  </a:cubicBezTo>
                  <a:cubicBezTo>
                    <a:pt x="7692" y="34933"/>
                    <a:pt x="7442" y="35195"/>
                    <a:pt x="7132" y="35195"/>
                  </a:cubicBezTo>
                  <a:cubicBezTo>
                    <a:pt x="6834" y="35195"/>
                    <a:pt x="6560" y="34945"/>
                    <a:pt x="6560" y="34635"/>
                  </a:cubicBezTo>
                  <a:cubicBezTo>
                    <a:pt x="6584" y="34302"/>
                    <a:pt x="6822" y="34064"/>
                    <a:pt x="7132" y="34064"/>
                  </a:cubicBezTo>
                  <a:close/>
                  <a:moveTo>
                    <a:pt x="10871" y="34064"/>
                  </a:moveTo>
                  <a:cubicBezTo>
                    <a:pt x="11168" y="34064"/>
                    <a:pt x="11430" y="34326"/>
                    <a:pt x="11430" y="34635"/>
                  </a:cubicBezTo>
                  <a:cubicBezTo>
                    <a:pt x="11430" y="34933"/>
                    <a:pt x="11180" y="35195"/>
                    <a:pt x="10871" y="35195"/>
                  </a:cubicBezTo>
                  <a:cubicBezTo>
                    <a:pt x="10573" y="35195"/>
                    <a:pt x="10299" y="34945"/>
                    <a:pt x="10299" y="34635"/>
                  </a:cubicBezTo>
                  <a:cubicBezTo>
                    <a:pt x="10299" y="34302"/>
                    <a:pt x="10549" y="34064"/>
                    <a:pt x="10871" y="34064"/>
                  </a:cubicBezTo>
                  <a:close/>
                  <a:moveTo>
                    <a:pt x="14585" y="34064"/>
                  </a:moveTo>
                  <a:cubicBezTo>
                    <a:pt x="14883" y="34064"/>
                    <a:pt x="15157" y="34326"/>
                    <a:pt x="15157" y="34635"/>
                  </a:cubicBezTo>
                  <a:cubicBezTo>
                    <a:pt x="15157" y="34933"/>
                    <a:pt x="14895" y="35195"/>
                    <a:pt x="14585" y="35195"/>
                  </a:cubicBezTo>
                  <a:cubicBezTo>
                    <a:pt x="14288" y="35195"/>
                    <a:pt x="14014" y="34945"/>
                    <a:pt x="14014" y="34635"/>
                  </a:cubicBezTo>
                  <a:cubicBezTo>
                    <a:pt x="14038" y="34302"/>
                    <a:pt x="14276" y="34064"/>
                    <a:pt x="14585" y="34064"/>
                  </a:cubicBezTo>
                  <a:close/>
                  <a:moveTo>
                    <a:pt x="18324" y="34064"/>
                  </a:moveTo>
                  <a:cubicBezTo>
                    <a:pt x="18622" y="34064"/>
                    <a:pt x="18883" y="34326"/>
                    <a:pt x="18883" y="34635"/>
                  </a:cubicBezTo>
                  <a:cubicBezTo>
                    <a:pt x="18883" y="34933"/>
                    <a:pt x="18633" y="35195"/>
                    <a:pt x="18324" y="35195"/>
                  </a:cubicBezTo>
                  <a:cubicBezTo>
                    <a:pt x="18026" y="35195"/>
                    <a:pt x="17752" y="34945"/>
                    <a:pt x="17752" y="34635"/>
                  </a:cubicBezTo>
                  <a:cubicBezTo>
                    <a:pt x="17752" y="34302"/>
                    <a:pt x="18014" y="34064"/>
                    <a:pt x="18324" y="34064"/>
                  </a:cubicBezTo>
                  <a:close/>
                  <a:moveTo>
                    <a:pt x="22039" y="34064"/>
                  </a:moveTo>
                  <a:cubicBezTo>
                    <a:pt x="22336" y="34064"/>
                    <a:pt x="22610" y="34326"/>
                    <a:pt x="22610" y="34635"/>
                  </a:cubicBezTo>
                  <a:cubicBezTo>
                    <a:pt x="22610" y="34933"/>
                    <a:pt x="22360" y="35195"/>
                    <a:pt x="22039" y="35195"/>
                  </a:cubicBezTo>
                  <a:cubicBezTo>
                    <a:pt x="21729" y="35195"/>
                    <a:pt x="21479" y="34945"/>
                    <a:pt x="21479" y="34635"/>
                  </a:cubicBezTo>
                  <a:cubicBezTo>
                    <a:pt x="21491" y="34302"/>
                    <a:pt x="21729" y="34064"/>
                    <a:pt x="22039" y="34064"/>
                  </a:cubicBezTo>
                  <a:close/>
                  <a:moveTo>
                    <a:pt x="25777" y="34064"/>
                  </a:moveTo>
                  <a:cubicBezTo>
                    <a:pt x="26075" y="34064"/>
                    <a:pt x="26349" y="34326"/>
                    <a:pt x="26349" y="34635"/>
                  </a:cubicBezTo>
                  <a:cubicBezTo>
                    <a:pt x="26349" y="34933"/>
                    <a:pt x="26087" y="35195"/>
                    <a:pt x="25777" y="35195"/>
                  </a:cubicBezTo>
                  <a:cubicBezTo>
                    <a:pt x="25468" y="35195"/>
                    <a:pt x="25206" y="34945"/>
                    <a:pt x="25206" y="34635"/>
                  </a:cubicBezTo>
                  <a:cubicBezTo>
                    <a:pt x="25218" y="34302"/>
                    <a:pt x="25468" y="34064"/>
                    <a:pt x="25777" y="34064"/>
                  </a:cubicBezTo>
                  <a:close/>
                  <a:moveTo>
                    <a:pt x="29504" y="34064"/>
                  </a:moveTo>
                  <a:cubicBezTo>
                    <a:pt x="29801" y="34064"/>
                    <a:pt x="30063" y="34326"/>
                    <a:pt x="30063" y="34635"/>
                  </a:cubicBezTo>
                  <a:cubicBezTo>
                    <a:pt x="30063" y="34933"/>
                    <a:pt x="29813" y="35195"/>
                    <a:pt x="29504" y="35195"/>
                  </a:cubicBezTo>
                  <a:cubicBezTo>
                    <a:pt x="29182" y="35195"/>
                    <a:pt x="28932" y="34945"/>
                    <a:pt x="28932" y="34635"/>
                  </a:cubicBezTo>
                  <a:cubicBezTo>
                    <a:pt x="28944" y="34302"/>
                    <a:pt x="29182" y="34064"/>
                    <a:pt x="29504" y="34064"/>
                  </a:cubicBezTo>
                  <a:close/>
                  <a:moveTo>
                    <a:pt x="33230" y="34064"/>
                  </a:moveTo>
                  <a:cubicBezTo>
                    <a:pt x="33528" y="34064"/>
                    <a:pt x="33802" y="34326"/>
                    <a:pt x="33802" y="34635"/>
                  </a:cubicBezTo>
                  <a:cubicBezTo>
                    <a:pt x="33802" y="34933"/>
                    <a:pt x="33552" y="35195"/>
                    <a:pt x="33230" y="35195"/>
                  </a:cubicBezTo>
                  <a:cubicBezTo>
                    <a:pt x="32921" y="35195"/>
                    <a:pt x="32671" y="34945"/>
                    <a:pt x="32671" y="34635"/>
                  </a:cubicBezTo>
                  <a:cubicBezTo>
                    <a:pt x="32671" y="34302"/>
                    <a:pt x="32921" y="34064"/>
                    <a:pt x="33230" y="34064"/>
                  </a:cubicBezTo>
                  <a:close/>
                  <a:moveTo>
                    <a:pt x="36957" y="34064"/>
                  </a:moveTo>
                  <a:cubicBezTo>
                    <a:pt x="37255" y="34064"/>
                    <a:pt x="37517" y="34326"/>
                    <a:pt x="37517" y="34635"/>
                  </a:cubicBezTo>
                  <a:cubicBezTo>
                    <a:pt x="37517" y="34933"/>
                    <a:pt x="37267" y="35195"/>
                    <a:pt x="36957" y="35195"/>
                  </a:cubicBezTo>
                  <a:cubicBezTo>
                    <a:pt x="36648" y="35195"/>
                    <a:pt x="36386" y="34945"/>
                    <a:pt x="36386" y="34635"/>
                  </a:cubicBezTo>
                  <a:cubicBezTo>
                    <a:pt x="36409" y="34302"/>
                    <a:pt x="36648" y="34064"/>
                    <a:pt x="36957" y="34064"/>
                  </a:cubicBezTo>
                  <a:close/>
                  <a:moveTo>
                    <a:pt x="40672" y="34064"/>
                  </a:moveTo>
                  <a:cubicBezTo>
                    <a:pt x="40970" y="34064"/>
                    <a:pt x="41243" y="34326"/>
                    <a:pt x="41243" y="34635"/>
                  </a:cubicBezTo>
                  <a:cubicBezTo>
                    <a:pt x="41243" y="34933"/>
                    <a:pt x="40993" y="35195"/>
                    <a:pt x="40672" y="35195"/>
                  </a:cubicBezTo>
                  <a:cubicBezTo>
                    <a:pt x="40374" y="35195"/>
                    <a:pt x="40112" y="34945"/>
                    <a:pt x="40112" y="34635"/>
                  </a:cubicBezTo>
                  <a:cubicBezTo>
                    <a:pt x="40124" y="34302"/>
                    <a:pt x="40362" y="34064"/>
                    <a:pt x="40672" y="34064"/>
                  </a:cubicBezTo>
                  <a:close/>
                  <a:moveTo>
                    <a:pt x="44410" y="34064"/>
                  </a:moveTo>
                  <a:cubicBezTo>
                    <a:pt x="44708" y="34064"/>
                    <a:pt x="44982" y="34326"/>
                    <a:pt x="44982" y="34635"/>
                  </a:cubicBezTo>
                  <a:cubicBezTo>
                    <a:pt x="44982" y="34933"/>
                    <a:pt x="44720" y="35195"/>
                    <a:pt x="44410" y="35195"/>
                  </a:cubicBezTo>
                  <a:cubicBezTo>
                    <a:pt x="44113" y="35195"/>
                    <a:pt x="43851" y="34945"/>
                    <a:pt x="43851" y="34635"/>
                  </a:cubicBezTo>
                  <a:cubicBezTo>
                    <a:pt x="43851" y="34302"/>
                    <a:pt x="44101" y="34064"/>
                    <a:pt x="44410" y="34064"/>
                  </a:cubicBezTo>
                  <a:close/>
                  <a:moveTo>
                    <a:pt x="48137" y="34064"/>
                  </a:moveTo>
                  <a:cubicBezTo>
                    <a:pt x="48435" y="34064"/>
                    <a:pt x="48697" y="34326"/>
                    <a:pt x="48697" y="34635"/>
                  </a:cubicBezTo>
                  <a:cubicBezTo>
                    <a:pt x="48697" y="34933"/>
                    <a:pt x="48447" y="35195"/>
                    <a:pt x="48137" y="35195"/>
                  </a:cubicBezTo>
                  <a:cubicBezTo>
                    <a:pt x="47839" y="35195"/>
                    <a:pt x="47566" y="34945"/>
                    <a:pt x="47566" y="34635"/>
                  </a:cubicBezTo>
                  <a:cubicBezTo>
                    <a:pt x="47578" y="34302"/>
                    <a:pt x="47839" y="34064"/>
                    <a:pt x="48137" y="34064"/>
                  </a:cubicBezTo>
                  <a:close/>
                  <a:moveTo>
                    <a:pt x="51864" y="34064"/>
                  </a:moveTo>
                  <a:cubicBezTo>
                    <a:pt x="52161" y="34064"/>
                    <a:pt x="52435" y="34326"/>
                    <a:pt x="52435" y="34635"/>
                  </a:cubicBezTo>
                  <a:cubicBezTo>
                    <a:pt x="52435" y="34933"/>
                    <a:pt x="52185" y="35195"/>
                    <a:pt x="51864" y="35195"/>
                  </a:cubicBezTo>
                  <a:cubicBezTo>
                    <a:pt x="51566" y="35195"/>
                    <a:pt x="51304" y="34945"/>
                    <a:pt x="51304" y="34635"/>
                  </a:cubicBezTo>
                  <a:cubicBezTo>
                    <a:pt x="51304" y="34302"/>
                    <a:pt x="51554" y="34064"/>
                    <a:pt x="51864" y="34064"/>
                  </a:cubicBezTo>
                  <a:close/>
                  <a:moveTo>
                    <a:pt x="55602" y="34064"/>
                  </a:moveTo>
                  <a:cubicBezTo>
                    <a:pt x="55900" y="34064"/>
                    <a:pt x="56174" y="34326"/>
                    <a:pt x="56174" y="34635"/>
                  </a:cubicBezTo>
                  <a:cubicBezTo>
                    <a:pt x="56174" y="34933"/>
                    <a:pt x="55912" y="35195"/>
                    <a:pt x="55602" y="35195"/>
                  </a:cubicBezTo>
                  <a:cubicBezTo>
                    <a:pt x="55293" y="35195"/>
                    <a:pt x="55043" y="34945"/>
                    <a:pt x="55043" y="34635"/>
                  </a:cubicBezTo>
                  <a:cubicBezTo>
                    <a:pt x="55043" y="34302"/>
                    <a:pt x="55293" y="34064"/>
                    <a:pt x="55602" y="34064"/>
                  </a:cubicBezTo>
                  <a:close/>
                  <a:moveTo>
                    <a:pt x="59329" y="34064"/>
                  </a:moveTo>
                  <a:cubicBezTo>
                    <a:pt x="59627" y="34064"/>
                    <a:pt x="59889" y="34326"/>
                    <a:pt x="59889" y="34635"/>
                  </a:cubicBezTo>
                  <a:cubicBezTo>
                    <a:pt x="59889" y="34933"/>
                    <a:pt x="59639" y="35195"/>
                    <a:pt x="59329" y="35195"/>
                  </a:cubicBezTo>
                  <a:cubicBezTo>
                    <a:pt x="59008" y="35195"/>
                    <a:pt x="58757" y="34945"/>
                    <a:pt x="58757" y="34635"/>
                  </a:cubicBezTo>
                  <a:cubicBezTo>
                    <a:pt x="58757" y="34302"/>
                    <a:pt x="59008" y="34064"/>
                    <a:pt x="59329" y="34064"/>
                  </a:cubicBezTo>
                  <a:close/>
                  <a:moveTo>
                    <a:pt x="63056" y="34064"/>
                  </a:moveTo>
                  <a:cubicBezTo>
                    <a:pt x="63353" y="34064"/>
                    <a:pt x="63627" y="34326"/>
                    <a:pt x="63627" y="34635"/>
                  </a:cubicBezTo>
                  <a:cubicBezTo>
                    <a:pt x="63627" y="34933"/>
                    <a:pt x="63377" y="35195"/>
                    <a:pt x="63056" y="35195"/>
                  </a:cubicBezTo>
                  <a:cubicBezTo>
                    <a:pt x="62746" y="35195"/>
                    <a:pt x="62496" y="34945"/>
                    <a:pt x="62496" y="34635"/>
                  </a:cubicBezTo>
                  <a:cubicBezTo>
                    <a:pt x="62496" y="34302"/>
                    <a:pt x="62746" y="34064"/>
                    <a:pt x="63056" y="34064"/>
                  </a:cubicBezTo>
                  <a:close/>
                  <a:moveTo>
                    <a:pt x="66782" y="34064"/>
                  </a:moveTo>
                  <a:cubicBezTo>
                    <a:pt x="67080" y="34064"/>
                    <a:pt x="67342" y="34326"/>
                    <a:pt x="67342" y="34635"/>
                  </a:cubicBezTo>
                  <a:cubicBezTo>
                    <a:pt x="67342" y="34933"/>
                    <a:pt x="67092" y="35195"/>
                    <a:pt x="66782" y="35195"/>
                  </a:cubicBezTo>
                  <a:cubicBezTo>
                    <a:pt x="66473" y="35195"/>
                    <a:pt x="66211" y="34945"/>
                    <a:pt x="66211" y="34635"/>
                  </a:cubicBezTo>
                  <a:cubicBezTo>
                    <a:pt x="66235" y="34302"/>
                    <a:pt x="66473" y="34064"/>
                    <a:pt x="66782" y="34064"/>
                  </a:cubicBezTo>
                  <a:close/>
                  <a:moveTo>
                    <a:pt x="70509" y="34064"/>
                  </a:moveTo>
                  <a:cubicBezTo>
                    <a:pt x="70807" y="34064"/>
                    <a:pt x="71080" y="34326"/>
                    <a:pt x="71080" y="34635"/>
                  </a:cubicBezTo>
                  <a:cubicBezTo>
                    <a:pt x="71080" y="34933"/>
                    <a:pt x="70830" y="35195"/>
                    <a:pt x="70509" y="35195"/>
                  </a:cubicBezTo>
                  <a:cubicBezTo>
                    <a:pt x="70199" y="35195"/>
                    <a:pt x="69949" y="34945"/>
                    <a:pt x="69949" y="34635"/>
                  </a:cubicBezTo>
                  <a:cubicBezTo>
                    <a:pt x="69949" y="34302"/>
                    <a:pt x="70199" y="34064"/>
                    <a:pt x="70509" y="34064"/>
                  </a:cubicBezTo>
                  <a:close/>
                  <a:moveTo>
                    <a:pt x="74236" y="34064"/>
                  </a:moveTo>
                  <a:cubicBezTo>
                    <a:pt x="74533" y="34064"/>
                    <a:pt x="74795" y="34326"/>
                    <a:pt x="74795" y="34635"/>
                  </a:cubicBezTo>
                  <a:cubicBezTo>
                    <a:pt x="74795" y="34933"/>
                    <a:pt x="74545" y="35195"/>
                    <a:pt x="74236" y="35195"/>
                  </a:cubicBezTo>
                  <a:cubicBezTo>
                    <a:pt x="73938" y="35195"/>
                    <a:pt x="73676" y="34945"/>
                    <a:pt x="73676" y="34635"/>
                  </a:cubicBezTo>
                  <a:cubicBezTo>
                    <a:pt x="73676" y="34302"/>
                    <a:pt x="73926" y="34064"/>
                    <a:pt x="74236" y="34064"/>
                  </a:cubicBezTo>
                  <a:close/>
                  <a:moveTo>
                    <a:pt x="77855" y="34064"/>
                  </a:moveTo>
                  <a:cubicBezTo>
                    <a:pt x="78153" y="34064"/>
                    <a:pt x="78415" y="34326"/>
                    <a:pt x="78415" y="34635"/>
                  </a:cubicBezTo>
                  <a:cubicBezTo>
                    <a:pt x="78415" y="34933"/>
                    <a:pt x="78165" y="35195"/>
                    <a:pt x="77855" y="35195"/>
                  </a:cubicBezTo>
                  <a:cubicBezTo>
                    <a:pt x="77546" y="35195"/>
                    <a:pt x="77284" y="34945"/>
                    <a:pt x="77284" y="34635"/>
                  </a:cubicBezTo>
                  <a:cubicBezTo>
                    <a:pt x="77284" y="34302"/>
                    <a:pt x="77546" y="34064"/>
                    <a:pt x="77855" y="34064"/>
                  </a:cubicBezTo>
                  <a:close/>
                  <a:moveTo>
                    <a:pt x="81570" y="34064"/>
                  </a:moveTo>
                  <a:cubicBezTo>
                    <a:pt x="81868" y="34064"/>
                    <a:pt x="82141" y="34326"/>
                    <a:pt x="82141" y="34635"/>
                  </a:cubicBezTo>
                  <a:cubicBezTo>
                    <a:pt x="82141" y="34933"/>
                    <a:pt x="81879" y="35195"/>
                    <a:pt x="81570" y="35195"/>
                  </a:cubicBezTo>
                  <a:cubicBezTo>
                    <a:pt x="81260" y="35195"/>
                    <a:pt x="81010" y="34945"/>
                    <a:pt x="81010" y="34635"/>
                  </a:cubicBezTo>
                  <a:cubicBezTo>
                    <a:pt x="81022" y="34302"/>
                    <a:pt x="81260" y="34064"/>
                    <a:pt x="81570" y="34064"/>
                  </a:cubicBezTo>
                  <a:close/>
                  <a:moveTo>
                    <a:pt x="85308" y="34064"/>
                  </a:moveTo>
                  <a:cubicBezTo>
                    <a:pt x="85606" y="34064"/>
                    <a:pt x="85880" y="34326"/>
                    <a:pt x="85880" y="34635"/>
                  </a:cubicBezTo>
                  <a:cubicBezTo>
                    <a:pt x="85880" y="34933"/>
                    <a:pt x="85618" y="35195"/>
                    <a:pt x="85308" y="35195"/>
                  </a:cubicBezTo>
                  <a:cubicBezTo>
                    <a:pt x="84999" y="35195"/>
                    <a:pt x="84749" y="34945"/>
                    <a:pt x="84749" y="34635"/>
                  </a:cubicBezTo>
                  <a:cubicBezTo>
                    <a:pt x="84749" y="34302"/>
                    <a:pt x="84999" y="34064"/>
                    <a:pt x="85308" y="34064"/>
                  </a:cubicBezTo>
                  <a:close/>
                  <a:moveTo>
                    <a:pt x="89035" y="34064"/>
                  </a:moveTo>
                  <a:cubicBezTo>
                    <a:pt x="89333" y="34064"/>
                    <a:pt x="89595" y="34326"/>
                    <a:pt x="89595" y="34635"/>
                  </a:cubicBezTo>
                  <a:cubicBezTo>
                    <a:pt x="89595" y="34933"/>
                    <a:pt x="89345" y="35195"/>
                    <a:pt x="89035" y="35195"/>
                  </a:cubicBezTo>
                  <a:cubicBezTo>
                    <a:pt x="88714" y="35195"/>
                    <a:pt x="88464" y="34945"/>
                    <a:pt x="88464" y="34635"/>
                  </a:cubicBezTo>
                  <a:cubicBezTo>
                    <a:pt x="88475" y="34302"/>
                    <a:pt x="88714" y="34064"/>
                    <a:pt x="89035" y="34064"/>
                  </a:cubicBezTo>
                  <a:close/>
                  <a:moveTo>
                    <a:pt x="92762" y="34064"/>
                  </a:moveTo>
                  <a:cubicBezTo>
                    <a:pt x="93059" y="34064"/>
                    <a:pt x="93333" y="34326"/>
                    <a:pt x="93333" y="34635"/>
                  </a:cubicBezTo>
                  <a:cubicBezTo>
                    <a:pt x="93333" y="34933"/>
                    <a:pt x="93071" y="35195"/>
                    <a:pt x="92762" y="35195"/>
                  </a:cubicBezTo>
                  <a:cubicBezTo>
                    <a:pt x="92452" y="35195"/>
                    <a:pt x="92202" y="34945"/>
                    <a:pt x="92202" y="34635"/>
                  </a:cubicBezTo>
                  <a:cubicBezTo>
                    <a:pt x="92202" y="34302"/>
                    <a:pt x="92452" y="34064"/>
                    <a:pt x="92762" y="34064"/>
                  </a:cubicBezTo>
                  <a:close/>
                  <a:moveTo>
                    <a:pt x="96488" y="34064"/>
                  </a:moveTo>
                  <a:cubicBezTo>
                    <a:pt x="96786" y="34064"/>
                    <a:pt x="97048" y="34326"/>
                    <a:pt x="97048" y="34635"/>
                  </a:cubicBezTo>
                  <a:cubicBezTo>
                    <a:pt x="97048" y="34933"/>
                    <a:pt x="96798" y="35195"/>
                    <a:pt x="96488" y="35195"/>
                  </a:cubicBezTo>
                  <a:cubicBezTo>
                    <a:pt x="96191" y="35195"/>
                    <a:pt x="95917" y="34945"/>
                    <a:pt x="95917" y="34635"/>
                  </a:cubicBezTo>
                  <a:cubicBezTo>
                    <a:pt x="95917" y="34302"/>
                    <a:pt x="96179" y="34064"/>
                    <a:pt x="96488" y="34064"/>
                  </a:cubicBezTo>
                  <a:close/>
                  <a:moveTo>
                    <a:pt x="100203" y="34064"/>
                  </a:moveTo>
                  <a:cubicBezTo>
                    <a:pt x="100501" y="34064"/>
                    <a:pt x="100775" y="34326"/>
                    <a:pt x="100775" y="34635"/>
                  </a:cubicBezTo>
                  <a:cubicBezTo>
                    <a:pt x="100775" y="34933"/>
                    <a:pt x="100513" y="35195"/>
                    <a:pt x="100203" y="35195"/>
                  </a:cubicBezTo>
                  <a:cubicBezTo>
                    <a:pt x="99905" y="35195"/>
                    <a:pt x="99644" y="34945"/>
                    <a:pt x="99644" y="34635"/>
                  </a:cubicBezTo>
                  <a:cubicBezTo>
                    <a:pt x="99655" y="34302"/>
                    <a:pt x="99894" y="34064"/>
                    <a:pt x="100203" y="34064"/>
                  </a:cubicBezTo>
                  <a:close/>
                  <a:moveTo>
                    <a:pt x="103942" y="34064"/>
                  </a:moveTo>
                  <a:cubicBezTo>
                    <a:pt x="104239" y="34064"/>
                    <a:pt x="104513" y="34326"/>
                    <a:pt x="104513" y="34635"/>
                  </a:cubicBezTo>
                  <a:cubicBezTo>
                    <a:pt x="104513" y="34933"/>
                    <a:pt x="104251" y="35195"/>
                    <a:pt x="103942" y="35195"/>
                  </a:cubicBezTo>
                  <a:cubicBezTo>
                    <a:pt x="103644" y="35195"/>
                    <a:pt x="103382" y="34945"/>
                    <a:pt x="103382" y="34635"/>
                  </a:cubicBezTo>
                  <a:cubicBezTo>
                    <a:pt x="103382" y="34302"/>
                    <a:pt x="103632" y="34064"/>
                    <a:pt x="103942" y="34064"/>
                  </a:cubicBezTo>
                  <a:close/>
                  <a:moveTo>
                    <a:pt x="107668" y="34064"/>
                  </a:moveTo>
                  <a:cubicBezTo>
                    <a:pt x="107966" y="34064"/>
                    <a:pt x="108228" y="34326"/>
                    <a:pt x="108228" y="34635"/>
                  </a:cubicBezTo>
                  <a:cubicBezTo>
                    <a:pt x="108228" y="34933"/>
                    <a:pt x="107978" y="35195"/>
                    <a:pt x="107668" y="35195"/>
                  </a:cubicBezTo>
                  <a:cubicBezTo>
                    <a:pt x="107371" y="35195"/>
                    <a:pt x="107097" y="34945"/>
                    <a:pt x="107097" y="34635"/>
                  </a:cubicBezTo>
                  <a:cubicBezTo>
                    <a:pt x="107109" y="34302"/>
                    <a:pt x="107347" y="34064"/>
                    <a:pt x="107668" y="34064"/>
                  </a:cubicBezTo>
                  <a:close/>
                  <a:moveTo>
                    <a:pt x="111395" y="34064"/>
                  </a:moveTo>
                  <a:cubicBezTo>
                    <a:pt x="111693" y="34064"/>
                    <a:pt x="111967" y="34326"/>
                    <a:pt x="111967" y="34635"/>
                  </a:cubicBezTo>
                  <a:cubicBezTo>
                    <a:pt x="111967" y="34933"/>
                    <a:pt x="111705" y="35195"/>
                    <a:pt x="111395" y="35195"/>
                  </a:cubicBezTo>
                  <a:cubicBezTo>
                    <a:pt x="111085" y="35195"/>
                    <a:pt x="110835" y="34945"/>
                    <a:pt x="110835" y="34635"/>
                  </a:cubicBezTo>
                  <a:cubicBezTo>
                    <a:pt x="110835" y="34302"/>
                    <a:pt x="111085" y="34064"/>
                    <a:pt x="111395" y="34064"/>
                  </a:cubicBezTo>
                  <a:close/>
                  <a:moveTo>
                    <a:pt x="115122" y="34064"/>
                  </a:moveTo>
                  <a:cubicBezTo>
                    <a:pt x="115419" y="34064"/>
                    <a:pt x="115681" y="34326"/>
                    <a:pt x="115681" y="34635"/>
                  </a:cubicBezTo>
                  <a:cubicBezTo>
                    <a:pt x="115681" y="34933"/>
                    <a:pt x="115431" y="35195"/>
                    <a:pt x="115122" y="35195"/>
                  </a:cubicBezTo>
                  <a:cubicBezTo>
                    <a:pt x="114812" y="35195"/>
                    <a:pt x="114550" y="34945"/>
                    <a:pt x="114550" y="34635"/>
                  </a:cubicBezTo>
                  <a:cubicBezTo>
                    <a:pt x="114574" y="34302"/>
                    <a:pt x="114812" y="34064"/>
                    <a:pt x="115122" y="34064"/>
                  </a:cubicBezTo>
                  <a:close/>
                  <a:moveTo>
                    <a:pt x="118860" y="34064"/>
                  </a:moveTo>
                  <a:cubicBezTo>
                    <a:pt x="119158" y="34064"/>
                    <a:pt x="119420" y="34326"/>
                    <a:pt x="119420" y="34635"/>
                  </a:cubicBezTo>
                  <a:cubicBezTo>
                    <a:pt x="119420" y="34933"/>
                    <a:pt x="119170" y="35195"/>
                    <a:pt x="118860" y="35195"/>
                  </a:cubicBezTo>
                  <a:cubicBezTo>
                    <a:pt x="118539" y="35195"/>
                    <a:pt x="118289" y="34945"/>
                    <a:pt x="118289" y="34635"/>
                  </a:cubicBezTo>
                  <a:cubicBezTo>
                    <a:pt x="118289" y="34302"/>
                    <a:pt x="118539" y="34064"/>
                    <a:pt x="118860" y="34064"/>
                  </a:cubicBezTo>
                  <a:close/>
                  <a:moveTo>
                    <a:pt x="122575" y="34064"/>
                  </a:moveTo>
                  <a:cubicBezTo>
                    <a:pt x="122873" y="34064"/>
                    <a:pt x="123146" y="34326"/>
                    <a:pt x="123146" y="34635"/>
                  </a:cubicBezTo>
                  <a:cubicBezTo>
                    <a:pt x="123146" y="34933"/>
                    <a:pt x="122885" y="35195"/>
                    <a:pt x="122575" y="35195"/>
                  </a:cubicBezTo>
                  <a:cubicBezTo>
                    <a:pt x="122265" y="35195"/>
                    <a:pt x="122015" y="34945"/>
                    <a:pt x="122015" y="34635"/>
                  </a:cubicBezTo>
                  <a:cubicBezTo>
                    <a:pt x="122027" y="34302"/>
                    <a:pt x="122277" y="34064"/>
                    <a:pt x="122575" y="34064"/>
                  </a:cubicBezTo>
                  <a:close/>
                  <a:moveTo>
                    <a:pt x="126314" y="34064"/>
                  </a:moveTo>
                  <a:cubicBezTo>
                    <a:pt x="126611" y="34064"/>
                    <a:pt x="126873" y="34326"/>
                    <a:pt x="126873" y="34635"/>
                  </a:cubicBezTo>
                  <a:cubicBezTo>
                    <a:pt x="126873" y="34933"/>
                    <a:pt x="126623" y="35195"/>
                    <a:pt x="126314" y="35195"/>
                  </a:cubicBezTo>
                  <a:cubicBezTo>
                    <a:pt x="126004" y="35195"/>
                    <a:pt x="125742" y="34945"/>
                    <a:pt x="125742" y="34635"/>
                  </a:cubicBezTo>
                  <a:cubicBezTo>
                    <a:pt x="125742" y="34302"/>
                    <a:pt x="126004" y="34064"/>
                    <a:pt x="126314" y="34064"/>
                  </a:cubicBezTo>
                  <a:close/>
                  <a:moveTo>
                    <a:pt x="130028" y="34064"/>
                  </a:moveTo>
                  <a:cubicBezTo>
                    <a:pt x="130326" y="34064"/>
                    <a:pt x="130600" y="34326"/>
                    <a:pt x="130600" y="34635"/>
                  </a:cubicBezTo>
                  <a:cubicBezTo>
                    <a:pt x="130600" y="34933"/>
                    <a:pt x="130350" y="35195"/>
                    <a:pt x="130028" y="35195"/>
                  </a:cubicBezTo>
                  <a:cubicBezTo>
                    <a:pt x="129731" y="35195"/>
                    <a:pt x="129469" y="34945"/>
                    <a:pt x="129469" y="34635"/>
                  </a:cubicBezTo>
                  <a:cubicBezTo>
                    <a:pt x="129469" y="34302"/>
                    <a:pt x="129719" y="34064"/>
                    <a:pt x="130028" y="34064"/>
                  </a:cubicBezTo>
                  <a:close/>
                  <a:moveTo>
                    <a:pt x="133767" y="34064"/>
                  </a:moveTo>
                  <a:cubicBezTo>
                    <a:pt x="134065" y="34064"/>
                    <a:pt x="134326" y="34326"/>
                    <a:pt x="134326" y="34635"/>
                  </a:cubicBezTo>
                  <a:cubicBezTo>
                    <a:pt x="134326" y="34933"/>
                    <a:pt x="134076" y="35195"/>
                    <a:pt x="133767" y="35195"/>
                  </a:cubicBezTo>
                  <a:cubicBezTo>
                    <a:pt x="133469" y="35195"/>
                    <a:pt x="133207" y="34945"/>
                    <a:pt x="133207" y="34635"/>
                  </a:cubicBezTo>
                  <a:cubicBezTo>
                    <a:pt x="133207" y="34302"/>
                    <a:pt x="133457" y="34064"/>
                    <a:pt x="133767" y="34064"/>
                  </a:cubicBezTo>
                  <a:close/>
                  <a:moveTo>
                    <a:pt x="137494" y="34064"/>
                  </a:moveTo>
                  <a:cubicBezTo>
                    <a:pt x="137791" y="34064"/>
                    <a:pt x="138053" y="34326"/>
                    <a:pt x="138053" y="34635"/>
                  </a:cubicBezTo>
                  <a:cubicBezTo>
                    <a:pt x="138053" y="34933"/>
                    <a:pt x="137803" y="35195"/>
                    <a:pt x="137494" y="35195"/>
                  </a:cubicBezTo>
                  <a:cubicBezTo>
                    <a:pt x="137196" y="35195"/>
                    <a:pt x="136922" y="34945"/>
                    <a:pt x="136922" y="34635"/>
                  </a:cubicBezTo>
                  <a:cubicBezTo>
                    <a:pt x="136934" y="34302"/>
                    <a:pt x="137172" y="34064"/>
                    <a:pt x="137494" y="34064"/>
                  </a:cubicBezTo>
                  <a:close/>
                  <a:moveTo>
                    <a:pt x="141220" y="34064"/>
                  </a:moveTo>
                  <a:cubicBezTo>
                    <a:pt x="141518" y="34064"/>
                    <a:pt x="141792" y="34326"/>
                    <a:pt x="141792" y="34635"/>
                  </a:cubicBezTo>
                  <a:cubicBezTo>
                    <a:pt x="141792" y="34933"/>
                    <a:pt x="141530" y="35195"/>
                    <a:pt x="141220" y="35195"/>
                  </a:cubicBezTo>
                  <a:cubicBezTo>
                    <a:pt x="140911" y="35195"/>
                    <a:pt x="140661" y="34945"/>
                    <a:pt x="140661" y="34635"/>
                  </a:cubicBezTo>
                  <a:cubicBezTo>
                    <a:pt x="140661" y="34302"/>
                    <a:pt x="140911" y="34064"/>
                    <a:pt x="141220" y="34064"/>
                  </a:cubicBezTo>
                  <a:close/>
                  <a:moveTo>
                    <a:pt x="1548" y="35933"/>
                  </a:moveTo>
                  <a:cubicBezTo>
                    <a:pt x="1846" y="35933"/>
                    <a:pt x="2119" y="36183"/>
                    <a:pt x="2119" y="36493"/>
                  </a:cubicBezTo>
                  <a:cubicBezTo>
                    <a:pt x="2119" y="36790"/>
                    <a:pt x="1858" y="37064"/>
                    <a:pt x="1548" y="37064"/>
                  </a:cubicBezTo>
                  <a:cubicBezTo>
                    <a:pt x="1238" y="37064"/>
                    <a:pt x="988" y="36802"/>
                    <a:pt x="988" y="36493"/>
                  </a:cubicBezTo>
                  <a:cubicBezTo>
                    <a:pt x="988" y="36183"/>
                    <a:pt x="1238" y="35933"/>
                    <a:pt x="1548" y="35933"/>
                  </a:cubicBezTo>
                  <a:close/>
                  <a:moveTo>
                    <a:pt x="5287" y="35933"/>
                  </a:moveTo>
                  <a:cubicBezTo>
                    <a:pt x="5596" y="35933"/>
                    <a:pt x="5846" y="36183"/>
                    <a:pt x="5846" y="36493"/>
                  </a:cubicBezTo>
                  <a:cubicBezTo>
                    <a:pt x="5846" y="36802"/>
                    <a:pt x="5596" y="37064"/>
                    <a:pt x="5287" y="37064"/>
                  </a:cubicBezTo>
                  <a:cubicBezTo>
                    <a:pt x="4977" y="37064"/>
                    <a:pt x="4715" y="36802"/>
                    <a:pt x="4715" y="36493"/>
                  </a:cubicBezTo>
                  <a:cubicBezTo>
                    <a:pt x="4715" y="36183"/>
                    <a:pt x="4977" y="35933"/>
                    <a:pt x="5287" y="35933"/>
                  </a:cubicBezTo>
                  <a:close/>
                  <a:moveTo>
                    <a:pt x="9001" y="35933"/>
                  </a:moveTo>
                  <a:cubicBezTo>
                    <a:pt x="9299" y="35933"/>
                    <a:pt x="9573" y="36183"/>
                    <a:pt x="9573" y="36493"/>
                  </a:cubicBezTo>
                  <a:cubicBezTo>
                    <a:pt x="9573" y="36790"/>
                    <a:pt x="9323" y="37064"/>
                    <a:pt x="9001" y="37064"/>
                  </a:cubicBezTo>
                  <a:cubicBezTo>
                    <a:pt x="8704" y="37064"/>
                    <a:pt x="8442" y="36802"/>
                    <a:pt x="8442" y="36493"/>
                  </a:cubicBezTo>
                  <a:cubicBezTo>
                    <a:pt x="8442" y="36183"/>
                    <a:pt x="8692" y="35933"/>
                    <a:pt x="9001" y="35933"/>
                  </a:cubicBezTo>
                  <a:close/>
                  <a:moveTo>
                    <a:pt x="12728" y="35933"/>
                  </a:moveTo>
                  <a:cubicBezTo>
                    <a:pt x="13037" y="35933"/>
                    <a:pt x="13288" y="36183"/>
                    <a:pt x="13288" y="36493"/>
                  </a:cubicBezTo>
                  <a:cubicBezTo>
                    <a:pt x="13288" y="36802"/>
                    <a:pt x="13037" y="37064"/>
                    <a:pt x="12728" y="37064"/>
                  </a:cubicBezTo>
                  <a:cubicBezTo>
                    <a:pt x="12418" y="37064"/>
                    <a:pt x="12156" y="36802"/>
                    <a:pt x="12156" y="36493"/>
                  </a:cubicBezTo>
                  <a:cubicBezTo>
                    <a:pt x="12180" y="36183"/>
                    <a:pt x="12418" y="35933"/>
                    <a:pt x="12728" y="35933"/>
                  </a:cubicBezTo>
                  <a:close/>
                  <a:moveTo>
                    <a:pt x="16466" y="35933"/>
                  </a:moveTo>
                  <a:cubicBezTo>
                    <a:pt x="16764" y="35933"/>
                    <a:pt x="17026" y="36183"/>
                    <a:pt x="17026" y="36493"/>
                  </a:cubicBezTo>
                  <a:cubicBezTo>
                    <a:pt x="17026" y="36790"/>
                    <a:pt x="16776" y="37064"/>
                    <a:pt x="16466" y="37064"/>
                  </a:cubicBezTo>
                  <a:cubicBezTo>
                    <a:pt x="16169" y="37064"/>
                    <a:pt x="15895" y="36802"/>
                    <a:pt x="15895" y="36493"/>
                  </a:cubicBezTo>
                  <a:cubicBezTo>
                    <a:pt x="15895" y="36183"/>
                    <a:pt x="16145" y="35933"/>
                    <a:pt x="16466" y="35933"/>
                  </a:cubicBezTo>
                  <a:close/>
                  <a:moveTo>
                    <a:pt x="20181" y="35933"/>
                  </a:moveTo>
                  <a:cubicBezTo>
                    <a:pt x="20491" y="35933"/>
                    <a:pt x="20753" y="36183"/>
                    <a:pt x="20753" y="36493"/>
                  </a:cubicBezTo>
                  <a:cubicBezTo>
                    <a:pt x="20753" y="36802"/>
                    <a:pt x="20491" y="37064"/>
                    <a:pt x="20181" y="37064"/>
                  </a:cubicBezTo>
                  <a:cubicBezTo>
                    <a:pt x="19872" y="37064"/>
                    <a:pt x="19622" y="36802"/>
                    <a:pt x="19622" y="36493"/>
                  </a:cubicBezTo>
                  <a:cubicBezTo>
                    <a:pt x="19634" y="36183"/>
                    <a:pt x="19872" y="35933"/>
                    <a:pt x="20181" y="35933"/>
                  </a:cubicBezTo>
                  <a:close/>
                  <a:moveTo>
                    <a:pt x="23920" y="35933"/>
                  </a:moveTo>
                  <a:cubicBezTo>
                    <a:pt x="24217" y="35933"/>
                    <a:pt x="24479" y="36183"/>
                    <a:pt x="24479" y="36493"/>
                  </a:cubicBezTo>
                  <a:cubicBezTo>
                    <a:pt x="24479" y="36790"/>
                    <a:pt x="24229" y="37064"/>
                    <a:pt x="23920" y="37064"/>
                  </a:cubicBezTo>
                  <a:cubicBezTo>
                    <a:pt x="23610" y="37064"/>
                    <a:pt x="23348" y="36802"/>
                    <a:pt x="23348" y="36493"/>
                  </a:cubicBezTo>
                  <a:cubicBezTo>
                    <a:pt x="23348" y="36183"/>
                    <a:pt x="23610" y="35933"/>
                    <a:pt x="23920" y="35933"/>
                  </a:cubicBezTo>
                  <a:close/>
                  <a:moveTo>
                    <a:pt x="27635" y="35933"/>
                  </a:moveTo>
                  <a:cubicBezTo>
                    <a:pt x="27956" y="35933"/>
                    <a:pt x="28206" y="36183"/>
                    <a:pt x="28206" y="36493"/>
                  </a:cubicBezTo>
                  <a:cubicBezTo>
                    <a:pt x="28206" y="36802"/>
                    <a:pt x="27956" y="37064"/>
                    <a:pt x="27635" y="37064"/>
                  </a:cubicBezTo>
                  <a:cubicBezTo>
                    <a:pt x="27325" y="37064"/>
                    <a:pt x="27075" y="36802"/>
                    <a:pt x="27075" y="36493"/>
                  </a:cubicBezTo>
                  <a:cubicBezTo>
                    <a:pt x="27087" y="36183"/>
                    <a:pt x="27325" y="35933"/>
                    <a:pt x="27635" y="35933"/>
                  </a:cubicBezTo>
                  <a:close/>
                  <a:moveTo>
                    <a:pt x="31373" y="35933"/>
                  </a:moveTo>
                  <a:cubicBezTo>
                    <a:pt x="31671" y="35933"/>
                    <a:pt x="31945" y="36183"/>
                    <a:pt x="31945" y="36493"/>
                  </a:cubicBezTo>
                  <a:cubicBezTo>
                    <a:pt x="31945" y="36790"/>
                    <a:pt x="31683" y="37064"/>
                    <a:pt x="31373" y="37064"/>
                  </a:cubicBezTo>
                  <a:cubicBezTo>
                    <a:pt x="31064" y="37064"/>
                    <a:pt x="30814" y="36802"/>
                    <a:pt x="30814" y="36493"/>
                  </a:cubicBezTo>
                  <a:cubicBezTo>
                    <a:pt x="30814" y="36183"/>
                    <a:pt x="31064" y="35933"/>
                    <a:pt x="31373" y="35933"/>
                  </a:cubicBezTo>
                  <a:close/>
                  <a:moveTo>
                    <a:pt x="35100" y="35933"/>
                  </a:moveTo>
                  <a:cubicBezTo>
                    <a:pt x="35409" y="35933"/>
                    <a:pt x="35659" y="36183"/>
                    <a:pt x="35659" y="36493"/>
                  </a:cubicBezTo>
                  <a:cubicBezTo>
                    <a:pt x="35659" y="36802"/>
                    <a:pt x="35409" y="37064"/>
                    <a:pt x="35100" y="37064"/>
                  </a:cubicBezTo>
                  <a:cubicBezTo>
                    <a:pt x="34778" y="37064"/>
                    <a:pt x="34528" y="36802"/>
                    <a:pt x="34528" y="36493"/>
                  </a:cubicBezTo>
                  <a:cubicBezTo>
                    <a:pt x="34540" y="36183"/>
                    <a:pt x="34778" y="35933"/>
                    <a:pt x="35100" y="35933"/>
                  </a:cubicBezTo>
                  <a:close/>
                  <a:moveTo>
                    <a:pt x="38815" y="35933"/>
                  </a:moveTo>
                  <a:cubicBezTo>
                    <a:pt x="39112" y="35933"/>
                    <a:pt x="39386" y="36183"/>
                    <a:pt x="39386" y="36493"/>
                  </a:cubicBezTo>
                  <a:cubicBezTo>
                    <a:pt x="39386" y="36790"/>
                    <a:pt x="39124" y="37064"/>
                    <a:pt x="38815" y="37064"/>
                  </a:cubicBezTo>
                  <a:cubicBezTo>
                    <a:pt x="38517" y="37064"/>
                    <a:pt x="38255" y="36802"/>
                    <a:pt x="38255" y="36493"/>
                  </a:cubicBezTo>
                  <a:cubicBezTo>
                    <a:pt x="38267" y="36183"/>
                    <a:pt x="38505" y="35933"/>
                    <a:pt x="38815" y="35933"/>
                  </a:cubicBezTo>
                  <a:close/>
                  <a:moveTo>
                    <a:pt x="42553" y="35933"/>
                  </a:moveTo>
                  <a:cubicBezTo>
                    <a:pt x="42863" y="35933"/>
                    <a:pt x="43113" y="36183"/>
                    <a:pt x="43113" y="36493"/>
                  </a:cubicBezTo>
                  <a:cubicBezTo>
                    <a:pt x="43113" y="36802"/>
                    <a:pt x="42863" y="37064"/>
                    <a:pt x="42553" y="37064"/>
                  </a:cubicBezTo>
                  <a:cubicBezTo>
                    <a:pt x="42232" y="37064"/>
                    <a:pt x="41982" y="36802"/>
                    <a:pt x="41982" y="36493"/>
                  </a:cubicBezTo>
                  <a:cubicBezTo>
                    <a:pt x="41982" y="36183"/>
                    <a:pt x="42244" y="35933"/>
                    <a:pt x="42553" y="35933"/>
                  </a:cubicBezTo>
                  <a:close/>
                  <a:moveTo>
                    <a:pt x="46268" y="35933"/>
                  </a:moveTo>
                  <a:cubicBezTo>
                    <a:pt x="46565" y="35933"/>
                    <a:pt x="46839" y="36183"/>
                    <a:pt x="46839" y="36493"/>
                  </a:cubicBezTo>
                  <a:cubicBezTo>
                    <a:pt x="46839" y="36790"/>
                    <a:pt x="46589" y="37064"/>
                    <a:pt x="46268" y="37064"/>
                  </a:cubicBezTo>
                  <a:cubicBezTo>
                    <a:pt x="45970" y="37064"/>
                    <a:pt x="45708" y="36802"/>
                    <a:pt x="45708" y="36493"/>
                  </a:cubicBezTo>
                  <a:cubicBezTo>
                    <a:pt x="45720" y="36183"/>
                    <a:pt x="45958" y="35933"/>
                    <a:pt x="46268" y="35933"/>
                  </a:cubicBezTo>
                  <a:close/>
                  <a:moveTo>
                    <a:pt x="50006" y="35933"/>
                  </a:moveTo>
                  <a:cubicBezTo>
                    <a:pt x="50316" y="35933"/>
                    <a:pt x="50578" y="36183"/>
                    <a:pt x="50578" y="36493"/>
                  </a:cubicBezTo>
                  <a:cubicBezTo>
                    <a:pt x="50578" y="36802"/>
                    <a:pt x="50316" y="37064"/>
                    <a:pt x="50006" y="37064"/>
                  </a:cubicBezTo>
                  <a:cubicBezTo>
                    <a:pt x="49697" y="37064"/>
                    <a:pt x="49447" y="36802"/>
                    <a:pt x="49447" y="36493"/>
                  </a:cubicBezTo>
                  <a:cubicBezTo>
                    <a:pt x="49447" y="36183"/>
                    <a:pt x="49697" y="35933"/>
                    <a:pt x="50006" y="35933"/>
                  </a:cubicBezTo>
                  <a:close/>
                  <a:moveTo>
                    <a:pt x="53733" y="35933"/>
                  </a:moveTo>
                  <a:cubicBezTo>
                    <a:pt x="54031" y="35933"/>
                    <a:pt x="54293" y="36183"/>
                    <a:pt x="54293" y="36493"/>
                  </a:cubicBezTo>
                  <a:cubicBezTo>
                    <a:pt x="54293" y="36790"/>
                    <a:pt x="54043" y="37064"/>
                    <a:pt x="53733" y="37064"/>
                  </a:cubicBezTo>
                  <a:cubicBezTo>
                    <a:pt x="53412" y="37064"/>
                    <a:pt x="53162" y="36802"/>
                    <a:pt x="53162" y="36493"/>
                  </a:cubicBezTo>
                  <a:cubicBezTo>
                    <a:pt x="53173" y="36183"/>
                    <a:pt x="53412" y="35933"/>
                    <a:pt x="53733" y="35933"/>
                  </a:cubicBezTo>
                  <a:close/>
                  <a:moveTo>
                    <a:pt x="57460" y="35933"/>
                  </a:moveTo>
                  <a:cubicBezTo>
                    <a:pt x="57781" y="35933"/>
                    <a:pt x="58031" y="36183"/>
                    <a:pt x="58031" y="36493"/>
                  </a:cubicBezTo>
                  <a:cubicBezTo>
                    <a:pt x="58031" y="36802"/>
                    <a:pt x="57781" y="37064"/>
                    <a:pt x="57460" y="37064"/>
                  </a:cubicBezTo>
                  <a:cubicBezTo>
                    <a:pt x="57150" y="37064"/>
                    <a:pt x="56900" y="36802"/>
                    <a:pt x="56900" y="36493"/>
                  </a:cubicBezTo>
                  <a:cubicBezTo>
                    <a:pt x="56900" y="36183"/>
                    <a:pt x="57150" y="35933"/>
                    <a:pt x="57460" y="35933"/>
                  </a:cubicBezTo>
                  <a:close/>
                  <a:moveTo>
                    <a:pt x="61186" y="35933"/>
                  </a:moveTo>
                  <a:cubicBezTo>
                    <a:pt x="61484" y="35933"/>
                    <a:pt x="61746" y="36183"/>
                    <a:pt x="61746" y="36493"/>
                  </a:cubicBezTo>
                  <a:cubicBezTo>
                    <a:pt x="61746" y="36790"/>
                    <a:pt x="61496" y="37064"/>
                    <a:pt x="61186" y="37064"/>
                  </a:cubicBezTo>
                  <a:cubicBezTo>
                    <a:pt x="60877" y="37064"/>
                    <a:pt x="60615" y="36802"/>
                    <a:pt x="60615" y="36493"/>
                  </a:cubicBezTo>
                  <a:cubicBezTo>
                    <a:pt x="60639" y="36183"/>
                    <a:pt x="60877" y="35933"/>
                    <a:pt x="61186" y="35933"/>
                  </a:cubicBezTo>
                  <a:close/>
                  <a:moveTo>
                    <a:pt x="64925" y="35933"/>
                  </a:moveTo>
                  <a:cubicBezTo>
                    <a:pt x="65234" y="35933"/>
                    <a:pt x="65485" y="36183"/>
                    <a:pt x="65485" y="36493"/>
                  </a:cubicBezTo>
                  <a:cubicBezTo>
                    <a:pt x="65485" y="36802"/>
                    <a:pt x="65234" y="37064"/>
                    <a:pt x="64925" y="37064"/>
                  </a:cubicBezTo>
                  <a:cubicBezTo>
                    <a:pt x="64603" y="37064"/>
                    <a:pt x="64353" y="36802"/>
                    <a:pt x="64353" y="36493"/>
                  </a:cubicBezTo>
                  <a:cubicBezTo>
                    <a:pt x="64353" y="36183"/>
                    <a:pt x="64603" y="35933"/>
                    <a:pt x="64925" y="35933"/>
                  </a:cubicBezTo>
                  <a:close/>
                  <a:moveTo>
                    <a:pt x="68640" y="35933"/>
                  </a:moveTo>
                  <a:cubicBezTo>
                    <a:pt x="68937" y="35933"/>
                    <a:pt x="69211" y="36183"/>
                    <a:pt x="69211" y="36493"/>
                  </a:cubicBezTo>
                  <a:cubicBezTo>
                    <a:pt x="69211" y="36790"/>
                    <a:pt x="68949" y="37064"/>
                    <a:pt x="68640" y="37064"/>
                  </a:cubicBezTo>
                  <a:cubicBezTo>
                    <a:pt x="68330" y="37064"/>
                    <a:pt x="68080" y="36802"/>
                    <a:pt x="68080" y="36493"/>
                  </a:cubicBezTo>
                  <a:cubicBezTo>
                    <a:pt x="68092" y="36183"/>
                    <a:pt x="68330" y="35933"/>
                    <a:pt x="68640" y="35933"/>
                  </a:cubicBezTo>
                  <a:close/>
                  <a:moveTo>
                    <a:pt x="72366" y="35933"/>
                  </a:moveTo>
                  <a:cubicBezTo>
                    <a:pt x="72676" y="35933"/>
                    <a:pt x="72926" y="36183"/>
                    <a:pt x="72926" y="36493"/>
                  </a:cubicBezTo>
                  <a:cubicBezTo>
                    <a:pt x="72926" y="36802"/>
                    <a:pt x="72676" y="37064"/>
                    <a:pt x="72366" y="37064"/>
                  </a:cubicBezTo>
                  <a:cubicBezTo>
                    <a:pt x="72045" y="37064"/>
                    <a:pt x="71795" y="36802"/>
                    <a:pt x="71795" y="36493"/>
                  </a:cubicBezTo>
                  <a:cubicBezTo>
                    <a:pt x="71807" y="36183"/>
                    <a:pt x="72069" y="35933"/>
                    <a:pt x="72366" y="35933"/>
                  </a:cubicBezTo>
                  <a:close/>
                  <a:moveTo>
                    <a:pt x="76093" y="35933"/>
                  </a:moveTo>
                  <a:cubicBezTo>
                    <a:pt x="76391" y="35933"/>
                    <a:pt x="76664" y="36183"/>
                    <a:pt x="76664" y="36493"/>
                  </a:cubicBezTo>
                  <a:cubicBezTo>
                    <a:pt x="76664" y="36790"/>
                    <a:pt x="76403" y="37064"/>
                    <a:pt x="76093" y="37064"/>
                  </a:cubicBezTo>
                  <a:cubicBezTo>
                    <a:pt x="75795" y="37064"/>
                    <a:pt x="75533" y="36802"/>
                    <a:pt x="75533" y="36493"/>
                  </a:cubicBezTo>
                  <a:cubicBezTo>
                    <a:pt x="75533" y="36183"/>
                    <a:pt x="75783" y="35933"/>
                    <a:pt x="76093" y="35933"/>
                  </a:cubicBezTo>
                  <a:close/>
                  <a:moveTo>
                    <a:pt x="79712" y="35933"/>
                  </a:moveTo>
                  <a:cubicBezTo>
                    <a:pt x="80010" y="35933"/>
                    <a:pt x="80284" y="36183"/>
                    <a:pt x="80284" y="36493"/>
                  </a:cubicBezTo>
                  <a:cubicBezTo>
                    <a:pt x="80284" y="36790"/>
                    <a:pt x="80022" y="37064"/>
                    <a:pt x="79712" y="37064"/>
                  </a:cubicBezTo>
                  <a:cubicBezTo>
                    <a:pt x="79403" y="37064"/>
                    <a:pt x="79153" y="36802"/>
                    <a:pt x="79153" y="36493"/>
                  </a:cubicBezTo>
                  <a:cubicBezTo>
                    <a:pt x="79165" y="36183"/>
                    <a:pt x="79403" y="35933"/>
                    <a:pt x="79712" y="35933"/>
                  </a:cubicBezTo>
                  <a:close/>
                  <a:moveTo>
                    <a:pt x="83451" y="35933"/>
                  </a:moveTo>
                  <a:cubicBezTo>
                    <a:pt x="83761" y="35933"/>
                    <a:pt x="84011" y="36183"/>
                    <a:pt x="84011" y="36493"/>
                  </a:cubicBezTo>
                  <a:cubicBezTo>
                    <a:pt x="84011" y="36802"/>
                    <a:pt x="83761" y="37064"/>
                    <a:pt x="83451" y="37064"/>
                  </a:cubicBezTo>
                  <a:cubicBezTo>
                    <a:pt x="83141" y="37064"/>
                    <a:pt x="82880" y="36802"/>
                    <a:pt x="82880" y="36493"/>
                  </a:cubicBezTo>
                  <a:cubicBezTo>
                    <a:pt x="82880" y="36183"/>
                    <a:pt x="83141" y="35933"/>
                    <a:pt x="83451" y="35933"/>
                  </a:cubicBezTo>
                  <a:close/>
                  <a:moveTo>
                    <a:pt x="87166" y="35933"/>
                  </a:moveTo>
                  <a:cubicBezTo>
                    <a:pt x="87463" y="35933"/>
                    <a:pt x="87737" y="36183"/>
                    <a:pt x="87737" y="36493"/>
                  </a:cubicBezTo>
                  <a:cubicBezTo>
                    <a:pt x="87737" y="36790"/>
                    <a:pt x="87475" y="37064"/>
                    <a:pt x="87166" y="37064"/>
                  </a:cubicBezTo>
                  <a:cubicBezTo>
                    <a:pt x="86856" y="37064"/>
                    <a:pt x="86606" y="36802"/>
                    <a:pt x="86606" y="36493"/>
                  </a:cubicBezTo>
                  <a:cubicBezTo>
                    <a:pt x="86618" y="36183"/>
                    <a:pt x="86856" y="35933"/>
                    <a:pt x="87166" y="35933"/>
                  </a:cubicBezTo>
                  <a:close/>
                  <a:moveTo>
                    <a:pt x="90904" y="35933"/>
                  </a:moveTo>
                  <a:cubicBezTo>
                    <a:pt x="91214" y="35933"/>
                    <a:pt x="91464" y="36183"/>
                    <a:pt x="91464" y="36493"/>
                  </a:cubicBezTo>
                  <a:cubicBezTo>
                    <a:pt x="91464" y="36802"/>
                    <a:pt x="91214" y="37064"/>
                    <a:pt x="90904" y="37064"/>
                  </a:cubicBezTo>
                  <a:cubicBezTo>
                    <a:pt x="90595" y="37064"/>
                    <a:pt x="90345" y="36802"/>
                    <a:pt x="90345" y="36493"/>
                  </a:cubicBezTo>
                  <a:cubicBezTo>
                    <a:pt x="90345" y="36183"/>
                    <a:pt x="90595" y="35933"/>
                    <a:pt x="90904" y="35933"/>
                  </a:cubicBezTo>
                  <a:close/>
                  <a:moveTo>
                    <a:pt x="94631" y="35933"/>
                  </a:moveTo>
                  <a:cubicBezTo>
                    <a:pt x="94929" y="35933"/>
                    <a:pt x="95191" y="36183"/>
                    <a:pt x="95191" y="36493"/>
                  </a:cubicBezTo>
                  <a:cubicBezTo>
                    <a:pt x="95191" y="36790"/>
                    <a:pt x="94941" y="37064"/>
                    <a:pt x="94631" y="37064"/>
                  </a:cubicBezTo>
                  <a:cubicBezTo>
                    <a:pt x="94310" y="37064"/>
                    <a:pt x="94060" y="36802"/>
                    <a:pt x="94060" y="36493"/>
                  </a:cubicBezTo>
                  <a:cubicBezTo>
                    <a:pt x="94071" y="36183"/>
                    <a:pt x="94310" y="35933"/>
                    <a:pt x="94631" y="35933"/>
                  </a:cubicBezTo>
                  <a:close/>
                  <a:moveTo>
                    <a:pt x="98346" y="35933"/>
                  </a:moveTo>
                  <a:cubicBezTo>
                    <a:pt x="98655" y="35933"/>
                    <a:pt x="98905" y="36183"/>
                    <a:pt x="98905" y="36493"/>
                  </a:cubicBezTo>
                  <a:cubicBezTo>
                    <a:pt x="98905" y="36802"/>
                    <a:pt x="98655" y="37064"/>
                    <a:pt x="98346" y="37064"/>
                  </a:cubicBezTo>
                  <a:cubicBezTo>
                    <a:pt x="98036" y="37064"/>
                    <a:pt x="97786" y="36802"/>
                    <a:pt x="97786" y="36493"/>
                  </a:cubicBezTo>
                  <a:cubicBezTo>
                    <a:pt x="97798" y="36183"/>
                    <a:pt x="98036" y="35933"/>
                    <a:pt x="98346" y="35933"/>
                  </a:cubicBezTo>
                  <a:close/>
                  <a:moveTo>
                    <a:pt x="102084" y="35933"/>
                  </a:moveTo>
                  <a:cubicBezTo>
                    <a:pt x="102382" y="35933"/>
                    <a:pt x="102644" y="36183"/>
                    <a:pt x="102644" y="36493"/>
                  </a:cubicBezTo>
                  <a:cubicBezTo>
                    <a:pt x="102644" y="36790"/>
                    <a:pt x="102394" y="37064"/>
                    <a:pt x="102084" y="37064"/>
                  </a:cubicBezTo>
                  <a:cubicBezTo>
                    <a:pt x="101787" y="37064"/>
                    <a:pt x="101513" y="36802"/>
                    <a:pt x="101513" y="36493"/>
                  </a:cubicBezTo>
                  <a:cubicBezTo>
                    <a:pt x="101513" y="36183"/>
                    <a:pt x="101775" y="35933"/>
                    <a:pt x="102084" y="35933"/>
                  </a:cubicBezTo>
                  <a:close/>
                  <a:moveTo>
                    <a:pt x="105799" y="35933"/>
                  </a:moveTo>
                  <a:cubicBezTo>
                    <a:pt x="106121" y="35933"/>
                    <a:pt x="106371" y="36183"/>
                    <a:pt x="106371" y="36493"/>
                  </a:cubicBezTo>
                  <a:cubicBezTo>
                    <a:pt x="106371" y="36802"/>
                    <a:pt x="106109" y="37064"/>
                    <a:pt x="105799" y="37064"/>
                  </a:cubicBezTo>
                  <a:cubicBezTo>
                    <a:pt x="105490" y="37064"/>
                    <a:pt x="105239" y="36802"/>
                    <a:pt x="105239" y="36493"/>
                  </a:cubicBezTo>
                  <a:cubicBezTo>
                    <a:pt x="105251" y="36183"/>
                    <a:pt x="105490" y="35933"/>
                    <a:pt x="105799" y="35933"/>
                  </a:cubicBezTo>
                  <a:close/>
                  <a:moveTo>
                    <a:pt x="109538" y="35933"/>
                  </a:moveTo>
                  <a:cubicBezTo>
                    <a:pt x="109835" y="35933"/>
                    <a:pt x="110109" y="36183"/>
                    <a:pt x="110109" y="36493"/>
                  </a:cubicBezTo>
                  <a:cubicBezTo>
                    <a:pt x="110109" y="36790"/>
                    <a:pt x="109847" y="37064"/>
                    <a:pt x="109538" y="37064"/>
                  </a:cubicBezTo>
                  <a:cubicBezTo>
                    <a:pt x="109228" y="37064"/>
                    <a:pt x="108978" y="36802"/>
                    <a:pt x="108978" y="36493"/>
                  </a:cubicBezTo>
                  <a:cubicBezTo>
                    <a:pt x="108978" y="36183"/>
                    <a:pt x="109228" y="35933"/>
                    <a:pt x="109538" y="35933"/>
                  </a:cubicBezTo>
                  <a:close/>
                  <a:moveTo>
                    <a:pt x="113264" y="35933"/>
                  </a:moveTo>
                  <a:cubicBezTo>
                    <a:pt x="113574" y="35933"/>
                    <a:pt x="113824" y="36183"/>
                    <a:pt x="113824" y="36493"/>
                  </a:cubicBezTo>
                  <a:cubicBezTo>
                    <a:pt x="113824" y="36802"/>
                    <a:pt x="113574" y="37064"/>
                    <a:pt x="113264" y="37064"/>
                  </a:cubicBezTo>
                  <a:cubicBezTo>
                    <a:pt x="112943" y="37064"/>
                    <a:pt x="112693" y="36802"/>
                    <a:pt x="112693" y="36493"/>
                  </a:cubicBezTo>
                  <a:cubicBezTo>
                    <a:pt x="112705" y="36183"/>
                    <a:pt x="112943" y="35933"/>
                    <a:pt x="113264" y="35933"/>
                  </a:cubicBezTo>
                  <a:close/>
                  <a:moveTo>
                    <a:pt x="116991" y="35933"/>
                  </a:moveTo>
                  <a:cubicBezTo>
                    <a:pt x="117289" y="35933"/>
                    <a:pt x="117562" y="36183"/>
                    <a:pt x="117562" y="36493"/>
                  </a:cubicBezTo>
                  <a:cubicBezTo>
                    <a:pt x="117562" y="36790"/>
                    <a:pt x="117312" y="37064"/>
                    <a:pt x="116991" y="37064"/>
                  </a:cubicBezTo>
                  <a:cubicBezTo>
                    <a:pt x="116681" y="37064"/>
                    <a:pt x="116431" y="36802"/>
                    <a:pt x="116431" y="36493"/>
                  </a:cubicBezTo>
                  <a:cubicBezTo>
                    <a:pt x="116431" y="36183"/>
                    <a:pt x="116681" y="35933"/>
                    <a:pt x="116991" y="35933"/>
                  </a:cubicBezTo>
                  <a:close/>
                  <a:moveTo>
                    <a:pt x="120718" y="35933"/>
                  </a:moveTo>
                  <a:cubicBezTo>
                    <a:pt x="121027" y="35933"/>
                    <a:pt x="121277" y="36183"/>
                    <a:pt x="121277" y="36493"/>
                  </a:cubicBezTo>
                  <a:cubicBezTo>
                    <a:pt x="121277" y="36802"/>
                    <a:pt x="121027" y="37064"/>
                    <a:pt x="120718" y="37064"/>
                  </a:cubicBezTo>
                  <a:cubicBezTo>
                    <a:pt x="120408" y="37064"/>
                    <a:pt x="120146" y="36802"/>
                    <a:pt x="120146" y="36493"/>
                  </a:cubicBezTo>
                  <a:cubicBezTo>
                    <a:pt x="120170" y="36183"/>
                    <a:pt x="120420" y="35933"/>
                    <a:pt x="120718" y="35933"/>
                  </a:cubicBezTo>
                  <a:close/>
                  <a:moveTo>
                    <a:pt x="124456" y="35933"/>
                  </a:moveTo>
                  <a:cubicBezTo>
                    <a:pt x="124754" y="35933"/>
                    <a:pt x="125016" y="36183"/>
                    <a:pt x="125016" y="36493"/>
                  </a:cubicBezTo>
                  <a:cubicBezTo>
                    <a:pt x="125016" y="36790"/>
                    <a:pt x="124766" y="37064"/>
                    <a:pt x="124456" y="37064"/>
                  </a:cubicBezTo>
                  <a:cubicBezTo>
                    <a:pt x="124135" y="37064"/>
                    <a:pt x="123885" y="36802"/>
                    <a:pt x="123885" y="36493"/>
                  </a:cubicBezTo>
                  <a:cubicBezTo>
                    <a:pt x="123885" y="36183"/>
                    <a:pt x="124135" y="35933"/>
                    <a:pt x="124456" y="35933"/>
                  </a:cubicBezTo>
                  <a:close/>
                  <a:moveTo>
                    <a:pt x="128171" y="35933"/>
                  </a:moveTo>
                  <a:cubicBezTo>
                    <a:pt x="128480" y="35933"/>
                    <a:pt x="128742" y="36183"/>
                    <a:pt x="128742" y="36493"/>
                  </a:cubicBezTo>
                  <a:cubicBezTo>
                    <a:pt x="128742" y="36802"/>
                    <a:pt x="128480" y="37064"/>
                    <a:pt x="128171" y="37064"/>
                  </a:cubicBezTo>
                  <a:cubicBezTo>
                    <a:pt x="127861" y="37064"/>
                    <a:pt x="127611" y="36802"/>
                    <a:pt x="127611" y="36493"/>
                  </a:cubicBezTo>
                  <a:cubicBezTo>
                    <a:pt x="127611" y="36183"/>
                    <a:pt x="127861" y="35933"/>
                    <a:pt x="128171" y="35933"/>
                  </a:cubicBezTo>
                  <a:close/>
                  <a:moveTo>
                    <a:pt x="131898" y="35933"/>
                  </a:moveTo>
                  <a:cubicBezTo>
                    <a:pt x="132195" y="35933"/>
                    <a:pt x="132457" y="36183"/>
                    <a:pt x="132457" y="36493"/>
                  </a:cubicBezTo>
                  <a:cubicBezTo>
                    <a:pt x="132457" y="36790"/>
                    <a:pt x="132207" y="37064"/>
                    <a:pt x="131898" y="37064"/>
                  </a:cubicBezTo>
                  <a:cubicBezTo>
                    <a:pt x="131600" y="37064"/>
                    <a:pt x="131326" y="36802"/>
                    <a:pt x="131326" y="36493"/>
                  </a:cubicBezTo>
                  <a:cubicBezTo>
                    <a:pt x="131338" y="36183"/>
                    <a:pt x="131576" y="35933"/>
                    <a:pt x="131898" y="35933"/>
                  </a:cubicBezTo>
                  <a:close/>
                  <a:moveTo>
                    <a:pt x="135624" y="35933"/>
                  </a:moveTo>
                  <a:cubicBezTo>
                    <a:pt x="135946" y="35933"/>
                    <a:pt x="136196" y="36183"/>
                    <a:pt x="136196" y="36493"/>
                  </a:cubicBezTo>
                  <a:cubicBezTo>
                    <a:pt x="136196" y="36802"/>
                    <a:pt x="135934" y="37064"/>
                    <a:pt x="135624" y="37064"/>
                  </a:cubicBezTo>
                  <a:cubicBezTo>
                    <a:pt x="135315" y="37064"/>
                    <a:pt x="135065" y="36802"/>
                    <a:pt x="135065" y="36493"/>
                  </a:cubicBezTo>
                  <a:cubicBezTo>
                    <a:pt x="135065" y="36183"/>
                    <a:pt x="135315" y="35933"/>
                    <a:pt x="135624" y="35933"/>
                  </a:cubicBezTo>
                  <a:close/>
                  <a:moveTo>
                    <a:pt x="139351" y="35933"/>
                  </a:moveTo>
                  <a:cubicBezTo>
                    <a:pt x="139649" y="35933"/>
                    <a:pt x="139910" y="36183"/>
                    <a:pt x="139910" y="36493"/>
                  </a:cubicBezTo>
                  <a:cubicBezTo>
                    <a:pt x="139910" y="36790"/>
                    <a:pt x="139660" y="37064"/>
                    <a:pt x="139351" y="37064"/>
                  </a:cubicBezTo>
                  <a:cubicBezTo>
                    <a:pt x="139053" y="37064"/>
                    <a:pt x="138779" y="36802"/>
                    <a:pt x="138779" y="36493"/>
                  </a:cubicBezTo>
                  <a:cubicBezTo>
                    <a:pt x="138803" y="36183"/>
                    <a:pt x="139041" y="35933"/>
                    <a:pt x="139351" y="35933"/>
                  </a:cubicBezTo>
                  <a:close/>
                  <a:moveTo>
                    <a:pt x="143089" y="35933"/>
                  </a:moveTo>
                  <a:cubicBezTo>
                    <a:pt x="143399" y="35933"/>
                    <a:pt x="143649" y="36183"/>
                    <a:pt x="143649" y="36493"/>
                  </a:cubicBezTo>
                  <a:cubicBezTo>
                    <a:pt x="143649" y="36802"/>
                    <a:pt x="143399" y="37064"/>
                    <a:pt x="143089" y="37064"/>
                  </a:cubicBezTo>
                  <a:cubicBezTo>
                    <a:pt x="142768" y="37064"/>
                    <a:pt x="142518" y="36802"/>
                    <a:pt x="142518" y="36493"/>
                  </a:cubicBezTo>
                  <a:cubicBezTo>
                    <a:pt x="142518" y="36183"/>
                    <a:pt x="142768" y="35933"/>
                    <a:pt x="143089" y="35933"/>
                  </a:cubicBezTo>
                  <a:close/>
                  <a:moveTo>
                    <a:pt x="3405" y="37790"/>
                  </a:moveTo>
                  <a:cubicBezTo>
                    <a:pt x="3703" y="37790"/>
                    <a:pt x="3977" y="38040"/>
                    <a:pt x="3977" y="38350"/>
                  </a:cubicBezTo>
                  <a:cubicBezTo>
                    <a:pt x="3977" y="38648"/>
                    <a:pt x="3727" y="38922"/>
                    <a:pt x="3405" y="38922"/>
                  </a:cubicBezTo>
                  <a:cubicBezTo>
                    <a:pt x="3096" y="38922"/>
                    <a:pt x="2846" y="38672"/>
                    <a:pt x="2846" y="38350"/>
                  </a:cubicBezTo>
                  <a:cubicBezTo>
                    <a:pt x="2858" y="38040"/>
                    <a:pt x="3096" y="37790"/>
                    <a:pt x="3405" y="37790"/>
                  </a:cubicBezTo>
                  <a:close/>
                  <a:moveTo>
                    <a:pt x="7132" y="37790"/>
                  </a:moveTo>
                  <a:cubicBezTo>
                    <a:pt x="7430" y="37790"/>
                    <a:pt x="7692" y="38040"/>
                    <a:pt x="7692" y="38350"/>
                  </a:cubicBezTo>
                  <a:cubicBezTo>
                    <a:pt x="7692" y="38648"/>
                    <a:pt x="7442" y="38922"/>
                    <a:pt x="7132" y="38922"/>
                  </a:cubicBezTo>
                  <a:cubicBezTo>
                    <a:pt x="6834" y="38922"/>
                    <a:pt x="6560" y="38672"/>
                    <a:pt x="6560" y="38350"/>
                  </a:cubicBezTo>
                  <a:cubicBezTo>
                    <a:pt x="6584" y="38040"/>
                    <a:pt x="6822" y="37790"/>
                    <a:pt x="7132" y="37790"/>
                  </a:cubicBezTo>
                  <a:close/>
                  <a:moveTo>
                    <a:pt x="10871" y="37790"/>
                  </a:moveTo>
                  <a:cubicBezTo>
                    <a:pt x="11168" y="37790"/>
                    <a:pt x="11430" y="38040"/>
                    <a:pt x="11430" y="38350"/>
                  </a:cubicBezTo>
                  <a:cubicBezTo>
                    <a:pt x="11430" y="38648"/>
                    <a:pt x="11180" y="38922"/>
                    <a:pt x="10871" y="38922"/>
                  </a:cubicBezTo>
                  <a:cubicBezTo>
                    <a:pt x="10573" y="38922"/>
                    <a:pt x="10299" y="38672"/>
                    <a:pt x="10299" y="38350"/>
                  </a:cubicBezTo>
                  <a:cubicBezTo>
                    <a:pt x="10299" y="38040"/>
                    <a:pt x="10549" y="37790"/>
                    <a:pt x="10871" y="37790"/>
                  </a:cubicBezTo>
                  <a:close/>
                  <a:moveTo>
                    <a:pt x="14585" y="37790"/>
                  </a:moveTo>
                  <a:cubicBezTo>
                    <a:pt x="14883" y="37790"/>
                    <a:pt x="15157" y="38040"/>
                    <a:pt x="15157" y="38350"/>
                  </a:cubicBezTo>
                  <a:cubicBezTo>
                    <a:pt x="15157" y="38648"/>
                    <a:pt x="14895" y="38922"/>
                    <a:pt x="14585" y="38922"/>
                  </a:cubicBezTo>
                  <a:cubicBezTo>
                    <a:pt x="14288" y="38922"/>
                    <a:pt x="14014" y="38672"/>
                    <a:pt x="14014" y="38350"/>
                  </a:cubicBezTo>
                  <a:cubicBezTo>
                    <a:pt x="14038" y="38040"/>
                    <a:pt x="14276" y="37790"/>
                    <a:pt x="14585" y="37790"/>
                  </a:cubicBezTo>
                  <a:close/>
                  <a:moveTo>
                    <a:pt x="18324" y="37790"/>
                  </a:moveTo>
                  <a:cubicBezTo>
                    <a:pt x="18622" y="37790"/>
                    <a:pt x="18883" y="38040"/>
                    <a:pt x="18883" y="38350"/>
                  </a:cubicBezTo>
                  <a:cubicBezTo>
                    <a:pt x="18883" y="38648"/>
                    <a:pt x="18633" y="38922"/>
                    <a:pt x="18324" y="38922"/>
                  </a:cubicBezTo>
                  <a:cubicBezTo>
                    <a:pt x="18026" y="38922"/>
                    <a:pt x="17752" y="38672"/>
                    <a:pt x="17752" y="38350"/>
                  </a:cubicBezTo>
                  <a:cubicBezTo>
                    <a:pt x="17752" y="38040"/>
                    <a:pt x="18014" y="37790"/>
                    <a:pt x="18324" y="37790"/>
                  </a:cubicBezTo>
                  <a:close/>
                  <a:moveTo>
                    <a:pt x="22039" y="37790"/>
                  </a:moveTo>
                  <a:cubicBezTo>
                    <a:pt x="22336" y="37790"/>
                    <a:pt x="22610" y="38040"/>
                    <a:pt x="22610" y="38350"/>
                  </a:cubicBezTo>
                  <a:cubicBezTo>
                    <a:pt x="22610" y="38648"/>
                    <a:pt x="22360" y="38922"/>
                    <a:pt x="22039" y="38922"/>
                  </a:cubicBezTo>
                  <a:cubicBezTo>
                    <a:pt x="21729" y="38922"/>
                    <a:pt x="21479" y="38672"/>
                    <a:pt x="21479" y="38350"/>
                  </a:cubicBezTo>
                  <a:cubicBezTo>
                    <a:pt x="21491" y="38040"/>
                    <a:pt x="21729" y="37790"/>
                    <a:pt x="22039" y="37790"/>
                  </a:cubicBezTo>
                  <a:close/>
                  <a:moveTo>
                    <a:pt x="25777" y="37790"/>
                  </a:moveTo>
                  <a:cubicBezTo>
                    <a:pt x="26075" y="37790"/>
                    <a:pt x="26349" y="38040"/>
                    <a:pt x="26349" y="38350"/>
                  </a:cubicBezTo>
                  <a:cubicBezTo>
                    <a:pt x="26349" y="38648"/>
                    <a:pt x="26087" y="38922"/>
                    <a:pt x="25777" y="38922"/>
                  </a:cubicBezTo>
                  <a:cubicBezTo>
                    <a:pt x="25468" y="38922"/>
                    <a:pt x="25206" y="38672"/>
                    <a:pt x="25206" y="38350"/>
                  </a:cubicBezTo>
                  <a:cubicBezTo>
                    <a:pt x="25218" y="38040"/>
                    <a:pt x="25468" y="37790"/>
                    <a:pt x="25777" y="37790"/>
                  </a:cubicBezTo>
                  <a:close/>
                  <a:moveTo>
                    <a:pt x="29504" y="37790"/>
                  </a:moveTo>
                  <a:cubicBezTo>
                    <a:pt x="29801" y="37790"/>
                    <a:pt x="30063" y="38040"/>
                    <a:pt x="30063" y="38350"/>
                  </a:cubicBezTo>
                  <a:cubicBezTo>
                    <a:pt x="30063" y="38648"/>
                    <a:pt x="29813" y="38922"/>
                    <a:pt x="29504" y="38922"/>
                  </a:cubicBezTo>
                  <a:cubicBezTo>
                    <a:pt x="29182" y="38922"/>
                    <a:pt x="28932" y="38672"/>
                    <a:pt x="28932" y="38350"/>
                  </a:cubicBezTo>
                  <a:cubicBezTo>
                    <a:pt x="28944" y="38040"/>
                    <a:pt x="29182" y="37790"/>
                    <a:pt x="29504" y="37790"/>
                  </a:cubicBezTo>
                  <a:close/>
                  <a:moveTo>
                    <a:pt x="33230" y="37790"/>
                  </a:moveTo>
                  <a:cubicBezTo>
                    <a:pt x="33528" y="37790"/>
                    <a:pt x="33802" y="38040"/>
                    <a:pt x="33802" y="38350"/>
                  </a:cubicBezTo>
                  <a:cubicBezTo>
                    <a:pt x="33802" y="38648"/>
                    <a:pt x="33552" y="38922"/>
                    <a:pt x="33230" y="38922"/>
                  </a:cubicBezTo>
                  <a:cubicBezTo>
                    <a:pt x="32921" y="38922"/>
                    <a:pt x="32671" y="38672"/>
                    <a:pt x="32671" y="38350"/>
                  </a:cubicBezTo>
                  <a:cubicBezTo>
                    <a:pt x="32671" y="38040"/>
                    <a:pt x="32921" y="37790"/>
                    <a:pt x="33230" y="37790"/>
                  </a:cubicBezTo>
                  <a:close/>
                  <a:moveTo>
                    <a:pt x="36957" y="37790"/>
                  </a:moveTo>
                  <a:cubicBezTo>
                    <a:pt x="37255" y="37790"/>
                    <a:pt x="37517" y="38040"/>
                    <a:pt x="37517" y="38350"/>
                  </a:cubicBezTo>
                  <a:cubicBezTo>
                    <a:pt x="37517" y="38648"/>
                    <a:pt x="37267" y="38922"/>
                    <a:pt x="36957" y="38922"/>
                  </a:cubicBezTo>
                  <a:cubicBezTo>
                    <a:pt x="36648" y="38922"/>
                    <a:pt x="36386" y="38672"/>
                    <a:pt x="36386" y="38350"/>
                  </a:cubicBezTo>
                  <a:cubicBezTo>
                    <a:pt x="36409" y="38040"/>
                    <a:pt x="36648" y="37790"/>
                    <a:pt x="36957" y="37790"/>
                  </a:cubicBezTo>
                  <a:close/>
                  <a:moveTo>
                    <a:pt x="40672" y="37790"/>
                  </a:moveTo>
                  <a:cubicBezTo>
                    <a:pt x="40970" y="37790"/>
                    <a:pt x="41243" y="38040"/>
                    <a:pt x="41243" y="38350"/>
                  </a:cubicBezTo>
                  <a:cubicBezTo>
                    <a:pt x="41243" y="38648"/>
                    <a:pt x="40993" y="38922"/>
                    <a:pt x="40672" y="38922"/>
                  </a:cubicBezTo>
                  <a:cubicBezTo>
                    <a:pt x="40374" y="38922"/>
                    <a:pt x="40112" y="38672"/>
                    <a:pt x="40112" y="38350"/>
                  </a:cubicBezTo>
                  <a:cubicBezTo>
                    <a:pt x="40124" y="38040"/>
                    <a:pt x="40362" y="37790"/>
                    <a:pt x="40672" y="37790"/>
                  </a:cubicBezTo>
                  <a:close/>
                  <a:moveTo>
                    <a:pt x="44410" y="37790"/>
                  </a:moveTo>
                  <a:cubicBezTo>
                    <a:pt x="44708" y="37790"/>
                    <a:pt x="44982" y="38040"/>
                    <a:pt x="44982" y="38350"/>
                  </a:cubicBezTo>
                  <a:cubicBezTo>
                    <a:pt x="44982" y="38648"/>
                    <a:pt x="44720" y="38922"/>
                    <a:pt x="44410" y="38922"/>
                  </a:cubicBezTo>
                  <a:cubicBezTo>
                    <a:pt x="44113" y="38922"/>
                    <a:pt x="43851" y="38672"/>
                    <a:pt x="43851" y="38350"/>
                  </a:cubicBezTo>
                  <a:cubicBezTo>
                    <a:pt x="43851" y="38040"/>
                    <a:pt x="44101" y="37790"/>
                    <a:pt x="44410" y="37790"/>
                  </a:cubicBezTo>
                  <a:close/>
                  <a:moveTo>
                    <a:pt x="48137" y="37790"/>
                  </a:moveTo>
                  <a:cubicBezTo>
                    <a:pt x="48435" y="37790"/>
                    <a:pt x="48697" y="38040"/>
                    <a:pt x="48697" y="38350"/>
                  </a:cubicBezTo>
                  <a:cubicBezTo>
                    <a:pt x="48697" y="38648"/>
                    <a:pt x="48447" y="38922"/>
                    <a:pt x="48137" y="38922"/>
                  </a:cubicBezTo>
                  <a:cubicBezTo>
                    <a:pt x="47839" y="38922"/>
                    <a:pt x="47566" y="38672"/>
                    <a:pt x="47566" y="38350"/>
                  </a:cubicBezTo>
                  <a:cubicBezTo>
                    <a:pt x="47578" y="38040"/>
                    <a:pt x="47839" y="37790"/>
                    <a:pt x="48137" y="37790"/>
                  </a:cubicBezTo>
                  <a:close/>
                  <a:moveTo>
                    <a:pt x="51864" y="37790"/>
                  </a:moveTo>
                  <a:cubicBezTo>
                    <a:pt x="52161" y="37790"/>
                    <a:pt x="52435" y="38040"/>
                    <a:pt x="52435" y="38350"/>
                  </a:cubicBezTo>
                  <a:cubicBezTo>
                    <a:pt x="52435" y="38648"/>
                    <a:pt x="52185" y="38922"/>
                    <a:pt x="51864" y="38922"/>
                  </a:cubicBezTo>
                  <a:cubicBezTo>
                    <a:pt x="51566" y="38922"/>
                    <a:pt x="51304" y="38672"/>
                    <a:pt x="51304" y="38350"/>
                  </a:cubicBezTo>
                  <a:cubicBezTo>
                    <a:pt x="51304" y="38040"/>
                    <a:pt x="51554" y="37790"/>
                    <a:pt x="51864" y="37790"/>
                  </a:cubicBezTo>
                  <a:close/>
                  <a:moveTo>
                    <a:pt x="55602" y="37790"/>
                  </a:moveTo>
                  <a:cubicBezTo>
                    <a:pt x="55900" y="37790"/>
                    <a:pt x="56174" y="38040"/>
                    <a:pt x="56174" y="38350"/>
                  </a:cubicBezTo>
                  <a:cubicBezTo>
                    <a:pt x="56174" y="38648"/>
                    <a:pt x="55912" y="38922"/>
                    <a:pt x="55602" y="38922"/>
                  </a:cubicBezTo>
                  <a:cubicBezTo>
                    <a:pt x="55293" y="38922"/>
                    <a:pt x="55043" y="38672"/>
                    <a:pt x="55043" y="38350"/>
                  </a:cubicBezTo>
                  <a:cubicBezTo>
                    <a:pt x="55043" y="38040"/>
                    <a:pt x="55293" y="37790"/>
                    <a:pt x="55602" y="37790"/>
                  </a:cubicBezTo>
                  <a:close/>
                  <a:moveTo>
                    <a:pt x="59329" y="37790"/>
                  </a:moveTo>
                  <a:cubicBezTo>
                    <a:pt x="59627" y="37790"/>
                    <a:pt x="59889" y="38040"/>
                    <a:pt x="59889" y="38350"/>
                  </a:cubicBezTo>
                  <a:cubicBezTo>
                    <a:pt x="59889" y="38648"/>
                    <a:pt x="59639" y="38922"/>
                    <a:pt x="59329" y="38922"/>
                  </a:cubicBezTo>
                  <a:cubicBezTo>
                    <a:pt x="59008" y="38922"/>
                    <a:pt x="58757" y="38672"/>
                    <a:pt x="58757" y="38350"/>
                  </a:cubicBezTo>
                  <a:cubicBezTo>
                    <a:pt x="58757" y="38040"/>
                    <a:pt x="59008" y="37790"/>
                    <a:pt x="59329" y="37790"/>
                  </a:cubicBezTo>
                  <a:close/>
                  <a:moveTo>
                    <a:pt x="63056" y="37790"/>
                  </a:moveTo>
                  <a:cubicBezTo>
                    <a:pt x="63353" y="37790"/>
                    <a:pt x="63627" y="38040"/>
                    <a:pt x="63627" y="38350"/>
                  </a:cubicBezTo>
                  <a:cubicBezTo>
                    <a:pt x="63627" y="38648"/>
                    <a:pt x="63377" y="38922"/>
                    <a:pt x="63056" y="38922"/>
                  </a:cubicBezTo>
                  <a:cubicBezTo>
                    <a:pt x="62746" y="38922"/>
                    <a:pt x="62496" y="38672"/>
                    <a:pt x="62496" y="38350"/>
                  </a:cubicBezTo>
                  <a:cubicBezTo>
                    <a:pt x="62496" y="38040"/>
                    <a:pt x="62746" y="37790"/>
                    <a:pt x="63056" y="37790"/>
                  </a:cubicBezTo>
                  <a:close/>
                  <a:moveTo>
                    <a:pt x="66782" y="37790"/>
                  </a:moveTo>
                  <a:cubicBezTo>
                    <a:pt x="67080" y="37790"/>
                    <a:pt x="67342" y="38040"/>
                    <a:pt x="67342" y="38350"/>
                  </a:cubicBezTo>
                  <a:cubicBezTo>
                    <a:pt x="67342" y="38648"/>
                    <a:pt x="67092" y="38922"/>
                    <a:pt x="66782" y="38922"/>
                  </a:cubicBezTo>
                  <a:cubicBezTo>
                    <a:pt x="66473" y="38922"/>
                    <a:pt x="66211" y="38672"/>
                    <a:pt x="66211" y="38350"/>
                  </a:cubicBezTo>
                  <a:cubicBezTo>
                    <a:pt x="66235" y="38040"/>
                    <a:pt x="66473" y="37790"/>
                    <a:pt x="66782" y="37790"/>
                  </a:cubicBezTo>
                  <a:close/>
                  <a:moveTo>
                    <a:pt x="70509" y="37790"/>
                  </a:moveTo>
                  <a:cubicBezTo>
                    <a:pt x="70807" y="37790"/>
                    <a:pt x="71080" y="38040"/>
                    <a:pt x="71080" y="38350"/>
                  </a:cubicBezTo>
                  <a:cubicBezTo>
                    <a:pt x="71080" y="38648"/>
                    <a:pt x="70830" y="38922"/>
                    <a:pt x="70509" y="38922"/>
                  </a:cubicBezTo>
                  <a:cubicBezTo>
                    <a:pt x="70199" y="38922"/>
                    <a:pt x="69949" y="38672"/>
                    <a:pt x="69949" y="38350"/>
                  </a:cubicBezTo>
                  <a:cubicBezTo>
                    <a:pt x="69949" y="38040"/>
                    <a:pt x="70199" y="37790"/>
                    <a:pt x="70509" y="37790"/>
                  </a:cubicBezTo>
                  <a:close/>
                  <a:moveTo>
                    <a:pt x="74236" y="37790"/>
                  </a:moveTo>
                  <a:cubicBezTo>
                    <a:pt x="74533" y="37790"/>
                    <a:pt x="74795" y="38040"/>
                    <a:pt x="74795" y="38350"/>
                  </a:cubicBezTo>
                  <a:cubicBezTo>
                    <a:pt x="74795" y="38648"/>
                    <a:pt x="74545" y="38922"/>
                    <a:pt x="74236" y="38922"/>
                  </a:cubicBezTo>
                  <a:cubicBezTo>
                    <a:pt x="73938" y="38922"/>
                    <a:pt x="73676" y="38672"/>
                    <a:pt x="73676" y="38350"/>
                  </a:cubicBezTo>
                  <a:cubicBezTo>
                    <a:pt x="73676" y="38040"/>
                    <a:pt x="73926" y="37790"/>
                    <a:pt x="74236" y="37790"/>
                  </a:cubicBezTo>
                  <a:close/>
                  <a:moveTo>
                    <a:pt x="77855" y="37790"/>
                  </a:moveTo>
                  <a:cubicBezTo>
                    <a:pt x="78153" y="37790"/>
                    <a:pt x="78415" y="38040"/>
                    <a:pt x="78415" y="38350"/>
                  </a:cubicBezTo>
                  <a:cubicBezTo>
                    <a:pt x="78415" y="38648"/>
                    <a:pt x="78165" y="38922"/>
                    <a:pt x="77855" y="38922"/>
                  </a:cubicBezTo>
                  <a:cubicBezTo>
                    <a:pt x="77546" y="38922"/>
                    <a:pt x="77284" y="38672"/>
                    <a:pt x="77284" y="38350"/>
                  </a:cubicBezTo>
                  <a:cubicBezTo>
                    <a:pt x="77284" y="38040"/>
                    <a:pt x="77546" y="37790"/>
                    <a:pt x="77855" y="37790"/>
                  </a:cubicBezTo>
                  <a:close/>
                  <a:moveTo>
                    <a:pt x="81570" y="37790"/>
                  </a:moveTo>
                  <a:cubicBezTo>
                    <a:pt x="81868" y="37790"/>
                    <a:pt x="82141" y="38040"/>
                    <a:pt x="82141" y="38350"/>
                  </a:cubicBezTo>
                  <a:cubicBezTo>
                    <a:pt x="82141" y="38648"/>
                    <a:pt x="81879" y="38922"/>
                    <a:pt x="81570" y="38922"/>
                  </a:cubicBezTo>
                  <a:cubicBezTo>
                    <a:pt x="81260" y="38922"/>
                    <a:pt x="81010" y="38672"/>
                    <a:pt x="81010" y="38350"/>
                  </a:cubicBezTo>
                  <a:cubicBezTo>
                    <a:pt x="81022" y="38040"/>
                    <a:pt x="81260" y="37790"/>
                    <a:pt x="81570" y="37790"/>
                  </a:cubicBezTo>
                  <a:close/>
                  <a:moveTo>
                    <a:pt x="85308" y="37790"/>
                  </a:moveTo>
                  <a:cubicBezTo>
                    <a:pt x="85606" y="37790"/>
                    <a:pt x="85880" y="38040"/>
                    <a:pt x="85880" y="38350"/>
                  </a:cubicBezTo>
                  <a:cubicBezTo>
                    <a:pt x="85880" y="38648"/>
                    <a:pt x="85618" y="38922"/>
                    <a:pt x="85308" y="38922"/>
                  </a:cubicBezTo>
                  <a:cubicBezTo>
                    <a:pt x="84999" y="38922"/>
                    <a:pt x="84749" y="38672"/>
                    <a:pt x="84749" y="38350"/>
                  </a:cubicBezTo>
                  <a:cubicBezTo>
                    <a:pt x="84749" y="38040"/>
                    <a:pt x="84999" y="37790"/>
                    <a:pt x="85308" y="37790"/>
                  </a:cubicBezTo>
                  <a:close/>
                  <a:moveTo>
                    <a:pt x="89035" y="37790"/>
                  </a:moveTo>
                  <a:cubicBezTo>
                    <a:pt x="89333" y="37790"/>
                    <a:pt x="89595" y="38040"/>
                    <a:pt x="89595" y="38350"/>
                  </a:cubicBezTo>
                  <a:cubicBezTo>
                    <a:pt x="89595" y="38648"/>
                    <a:pt x="89345" y="38922"/>
                    <a:pt x="89035" y="38922"/>
                  </a:cubicBezTo>
                  <a:cubicBezTo>
                    <a:pt x="88714" y="38922"/>
                    <a:pt x="88464" y="38672"/>
                    <a:pt x="88464" y="38350"/>
                  </a:cubicBezTo>
                  <a:cubicBezTo>
                    <a:pt x="88475" y="38040"/>
                    <a:pt x="88714" y="37790"/>
                    <a:pt x="89035" y="37790"/>
                  </a:cubicBezTo>
                  <a:close/>
                  <a:moveTo>
                    <a:pt x="92762" y="37790"/>
                  </a:moveTo>
                  <a:cubicBezTo>
                    <a:pt x="93059" y="37790"/>
                    <a:pt x="93333" y="38040"/>
                    <a:pt x="93333" y="38350"/>
                  </a:cubicBezTo>
                  <a:cubicBezTo>
                    <a:pt x="93333" y="38648"/>
                    <a:pt x="93071" y="38922"/>
                    <a:pt x="92762" y="38922"/>
                  </a:cubicBezTo>
                  <a:cubicBezTo>
                    <a:pt x="92452" y="38922"/>
                    <a:pt x="92202" y="38672"/>
                    <a:pt x="92202" y="38350"/>
                  </a:cubicBezTo>
                  <a:cubicBezTo>
                    <a:pt x="92202" y="38040"/>
                    <a:pt x="92452" y="37790"/>
                    <a:pt x="92762" y="37790"/>
                  </a:cubicBezTo>
                  <a:close/>
                  <a:moveTo>
                    <a:pt x="96488" y="37790"/>
                  </a:moveTo>
                  <a:cubicBezTo>
                    <a:pt x="96786" y="37790"/>
                    <a:pt x="97048" y="38040"/>
                    <a:pt x="97048" y="38350"/>
                  </a:cubicBezTo>
                  <a:cubicBezTo>
                    <a:pt x="97048" y="38648"/>
                    <a:pt x="96798" y="38922"/>
                    <a:pt x="96488" y="38922"/>
                  </a:cubicBezTo>
                  <a:cubicBezTo>
                    <a:pt x="96191" y="38922"/>
                    <a:pt x="95917" y="38672"/>
                    <a:pt x="95917" y="38350"/>
                  </a:cubicBezTo>
                  <a:cubicBezTo>
                    <a:pt x="95917" y="38040"/>
                    <a:pt x="96179" y="37790"/>
                    <a:pt x="96488" y="37790"/>
                  </a:cubicBezTo>
                  <a:close/>
                  <a:moveTo>
                    <a:pt x="100203" y="37790"/>
                  </a:moveTo>
                  <a:cubicBezTo>
                    <a:pt x="100501" y="37790"/>
                    <a:pt x="100775" y="38040"/>
                    <a:pt x="100775" y="38350"/>
                  </a:cubicBezTo>
                  <a:cubicBezTo>
                    <a:pt x="100775" y="38648"/>
                    <a:pt x="100513" y="38922"/>
                    <a:pt x="100203" y="38922"/>
                  </a:cubicBezTo>
                  <a:cubicBezTo>
                    <a:pt x="99905" y="38922"/>
                    <a:pt x="99644" y="38672"/>
                    <a:pt x="99644" y="38350"/>
                  </a:cubicBezTo>
                  <a:cubicBezTo>
                    <a:pt x="99655" y="38040"/>
                    <a:pt x="99894" y="37790"/>
                    <a:pt x="100203" y="37790"/>
                  </a:cubicBezTo>
                  <a:close/>
                  <a:moveTo>
                    <a:pt x="103942" y="37790"/>
                  </a:moveTo>
                  <a:cubicBezTo>
                    <a:pt x="104239" y="37790"/>
                    <a:pt x="104513" y="38040"/>
                    <a:pt x="104513" y="38350"/>
                  </a:cubicBezTo>
                  <a:cubicBezTo>
                    <a:pt x="104513" y="38648"/>
                    <a:pt x="104251" y="38922"/>
                    <a:pt x="103942" y="38922"/>
                  </a:cubicBezTo>
                  <a:cubicBezTo>
                    <a:pt x="103644" y="38922"/>
                    <a:pt x="103382" y="38672"/>
                    <a:pt x="103382" y="38350"/>
                  </a:cubicBezTo>
                  <a:cubicBezTo>
                    <a:pt x="103382" y="38040"/>
                    <a:pt x="103632" y="37790"/>
                    <a:pt x="103942" y="37790"/>
                  </a:cubicBezTo>
                  <a:close/>
                  <a:moveTo>
                    <a:pt x="107668" y="37790"/>
                  </a:moveTo>
                  <a:cubicBezTo>
                    <a:pt x="107966" y="37790"/>
                    <a:pt x="108228" y="38040"/>
                    <a:pt x="108228" y="38350"/>
                  </a:cubicBezTo>
                  <a:cubicBezTo>
                    <a:pt x="108228" y="38648"/>
                    <a:pt x="107978" y="38922"/>
                    <a:pt x="107668" y="38922"/>
                  </a:cubicBezTo>
                  <a:cubicBezTo>
                    <a:pt x="107371" y="38922"/>
                    <a:pt x="107097" y="38672"/>
                    <a:pt x="107097" y="38350"/>
                  </a:cubicBezTo>
                  <a:cubicBezTo>
                    <a:pt x="107109" y="38040"/>
                    <a:pt x="107347" y="37790"/>
                    <a:pt x="107668" y="37790"/>
                  </a:cubicBezTo>
                  <a:close/>
                  <a:moveTo>
                    <a:pt x="111395" y="37790"/>
                  </a:moveTo>
                  <a:cubicBezTo>
                    <a:pt x="111693" y="37790"/>
                    <a:pt x="111967" y="38040"/>
                    <a:pt x="111967" y="38350"/>
                  </a:cubicBezTo>
                  <a:cubicBezTo>
                    <a:pt x="111967" y="38648"/>
                    <a:pt x="111705" y="38922"/>
                    <a:pt x="111395" y="38922"/>
                  </a:cubicBezTo>
                  <a:cubicBezTo>
                    <a:pt x="111085" y="38922"/>
                    <a:pt x="110835" y="38672"/>
                    <a:pt x="110835" y="38350"/>
                  </a:cubicBezTo>
                  <a:cubicBezTo>
                    <a:pt x="110835" y="38040"/>
                    <a:pt x="111085" y="37790"/>
                    <a:pt x="111395" y="37790"/>
                  </a:cubicBezTo>
                  <a:close/>
                  <a:moveTo>
                    <a:pt x="115122" y="37790"/>
                  </a:moveTo>
                  <a:cubicBezTo>
                    <a:pt x="115419" y="37790"/>
                    <a:pt x="115681" y="38040"/>
                    <a:pt x="115681" y="38350"/>
                  </a:cubicBezTo>
                  <a:cubicBezTo>
                    <a:pt x="115681" y="38648"/>
                    <a:pt x="115431" y="38922"/>
                    <a:pt x="115122" y="38922"/>
                  </a:cubicBezTo>
                  <a:cubicBezTo>
                    <a:pt x="114812" y="38922"/>
                    <a:pt x="114550" y="38672"/>
                    <a:pt x="114550" y="38350"/>
                  </a:cubicBezTo>
                  <a:cubicBezTo>
                    <a:pt x="114574" y="38040"/>
                    <a:pt x="114812" y="37790"/>
                    <a:pt x="115122" y="37790"/>
                  </a:cubicBezTo>
                  <a:close/>
                  <a:moveTo>
                    <a:pt x="118860" y="37790"/>
                  </a:moveTo>
                  <a:cubicBezTo>
                    <a:pt x="119158" y="37790"/>
                    <a:pt x="119420" y="38040"/>
                    <a:pt x="119420" y="38350"/>
                  </a:cubicBezTo>
                  <a:cubicBezTo>
                    <a:pt x="119420" y="38648"/>
                    <a:pt x="119170" y="38922"/>
                    <a:pt x="118860" y="38922"/>
                  </a:cubicBezTo>
                  <a:cubicBezTo>
                    <a:pt x="118539" y="38922"/>
                    <a:pt x="118289" y="38672"/>
                    <a:pt x="118289" y="38350"/>
                  </a:cubicBezTo>
                  <a:cubicBezTo>
                    <a:pt x="118289" y="38040"/>
                    <a:pt x="118539" y="37790"/>
                    <a:pt x="118860" y="37790"/>
                  </a:cubicBezTo>
                  <a:close/>
                  <a:moveTo>
                    <a:pt x="122575" y="37790"/>
                  </a:moveTo>
                  <a:cubicBezTo>
                    <a:pt x="122873" y="37790"/>
                    <a:pt x="123146" y="38040"/>
                    <a:pt x="123146" y="38350"/>
                  </a:cubicBezTo>
                  <a:cubicBezTo>
                    <a:pt x="123146" y="38648"/>
                    <a:pt x="122885" y="38922"/>
                    <a:pt x="122575" y="38922"/>
                  </a:cubicBezTo>
                  <a:cubicBezTo>
                    <a:pt x="122265" y="38922"/>
                    <a:pt x="122015" y="38672"/>
                    <a:pt x="122015" y="38350"/>
                  </a:cubicBezTo>
                  <a:cubicBezTo>
                    <a:pt x="122027" y="38040"/>
                    <a:pt x="122277" y="37790"/>
                    <a:pt x="122575" y="37790"/>
                  </a:cubicBezTo>
                  <a:close/>
                  <a:moveTo>
                    <a:pt x="126314" y="37790"/>
                  </a:moveTo>
                  <a:cubicBezTo>
                    <a:pt x="126611" y="37790"/>
                    <a:pt x="126873" y="38040"/>
                    <a:pt x="126873" y="38350"/>
                  </a:cubicBezTo>
                  <a:cubicBezTo>
                    <a:pt x="126873" y="38648"/>
                    <a:pt x="126623" y="38922"/>
                    <a:pt x="126314" y="38922"/>
                  </a:cubicBezTo>
                  <a:cubicBezTo>
                    <a:pt x="126004" y="38922"/>
                    <a:pt x="125742" y="38672"/>
                    <a:pt x="125742" y="38350"/>
                  </a:cubicBezTo>
                  <a:cubicBezTo>
                    <a:pt x="125742" y="38040"/>
                    <a:pt x="126004" y="37790"/>
                    <a:pt x="126314" y="37790"/>
                  </a:cubicBezTo>
                  <a:close/>
                  <a:moveTo>
                    <a:pt x="130028" y="37790"/>
                  </a:moveTo>
                  <a:cubicBezTo>
                    <a:pt x="130326" y="37790"/>
                    <a:pt x="130600" y="38040"/>
                    <a:pt x="130600" y="38350"/>
                  </a:cubicBezTo>
                  <a:cubicBezTo>
                    <a:pt x="130600" y="38648"/>
                    <a:pt x="130350" y="38922"/>
                    <a:pt x="130028" y="38922"/>
                  </a:cubicBezTo>
                  <a:cubicBezTo>
                    <a:pt x="129731" y="38922"/>
                    <a:pt x="129469" y="38672"/>
                    <a:pt x="129469" y="38350"/>
                  </a:cubicBezTo>
                  <a:cubicBezTo>
                    <a:pt x="129469" y="38040"/>
                    <a:pt x="129719" y="37790"/>
                    <a:pt x="130028" y="37790"/>
                  </a:cubicBezTo>
                  <a:close/>
                  <a:moveTo>
                    <a:pt x="133767" y="37790"/>
                  </a:moveTo>
                  <a:cubicBezTo>
                    <a:pt x="134065" y="37790"/>
                    <a:pt x="134326" y="38040"/>
                    <a:pt x="134326" y="38350"/>
                  </a:cubicBezTo>
                  <a:cubicBezTo>
                    <a:pt x="134326" y="38648"/>
                    <a:pt x="134076" y="38922"/>
                    <a:pt x="133767" y="38922"/>
                  </a:cubicBezTo>
                  <a:cubicBezTo>
                    <a:pt x="133469" y="38922"/>
                    <a:pt x="133207" y="38672"/>
                    <a:pt x="133207" y="38350"/>
                  </a:cubicBezTo>
                  <a:cubicBezTo>
                    <a:pt x="133207" y="38040"/>
                    <a:pt x="133457" y="37790"/>
                    <a:pt x="133767" y="37790"/>
                  </a:cubicBezTo>
                  <a:close/>
                  <a:moveTo>
                    <a:pt x="137494" y="37790"/>
                  </a:moveTo>
                  <a:cubicBezTo>
                    <a:pt x="137791" y="37790"/>
                    <a:pt x="138053" y="38040"/>
                    <a:pt x="138053" y="38350"/>
                  </a:cubicBezTo>
                  <a:cubicBezTo>
                    <a:pt x="138053" y="38648"/>
                    <a:pt x="137803" y="38922"/>
                    <a:pt x="137494" y="38922"/>
                  </a:cubicBezTo>
                  <a:cubicBezTo>
                    <a:pt x="137196" y="38922"/>
                    <a:pt x="136922" y="38672"/>
                    <a:pt x="136922" y="38350"/>
                  </a:cubicBezTo>
                  <a:cubicBezTo>
                    <a:pt x="136934" y="38040"/>
                    <a:pt x="137172" y="37790"/>
                    <a:pt x="137494" y="37790"/>
                  </a:cubicBezTo>
                  <a:close/>
                  <a:moveTo>
                    <a:pt x="141220" y="37790"/>
                  </a:moveTo>
                  <a:cubicBezTo>
                    <a:pt x="141518" y="37790"/>
                    <a:pt x="141792" y="38040"/>
                    <a:pt x="141792" y="38350"/>
                  </a:cubicBezTo>
                  <a:cubicBezTo>
                    <a:pt x="141792" y="38648"/>
                    <a:pt x="141530" y="38922"/>
                    <a:pt x="141220" y="38922"/>
                  </a:cubicBezTo>
                  <a:cubicBezTo>
                    <a:pt x="140911" y="38922"/>
                    <a:pt x="140661" y="38672"/>
                    <a:pt x="140661" y="38350"/>
                  </a:cubicBezTo>
                  <a:cubicBezTo>
                    <a:pt x="140661" y="38040"/>
                    <a:pt x="140911" y="37790"/>
                    <a:pt x="141220" y="37790"/>
                  </a:cubicBezTo>
                  <a:close/>
                  <a:moveTo>
                    <a:pt x="144947" y="37790"/>
                  </a:moveTo>
                  <a:cubicBezTo>
                    <a:pt x="145244" y="37790"/>
                    <a:pt x="145506" y="38040"/>
                    <a:pt x="145506" y="38350"/>
                  </a:cubicBezTo>
                  <a:cubicBezTo>
                    <a:pt x="145506" y="38648"/>
                    <a:pt x="145256" y="38922"/>
                    <a:pt x="144947" y="38922"/>
                  </a:cubicBezTo>
                  <a:cubicBezTo>
                    <a:pt x="144637" y="38922"/>
                    <a:pt x="144375" y="38672"/>
                    <a:pt x="144375" y="38350"/>
                  </a:cubicBezTo>
                  <a:cubicBezTo>
                    <a:pt x="144399" y="38040"/>
                    <a:pt x="144637" y="37790"/>
                    <a:pt x="144947" y="37790"/>
                  </a:cubicBezTo>
                  <a:close/>
                  <a:moveTo>
                    <a:pt x="1548" y="39660"/>
                  </a:moveTo>
                  <a:cubicBezTo>
                    <a:pt x="1846" y="39660"/>
                    <a:pt x="2119" y="39922"/>
                    <a:pt x="2119" y="40231"/>
                  </a:cubicBezTo>
                  <a:cubicBezTo>
                    <a:pt x="2119" y="40529"/>
                    <a:pt x="1858" y="40791"/>
                    <a:pt x="1548" y="40791"/>
                  </a:cubicBezTo>
                  <a:cubicBezTo>
                    <a:pt x="1238" y="40791"/>
                    <a:pt x="988" y="40541"/>
                    <a:pt x="988" y="40231"/>
                  </a:cubicBezTo>
                  <a:cubicBezTo>
                    <a:pt x="988" y="39922"/>
                    <a:pt x="1238" y="39660"/>
                    <a:pt x="1548" y="39660"/>
                  </a:cubicBezTo>
                  <a:close/>
                  <a:moveTo>
                    <a:pt x="5287" y="39660"/>
                  </a:moveTo>
                  <a:cubicBezTo>
                    <a:pt x="5596" y="39660"/>
                    <a:pt x="5846" y="39922"/>
                    <a:pt x="5846" y="40231"/>
                  </a:cubicBezTo>
                  <a:cubicBezTo>
                    <a:pt x="5846" y="40541"/>
                    <a:pt x="5596" y="40791"/>
                    <a:pt x="5287" y="40791"/>
                  </a:cubicBezTo>
                  <a:cubicBezTo>
                    <a:pt x="4977" y="40791"/>
                    <a:pt x="4715" y="40541"/>
                    <a:pt x="4715" y="40231"/>
                  </a:cubicBezTo>
                  <a:cubicBezTo>
                    <a:pt x="4715" y="39898"/>
                    <a:pt x="4977" y="39660"/>
                    <a:pt x="5287" y="39660"/>
                  </a:cubicBezTo>
                  <a:close/>
                  <a:moveTo>
                    <a:pt x="9001" y="39660"/>
                  </a:moveTo>
                  <a:cubicBezTo>
                    <a:pt x="9299" y="39660"/>
                    <a:pt x="9573" y="39922"/>
                    <a:pt x="9573" y="40231"/>
                  </a:cubicBezTo>
                  <a:cubicBezTo>
                    <a:pt x="9573" y="40529"/>
                    <a:pt x="9323" y="40791"/>
                    <a:pt x="9001" y="40791"/>
                  </a:cubicBezTo>
                  <a:cubicBezTo>
                    <a:pt x="8704" y="40791"/>
                    <a:pt x="8442" y="40541"/>
                    <a:pt x="8442" y="40231"/>
                  </a:cubicBezTo>
                  <a:cubicBezTo>
                    <a:pt x="8442" y="39922"/>
                    <a:pt x="8692" y="39660"/>
                    <a:pt x="9001" y="39660"/>
                  </a:cubicBezTo>
                  <a:close/>
                  <a:moveTo>
                    <a:pt x="12728" y="39660"/>
                  </a:moveTo>
                  <a:cubicBezTo>
                    <a:pt x="13037" y="39660"/>
                    <a:pt x="13288" y="39922"/>
                    <a:pt x="13288" y="40231"/>
                  </a:cubicBezTo>
                  <a:cubicBezTo>
                    <a:pt x="13288" y="40541"/>
                    <a:pt x="13037" y="40791"/>
                    <a:pt x="12728" y="40791"/>
                  </a:cubicBezTo>
                  <a:cubicBezTo>
                    <a:pt x="12418" y="40791"/>
                    <a:pt x="12156" y="40541"/>
                    <a:pt x="12156" y="40231"/>
                  </a:cubicBezTo>
                  <a:cubicBezTo>
                    <a:pt x="12180" y="39898"/>
                    <a:pt x="12418" y="39660"/>
                    <a:pt x="12728" y="39660"/>
                  </a:cubicBezTo>
                  <a:close/>
                  <a:moveTo>
                    <a:pt x="16466" y="39660"/>
                  </a:moveTo>
                  <a:cubicBezTo>
                    <a:pt x="16764" y="39660"/>
                    <a:pt x="17026" y="39922"/>
                    <a:pt x="17026" y="40231"/>
                  </a:cubicBezTo>
                  <a:cubicBezTo>
                    <a:pt x="17026" y="40529"/>
                    <a:pt x="16776" y="40791"/>
                    <a:pt x="16466" y="40791"/>
                  </a:cubicBezTo>
                  <a:cubicBezTo>
                    <a:pt x="16169" y="40791"/>
                    <a:pt x="15895" y="40541"/>
                    <a:pt x="15895" y="40231"/>
                  </a:cubicBezTo>
                  <a:cubicBezTo>
                    <a:pt x="15895" y="39922"/>
                    <a:pt x="16145" y="39660"/>
                    <a:pt x="16466" y="39660"/>
                  </a:cubicBezTo>
                  <a:close/>
                  <a:moveTo>
                    <a:pt x="20181" y="39660"/>
                  </a:moveTo>
                  <a:cubicBezTo>
                    <a:pt x="20491" y="39660"/>
                    <a:pt x="20753" y="39922"/>
                    <a:pt x="20753" y="40231"/>
                  </a:cubicBezTo>
                  <a:cubicBezTo>
                    <a:pt x="20753" y="40541"/>
                    <a:pt x="20491" y="40791"/>
                    <a:pt x="20181" y="40791"/>
                  </a:cubicBezTo>
                  <a:cubicBezTo>
                    <a:pt x="19872" y="40791"/>
                    <a:pt x="19622" y="40541"/>
                    <a:pt x="19622" y="40231"/>
                  </a:cubicBezTo>
                  <a:cubicBezTo>
                    <a:pt x="19634" y="39898"/>
                    <a:pt x="19872" y="39660"/>
                    <a:pt x="20181" y="39660"/>
                  </a:cubicBezTo>
                  <a:close/>
                  <a:moveTo>
                    <a:pt x="23920" y="39660"/>
                  </a:moveTo>
                  <a:cubicBezTo>
                    <a:pt x="24217" y="39660"/>
                    <a:pt x="24479" y="39922"/>
                    <a:pt x="24479" y="40231"/>
                  </a:cubicBezTo>
                  <a:cubicBezTo>
                    <a:pt x="24479" y="40529"/>
                    <a:pt x="24229" y="40791"/>
                    <a:pt x="23920" y="40791"/>
                  </a:cubicBezTo>
                  <a:cubicBezTo>
                    <a:pt x="23610" y="40791"/>
                    <a:pt x="23348" y="40541"/>
                    <a:pt x="23348" y="40231"/>
                  </a:cubicBezTo>
                  <a:cubicBezTo>
                    <a:pt x="23348" y="39922"/>
                    <a:pt x="23610" y="39660"/>
                    <a:pt x="23920" y="39660"/>
                  </a:cubicBezTo>
                  <a:close/>
                  <a:moveTo>
                    <a:pt x="27635" y="39660"/>
                  </a:moveTo>
                  <a:cubicBezTo>
                    <a:pt x="27956" y="39660"/>
                    <a:pt x="28206" y="39922"/>
                    <a:pt x="28206" y="40231"/>
                  </a:cubicBezTo>
                  <a:cubicBezTo>
                    <a:pt x="28206" y="40541"/>
                    <a:pt x="27956" y="40791"/>
                    <a:pt x="27635" y="40791"/>
                  </a:cubicBezTo>
                  <a:cubicBezTo>
                    <a:pt x="27325" y="40791"/>
                    <a:pt x="27075" y="40541"/>
                    <a:pt x="27075" y="40231"/>
                  </a:cubicBezTo>
                  <a:cubicBezTo>
                    <a:pt x="27087" y="39898"/>
                    <a:pt x="27325" y="39660"/>
                    <a:pt x="27635" y="39660"/>
                  </a:cubicBezTo>
                  <a:close/>
                  <a:moveTo>
                    <a:pt x="31373" y="39660"/>
                  </a:moveTo>
                  <a:cubicBezTo>
                    <a:pt x="31671" y="39660"/>
                    <a:pt x="31945" y="39922"/>
                    <a:pt x="31945" y="40231"/>
                  </a:cubicBezTo>
                  <a:cubicBezTo>
                    <a:pt x="31945" y="40529"/>
                    <a:pt x="31683" y="40791"/>
                    <a:pt x="31373" y="40791"/>
                  </a:cubicBezTo>
                  <a:cubicBezTo>
                    <a:pt x="31064" y="40791"/>
                    <a:pt x="30814" y="40541"/>
                    <a:pt x="30814" y="40231"/>
                  </a:cubicBezTo>
                  <a:cubicBezTo>
                    <a:pt x="30814" y="39922"/>
                    <a:pt x="31064" y="39660"/>
                    <a:pt x="31373" y="39660"/>
                  </a:cubicBezTo>
                  <a:close/>
                  <a:moveTo>
                    <a:pt x="35100" y="39660"/>
                  </a:moveTo>
                  <a:cubicBezTo>
                    <a:pt x="35409" y="39660"/>
                    <a:pt x="35659" y="39922"/>
                    <a:pt x="35659" y="40231"/>
                  </a:cubicBezTo>
                  <a:cubicBezTo>
                    <a:pt x="35659" y="40541"/>
                    <a:pt x="35409" y="40791"/>
                    <a:pt x="35100" y="40791"/>
                  </a:cubicBezTo>
                  <a:cubicBezTo>
                    <a:pt x="34778" y="40791"/>
                    <a:pt x="34528" y="40541"/>
                    <a:pt x="34528" y="40231"/>
                  </a:cubicBezTo>
                  <a:cubicBezTo>
                    <a:pt x="34540" y="39898"/>
                    <a:pt x="34778" y="39660"/>
                    <a:pt x="35100" y="39660"/>
                  </a:cubicBezTo>
                  <a:close/>
                  <a:moveTo>
                    <a:pt x="38815" y="39660"/>
                  </a:moveTo>
                  <a:cubicBezTo>
                    <a:pt x="39112" y="39660"/>
                    <a:pt x="39386" y="39922"/>
                    <a:pt x="39386" y="40231"/>
                  </a:cubicBezTo>
                  <a:cubicBezTo>
                    <a:pt x="39386" y="40529"/>
                    <a:pt x="39124" y="40791"/>
                    <a:pt x="38815" y="40791"/>
                  </a:cubicBezTo>
                  <a:cubicBezTo>
                    <a:pt x="38517" y="40791"/>
                    <a:pt x="38255" y="40541"/>
                    <a:pt x="38255" y="40231"/>
                  </a:cubicBezTo>
                  <a:cubicBezTo>
                    <a:pt x="38267" y="39922"/>
                    <a:pt x="38505" y="39660"/>
                    <a:pt x="38815" y="39660"/>
                  </a:cubicBezTo>
                  <a:close/>
                  <a:moveTo>
                    <a:pt x="42553" y="39660"/>
                  </a:moveTo>
                  <a:cubicBezTo>
                    <a:pt x="42863" y="39660"/>
                    <a:pt x="43113" y="39922"/>
                    <a:pt x="43113" y="40231"/>
                  </a:cubicBezTo>
                  <a:cubicBezTo>
                    <a:pt x="43113" y="40541"/>
                    <a:pt x="42863" y="40791"/>
                    <a:pt x="42553" y="40791"/>
                  </a:cubicBezTo>
                  <a:cubicBezTo>
                    <a:pt x="42232" y="40791"/>
                    <a:pt x="41982" y="40541"/>
                    <a:pt x="41982" y="40231"/>
                  </a:cubicBezTo>
                  <a:cubicBezTo>
                    <a:pt x="41982" y="39898"/>
                    <a:pt x="42244" y="39660"/>
                    <a:pt x="42553" y="39660"/>
                  </a:cubicBezTo>
                  <a:close/>
                  <a:moveTo>
                    <a:pt x="46268" y="39660"/>
                  </a:moveTo>
                  <a:cubicBezTo>
                    <a:pt x="46565" y="39660"/>
                    <a:pt x="46839" y="39922"/>
                    <a:pt x="46839" y="40231"/>
                  </a:cubicBezTo>
                  <a:cubicBezTo>
                    <a:pt x="46839" y="40529"/>
                    <a:pt x="46589" y="40791"/>
                    <a:pt x="46268" y="40791"/>
                  </a:cubicBezTo>
                  <a:cubicBezTo>
                    <a:pt x="45970" y="40791"/>
                    <a:pt x="45708" y="40541"/>
                    <a:pt x="45708" y="40231"/>
                  </a:cubicBezTo>
                  <a:cubicBezTo>
                    <a:pt x="45720" y="39922"/>
                    <a:pt x="45958" y="39660"/>
                    <a:pt x="46268" y="39660"/>
                  </a:cubicBezTo>
                  <a:close/>
                  <a:moveTo>
                    <a:pt x="50006" y="39660"/>
                  </a:moveTo>
                  <a:cubicBezTo>
                    <a:pt x="50316" y="39660"/>
                    <a:pt x="50578" y="39922"/>
                    <a:pt x="50578" y="40231"/>
                  </a:cubicBezTo>
                  <a:cubicBezTo>
                    <a:pt x="50578" y="40541"/>
                    <a:pt x="50316" y="40791"/>
                    <a:pt x="50006" y="40791"/>
                  </a:cubicBezTo>
                  <a:cubicBezTo>
                    <a:pt x="49697" y="40791"/>
                    <a:pt x="49447" y="40541"/>
                    <a:pt x="49447" y="40231"/>
                  </a:cubicBezTo>
                  <a:cubicBezTo>
                    <a:pt x="49447" y="39898"/>
                    <a:pt x="49697" y="39660"/>
                    <a:pt x="50006" y="39660"/>
                  </a:cubicBezTo>
                  <a:close/>
                  <a:moveTo>
                    <a:pt x="53733" y="39660"/>
                  </a:moveTo>
                  <a:cubicBezTo>
                    <a:pt x="54031" y="39660"/>
                    <a:pt x="54293" y="39922"/>
                    <a:pt x="54293" y="40231"/>
                  </a:cubicBezTo>
                  <a:cubicBezTo>
                    <a:pt x="54293" y="40529"/>
                    <a:pt x="54043" y="40791"/>
                    <a:pt x="53733" y="40791"/>
                  </a:cubicBezTo>
                  <a:cubicBezTo>
                    <a:pt x="53412" y="40791"/>
                    <a:pt x="53162" y="40541"/>
                    <a:pt x="53162" y="40231"/>
                  </a:cubicBezTo>
                  <a:cubicBezTo>
                    <a:pt x="53173" y="39922"/>
                    <a:pt x="53412" y="39660"/>
                    <a:pt x="53733" y="39660"/>
                  </a:cubicBezTo>
                  <a:close/>
                  <a:moveTo>
                    <a:pt x="57460" y="39660"/>
                  </a:moveTo>
                  <a:cubicBezTo>
                    <a:pt x="57781" y="39660"/>
                    <a:pt x="58031" y="39922"/>
                    <a:pt x="58031" y="40231"/>
                  </a:cubicBezTo>
                  <a:cubicBezTo>
                    <a:pt x="58031" y="40541"/>
                    <a:pt x="57781" y="40791"/>
                    <a:pt x="57460" y="40791"/>
                  </a:cubicBezTo>
                  <a:cubicBezTo>
                    <a:pt x="57150" y="40791"/>
                    <a:pt x="56900" y="40541"/>
                    <a:pt x="56900" y="40231"/>
                  </a:cubicBezTo>
                  <a:cubicBezTo>
                    <a:pt x="56900" y="39898"/>
                    <a:pt x="57150" y="39660"/>
                    <a:pt x="57460" y="39660"/>
                  </a:cubicBezTo>
                  <a:close/>
                  <a:moveTo>
                    <a:pt x="61186" y="39660"/>
                  </a:moveTo>
                  <a:cubicBezTo>
                    <a:pt x="61484" y="39660"/>
                    <a:pt x="61746" y="39922"/>
                    <a:pt x="61746" y="40231"/>
                  </a:cubicBezTo>
                  <a:cubicBezTo>
                    <a:pt x="61746" y="40529"/>
                    <a:pt x="61496" y="40791"/>
                    <a:pt x="61186" y="40791"/>
                  </a:cubicBezTo>
                  <a:cubicBezTo>
                    <a:pt x="60877" y="40791"/>
                    <a:pt x="60615" y="40541"/>
                    <a:pt x="60615" y="40231"/>
                  </a:cubicBezTo>
                  <a:cubicBezTo>
                    <a:pt x="60639" y="39922"/>
                    <a:pt x="60877" y="39660"/>
                    <a:pt x="61186" y="39660"/>
                  </a:cubicBezTo>
                  <a:close/>
                  <a:moveTo>
                    <a:pt x="64925" y="39660"/>
                  </a:moveTo>
                  <a:cubicBezTo>
                    <a:pt x="65234" y="39660"/>
                    <a:pt x="65485" y="39922"/>
                    <a:pt x="65485" y="40231"/>
                  </a:cubicBezTo>
                  <a:cubicBezTo>
                    <a:pt x="65485" y="40541"/>
                    <a:pt x="65234" y="40791"/>
                    <a:pt x="64925" y="40791"/>
                  </a:cubicBezTo>
                  <a:cubicBezTo>
                    <a:pt x="64603" y="40791"/>
                    <a:pt x="64353" y="40541"/>
                    <a:pt x="64353" y="40231"/>
                  </a:cubicBezTo>
                  <a:cubicBezTo>
                    <a:pt x="64353" y="39898"/>
                    <a:pt x="64603" y="39660"/>
                    <a:pt x="64925" y="39660"/>
                  </a:cubicBezTo>
                  <a:close/>
                  <a:moveTo>
                    <a:pt x="68640" y="39660"/>
                  </a:moveTo>
                  <a:cubicBezTo>
                    <a:pt x="68937" y="39660"/>
                    <a:pt x="69211" y="39922"/>
                    <a:pt x="69211" y="40231"/>
                  </a:cubicBezTo>
                  <a:cubicBezTo>
                    <a:pt x="69211" y="40529"/>
                    <a:pt x="68949" y="40791"/>
                    <a:pt x="68640" y="40791"/>
                  </a:cubicBezTo>
                  <a:cubicBezTo>
                    <a:pt x="68330" y="40791"/>
                    <a:pt x="68080" y="40541"/>
                    <a:pt x="68080" y="40231"/>
                  </a:cubicBezTo>
                  <a:cubicBezTo>
                    <a:pt x="68092" y="39922"/>
                    <a:pt x="68330" y="39660"/>
                    <a:pt x="68640" y="39660"/>
                  </a:cubicBezTo>
                  <a:close/>
                  <a:moveTo>
                    <a:pt x="72366" y="39660"/>
                  </a:moveTo>
                  <a:cubicBezTo>
                    <a:pt x="72676" y="39660"/>
                    <a:pt x="72926" y="39922"/>
                    <a:pt x="72926" y="40231"/>
                  </a:cubicBezTo>
                  <a:cubicBezTo>
                    <a:pt x="72926" y="40541"/>
                    <a:pt x="72676" y="40791"/>
                    <a:pt x="72366" y="40791"/>
                  </a:cubicBezTo>
                  <a:cubicBezTo>
                    <a:pt x="72045" y="40791"/>
                    <a:pt x="71795" y="40541"/>
                    <a:pt x="71795" y="40231"/>
                  </a:cubicBezTo>
                  <a:cubicBezTo>
                    <a:pt x="71807" y="39898"/>
                    <a:pt x="72069" y="39660"/>
                    <a:pt x="72366" y="39660"/>
                  </a:cubicBezTo>
                  <a:close/>
                  <a:moveTo>
                    <a:pt x="76093" y="39660"/>
                  </a:moveTo>
                  <a:cubicBezTo>
                    <a:pt x="76391" y="39660"/>
                    <a:pt x="76664" y="39922"/>
                    <a:pt x="76664" y="40231"/>
                  </a:cubicBezTo>
                  <a:cubicBezTo>
                    <a:pt x="76664" y="40529"/>
                    <a:pt x="76403" y="40791"/>
                    <a:pt x="76093" y="40791"/>
                  </a:cubicBezTo>
                  <a:cubicBezTo>
                    <a:pt x="75795" y="40791"/>
                    <a:pt x="75533" y="40541"/>
                    <a:pt x="75533" y="40231"/>
                  </a:cubicBezTo>
                  <a:cubicBezTo>
                    <a:pt x="75533" y="39922"/>
                    <a:pt x="75783" y="39660"/>
                    <a:pt x="76093" y="39660"/>
                  </a:cubicBezTo>
                  <a:close/>
                  <a:moveTo>
                    <a:pt x="79712" y="39660"/>
                  </a:moveTo>
                  <a:cubicBezTo>
                    <a:pt x="80010" y="39660"/>
                    <a:pt x="80284" y="39922"/>
                    <a:pt x="80284" y="40231"/>
                  </a:cubicBezTo>
                  <a:cubicBezTo>
                    <a:pt x="80284" y="40529"/>
                    <a:pt x="80022" y="40791"/>
                    <a:pt x="79712" y="40791"/>
                  </a:cubicBezTo>
                  <a:cubicBezTo>
                    <a:pt x="79403" y="40791"/>
                    <a:pt x="79153" y="40541"/>
                    <a:pt x="79153" y="40231"/>
                  </a:cubicBezTo>
                  <a:cubicBezTo>
                    <a:pt x="79165" y="39922"/>
                    <a:pt x="79403" y="39660"/>
                    <a:pt x="79712" y="39660"/>
                  </a:cubicBezTo>
                  <a:close/>
                  <a:moveTo>
                    <a:pt x="83451" y="39660"/>
                  </a:moveTo>
                  <a:cubicBezTo>
                    <a:pt x="83761" y="39660"/>
                    <a:pt x="84011" y="39922"/>
                    <a:pt x="84011" y="40231"/>
                  </a:cubicBezTo>
                  <a:cubicBezTo>
                    <a:pt x="84011" y="40541"/>
                    <a:pt x="83761" y="40791"/>
                    <a:pt x="83451" y="40791"/>
                  </a:cubicBezTo>
                  <a:cubicBezTo>
                    <a:pt x="83141" y="40791"/>
                    <a:pt x="82880" y="40541"/>
                    <a:pt x="82880" y="40231"/>
                  </a:cubicBezTo>
                  <a:cubicBezTo>
                    <a:pt x="82880" y="39898"/>
                    <a:pt x="83141" y="39660"/>
                    <a:pt x="83451" y="39660"/>
                  </a:cubicBezTo>
                  <a:close/>
                  <a:moveTo>
                    <a:pt x="87166" y="39660"/>
                  </a:moveTo>
                  <a:cubicBezTo>
                    <a:pt x="87463" y="39660"/>
                    <a:pt x="87737" y="39922"/>
                    <a:pt x="87737" y="40231"/>
                  </a:cubicBezTo>
                  <a:cubicBezTo>
                    <a:pt x="87737" y="40529"/>
                    <a:pt x="87475" y="40791"/>
                    <a:pt x="87166" y="40791"/>
                  </a:cubicBezTo>
                  <a:cubicBezTo>
                    <a:pt x="86856" y="40791"/>
                    <a:pt x="86606" y="40541"/>
                    <a:pt x="86606" y="40231"/>
                  </a:cubicBezTo>
                  <a:cubicBezTo>
                    <a:pt x="86618" y="39922"/>
                    <a:pt x="86856" y="39660"/>
                    <a:pt x="87166" y="39660"/>
                  </a:cubicBezTo>
                  <a:close/>
                  <a:moveTo>
                    <a:pt x="90904" y="39660"/>
                  </a:moveTo>
                  <a:cubicBezTo>
                    <a:pt x="91214" y="39660"/>
                    <a:pt x="91464" y="39922"/>
                    <a:pt x="91464" y="40231"/>
                  </a:cubicBezTo>
                  <a:cubicBezTo>
                    <a:pt x="91464" y="40541"/>
                    <a:pt x="91214" y="40791"/>
                    <a:pt x="90904" y="40791"/>
                  </a:cubicBezTo>
                  <a:cubicBezTo>
                    <a:pt x="90595" y="40791"/>
                    <a:pt x="90345" y="40541"/>
                    <a:pt x="90345" y="40231"/>
                  </a:cubicBezTo>
                  <a:cubicBezTo>
                    <a:pt x="90345" y="39898"/>
                    <a:pt x="90595" y="39660"/>
                    <a:pt x="90904" y="39660"/>
                  </a:cubicBezTo>
                  <a:close/>
                  <a:moveTo>
                    <a:pt x="94631" y="39660"/>
                  </a:moveTo>
                  <a:cubicBezTo>
                    <a:pt x="94929" y="39660"/>
                    <a:pt x="95191" y="39922"/>
                    <a:pt x="95191" y="40231"/>
                  </a:cubicBezTo>
                  <a:cubicBezTo>
                    <a:pt x="95191" y="40529"/>
                    <a:pt x="94941" y="40791"/>
                    <a:pt x="94631" y="40791"/>
                  </a:cubicBezTo>
                  <a:cubicBezTo>
                    <a:pt x="94310" y="40791"/>
                    <a:pt x="94060" y="40541"/>
                    <a:pt x="94060" y="40231"/>
                  </a:cubicBezTo>
                  <a:cubicBezTo>
                    <a:pt x="94071" y="39922"/>
                    <a:pt x="94310" y="39660"/>
                    <a:pt x="94631" y="39660"/>
                  </a:cubicBezTo>
                  <a:close/>
                  <a:moveTo>
                    <a:pt x="98346" y="39660"/>
                  </a:moveTo>
                  <a:cubicBezTo>
                    <a:pt x="98655" y="39660"/>
                    <a:pt x="98905" y="39922"/>
                    <a:pt x="98905" y="40231"/>
                  </a:cubicBezTo>
                  <a:cubicBezTo>
                    <a:pt x="98905" y="40541"/>
                    <a:pt x="98655" y="40791"/>
                    <a:pt x="98346" y="40791"/>
                  </a:cubicBezTo>
                  <a:cubicBezTo>
                    <a:pt x="98036" y="40791"/>
                    <a:pt x="97786" y="40541"/>
                    <a:pt x="97786" y="40231"/>
                  </a:cubicBezTo>
                  <a:cubicBezTo>
                    <a:pt x="97798" y="39898"/>
                    <a:pt x="98036" y="39660"/>
                    <a:pt x="98346" y="39660"/>
                  </a:cubicBezTo>
                  <a:close/>
                  <a:moveTo>
                    <a:pt x="102084" y="39660"/>
                  </a:moveTo>
                  <a:cubicBezTo>
                    <a:pt x="102382" y="39660"/>
                    <a:pt x="102644" y="39922"/>
                    <a:pt x="102644" y="40231"/>
                  </a:cubicBezTo>
                  <a:cubicBezTo>
                    <a:pt x="102644" y="40529"/>
                    <a:pt x="102394" y="40791"/>
                    <a:pt x="102084" y="40791"/>
                  </a:cubicBezTo>
                  <a:cubicBezTo>
                    <a:pt x="101787" y="40791"/>
                    <a:pt x="101513" y="40541"/>
                    <a:pt x="101513" y="40231"/>
                  </a:cubicBezTo>
                  <a:cubicBezTo>
                    <a:pt x="101513" y="39922"/>
                    <a:pt x="101775" y="39660"/>
                    <a:pt x="102084" y="39660"/>
                  </a:cubicBezTo>
                  <a:close/>
                  <a:moveTo>
                    <a:pt x="105799" y="39660"/>
                  </a:moveTo>
                  <a:cubicBezTo>
                    <a:pt x="106121" y="39660"/>
                    <a:pt x="106371" y="39922"/>
                    <a:pt x="106371" y="40231"/>
                  </a:cubicBezTo>
                  <a:cubicBezTo>
                    <a:pt x="106371" y="40541"/>
                    <a:pt x="106109" y="40791"/>
                    <a:pt x="105799" y="40791"/>
                  </a:cubicBezTo>
                  <a:cubicBezTo>
                    <a:pt x="105490" y="40791"/>
                    <a:pt x="105239" y="40541"/>
                    <a:pt x="105239" y="40231"/>
                  </a:cubicBezTo>
                  <a:cubicBezTo>
                    <a:pt x="105251" y="39898"/>
                    <a:pt x="105490" y="39660"/>
                    <a:pt x="105799" y="39660"/>
                  </a:cubicBezTo>
                  <a:close/>
                  <a:moveTo>
                    <a:pt x="109538" y="39660"/>
                  </a:moveTo>
                  <a:cubicBezTo>
                    <a:pt x="109835" y="39660"/>
                    <a:pt x="110109" y="39922"/>
                    <a:pt x="110109" y="40231"/>
                  </a:cubicBezTo>
                  <a:cubicBezTo>
                    <a:pt x="110109" y="40529"/>
                    <a:pt x="109847" y="40791"/>
                    <a:pt x="109538" y="40791"/>
                  </a:cubicBezTo>
                  <a:cubicBezTo>
                    <a:pt x="109228" y="40791"/>
                    <a:pt x="108978" y="40541"/>
                    <a:pt x="108978" y="40231"/>
                  </a:cubicBezTo>
                  <a:cubicBezTo>
                    <a:pt x="108978" y="39922"/>
                    <a:pt x="109228" y="39660"/>
                    <a:pt x="109538" y="39660"/>
                  </a:cubicBezTo>
                  <a:close/>
                  <a:moveTo>
                    <a:pt x="113264" y="39660"/>
                  </a:moveTo>
                  <a:cubicBezTo>
                    <a:pt x="113574" y="39660"/>
                    <a:pt x="113824" y="39922"/>
                    <a:pt x="113824" y="40231"/>
                  </a:cubicBezTo>
                  <a:cubicBezTo>
                    <a:pt x="113824" y="40541"/>
                    <a:pt x="113574" y="40791"/>
                    <a:pt x="113264" y="40791"/>
                  </a:cubicBezTo>
                  <a:cubicBezTo>
                    <a:pt x="112943" y="40791"/>
                    <a:pt x="112693" y="40541"/>
                    <a:pt x="112693" y="40231"/>
                  </a:cubicBezTo>
                  <a:cubicBezTo>
                    <a:pt x="112705" y="39898"/>
                    <a:pt x="112943" y="39660"/>
                    <a:pt x="113264" y="39660"/>
                  </a:cubicBezTo>
                  <a:close/>
                  <a:moveTo>
                    <a:pt x="116991" y="39660"/>
                  </a:moveTo>
                  <a:cubicBezTo>
                    <a:pt x="117289" y="39660"/>
                    <a:pt x="117562" y="39922"/>
                    <a:pt x="117562" y="40231"/>
                  </a:cubicBezTo>
                  <a:cubicBezTo>
                    <a:pt x="117562" y="40529"/>
                    <a:pt x="117312" y="40791"/>
                    <a:pt x="116991" y="40791"/>
                  </a:cubicBezTo>
                  <a:cubicBezTo>
                    <a:pt x="116681" y="40791"/>
                    <a:pt x="116431" y="40541"/>
                    <a:pt x="116431" y="40231"/>
                  </a:cubicBezTo>
                  <a:cubicBezTo>
                    <a:pt x="116431" y="39922"/>
                    <a:pt x="116681" y="39660"/>
                    <a:pt x="116991" y="39660"/>
                  </a:cubicBezTo>
                  <a:close/>
                  <a:moveTo>
                    <a:pt x="120718" y="39660"/>
                  </a:moveTo>
                  <a:cubicBezTo>
                    <a:pt x="121027" y="39660"/>
                    <a:pt x="121277" y="39922"/>
                    <a:pt x="121277" y="40231"/>
                  </a:cubicBezTo>
                  <a:cubicBezTo>
                    <a:pt x="121277" y="40541"/>
                    <a:pt x="121027" y="40791"/>
                    <a:pt x="120718" y="40791"/>
                  </a:cubicBezTo>
                  <a:cubicBezTo>
                    <a:pt x="120408" y="40791"/>
                    <a:pt x="120146" y="40541"/>
                    <a:pt x="120146" y="40231"/>
                  </a:cubicBezTo>
                  <a:cubicBezTo>
                    <a:pt x="120170" y="39898"/>
                    <a:pt x="120420" y="39660"/>
                    <a:pt x="120718" y="39660"/>
                  </a:cubicBezTo>
                  <a:close/>
                  <a:moveTo>
                    <a:pt x="124456" y="39660"/>
                  </a:moveTo>
                  <a:cubicBezTo>
                    <a:pt x="124754" y="39660"/>
                    <a:pt x="125016" y="39922"/>
                    <a:pt x="125016" y="40231"/>
                  </a:cubicBezTo>
                  <a:cubicBezTo>
                    <a:pt x="125016" y="40529"/>
                    <a:pt x="124766" y="40791"/>
                    <a:pt x="124456" y="40791"/>
                  </a:cubicBezTo>
                  <a:cubicBezTo>
                    <a:pt x="124135" y="40791"/>
                    <a:pt x="123885" y="40541"/>
                    <a:pt x="123885" y="40231"/>
                  </a:cubicBezTo>
                  <a:cubicBezTo>
                    <a:pt x="123885" y="39922"/>
                    <a:pt x="124135" y="39660"/>
                    <a:pt x="124456" y="39660"/>
                  </a:cubicBezTo>
                  <a:close/>
                  <a:moveTo>
                    <a:pt x="128171" y="39660"/>
                  </a:moveTo>
                  <a:cubicBezTo>
                    <a:pt x="128480" y="39660"/>
                    <a:pt x="128742" y="39922"/>
                    <a:pt x="128742" y="40231"/>
                  </a:cubicBezTo>
                  <a:cubicBezTo>
                    <a:pt x="128742" y="40541"/>
                    <a:pt x="128480" y="40791"/>
                    <a:pt x="128171" y="40791"/>
                  </a:cubicBezTo>
                  <a:cubicBezTo>
                    <a:pt x="127861" y="40791"/>
                    <a:pt x="127611" y="40541"/>
                    <a:pt x="127611" y="40231"/>
                  </a:cubicBezTo>
                  <a:cubicBezTo>
                    <a:pt x="127611" y="39898"/>
                    <a:pt x="127861" y="39660"/>
                    <a:pt x="128171" y="39660"/>
                  </a:cubicBezTo>
                  <a:close/>
                  <a:moveTo>
                    <a:pt x="131898" y="39660"/>
                  </a:moveTo>
                  <a:cubicBezTo>
                    <a:pt x="132195" y="39660"/>
                    <a:pt x="132457" y="39922"/>
                    <a:pt x="132457" y="40231"/>
                  </a:cubicBezTo>
                  <a:cubicBezTo>
                    <a:pt x="132457" y="40529"/>
                    <a:pt x="132207" y="40791"/>
                    <a:pt x="131898" y="40791"/>
                  </a:cubicBezTo>
                  <a:cubicBezTo>
                    <a:pt x="131600" y="40791"/>
                    <a:pt x="131326" y="40541"/>
                    <a:pt x="131326" y="40231"/>
                  </a:cubicBezTo>
                  <a:cubicBezTo>
                    <a:pt x="131338" y="39922"/>
                    <a:pt x="131576" y="39660"/>
                    <a:pt x="131898" y="39660"/>
                  </a:cubicBezTo>
                  <a:close/>
                  <a:moveTo>
                    <a:pt x="135624" y="39660"/>
                  </a:moveTo>
                  <a:cubicBezTo>
                    <a:pt x="135946" y="39660"/>
                    <a:pt x="136196" y="39922"/>
                    <a:pt x="136196" y="40231"/>
                  </a:cubicBezTo>
                  <a:cubicBezTo>
                    <a:pt x="136196" y="40541"/>
                    <a:pt x="135934" y="40791"/>
                    <a:pt x="135624" y="40791"/>
                  </a:cubicBezTo>
                  <a:cubicBezTo>
                    <a:pt x="135315" y="40791"/>
                    <a:pt x="135065" y="40541"/>
                    <a:pt x="135065" y="40231"/>
                  </a:cubicBezTo>
                  <a:cubicBezTo>
                    <a:pt x="135065" y="39898"/>
                    <a:pt x="135315" y="39660"/>
                    <a:pt x="135624" y="39660"/>
                  </a:cubicBezTo>
                  <a:close/>
                  <a:moveTo>
                    <a:pt x="139351" y="39660"/>
                  </a:moveTo>
                  <a:cubicBezTo>
                    <a:pt x="139649" y="39660"/>
                    <a:pt x="139910" y="39922"/>
                    <a:pt x="139910" y="40231"/>
                  </a:cubicBezTo>
                  <a:cubicBezTo>
                    <a:pt x="139910" y="40529"/>
                    <a:pt x="139660" y="40791"/>
                    <a:pt x="139351" y="40791"/>
                  </a:cubicBezTo>
                  <a:cubicBezTo>
                    <a:pt x="139053" y="40791"/>
                    <a:pt x="138779" y="40541"/>
                    <a:pt x="138779" y="40231"/>
                  </a:cubicBezTo>
                  <a:cubicBezTo>
                    <a:pt x="138803" y="39922"/>
                    <a:pt x="139041" y="39660"/>
                    <a:pt x="139351" y="39660"/>
                  </a:cubicBezTo>
                  <a:close/>
                  <a:moveTo>
                    <a:pt x="143089" y="39660"/>
                  </a:moveTo>
                  <a:cubicBezTo>
                    <a:pt x="143399" y="39660"/>
                    <a:pt x="143649" y="39922"/>
                    <a:pt x="143649" y="40231"/>
                  </a:cubicBezTo>
                  <a:cubicBezTo>
                    <a:pt x="143649" y="40541"/>
                    <a:pt x="143399" y="40791"/>
                    <a:pt x="143089" y="40791"/>
                  </a:cubicBezTo>
                  <a:cubicBezTo>
                    <a:pt x="142768" y="40791"/>
                    <a:pt x="142518" y="40541"/>
                    <a:pt x="142518" y="40231"/>
                  </a:cubicBezTo>
                  <a:cubicBezTo>
                    <a:pt x="142518" y="39898"/>
                    <a:pt x="142768" y="39660"/>
                    <a:pt x="143089" y="39660"/>
                  </a:cubicBezTo>
                  <a:close/>
                  <a:moveTo>
                    <a:pt x="146804" y="39660"/>
                  </a:moveTo>
                  <a:cubicBezTo>
                    <a:pt x="147102" y="39660"/>
                    <a:pt x="147376" y="39922"/>
                    <a:pt x="147376" y="40231"/>
                  </a:cubicBezTo>
                  <a:cubicBezTo>
                    <a:pt x="147376" y="40529"/>
                    <a:pt x="147114" y="40791"/>
                    <a:pt x="146804" y="40791"/>
                  </a:cubicBezTo>
                  <a:cubicBezTo>
                    <a:pt x="146495" y="40791"/>
                    <a:pt x="146245" y="40541"/>
                    <a:pt x="146245" y="40231"/>
                  </a:cubicBezTo>
                  <a:cubicBezTo>
                    <a:pt x="146257" y="39922"/>
                    <a:pt x="146495" y="39660"/>
                    <a:pt x="146804" y="39660"/>
                  </a:cubicBezTo>
                  <a:close/>
                  <a:moveTo>
                    <a:pt x="3405" y="41529"/>
                  </a:moveTo>
                  <a:cubicBezTo>
                    <a:pt x="3703" y="41529"/>
                    <a:pt x="3977" y="41779"/>
                    <a:pt x="3977" y="42089"/>
                  </a:cubicBezTo>
                  <a:cubicBezTo>
                    <a:pt x="3977" y="42386"/>
                    <a:pt x="3727" y="42660"/>
                    <a:pt x="3405" y="42660"/>
                  </a:cubicBezTo>
                  <a:cubicBezTo>
                    <a:pt x="3096" y="42660"/>
                    <a:pt x="2846" y="42398"/>
                    <a:pt x="2846" y="42089"/>
                  </a:cubicBezTo>
                  <a:cubicBezTo>
                    <a:pt x="2858" y="41779"/>
                    <a:pt x="3096" y="41529"/>
                    <a:pt x="3405" y="41529"/>
                  </a:cubicBezTo>
                  <a:close/>
                  <a:moveTo>
                    <a:pt x="7132" y="41529"/>
                  </a:moveTo>
                  <a:cubicBezTo>
                    <a:pt x="7430" y="41529"/>
                    <a:pt x="7692" y="41779"/>
                    <a:pt x="7692" y="42089"/>
                  </a:cubicBezTo>
                  <a:cubicBezTo>
                    <a:pt x="7692" y="42386"/>
                    <a:pt x="7442" y="42660"/>
                    <a:pt x="7132" y="42660"/>
                  </a:cubicBezTo>
                  <a:cubicBezTo>
                    <a:pt x="6834" y="42660"/>
                    <a:pt x="6560" y="42398"/>
                    <a:pt x="6560" y="42089"/>
                  </a:cubicBezTo>
                  <a:cubicBezTo>
                    <a:pt x="6584" y="41779"/>
                    <a:pt x="6822" y="41529"/>
                    <a:pt x="7132" y="41529"/>
                  </a:cubicBezTo>
                  <a:close/>
                  <a:moveTo>
                    <a:pt x="10871" y="41529"/>
                  </a:moveTo>
                  <a:cubicBezTo>
                    <a:pt x="11168" y="41529"/>
                    <a:pt x="11430" y="41779"/>
                    <a:pt x="11430" y="42089"/>
                  </a:cubicBezTo>
                  <a:cubicBezTo>
                    <a:pt x="11430" y="42386"/>
                    <a:pt x="11180" y="42660"/>
                    <a:pt x="10871" y="42660"/>
                  </a:cubicBezTo>
                  <a:cubicBezTo>
                    <a:pt x="10573" y="42660"/>
                    <a:pt x="10299" y="42398"/>
                    <a:pt x="10299" y="42089"/>
                  </a:cubicBezTo>
                  <a:cubicBezTo>
                    <a:pt x="10299" y="41779"/>
                    <a:pt x="10549" y="41529"/>
                    <a:pt x="10871" y="41529"/>
                  </a:cubicBezTo>
                  <a:close/>
                  <a:moveTo>
                    <a:pt x="14585" y="41529"/>
                  </a:moveTo>
                  <a:cubicBezTo>
                    <a:pt x="14883" y="41529"/>
                    <a:pt x="15157" y="41779"/>
                    <a:pt x="15157" y="42089"/>
                  </a:cubicBezTo>
                  <a:cubicBezTo>
                    <a:pt x="15157" y="42386"/>
                    <a:pt x="14895" y="42660"/>
                    <a:pt x="14585" y="42660"/>
                  </a:cubicBezTo>
                  <a:cubicBezTo>
                    <a:pt x="14288" y="42660"/>
                    <a:pt x="14014" y="42398"/>
                    <a:pt x="14014" y="42089"/>
                  </a:cubicBezTo>
                  <a:cubicBezTo>
                    <a:pt x="14038" y="41779"/>
                    <a:pt x="14276" y="41529"/>
                    <a:pt x="14585" y="41529"/>
                  </a:cubicBezTo>
                  <a:close/>
                  <a:moveTo>
                    <a:pt x="18324" y="41529"/>
                  </a:moveTo>
                  <a:cubicBezTo>
                    <a:pt x="18622" y="41529"/>
                    <a:pt x="18883" y="41779"/>
                    <a:pt x="18883" y="42089"/>
                  </a:cubicBezTo>
                  <a:cubicBezTo>
                    <a:pt x="18883" y="42386"/>
                    <a:pt x="18633" y="42660"/>
                    <a:pt x="18324" y="42660"/>
                  </a:cubicBezTo>
                  <a:cubicBezTo>
                    <a:pt x="18026" y="42660"/>
                    <a:pt x="17752" y="42398"/>
                    <a:pt x="17752" y="42089"/>
                  </a:cubicBezTo>
                  <a:cubicBezTo>
                    <a:pt x="17752" y="41779"/>
                    <a:pt x="18014" y="41529"/>
                    <a:pt x="18324" y="41529"/>
                  </a:cubicBezTo>
                  <a:close/>
                  <a:moveTo>
                    <a:pt x="22039" y="41529"/>
                  </a:moveTo>
                  <a:cubicBezTo>
                    <a:pt x="22336" y="41529"/>
                    <a:pt x="22610" y="41779"/>
                    <a:pt x="22610" y="42089"/>
                  </a:cubicBezTo>
                  <a:cubicBezTo>
                    <a:pt x="22610" y="42386"/>
                    <a:pt x="22360" y="42660"/>
                    <a:pt x="22039" y="42660"/>
                  </a:cubicBezTo>
                  <a:cubicBezTo>
                    <a:pt x="21729" y="42660"/>
                    <a:pt x="21479" y="42398"/>
                    <a:pt x="21479" y="42089"/>
                  </a:cubicBezTo>
                  <a:cubicBezTo>
                    <a:pt x="21491" y="41779"/>
                    <a:pt x="21729" y="41529"/>
                    <a:pt x="22039" y="41529"/>
                  </a:cubicBezTo>
                  <a:close/>
                  <a:moveTo>
                    <a:pt x="25777" y="41529"/>
                  </a:moveTo>
                  <a:cubicBezTo>
                    <a:pt x="26075" y="41529"/>
                    <a:pt x="26349" y="41779"/>
                    <a:pt x="26349" y="42089"/>
                  </a:cubicBezTo>
                  <a:cubicBezTo>
                    <a:pt x="26349" y="42386"/>
                    <a:pt x="26087" y="42660"/>
                    <a:pt x="25777" y="42660"/>
                  </a:cubicBezTo>
                  <a:cubicBezTo>
                    <a:pt x="25468" y="42660"/>
                    <a:pt x="25206" y="42398"/>
                    <a:pt x="25206" y="42089"/>
                  </a:cubicBezTo>
                  <a:cubicBezTo>
                    <a:pt x="25218" y="41779"/>
                    <a:pt x="25468" y="41529"/>
                    <a:pt x="25777" y="41529"/>
                  </a:cubicBezTo>
                  <a:close/>
                  <a:moveTo>
                    <a:pt x="29504" y="41529"/>
                  </a:moveTo>
                  <a:cubicBezTo>
                    <a:pt x="29801" y="41529"/>
                    <a:pt x="30063" y="41779"/>
                    <a:pt x="30063" y="42089"/>
                  </a:cubicBezTo>
                  <a:cubicBezTo>
                    <a:pt x="30063" y="42386"/>
                    <a:pt x="29813" y="42660"/>
                    <a:pt x="29504" y="42660"/>
                  </a:cubicBezTo>
                  <a:cubicBezTo>
                    <a:pt x="29182" y="42660"/>
                    <a:pt x="28932" y="42398"/>
                    <a:pt x="28932" y="42089"/>
                  </a:cubicBezTo>
                  <a:cubicBezTo>
                    <a:pt x="28944" y="41779"/>
                    <a:pt x="29182" y="41529"/>
                    <a:pt x="29504" y="41529"/>
                  </a:cubicBezTo>
                  <a:close/>
                  <a:moveTo>
                    <a:pt x="33230" y="41529"/>
                  </a:moveTo>
                  <a:cubicBezTo>
                    <a:pt x="33528" y="41529"/>
                    <a:pt x="33802" y="41779"/>
                    <a:pt x="33802" y="42089"/>
                  </a:cubicBezTo>
                  <a:cubicBezTo>
                    <a:pt x="33802" y="42386"/>
                    <a:pt x="33552" y="42660"/>
                    <a:pt x="33230" y="42660"/>
                  </a:cubicBezTo>
                  <a:cubicBezTo>
                    <a:pt x="32921" y="42660"/>
                    <a:pt x="32671" y="42398"/>
                    <a:pt x="32671" y="42089"/>
                  </a:cubicBezTo>
                  <a:cubicBezTo>
                    <a:pt x="32671" y="41779"/>
                    <a:pt x="32921" y="41529"/>
                    <a:pt x="33230" y="41529"/>
                  </a:cubicBezTo>
                  <a:close/>
                  <a:moveTo>
                    <a:pt x="36957" y="41529"/>
                  </a:moveTo>
                  <a:cubicBezTo>
                    <a:pt x="37255" y="41529"/>
                    <a:pt x="37517" y="41779"/>
                    <a:pt x="37517" y="42089"/>
                  </a:cubicBezTo>
                  <a:cubicBezTo>
                    <a:pt x="37517" y="42386"/>
                    <a:pt x="37267" y="42660"/>
                    <a:pt x="36957" y="42660"/>
                  </a:cubicBezTo>
                  <a:cubicBezTo>
                    <a:pt x="36648" y="42660"/>
                    <a:pt x="36386" y="42398"/>
                    <a:pt x="36386" y="42089"/>
                  </a:cubicBezTo>
                  <a:cubicBezTo>
                    <a:pt x="36409" y="41779"/>
                    <a:pt x="36648" y="41529"/>
                    <a:pt x="36957" y="41529"/>
                  </a:cubicBezTo>
                  <a:close/>
                  <a:moveTo>
                    <a:pt x="40672" y="41529"/>
                  </a:moveTo>
                  <a:cubicBezTo>
                    <a:pt x="40970" y="41529"/>
                    <a:pt x="41243" y="41779"/>
                    <a:pt x="41243" y="42089"/>
                  </a:cubicBezTo>
                  <a:cubicBezTo>
                    <a:pt x="41243" y="42386"/>
                    <a:pt x="40993" y="42660"/>
                    <a:pt x="40672" y="42660"/>
                  </a:cubicBezTo>
                  <a:cubicBezTo>
                    <a:pt x="40374" y="42660"/>
                    <a:pt x="40112" y="42398"/>
                    <a:pt x="40112" y="42089"/>
                  </a:cubicBezTo>
                  <a:cubicBezTo>
                    <a:pt x="40124" y="41779"/>
                    <a:pt x="40362" y="41529"/>
                    <a:pt x="40672" y="41529"/>
                  </a:cubicBezTo>
                  <a:close/>
                  <a:moveTo>
                    <a:pt x="44410" y="41529"/>
                  </a:moveTo>
                  <a:cubicBezTo>
                    <a:pt x="44708" y="41529"/>
                    <a:pt x="44982" y="41779"/>
                    <a:pt x="44982" y="42089"/>
                  </a:cubicBezTo>
                  <a:cubicBezTo>
                    <a:pt x="44982" y="42386"/>
                    <a:pt x="44720" y="42660"/>
                    <a:pt x="44410" y="42660"/>
                  </a:cubicBezTo>
                  <a:cubicBezTo>
                    <a:pt x="44113" y="42660"/>
                    <a:pt x="43851" y="42398"/>
                    <a:pt x="43851" y="42089"/>
                  </a:cubicBezTo>
                  <a:cubicBezTo>
                    <a:pt x="43851" y="41779"/>
                    <a:pt x="44101" y="41529"/>
                    <a:pt x="44410" y="41529"/>
                  </a:cubicBezTo>
                  <a:close/>
                  <a:moveTo>
                    <a:pt x="48137" y="41529"/>
                  </a:moveTo>
                  <a:cubicBezTo>
                    <a:pt x="48435" y="41529"/>
                    <a:pt x="48697" y="41779"/>
                    <a:pt x="48697" y="42089"/>
                  </a:cubicBezTo>
                  <a:cubicBezTo>
                    <a:pt x="48697" y="42386"/>
                    <a:pt x="48447" y="42660"/>
                    <a:pt x="48137" y="42660"/>
                  </a:cubicBezTo>
                  <a:cubicBezTo>
                    <a:pt x="47839" y="42660"/>
                    <a:pt x="47566" y="42398"/>
                    <a:pt x="47566" y="42089"/>
                  </a:cubicBezTo>
                  <a:cubicBezTo>
                    <a:pt x="47578" y="41779"/>
                    <a:pt x="47839" y="41529"/>
                    <a:pt x="48137" y="41529"/>
                  </a:cubicBezTo>
                  <a:close/>
                  <a:moveTo>
                    <a:pt x="51864" y="41529"/>
                  </a:moveTo>
                  <a:cubicBezTo>
                    <a:pt x="52161" y="41529"/>
                    <a:pt x="52435" y="41779"/>
                    <a:pt x="52435" y="42089"/>
                  </a:cubicBezTo>
                  <a:cubicBezTo>
                    <a:pt x="52435" y="42386"/>
                    <a:pt x="52185" y="42660"/>
                    <a:pt x="51864" y="42660"/>
                  </a:cubicBezTo>
                  <a:cubicBezTo>
                    <a:pt x="51566" y="42660"/>
                    <a:pt x="51304" y="42398"/>
                    <a:pt x="51304" y="42089"/>
                  </a:cubicBezTo>
                  <a:cubicBezTo>
                    <a:pt x="51304" y="41779"/>
                    <a:pt x="51554" y="41529"/>
                    <a:pt x="51864" y="41529"/>
                  </a:cubicBezTo>
                  <a:close/>
                  <a:moveTo>
                    <a:pt x="55602" y="41529"/>
                  </a:moveTo>
                  <a:cubicBezTo>
                    <a:pt x="55900" y="41529"/>
                    <a:pt x="56174" y="41779"/>
                    <a:pt x="56174" y="42089"/>
                  </a:cubicBezTo>
                  <a:cubicBezTo>
                    <a:pt x="56174" y="42386"/>
                    <a:pt x="55912" y="42660"/>
                    <a:pt x="55602" y="42660"/>
                  </a:cubicBezTo>
                  <a:cubicBezTo>
                    <a:pt x="55293" y="42660"/>
                    <a:pt x="55043" y="42398"/>
                    <a:pt x="55043" y="42089"/>
                  </a:cubicBezTo>
                  <a:cubicBezTo>
                    <a:pt x="55043" y="41779"/>
                    <a:pt x="55293" y="41529"/>
                    <a:pt x="55602" y="41529"/>
                  </a:cubicBezTo>
                  <a:close/>
                  <a:moveTo>
                    <a:pt x="59329" y="41529"/>
                  </a:moveTo>
                  <a:cubicBezTo>
                    <a:pt x="59627" y="41529"/>
                    <a:pt x="59889" y="41779"/>
                    <a:pt x="59889" y="42089"/>
                  </a:cubicBezTo>
                  <a:cubicBezTo>
                    <a:pt x="59889" y="42386"/>
                    <a:pt x="59639" y="42660"/>
                    <a:pt x="59329" y="42660"/>
                  </a:cubicBezTo>
                  <a:cubicBezTo>
                    <a:pt x="59008" y="42660"/>
                    <a:pt x="58757" y="42398"/>
                    <a:pt x="58757" y="42089"/>
                  </a:cubicBezTo>
                  <a:cubicBezTo>
                    <a:pt x="58757" y="41779"/>
                    <a:pt x="59008" y="41529"/>
                    <a:pt x="59329" y="41529"/>
                  </a:cubicBezTo>
                  <a:close/>
                  <a:moveTo>
                    <a:pt x="63056" y="41529"/>
                  </a:moveTo>
                  <a:cubicBezTo>
                    <a:pt x="63353" y="41529"/>
                    <a:pt x="63627" y="41779"/>
                    <a:pt x="63627" y="42089"/>
                  </a:cubicBezTo>
                  <a:cubicBezTo>
                    <a:pt x="63627" y="42386"/>
                    <a:pt x="63377" y="42660"/>
                    <a:pt x="63056" y="42660"/>
                  </a:cubicBezTo>
                  <a:cubicBezTo>
                    <a:pt x="62746" y="42660"/>
                    <a:pt x="62496" y="42398"/>
                    <a:pt x="62496" y="42089"/>
                  </a:cubicBezTo>
                  <a:cubicBezTo>
                    <a:pt x="62496" y="41779"/>
                    <a:pt x="62746" y="41529"/>
                    <a:pt x="63056" y="41529"/>
                  </a:cubicBezTo>
                  <a:close/>
                  <a:moveTo>
                    <a:pt x="66782" y="41529"/>
                  </a:moveTo>
                  <a:cubicBezTo>
                    <a:pt x="67080" y="41529"/>
                    <a:pt x="67342" y="41779"/>
                    <a:pt x="67342" y="42089"/>
                  </a:cubicBezTo>
                  <a:cubicBezTo>
                    <a:pt x="67342" y="42386"/>
                    <a:pt x="67092" y="42660"/>
                    <a:pt x="66782" y="42660"/>
                  </a:cubicBezTo>
                  <a:cubicBezTo>
                    <a:pt x="66473" y="42660"/>
                    <a:pt x="66211" y="42398"/>
                    <a:pt x="66211" y="42089"/>
                  </a:cubicBezTo>
                  <a:cubicBezTo>
                    <a:pt x="66235" y="41779"/>
                    <a:pt x="66473" y="41529"/>
                    <a:pt x="66782" y="41529"/>
                  </a:cubicBezTo>
                  <a:close/>
                  <a:moveTo>
                    <a:pt x="70509" y="41529"/>
                  </a:moveTo>
                  <a:cubicBezTo>
                    <a:pt x="70807" y="41529"/>
                    <a:pt x="71080" y="41779"/>
                    <a:pt x="71080" y="42089"/>
                  </a:cubicBezTo>
                  <a:cubicBezTo>
                    <a:pt x="71080" y="42386"/>
                    <a:pt x="70830" y="42660"/>
                    <a:pt x="70509" y="42660"/>
                  </a:cubicBezTo>
                  <a:cubicBezTo>
                    <a:pt x="70199" y="42660"/>
                    <a:pt x="69949" y="42398"/>
                    <a:pt x="69949" y="42089"/>
                  </a:cubicBezTo>
                  <a:cubicBezTo>
                    <a:pt x="69949" y="41779"/>
                    <a:pt x="70199" y="41529"/>
                    <a:pt x="70509" y="41529"/>
                  </a:cubicBezTo>
                  <a:close/>
                  <a:moveTo>
                    <a:pt x="74236" y="41529"/>
                  </a:moveTo>
                  <a:cubicBezTo>
                    <a:pt x="74533" y="41529"/>
                    <a:pt x="74795" y="41779"/>
                    <a:pt x="74795" y="42089"/>
                  </a:cubicBezTo>
                  <a:cubicBezTo>
                    <a:pt x="74795" y="42386"/>
                    <a:pt x="74545" y="42660"/>
                    <a:pt x="74236" y="42660"/>
                  </a:cubicBezTo>
                  <a:cubicBezTo>
                    <a:pt x="73938" y="42660"/>
                    <a:pt x="73676" y="42398"/>
                    <a:pt x="73676" y="42089"/>
                  </a:cubicBezTo>
                  <a:cubicBezTo>
                    <a:pt x="73676" y="41779"/>
                    <a:pt x="73926" y="41529"/>
                    <a:pt x="74236" y="41529"/>
                  </a:cubicBezTo>
                  <a:close/>
                  <a:moveTo>
                    <a:pt x="77855" y="41529"/>
                  </a:moveTo>
                  <a:cubicBezTo>
                    <a:pt x="78153" y="41529"/>
                    <a:pt x="78415" y="41779"/>
                    <a:pt x="78415" y="42089"/>
                  </a:cubicBezTo>
                  <a:cubicBezTo>
                    <a:pt x="78415" y="42386"/>
                    <a:pt x="78165" y="42660"/>
                    <a:pt x="77855" y="42660"/>
                  </a:cubicBezTo>
                  <a:cubicBezTo>
                    <a:pt x="77546" y="42660"/>
                    <a:pt x="77284" y="42398"/>
                    <a:pt x="77284" y="42089"/>
                  </a:cubicBezTo>
                  <a:cubicBezTo>
                    <a:pt x="77284" y="41779"/>
                    <a:pt x="77546" y="41529"/>
                    <a:pt x="77855" y="41529"/>
                  </a:cubicBezTo>
                  <a:close/>
                  <a:moveTo>
                    <a:pt x="81570" y="41529"/>
                  </a:moveTo>
                  <a:cubicBezTo>
                    <a:pt x="81868" y="41529"/>
                    <a:pt x="82141" y="41779"/>
                    <a:pt x="82141" y="42089"/>
                  </a:cubicBezTo>
                  <a:cubicBezTo>
                    <a:pt x="82141" y="42386"/>
                    <a:pt x="81879" y="42660"/>
                    <a:pt x="81570" y="42660"/>
                  </a:cubicBezTo>
                  <a:cubicBezTo>
                    <a:pt x="81260" y="42660"/>
                    <a:pt x="81010" y="42398"/>
                    <a:pt x="81010" y="42089"/>
                  </a:cubicBezTo>
                  <a:cubicBezTo>
                    <a:pt x="81022" y="41779"/>
                    <a:pt x="81260" y="41529"/>
                    <a:pt x="81570" y="41529"/>
                  </a:cubicBezTo>
                  <a:close/>
                  <a:moveTo>
                    <a:pt x="85308" y="41529"/>
                  </a:moveTo>
                  <a:cubicBezTo>
                    <a:pt x="85606" y="41529"/>
                    <a:pt x="85880" y="41779"/>
                    <a:pt x="85880" y="42089"/>
                  </a:cubicBezTo>
                  <a:cubicBezTo>
                    <a:pt x="85880" y="42386"/>
                    <a:pt x="85618" y="42660"/>
                    <a:pt x="85308" y="42660"/>
                  </a:cubicBezTo>
                  <a:cubicBezTo>
                    <a:pt x="84999" y="42660"/>
                    <a:pt x="84749" y="42398"/>
                    <a:pt x="84749" y="42089"/>
                  </a:cubicBezTo>
                  <a:cubicBezTo>
                    <a:pt x="84749" y="41779"/>
                    <a:pt x="84999" y="41529"/>
                    <a:pt x="85308" y="41529"/>
                  </a:cubicBezTo>
                  <a:close/>
                  <a:moveTo>
                    <a:pt x="89035" y="41529"/>
                  </a:moveTo>
                  <a:cubicBezTo>
                    <a:pt x="89333" y="41529"/>
                    <a:pt x="89595" y="41779"/>
                    <a:pt x="89595" y="42089"/>
                  </a:cubicBezTo>
                  <a:cubicBezTo>
                    <a:pt x="89595" y="42386"/>
                    <a:pt x="89345" y="42660"/>
                    <a:pt x="89035" y="42660"/>
                  </a:cubicBezTo>
                  <a:cubicBezTo>
                    <a:pt x="88714" y="42660"/>
                    <a:pt x="88464" y="42398"/>
                    <a:pt x="88464" y="42089"/>
                  </a:cubicBezTo>
                  <a:cubicBezTo>
                    <a:pt x="88475" y="41779"/>
                    <a:pt x="88714" y="41529"/>
                    <a:pt x="89035" y="41529"/>
                  </a:cubicBezTo>
                  <a:close/>
                  <a:moveTo>
                    <a:pt x="92762" y="41529"/>
                  </a:moveTo>
                  <a:cubicBezTo>
                    <a:pt x="93059" y="41529"/>
                    <a:pt x="93333" y="41779"/>
                    <a:pt x="93333" y="42089"/>
                  </a:cubicBezTo>
                  <a:cubicBezTo>
                    <a:pt x="93333" y="42386"/>
                    <a:pt x="93071" y="42660"/>
                    <a:pt x="92762" y="42660"/>
                  </a:cubicBezTo>
                  <a:cubicBezTo>
                    <a:pt x="92452" y="42660"/>
                    <a:pt x="92202" y="42398"/>
                    <a:pt x="92202" y="42089"/>
                  </a:cubicBezTo>
                  <a:cubicBezTo>
                    <a:pt x="92202" y="41779"/>
                    <a:pt x="92452" y="41529"/>
                    <a:pt x="92762" y="41529"/>
                  </a:cubicBezTo>
                  <a:close/>
                  <a:moveTo>
                    <a:pt x="96488" y="41529"/>
                  </a:moveTo>
                  <a:cubicBezTo>
                    <a:pt x="96786" y="41529"/>
                    <a:pt x="97048" y="41779"/>
                    <a:pt x="97048" y="42089"/>
                  </a:cubicBezTo>
                  <a:cubicBezTo>
                    <a:pt x="97048" y="42386"/>
                    <a:pt x="96798" y="42660"/>
                    <a:pt x="96488" y="42660"/>
                  </a:cubicBezTo>
                  <a:cubicBezTo>
                    <a:pt x="96191" y="42660"/>
                    <a:pt x="95917" y="42398"/>
                    <a:pt x="95917" y="42089"/>
                  </a:cubicBezTo>
                  <a:cubicBezTo>
                    <a:pt x="95917" y="41779"/>
                    <a:pt x="96179" y="41529"/>
                    <a:pt x="96488" y="41529"/>
                  </a:cubicBezTo>
                  <a:close/>
                  <a:moveTo>
                    <a:pt x="100203" y="41529"/>
                  </a:moveTo>
                  <a:cubicBezTo>
                    <a:pt x="100501" y="41529"/>
                    <a:pt x="100775" y="41779"/>
                    <a:pt x="100775" y="42089"/>
                  </a:cubicBezTo>
                  <a:cubicBezTo>
                    <a:pt x="100775" y="42386"/>
                    <a:pt x="100513" y="42660"/>
                    <a:pt x="100203" y="42660"/>
                  </a:cubicBezTo>
                  <a:cubicBezTo>
                    <a:pt x="99905" y="42660"/>
                    <a:pt x="99644" y="42398"/>
                    <a:pt x="99644" y="42089"/>
                  </a:cubicBezTo>
                  <a:cubicBezTo>
                    <a:pt x="99655" y="41779"/>
                    <a:pt x="99894" y="41529"/>
                    <a:pt x="100203" y="41529"/>
                  </a:cubicBezTo>
                  <a:close/>
                  <a:moveTo>
                    <a:pt x="103942" y="41529"/>
                  </a:moveTo>
                  <a:cubicBezTo>
                    <a:pt x="104239" y="41529"/>
                    <a:pt x="104513" y="41779"/>
                    <a:pt x="104513" y="42089"/>
                  </a:cubicBezTo>
                  <a:cubicBezTo>
                    <a:pt x="104513" y="42386"/>
                    <a:pt x="104251" y="42660"/>
                    <a:pt x="103942" y="42660"/>
                  </a:cubicBezTo>
                  <a:cubicBezTo>
                    <a:pt x="103644" y="42660"/>
                    <a:pt x="103382" y="42398"/>
                    <a:pt x="103382" y="42089"/>
                  </a:cubicBezTo>
                  <a:cubicBezTo>
                    <a:pt x="103382" y="41779"/>
                    <a:pt x="103632" y="41529"/>
                    <a:pt x="103942" y="41529"/>
                  </a:cubicBezTo>
                  <a:close/>
                  <a:moveTo>
                    <a:pt x="107668" y="41529"/>
                  </a:moveTo>
                  <a:cubicBezTo>
                    <a:pt x="107966" y="41529"/>
                    <a:pt x="108228" y="41779"/>
                    <a:pt x="108228" y="42089"/>
                  </a:cubicBezTo>
                  <a:cubicBezTo>
                    <a:pt x="108228" y="42386"/>
                    <a:pt x="107978" y="42660"/>
                    <a:pt x="107668" y="42660"/>
                  </a:cubicBezTo>
                  <a:cubicBezTo>
                    <a:pt x="107371" y="42660"/>
                    <a:pt x="107097" y="42398"/>
                    <a:pt x="107097" y="42089"/>
                  </a:cubicBezTo>
                  <a:cubicBezTo>
                    <a:pt x="107109" y="41779"/>
                    <a:pt x="107347" y="41529"/>
                    <a:pt x="107668" y="41529"/>
                  </a:cubicBezTo>
                  <a:close/>
                  <a:moveTo>
                    <a:pt x="111395" y="41529"/>
                  </a:moveTo>
                  <a:cubicBezTo>
                    <a:pt x="111693" y="41529"/>
                    <a:pt x="111967" y="41779"/>
                    <a:pt x="111967" y="42089"/>
                  </a:cubicBezTo>
                  <a:cubicBezTo>
                    <a:pt x="111967" y="42386"/>
                    <a:pt x="111705" y="42660"/>
                    <a:pt x="111395" y="42660"/>
                  </a:cubicBezTo>
                  <a:cubicBezTo>
                    <a:pt x="111085" y="42660"/>
                    <a:pt x="110835" y="42398"/>
                    <a:pt x="110835" y="42089"/>
                  </a:cubicBezTo>
                  <a:cubicBezTo>
                    <a:pt x="110835" y="41779"/>
                    <a:pt x="111085" y="41529"/>
                    <a:pt x="111395" y="41529"/>
                  </a:cubicBezTo>
                  <a:close/>
                  <a:moveTo>
                    <a:pt x="115122" y="41529"/>
                  </a:moveTo>
                  <a:cubicBezTo>
                    <a:pt x="115419" y="41529"/>
                    <a:pt x="115681" y="41779"/>
                    <a:pt x="115681" y="42089"/>
                  </a:cubicBezTo>
                  <a:cubicBezTo>
                    <a:pt x="115681" y="42386"/>
                    <a:pt x="115431" y="42660"/>
                    <a:pt x="115122" y="42660"/>
                  </a:cubicBezTo>
                  <a:cubicBezTo>
                    <a:pt x="114812" y="42660"/>
                    <a:pt x="114550" y="42398"/>
                    <a:pt x="114550" y="42089"/>
                  </a:cubicBezTo>
                  <a:cubicBezTo>
                    <a:pt x="114574" y="41779"/>
                    <a:pt x="114812" y="41529"/>
                    <a:pt x="115122" y="41529"/>
                  </a:cubicBezTo>
                  <a:close/>
                  <a:moveTo>
                    <a:pt x="118860" y="41529"/>
                  </a:moveTo>
                  <a:cubicBezTo>
                    <a:pt x="119158" y="41529"/>
                    <a:pt x="119420" y="41779"/>
                    <a:pt x="119420" y="42089"/>
                  </a:cubicBezTo>
                  <a:cubicBezTo>
                    <a:pt x="119420" y="42386"/>
                    <a:pt x="119170" y="42660"/>
                    <a:pt x="118860" y="42660"/>
                  </a:cubicBezTo>
                  <a:cubicBezTo>
                    <a:pt x="118539" y="42660"/>
                    <a:pt x="118289" y="42398"/>
                    <a:pt x="118289" y="42089"/>
                  </a:cubicBezTo>
                  <a:cubicBezTo>
                    <a:pt x="118289" y="41779"/>
                    <a:pt x="118539" y="41529"/>
                    <a:pt x="118860" y="41529"/>
                  </a:cubicBezTo>
                  <a:close/>
                  <a:moveTo>
                    <a:pt x="122575" y="41529"/>
                  </a:moveTo>
                  <a:cubicBezTo>
                    <a:pt x="122873" y="41529"/>
                    <a:pt x="123146" y="41779"/>
                    <a:pt x="123146" y="42089"/>
                  </a:cubicBezTo>
                  <a:cubicBezTo>
                    <a:pt x="123146" y="42386"/>
                    <a:pt x="122885" y="42660"/>
                    <a:pt x="122575" y="42660"/>
                  </a:cubicBezTo>
                  <a:cubicBezTo>
                    <a:pt x="122265" y="42660"/>
                    <a:pt x="122015" y="42398"/>
                    <a:pt x="122015" y="42089"/>
                  </a:cubicBezTo>
                  <a:cubicBezTo>
                    <a:pt x="122027" y="41779"/>
                    <a:pt x="122277" y="41529"/>
                    <a:pt x="122575" y="41529"/>
                  </a:cubicBezTo>
                  <a:close/>
                  <a:moveTo>
                    <a:pt x="126314" y="41529"/>
                  </a:moveTo>
                  <a:cubicBezTo>
                    <a:pt x="126611" y="41529"/>
                    <a:pt x="126873" y="41779"/>
                    <a:pt x="126873" y="42089"/>
                  </a:cubicBezTo>
                  <a:cubicBezTo>
                    <a:pt x="126873" y="42386"/>
                    <a:pt x="126623" y="42660"/>
                    <a:pt x="126314" y="42660"/>
                  </a:cubicBezTo>
                  <a:cubicBezTo>
                    <a:pt x="126004" y="42660"/>
                    <a:pt x="125742" y="42398"/>
                    <a:pt x="125742" y="42089"/>
                  </a:cubicBezTo>
                  <a:cubicBezTo>
                    <a:pt x="125742" y="41779"/>
                    <a:pt x="126004" y="41529"/>
                    <a:pt x="126314" y="41529"/>
                  </a:cubicBezTo>
                  <a:close/>
                  <a:moveTo>
                    <a:pt x="130028" y="41529"/>
                  </a:moveTo>
                  <a:cubicBezTo>
                    <a:pt x="130326" y="41529"/>
                    <a:pt x="130600" y="41779"/>
                    <a:pt x="130600" y="42089"/>
                  </a:cubicBezTo>
                  <a:cubicBezTo>
                    <a:pt x="130600" y="42386"/>
                    <a:pt x="130350" y="42660"/>
                    <a:pt x="130028" y="42660"/>
                  </a:cubicBezTo>
                  <a:cubicBezTo>
                    <a:pt x="129731" y="42660"/>
                    <a:pt x="129469" y="42398"/>
                    <a:pt x="129469" y="42089"/>
                  </a:cubicBezTo>
                  <a:cubicBezTo>
                    <a:pt x="129469" y="41779"/>
                    <a:pt x="129719" y="41529"/>
                    <a:pt x="130028" y="41529"/>
                  </a:cubicBezTo>
                  <a:close/>
                  <a:moveTo>
                    <a:pt x="133767" y="41529"/>
                  </a:moveTo>
                  <a:cubicBezTo>
                    <a:pt x="134065" y="41529"/>
                    <a:pt x="134326" y="41779"/>
                    <a:pt x="134326" y="42089"/>
                  </a:cubicBezTo>
                  <a:cubicBezTo>
                    <a:pt x="134326" y="42386"/>
                    <a:pt x="134076" y="42660"/>
                    <a:pt x="133767" y="42660"/>
                  </a:cubicBezTo>
                  <a:cubicBezTo>
                    <a:pt x="133469" y="42660"/>
                    <a:pt x="133207" y="42398"/>
                    <a:pt x="133207" y="42089"/>
                  </a:cubicBezTo>
                  <a:cubicBezTo>
                    <a:pt x="133207" y="41779"/>
                    <a:pt x="133457" y="41529"/>
                    <a:pt x="133767" y="41529"/>
                  </a:cubicBezTo>
                  <a:close/>
                  <a:moveTo>
                    <a:pt x="137494" y="41529"/>
                  </a:moveTo>
                  <a:cubicBezTo>
                    <a:pt x="137791" y="41529"/>
                    <a:pt x="138053" y="41779"/>
                    <a:pt x="138053" y="42089"/>
                  </a:cubicBezTo>
                  <a:cubicBezTo>
                    <a:pt x="138053" y="42386"/>
                    <a:pt x="137803" y="42660"/>
                    <a:pt x="137494" y="42660"/>
                  </a:cubicBezTo>
                  <a:cubicBezTo>
                    <a:pt x="137196" y="42660"/>
                    <a:pt x="136922" y="42398"/>
                    <a:pt x="136922" y="42089"/>
                  </a:cubicBezTo>
                  <a:cubicBezTo>
                    <a:pt x="136934" y="41779"/>
                    <a:pt x="137172" y="41529"/>
                    <a:pt x="137494" y="41529"/>
                  </a:cubicBezTo>
                  <a:close/>
                  <a:moveTo>
                    <a:pt x="141220" y="41529"/>
                  </a:moveTo>
                  <a:cubicBezTo>
                    <a:pt x="141518" y="41529"/>
                    <a:pt x="141792" y="41779"/>
                    <a:pt x="141792" y="42089"/>
                  </a:cubicBezTo>
                  <a:cubicBezTo>
                    <a:pt x="141792" y="42386"/>
                    <a:pt x="141530" y="42660"/>
                    <a:pt x="141220" y="42660"/>
                  </a:cubicBezTo>
                  <a:cubicBezTo>
                    <a:pt x="140911" y="42660"/>
                    <a:pt x="140661" y="42398"/>
                    <a:pt x="140661" y="42089"/>
                  </a:cubicBezTo>
                  <a:cubicBezTo>
                    <a:pt x="140661" y="41779"/>
                    <a:pt x="140911" y="41529"/>
                    <a:pt x="141220" y="41529"/>
                  </a:cubicBezTo>
                  <a:close/>
                  <a:moveTo>
                    <a:pt x="144947" y="41529"/>
                  </a:moveTo>
                  <a:cubicBezTo>
                    <a:pt x="145244" y="41529"/>
                    <a:pt x="145506" y="41779"/>
                    <a:pt x="145506" y="42089"/>
                  </a:cubicBezTo>
                  <a:cubicBezTo>
                    <a:pt x="145506" y="42386"/>
                    <a:pt x="145256" y="42660"/>
                    <a:pt x="144947" y="42660"/>
                  </a:cubicBezTo>
                  <a:cubicBezTo>
                    <a:pt x="144637" y="42660"/>
                    <a:pt x="144375" y="42398"/>
                    <a:pt x="144375" y="42089"/>
                  </a:cubicBezTo>
                  <a:cubicBezTo>
                    <a:pt x="144399" y="41779"/>
                    <a:pt x="144637" y="41529"/>
                    <a:pt x="144947" y="41529"/>
                  </a:cubicBezTo>
                  <a:close/>
                  <a:moveTo>
                    <a:pt x="1548" y="43386"/>
                  </a:moveTo>
                  <a:cubicBezTo>
                    <a:pt x="1846" y="43386"/>
                    <a:pt x="2119" y="43636"/>
                    <a:pt x="2119" y="43946"/>
                  </a:cubicBezTo>
                  <a:cubicBezTo>
                    <a:pt x="2119" y="44244"/>
                    <a:pt x="1858" y="44517"/>
                    <a:pt x="1548" y="44517"/>
                  </a:cubicBezTo>
                  <a:cubicBezTo>
                    <a:pt x="1238" y="44517"/>
                    <a:pt x="988" y="44267"/>
                    <a:pt x="988" y="43946"/>
                  </a:cubicBezTo>
                  <a:cubicBezTo>
                    <a:pt x="988" y="43636"/>
                    <a:pt x="1238" y="43386"/>
                    <a:pt x="1548" y="43386"/>
                  </a:cubicBezTo>
                  <a:close/>
                  <a:moveTo>
                    <a:pt x="5287" y="43386"/>
                  </a:moveTo>
                  <a:cubicBezTo>
                    <a:pt x="5596" y="43386"/>
                    <a:pt x="5846" y="43636"/>
                    <a:pt x="5846" y="43946"/>
                  </a:cubicBezTo>
                  <a:cubicBezTo>
                    <a:pt x="5846" y="44267"/>
                    <a:pt x="5596" y="44517"/>
                    <a:pt x="5287" y="44517"/>
                  </a:cubicBezTo>
                  <a:cubicBezTo>
                    <a:pt x="4977" y="44517"/>
                    <a:pt x="4715" y="44267"/>
                    <a:pt x="4715" y="43946"/>
                  </a:cubicBezTo>
                  <a:cubicBezTo>
                    <a:pt x="4715" y="43636"/>
                    <a:pt x="4977" y="43386"/>
                    <a:pt x="5287" y="43386"/>
                  </a:cubicBezTo>
                  <a:close/>
                  <a:moveTo>
                    <a:pt x="9001" y="43386"/>
                  </a:moveTo>
                  <a:cubicBezTo>
                    <a:pt x="9299" y="43386"/>
                    <a:pt x="9573" y="43636"/>
                    <a:pt x="9573" y="43946"/>
                  </a:cubicBezTo>
                  <a:cubicBezTo>
                    <a:pt x="9573" y="44244"/>
                    <a:pt x="9323" y="44517"/>
                    <a:pt x="9001" y="44517"/>
                  </a:cubicBezTo>
                  <a:cubicBezTo>
                    <a:pt x="8704" y="44517"/>
                    <a:pt x="8442" y="44267"/>
                    <a:pt x="8442" y="43946"/>
                  </a:cubicBezTo>
                  <a:cubicBezTo>
                    <a:pt x="8442" y="43636"/>
                    <a:pt x="8692" y="43386"/>
                    <a:pt x="9001" y="43386"/>
                  </a:cubicBezTo>
                  <a:close/>
                  <a:moveTo>
                    <a:pt x="12728" y="43386"/>
                  </a:moveTo>
                  <a:cubicBezTo>
                    <a:pt x="13037" y="43386"/>
                    <a:pt x="13288" y="43636"/>
                    <a:pt x="13288" y="43946"/>
                  </a:cubicBezTo>
                  <a:cubicBezTo>
                    <a:pt x="13288" y="44267"/>
                    <a:pt x="13037" y="44517"/>
                    <a:pt x="12728" y="44517"/>
                  </a:cubicBezTo>
                  <a:cubicBezTo>
                    <a:pt x="12418" y="44517"/>
                    <a:pt x="12156" y="44267"/>
                    <a:pt x="12156" y="43946"/>
                  </a:cubicBezTo>
                  <a:cubicBezTo>
                    <a:pt x="12180" y="43636"/>
                    <a:pt x="12418" y="43386"/>
                    <a:pt x="12728" y="43386"/>
                  </a:cubicBezTo>
                  <a:close/>
                  <a:moveTo>
                    <a:pt x="16466" y="43386"/>
                  </a:moveTo>
                  <a:cubicBezTo>
                    <a:pt x="16764" y="43386"/>
                    <a:pt x="17026" y="43636"/>
                    <a:pt x="17026" y="43946"/>
                  </a:cubicBezTo>
                  <a:cubicBezTo>
                    <a:pt x="17026" y="44244"/>
                    <a:pt x="16776" y="44517"/>
                    <a:pt x="16466" y="44517"/>
                  </a:cubicBezTo>
                  <a:cubicBezTo>
                    <a:pt x="16169" y="44517"/>
                    <a:pt x="15895" y="44267"/>
                    <a:pt x="15895" y="43946"/>
                  </a:cubicBezTo>
                  <a:cubicBezTo>
                    <a:pt x="15895" y="43636"/>
                    <a:pt x="16145" y="43386"/>
                    <a:pt x="16466" y="43386"/>
                  </a:cubicBezTo>
                  <a:close/>
                  <a:moveTo>
                    <a:pt x="20181" y="43386"/>
                  </a:moveTo>
                  <a:cubicBezTo>
                    <a:pt x="20491" y="43386"/>
                    <a:pt x="20753" y="43636"/>
                    <a:pt x="20753" y="43946"/>
                  </a:cubicBezTo>
                  <a:cubicBezTo>
                    <a:pt x="20753" y="44267"/>
                    <a:pt x="20491" y="44517"/>
                    <a:pt x="20181" y="44517"/>
                  </a:cubicBezTo>
                  <a:cubicBezTo>
                    <a:pt x="19872" y="44517"/>
                    <a:pt x="19622" y="44267"/>
                    <a:pt x="19622" y="43946"/>
                  </a:cubicBezTo>
                  <a:cubicBezTo>
                    <a:pt x="19634" y="43636"/>
                    <a:pt x="19872" y="43386"/>
                    <a:pt x="20181" y="43386"/>
                  </a:cubicBezTo>
                  <a:close/>
                  <a:moveTo>
                    <a:pt x="23920" y="43386"/>
                  </a:moveTo>
                  <a:cubicBezTo>
                    <a:pt x="24217" y="43386"/>
                    <a:pt x="24479" y="43636"/>
                    <a:pt x="24479" y="43946"/>
                  </a:cubicBezTo>
                  <a:cubicBezTo>
                    <a:pt x="24479" y="44244"/>
                    <a:pt x="24229" y="44517"/>
                    <a:pt x="23920" y="44517"/>
                  </a:cubicBezTo>
                  <a:cubicBezTo>
                    <a:pt x="23610" y="44517"/>
                    <a:pt x="23348" y="44267"/>
                    <a:pt x="23348" y="43946"/>
                  </a:cubicBezTo>
                  <a:cubicBezTo>
                    <a:pt x="23348" y="43636"/>
                    <a:pt x="23610" y="43386"/>
                    <a:pt x="23920" y="43386"/>
                  </a:cubicBezTo>
                  <a:close/>
                  <a:moveTo>
                    <a:pt x="27635" y="43386"/>
                  </a:moveTo>
                  <a:cubicBezTo>
                    <a:pt x="27956" y="43386"/>
                    <a:pt x="28206" y="43636"/>
                    <a:pt x="28206" y="43946"/>
                  </a:cubicBezTo>
                  <a:cubicBezTo>
                    <a:pt x="28206" y="44267"/>
                    <a:pt x="27956" y="44517"/>
                    <a:pt x="27635" y="44517"/>
                  </a:cubicBezTo>
                  <a:cubicBezTo>
                    <a:pt x="27325" y="44517"/>
                    <a:pt x="27075" y="44267"/>
                    <a:pt x="27075" y="43946"/>
                  </a:cubicBezTo>
                  <a:cubicBezTo>
                    <a:pt x="27087" y="43636"/>
                    <a:pt x="27325" y="43386"/>
                    <a:pt x="27635" y="43386"/>
                  </a:cubicBezTo>
                  <a:close/>
                  <a:moveTo>
                    <a:pt x="31373" y="43386"/>
                  </a:moveTo>
                  <a:cubicBezTo>
                    <a:pt x="31671" y="43386"/>
                    <a:pt x="31945" y="43636"/>
                    <a:pt x="31945" y="43946"/>
                  </a:cubicBezTo>
                  <a:cubicBezTo>
                    <a:pt x="31945" y="44244"/>
                    <a:pt x="31683" y="44517"/>
                    <a:pt x="31373" y="44517"/>
                  </a:cubicBezTo>
                  <a:cubicBezTo>
                    <a:pt x="31064" y="44517"/>
                    <a:pt x="30814" y="44267"/>
                    <a:pt x="30814" y="43946"/>
                  </a:cubicBezTo>
                  <a:cubicBezTo>
                    <a:pt x="30814" y="43636"/>
                    <a:pt x="31064" y="43386"/>
                    <a:pt x="31373" y="43386"/>
                  </a:cubicBezTo>
                  <a:close/>
                  <a:moveTo>
                    <a:pt x="35100" y="43386"/>
                  </a:moveTo>
                  <a:cubicBezTo>
                    <a:pt x="35409" y="43386"/>
                    <a:pt x="35659" y="43636"/>
                    <a:pt x="35659" y="43946"/>
                  </a:cubicBezTo>
                  <a:cubicBezTo>
                    <a:pt x="35659" y="44267"/>
                    <a:pt x="35409" y="44517"/>
                    <a:pt x="35100" y="44517"/>
                  </a:cubicBezTo>
                  <a:cubicBezTo>
                    <a:pt x="34778" y="44517"/>
                    <a:pt x="34528" y="44267"/>
                    <a:pt x="34528" y="43946"/>
                  </a:cubicBezTo>
                  <a:cubicBezTo>
                    <a:pt x="34540" y="43636"/>
                    <a:pt x="34778" y="43386"/>
                    <a:pt x="35100" y="43386"/>
                  </a:cubicBezTo>
                  <a:close/>
                  <a:moveTo>
                    <a:pt x="38815" y="43386"/>
                  </a:moveTo>
                  <a:cubicBezTo>
                    <a:pt x="39112" y="43386"/>
                    <a:pt x="39386" y="43636"/>
                    <a:pt x="39386" y="43946"/>
                  </a:cubicBezTo>
                  <a:cubicBezTo>
                    <a:pt x="39386" y="44244"/>
                    <a:pt x="39124" y="44517"/>
                    <a:pt x="38815" y="44517"/>
                  </a:cubicBezTo>
                  <a:cubicBezTo>
                    <a:pt x="38517" y="44517"/>
                    <a:pt x="38255" y="44267"/>
                    <a:pt x="38255" y="43946"/>
                  </a:cubicBezTo>
                  <a:cubicBezTo>
                    <a:pt x="38267" y="43636"/>
                    <a:pt x="38505" y="43386"/>
                    <a:pt x="38815" y="43386"/>
                  </a:cubicBezTo>
                  <a:close/>
                  <a:moveTo>
                    <a:pt x="42553" y="43386"/>
                  </a:moveTo>
                  <a:cubicBezTo>
                    <a:pt x="42863" y="43386"/>
                    <a:pt x="43113" y="43636"/>
                    <a:pt x="43113" y="43946"/>
                  </a:cubicBezTo>
                  <a:cubicBezTo>
                    <a:pt x="43113" y="44267"/>
                    <a:pt x="42863" y="44517"/>
                    <a:pt x="42553" y="44517"/>
                  </a:cubicBezTo>
                  <a:cubicBezTo>
                    <a:pt x="42232" y="44517"/>
                    <a:pt x="41982" y="44267"/>
                    <a:pt x="41982" y="43946"/>
                  </a:cubicBezTo>
                  <a:cubicBezTo>
                    <a:pt x="41982" y="43636"/>
                    <a:pt x="42244" y="43386"/>
                    <a:pt x="42553" y="43386"/>
                  </a:cubicBezTo>
                  <a:close/>
                  <a:moveTo>
                    <a:pt x="46268" y="43386"/>
                  </a:moveTo>
                  <a:cubicBezTo>
                    <a:pt x="46565" y="43386"/>
                    <a:pt x="46839" y="43636"/>
                    <a:pt x="46839" y="43946"/>
                  </a:cubicBezTo>
                  <a:cubicBezTo>
                    <a:pt x="46839" y="44244"/>
                    <a:pt x="46589" y="44517"/>
                    <a:pt x="46268" y="44517"/>
                  </a:cubicBezTo>
                  <a:cubicBezTo>
                    <a:pt x="45970" y="44517"/>
                    <a:pt x="45708" y="44267"/>
                    <a:pt x="45708" y="43946"/>
                  </a:cubicBezTo>
                  <a:cubicBezTo>
                    <a:pt x="45720" y="43636"/>
                    <a:pt x="45958" y="43386"/>
                    <a:pt x="46268" y="43386"/>
                  </a:cubicBezTo>
                  <a:close/>
                  <a:moveTo>
                    <a:pt x="50006" y="43386"/>
                  </a:moveTo>
                  <a:cubicBezTo>
                    <a:pt x="50316" y="43386"/>
                    <a:pt x="50578" y="43636"/>
                    <a:pt x="50578" y="43946"/>
                  </a:cubicBezTo>
                  <a:cubicBezTo>
                    <a:pt x="50578" y="44267"/>
                    <a:pt x="50316" y="44517"/>
                    <a:pt x="50006" y="44517"/>
                  </a:cubicBezTo>
                  <a:cubicBezTo>
                    <a:pt x="49697" y="44517"/>
                    <a:pt x="49447" y="44267"/>
                    <a:pt x="49447" y="43946"/>
                  </a:cubicBezTo>
                  <a:cubicBezTo>
                    <a:pt x="49447" y="43636"/>
                    <a:pt x="49697" y="43386"/>
                    <a:pt x="50006" y="43386"/>
                  </a:cubicBezTo>
                  <a:close/>
                  <a:moveTo>
                    <a:pt x="53733" y="43386"/>
                  </a:moveTo>
                  <a:cubicBezTo>
                    <a:pt x="54031" y="43386"/>
                    <a:pt x="54293" y="43636"/>
                    <a:pt x="54293" y="43946"/>
                  </a:cubicBezTo>
                  <a:cubicBezTo>
                    <a:pt x="54293" y="44244"/>
                    <a:pt x="54043" y="44517"/>
                    <a:pt x="53733" y="44517"/>
                  </a:cubicBezTo>
                  <a:cubicBezTo>
                    <a:pt x="53412" y="44517"/>
                    <a:pt x="53162" y="44267"/>
                    <a:pt x="53162" y="43946"/>
                  </a:cubicBezTo>
                  <a:cubicBezTo>
                    <a:pt x="53173" y="43636"/>
                    <a:pt x="53412" y="43386"/>
                    <a:pt x="53733" y="43386"/>
                  </a:cubicBezTo>
                  <a:close/>
                  <a:moveTo>
                    <a:pt x="57460" y="43386"/>
                  </a:moveTo>
                  <a:cubicBezTo>
                    <a:pt x="57781" y="43386"/>
                    <a:pt x="58031" y="43636"/>
                    <a:pt x="58031" y="43946"/>
                  </a:cubicBezTo>
                  <a:cubicBezTo>
                    <a:pt x="58031" y="44267"/>
                    <a:pt x="57781" y="44517"/>
                    <a:pt x="57460" y="44517"/>
                  </a:cubicBezTo>
                  <a:cubicBezTo>
                    <a:pt x="57150" y="44517"/>
                    <a:pt x="56900" y="44267"/>
                    <a:pt x="56900" y="43946"/>
                  </a:cubicBezTo>
                  <a:cubicBezTo>
                    <a:pt x="56900" y="43636"/>
                    <a:pt x="57150" y="43386"/>
                    <a:pt x="57460" y="43386"/>
                  </a:cubicBezTo>
                  <a:close/>
                  <a:moveTo>
                    <a:pt x="61186" y="43386"/>
                  </a:moveTo>
                  <a:cubicBezTo>
                    <a:pt x="61484" y="43386"/>
                    <a:pt x="61746" y="43636"/>
                    <a:pt x="61746" y="43946"/>
                  </a:cubicBezTo>
                  <a:cubicBezTo>
                    <a:pt x="61746" y="44244"/>
                    <a:pt x="61496" y="44517"/>
                    <a:pt x="61186" y="44517"/>
                  </a:cubicBezTo>
                  <a:cubicBezTo>
                    <a:pt x="60877" y="44517"/>
                    <a:pt x="60615" y="44267"/>
                    <a:pt x="60615" y="43946"/>
                  </a:cubicBezTo>
                  <a:cubicBezTo>
                    <a:pt x="60639" y="43636"/>
                    <a:pt x="60877" y="43386"/>
                    <a:pt x="61186" y="43386"/>
                  </a:cubicBezTo>
                  <a:close/>
                  <a:moveTo>
                    <a:pt x="64925" y="43386"/>
                  </a:moveTo>
                  <a:cubicBezTo>
                    <a:pt x="65234" y="43386"/>
                    <a:pt x="65485" y="43636"/>
                    <a:pt x="65485" y="43946"/>
                  </a:cubicBezTo>
                  <a:cubicBezTo>
                    <a:pt x="65485" y="44267"/>
                    <a:pt x="65234" y="44517"/>
                    <a:pt x="64925" y="44517"/>
                  </a:cubicBezTo>
                  <a:cubicBezTo>
                    <a:pt x="64603" y="44517"/>
                    <a:pt x="64353" y="44267"/>
                    <a:pt x="64353" y="43946"/>
                  </a:cubicBezTo>
                  <a:cubicBezTo>
                    <a:pt x="64353" y="43636"/>
                    <a:pt x="64603" y="43386"/>
                    <a:pt x="64925" y="43386"/>
                  </a:cubicBezTo>
                  <a:close/>
                  <a:moveTo>
                    <a:pt x="68640" y="43386"/>
                  </a:moveTo>
                  <a:cubicBezTo>
                    <a:pt x="68937" y="43386"/>
                    <a:pt x="69211" y="43636"/>
                    <a:pt x="69211" y="43946"/>
                  </a:cubicBezTo>
                  <a:cubicBezTo>
                    <a:pt x="69211" y="44244"/>
                    <a:pt x="68949" y="44517"/>
                    <a:pt x="68640" y="44517"/>
                  </a:cubicBezTo>
                  <a:cubicBezTo>
                    <a:pt x="68330" y="44517"/>
                    <a:pt x="68080" y="44267"/>
                    <a:pt x="68080" y="43946"/>
                  </a:cubicBezTo>
                  <a:cubicBezTo>
                    <a:pt x="68092" y="43636"/>
                    <a:pt x="68330" y="43386"/>
                    <a:pt x="68640" y="43386"/>
                  </a:cubicBezTo>
                  <a:close/>
                  <a:moveTo>
                    <a:pt x="72366" y="43386"/>
                  </a:moveTo>
                  <a:cubicBezTo>
                    <a:pt x="72676" y="43386"/>
                    <a:pt x="72926" y="43636"/>
                    <a:pt x="72926" y="43946"/>
                  </a:cubicBezTo>
                  <a:cubicBezTo>
                    <a:pt x="72926" y="44267"/>
                    <a:pt x="72676" y="44517"/>
                    <a:pt x="72366" y="44517"/>
                  </a:cubicBezTo>
                  <a:cubicBezTo>
                    <a:pt x="72045" y="44517"/>
                    <a:pt x="71795" y="44267"/>
                    <a:pt x="71795" y="43946"/>
                  </a:cubicBezTo>
                  <a:cubicBezTo>
                    <a:pt x="71807" y="43636"/>
                    <a:pt x="72069" y="43386"/>
                    <a:pt x="72366" y="43386"/>
                  </a:cubicBezTo>
                  <a:close/>
                  <a:moveTo>
                    <a:pt x="76093" y="43386"/>
                  </a:moveTo>
                  <a:cubicBezTo>
                    <a:pt x="76391" y="43386"/>
                    <a:pt x="76664" y="43636"/>
                    <a:pt x="76664" y="43946"/>
                  </a:cubicBezTo>
                  <a:cubicBezTo>
                    <a:pt x="76664" y="44244"/>
                    <a:pt x="76403" y="44517"/>
                    <a:pt x="76093" y="44517"/>
                  </a:cubicBezTo>
                  <a:cubicBezTo>
                    <a:pt x="75795" y="44517"/>
                    <a:pt x="75533" y="44267"/>
                    <a:pt x="75533" y="43946"/>
                  </a:cubicBezTo>
                  <a:cubicBezTo>
                    <a:pt x="75533" y="43636"/>
                    <a:pt x="75783" y="43386"/>
                    <a:pt x="76093" y="43386"/>
                  </a:cubicBezTo>
                  <a:close/>
                  <a:moveTo>
                    <a:pt x="79712" y="43386"/>
                  </a:moveTo>
                  <a:cubicBezTo>
                    <a:pt x="80010" y="43386"/>
                    <a:pt x="80284" y="43636"/>
                    <a:pt x="80284" y="43946"/>
                  </a:cubicBezTo>
                  <a:cubicBezTo>
                    <a:pt x="80284" y="44244"/>
                    <a:pt x="80022" y="44517"/>
                    <a:pt x="79712" y="44517"/>
                  </a:cubicBezTo>
                  <a:cubicBezTo>
                    <a:pt x="79403" y="44517"/>
                    <a:pt x="79153" y="44267"/>
                    <a:pt x="79153" y="43946"/>
                  </a:cubicBezTo>
                  <a:cubicBezTo>
                    <a:pt x="79165" y="43636"/>
                    <a:pt x="79403" y="43386"/>
                    <a:pt x="79712" y="43386"/>
                  </a:cubicBezTo>
                  <a:close/>
                  <a:moveTo>
                    <a:pt x="83451" y="43386"/>
                  </a:moveTo>
                  <a:cubicBezTo>
                    <a:pt x="83761" y="43386"/>
                    <a:pt x="84011" y="43636"/>
                    <a:pt x="84011" y="43946"/>
                  </a:cubicBezTo>
                  <a:cubicBezTo>
                    <a:pt x="84011" y="44267"/>
                    <a:pt x="83761" y="44517"/>
                    <a:pt x="83451" y="44517"/>
                  </a:cubicBezTo>
                  <a:cubicBezTo>
                    <a:pt x="83141" y="44517"/>
                    <a:pt x="82880" y="44267"/>
                    <a:pt x="82880" y="43946"/>
                  </a:cubicBezTo>
                  <a:cubicBezTo>
                    <a:pt x="82880" y="43636"/>
                    <a:pt x="83141" y="43386"/>
                    <a:pt x="83451" y="43386"/>
                  </a:cubicBezTo>
                  <a:close/>
                  <a:moveTo>
                    <a:pt x="87166" y="43386"/>
                  </a:moveTo>
                  <a:cubicBezTo>
                    <a:pt x="87463" y="43386"/>
                    <a:pt x="87737" y="43636"/>
                    <a:pt x="87737" y="43946"/>
                  </a:cubicBezTo>
                  <a:cubicBezTo>
                    <a:pt x="87737" y="44244"/>
                    <a:pt x="87475" y="44517"/>
                    <a:pt x="87166" y="44517"/>
                  </a:cubicBezTo>
                  <a:cubicBezTo>
                    <a:pt x="86856" y="44517"/>
                    <a:pt x="86606" y="44267"/>
                    <a:pt x="86606" y="43946"/>
                  </a:cubicBezTo>
                  <a:cubicBezTo>
                    <a:pt x="86618" y="43636"/>
                    <a:pt x="86856" y="43386"/>
                    <a:pt x="87166" y="43386"/>
                  </a:cubicBezTo>
                  <a:close/>
                  <a:moveTo>
                    <a:pt x="90904" y="43386"/>
                  </a:moveTo>
                  <a:cubicBezTo>
                    <a:pt x="91214" y="43386"/>
                    <a:pt x="91464" y="43636"/>
                    <a:pt x="91464" y="43946"/>
                  </a:cubicBezTo>
                  <a:cubicBezTo>
                    <a:pt x="91464" y="44267"/>
                    <a:pt x="91214" y="44517"/>
                    <a:pt x="90904" y="44517"/>
                  </a:cubicBezTo>
                  <a:cubicBezTo>
                    <a:pt x="90595" y="44517"/>
                    <a:pt x="90345" y="44267"/>
                    <a:pt x="90345" y="43946"/>
                  </a:cubicBezTo>
                  <a:cubicBezTo>
                    <a:pt x="90345" y="43636"/>
                    <a:pt x="90595" y="43386"/>
                    <a:pt x="90904" y="43386"/>
                  </a:cubicBezTo>
                  <a:close/>
                  <a:moveTo>
                    <a:pt x="94631" y="43386"/>
                  </a:moveTo>
                  <a:cubicBezTo>
                    <a:pt x="94929" y="43386"/>
                    <a:pt x="95191" y="43636"/>
                    <a:pt x="95191" y="43946"/>
                  </a:cubicBezTo>
                  <a:cubicBezTo>
                    <a:pt x="95191" y="44244"/>
                    <a:pt x="94941" y="44517"/>
                    <a:pt x="94631" y="44517"/>
                  </a:cubicBezTo>
                  <a:cubicBezTo>
                    <a:pt x="94310" y="44517"/>
                    <a:pt x="94060" y="44267"/>
                    <a:pt x="94060" y="43946"/>
                  </a:cubicBezTo>
                  <a:cubicBezTo>
                    <a:pt x="94071" y="43636"/>
                    <a:pt x="94310" y="43386"/>
                    <a:pt x="94631" y="43386"/>
                  </a:cubicBezTo>
                  <a:close/>
                  <a:moveTo>
                    <a:pt x="98346" y="43386"/>
                  </a:moveTo>
                  <a:cubicBezTo>
                    <a:pt x="98655" y="43386"/>
                    <a:pt x="98905" y="43636"/>
                    <a:pt x="98905" y="43946"/>
                  </a:cubicBezTo>
                  <a:cubicBezTo>
                    <a:pt x="98905" y="44267"/>
                    <a:pt x="98655" y="44517"/>
                    <a:pt x="98346" y="44517"/>
                  </a:cubicBezTo>
                  <a:cubicBezTo>
                    <a:pt x="98036" y="44517"/>
                    <a:pt x="97786" y="44267"/>
                    <a:pt x="97786" y="43946"/>
                  </a:cubicBezTo>
                  <a:cubicBezTo>
                    <a:pt x="97798" y="43636"/>
                    <a:pt x="98036" y="43386"/>
                    <a:pt x="98346" y="43386"/>
                  </a:cubicBezTo>
                  <a:close/>
                  <a:moveTo>
                    <a:pt x="102084" y="43386"/>
                  </a:moveTo>
                  <a:cubicBezTo>
                    <a:pt x="102382" y="43386"/>
                    <a:pt x="102644" y="43636"/>
                    <a:pt x="102644" y="43946"/>
                  </a:cubicBezTo>
                  <a:cubicBezTo>
                    <a:pt x="102644" y="44244"/>
                    <a:pt x="102394" y="44517"/>
                    <a:pt x="102084" y="44517"/>
                  </a:cubicBezTo>
                  <a:cubicBezTo>
                    <a:pt x="101787" y="44517"/>
                    <a:pt x="101513" y="44267"/>
                    <a:pt x="101513" y="43946"/>
                  </a:cubicBezTo>
                  <a:cubicBezTo>
                    <a:pt x="101513" y="43636"/>
                    <a:pt x="101775" y="43386"/>
                    <a:pt x="102084" y="43386"/>
                  </a:cubicBezTo>
                  <a:close/>
                  <a:moveTo>
                    <a:pt x="105799" y="43386"/>
                  </a:moveTo>
                  <a:cubicBezTo>
                    <a:pt x="106121" y="43386"/>
                    <a:pt x="106371" y="43636"/>
                    <a:pt x="106371" y="43946"/>
                  </a:cubicBezTo>
                  <a:cubicBezTo>
                    <a:pt x="106371" y="44267"/>
                    <a:pt x="106109" y="44517"/>
                    <a:pt x="105799" y="44517"/>
                  </a:cubicBezTo>
                  <a:cubicBezTo>
                    <a:pt x="105490" y="44517"/>
                    <a:pt x="105239" y="44267"/>
                    <a:pt x="105239" y="43946"/>
                  </a:cubicBezTo>
                  <a:cubicBezTo>
                    <a:pt x="105251" y="43636"/>
                    <a:pt x="105490" y="43386"/>
                    <a:pt x="105799" y="43386"/>
                  </a:cubicBezTo>
                  <a:close/>
                  <a:moveTo>
                    <a:pt x="109538" y="43386"/>
                  </a:moveTo>
                  <a:cubicBezTo>
                    <a:pt x="109835" y="43386"/>
                    <a:pt x="110109" y="43636"/>
                    <a:pt x="110109" y="43946"/>
                  </a:cubicBezTo>
                  <a:cubicBezTo>
                    <a:pt x="110109" y="44244"/>
                    <a:pt x="109847" y="44517"/>
                    <a:pt x="109538" y="44517"/>
                  </a:cubicBezTo>
                  <a:cubicBezTo>
                    <a:pt x="109228" y="44517"/>
                    <a:pt x="108978" y="44267"/>
                    <a:pt x="108978" y="43946"/>
                  </a:cubicBezTo>
                  <a:cubicBezTo>
                    <a:pt x="108978" y="43636"/>
                    <a:pt x="109228" y="43386"/>
                    <a:pt x="109538" y="43386"/>
                  </a:cubicBezTo>
                  <a:close/>
                  <a:moveTo>
                    <a:pt x="113264" y="43386"/>
                  </a:moveTo>
                  <a:cubicBezTo>
                    <a:pt x="113574" y="43386"/>
                    <a:pt x="113824" y="43636"/>
                    <a:pt x="113824" y="43946"/>
                  </a:cubicBezTo>
                  <a:cubicBezTo>
                    <a:pt x="113824" y="44267"/>
                    <a:pt x="113574" y="44517"/>
                    <a:pt x="113264" y="44517"/>
                  </a:cubicBezTo>
                  <a:cubicBezTo>
                    <a:pt x="112943" y="44517"/>
                    <a:pt x="112693" y="44267"/>
                    <a:pt x="112693" y="43946"/>
                  </a:cubicBezTo>
                  <a:cubicBezTo>
                    <a:pt x="112705" y="43636"/>
                    <a:pt x="112943" y="43386"/>
                    <a:pt x="113264" y="43386"/>
                  </a:cubicBezTo>
                  <a:close/>
                  <a:moveTo>
                    <a:pt x="116991" y="43386"/>
                  </a:moveTo>
                  <a:cubicBezTo>
                    <a:pt x="117289" y="43386"/>
                    <a:pt x="117562" y="43636"/>
                    <a:pt x="117562" y="43946"/>
                  </a:cubicBezTo>
                  <a:cubicBezTo>
                    <a:pt x="117562" y="44244"/>
                    <a:pt x="117312" y="44517"/>
                    <a:pt x="116991" y="44517"/>
                  </a:cubicBezTo>
                  <a:cubicBezTo>
                    <a:pt x="116681" y="44517"/>
                    <a:pt x="116431" y="44267"/>
                    <a:pt x="116431" y="43946"/>
                  </a:cubicBezTo>
                  <a:cubicBezTo>
                    <a:pt x="116431" y="43636"/>
                    <a:pt x="116681" y="43386"/>
                    <a:pt x="116991" y="43386"/>
                  </a:cubicBezTo>
                  <a:close/>
                  <a:moveTo>
                    <a:pt x="120718" y="43386"/>
                  </a:moveTo>
                  <a:cubicBezTo>
                    <a:pt x="121027" y="43386"/>
                    <a:pt x="121277" y="43636"/>
                    <a:pt x="121277" y="43946"/>
                  </a:cubicBezTo>
                  <a:cubicBezTo>
                    <a:pt x="121277" y="44267"/>
                    <a:pt x="121027" y="44517"/>
                    <a:pt x="120718" y="44517"/>
                  </a:cubicBezTo>
                  <a:cubicBezTo>
                    <a:pt x="120408" y="44517"/>
                    <a:pt x="120146" y="44267"/>
                    <a:pt x="120146" y="43946"/>
                  </a:cubicBezTo>
                  <a:cubicBezTo>
                    <a:pt x="120170" y="43636"/>
                    <a:pt x="120420" y="43386"/>
                    <a:pt x="120718" y="43386"/>
                  </a:cubicBezTo>
                  <a:close/>
                  <a:moveTo>
                    <a:pt x="124456" y="43386"/>
                  </a:moveTo>
                  <a:cubicBezTo>
                    <a:pt x="124754" y="43386"/>
                    <a:pt x="125016" y="43636"/>
                    <a:pt x="125016" y="43946"/>
                  </a:cubicBezTo>
                  <a:cubicBezTo>
                    <a:pt x="125016" y="44244"/>
                    <a:pt x="124766" y="44517"/>
                    <a:pt x="124456" y="44517"/>
                  </a:cubicBezTo>
                  <a:cubicBezTo>
                    <a:pt x="124135" y="44517"/>
                    <a:pt x="123885" y="44267"/>
                    <a:pt x="123885" y="43946"/>
                  </a:cubicBezTo>
                  <a:cubicBezTo>
                    <a:pt x="123885" y="43636"/>
                    <a:pt x="124135" y="43386"/>
                    <a:pt x="124456" y="43386"/>
                  </a:cubicBezTo>
                  <a:close/>
                  <a:moveTo>
                    <a:pt x="128171" y="43386"/>
                  </a:moveTo>
                  <a:cubicBezTo>
                    <a:pt x="128480" y="43386"/>
                    <a:pt x="128742" y="43636"/>
                    <a:pt x="128742" y="43946"/>
                  </a:cubicBezTo>
                  <a:cubicBezTo>
                    <a:pt x="128742" y="44267"/>
                    <a:pt x="128480" y="44517"/>
                    <a:pt x="128171" y="44517"/>
                  </a:cubicBezTo>
                  <a:cubicBezTo>
                    <a:pt x="127861" y="44517"/>
                    <a:pt x="127611" y="44267"/>
                    <a:pt x="127611" y="43946"/>
                  </a:cubicBezTo>
                  <a:cubicBezTo>
                    <a:pt x="127611" y="43636"/>
                    <a:pt x="127861" y="43386"/>
                    <a:pt x="128171" y="43386"/>
                  </a:cubicBezTo>
                  <a:close/>
                  <a:moveTo>
                    <a:pt x="131898" y="43386"/>
                  </a:moveTo>
                  <a:cubicBezTo>
                    <a:pt x="132195" y="43386"/>
                    <a:pt x="132457" y="43636"/>
                    <a:pt x="132457" y="43946"/>
                  </a:cubicBezTo>
                  <a:cubicBezTo>
                    <a:pt x="132457" y="44244"/>
                    <a:pt x="132207" y="44517"/>
                    <a:pt x="131898" y="44517"/>
                  </a:cubicBezTo>
                  <a:cubicBezTo>
                    <a:pt x="131600" y="44517"/>
                    <a:pt x="131326" y="44267"/>
                    <a:pt x="131326" y="43946"/>
                  </a:cubicBezTo>
                  <a:cubicBezTo>
                    <a:pt x="131338" y="43636"/>
                    <a:pt x="131576" y="43386"/>
                    <a:pt x="131898" y="43386"/>
                  </a:cubicBezTo>
                  <a:close/>
                  <a:moveTo>
                    <a:pt x="135624" y="43386"/>
                  </a:moveTo>
                  <a:cubicBezTo>
                    <a:pt x="135946" y="43386"/>
                    <a:pt x="136196" y="43636"/>
                    <a:pt x="136196" y="43946"/>
                  </a:cubicBezTo>
                  <a:cubicBezTo>
                    <a:pt x="136196" y="44267"/>
                    <a:pt x="135934" y="44517"/>
                    <a:pt x="135624" y="44517"/>
                  </a:cubicBezTo>
                  <a:cubicBezTo>
                    <a:pt x="135315" y="44517"/>
                    <a:pt x="135065" y="44267"/>
                    <a:pt x="135065" y="43946"/>
                  </a:cubicBezTo>
                  <a:cubicBezTo>
                    <a:pt x="135065" y="43636"/>
                    <a:pt x="135315" y="43386"/>
                    <a:pt x="135624" y="43386"/>
                  </a:cubicBezTo>
                  <a:close/>
                  <a:moveTo>
                    <a:pt x="139351" y="43386"/>
                  </a:moveTo>
                  <a:cubicBezTo>
                    <a:pt x="139649" y="43386"/>
                    <a:pt x="139910" y="43636"/>
                    <a:pt x="139910" y="43946"/>
                  </a:cubicBezTo>
                  <a:cubicBezTo>
                    <a:pt x="139910" y="44244"/>
                    <a:pt x="139660" y="44517"/>
                    <a:pt x="139351" y="44517"/>
                  </a:cubicBezTo>
                  <a:cubicBezTo>
                    <a:pt x="139053" y="44517"/>
                    <a:pt x="138779" y="44267"/>
                    <a:pt x="138779" y="43946"/>
                  </a:cubicBezTo>
                  <a:cubicBezTo>
                    <a:pt x="138803" y="43636"/>
                    <a:pt x="139041" y="43386"/>
                    <a:pt x="139351" y="43386"/>
                  </a:cubicBezTo>
                  <a:close/>
                  <a:moveTo>
                    <a:pt x="143089" y="43386"/>
                  </a:moveTo>
                  <a:cubicBezTo>
                    <a:pt x="143399" y="43386"/>
                    <a:pt x="143649" y="43636"/>
                    <a:pt x="143649" y="43946"/>
                  </a:cubicBezTo>
                  <a:cubicBezTo>
                    <a:pt x="143649" y="44267"/>
                    <a:pt x="143399" y="44517"/>
                    <a:pt x="143089" y="44517"/>
                  </a:cubicBezTo>
                  <a:cubicBezTo>
                    <a:pt x="142768" y="44517"/>
                    <a:pt x="142518" y="44267"/>
                    <a:pt x="142518" y="43946"/>
                  </a:cubicBezTo>
                  <a:cubicBezTo>
                    <a:pt x="142518" y="43636"/>
                    <a:pt x="142768" y="43386"/>
                    <a:pt x="143089" y="43386"/>
                  </a:cubicBezTo>
                  <a:close/>
                  <a:moveTo>
                    <a:pt x="146804" y="43386"/>
                  </a:moveTo>
                  <a:cubicBezTo>
                    <a:pt x="147102" y="43386"/>
                    <a:pt x="147376" y="43636"/>
                    <a:pt x="147376" y="43946"/>
                  </a:cubicBezTo>
                  <a:cubicBezTo>
                    <a:pt x="147376" y="44244"/>
                    <a:pt x="147114" y="44517"/>
                    <a:pt x="146804" y="44517"/>
                  </a:cubicBezTo>
                  <a:cubicBezTo>
                    <a:pt x="146495" y="44517"/>
                    <a:pt x="146245" y="44267"/>
                    <a:pt x="146245" y="43946"/>
                  </a:cubicBezTo>
                  <a:cubicBezTo>
                    <a:pt x="146257" y="43636"/>
                    <a:pt x="146495" y="43386"/>
                    <a:pt x="146804" y="43386"/>
                  </a:cubicBezTo>
                  <a:close/>
                  <a:moveTo>
                    <a:pt x="3405" y="45244"/>
                  </a:moveTo>
                  <a:cubicBezTo>
                    <a:pt x="3703" y="45244"/>
                    <a:pt x="3977" y="45494"/>
                    <a:pt x="3977" y="45815"/>
                  </a:cubicBezTo>
                  <a:cubicBezTo>
                    <a:pt x="3977" y="46113"/>
                    <a:pt x="3727" y="46375"/>
                    <a:pt x="3405" y="46375"/>
                  </a:cubicBezTo>
                  <a:cubicBezTo>
                    <a:pt x="3096" y="46375"/>
                    <a:pt x="2846" y="46125"/>
                    <a:pt x="2846" y="45815"/>
                  </a:cubicBezTo>
                  <a:cubicBezTo>
                    <a:pt x="2858" y="45518"/>
                    <a:pt x="3096" y="45244"/>
                    <a:pt x="3405" y="45244"/>
                  </a:cubicBezTo>
                  <a:close/>
                  <a:moveTo>
                    <a:pt x="7132" y="45244"/>
                  </a:moveTo>
                  <a:cubicBezTo>
                    <a:pt x="7430" y="45244"/>
                    <a:pt x="7692" y="45494"/>
                    <a:pt x="7692" y="45815"/>
                  </a:cubicBezTo>
                  <a:cubicBezTo>
                    <a:pt x="7692" y="46113"/>
                    <a:pt x="7442" y="46375"/>
                    <a:pt x="7132" y="46375"/>
                  </a:cubicBezTo>
                  <a:cubicBezTo>
                    <a:pt x="6834" y="46375"/>
                    <a:pt x="6560" y="46125"/>
                    <a:pt x="6560" y="45815"/>
                  </a:cubicBezTo>
                  <a:cubicBezTo>
                    <a:pt x="6584" y="45518"/>
                    <a:pt x="6822" y="45244"/>
                    <a:pt x="7132" y="45244"/>
                  </a:cubicBezTo>
                  <a:close/>
                  <a:moveTo>
                    <a:pt x="10871" y="45244"/>
                  </a:moveTo>
                  <a:cubicBezTo>
                    <a:pt x="11168" y="45244"/>
                    <a:pt x="11430" y="45494"/>
                    <a:pt x="11430" y="45815"/>
                  </a:cubicBezTo>
                  <a:cubicBezTo>
                    <a:pt x="11430" y="46113"/>
                    <a:pt x="11180" y="46375"/>
                    <a:pt x="10871" y="46375"/>
                  </a:cubicBezTo>
                  <a:cubicBezTo>
                    <a:pt x="10573" y="46375"/>
                    <a:pt x="10299" y="46125"/>
                    <a:pt x="10299" y="45815"/>
                  </a:cubicBezTo>
                  <a:cubicBezTo>
                    <a:pt x="10299" y="45518"/>
                    <a:pt x="10549" y="45244"/>
                    <a:pt x="10871" y="45244"/>
                  </a:cubicBezTo>
                  <a:close/>
                  <a:moveTo>
                    <a:pt x="14585" y="45244"/>
                  </a:moveTo>
                  <a:cubicBezTo>
                    <a:pt x="14883" y="45244"/>
                    <a:pt x="15157" y="45494"/>
                    <a:pt x="15157" y="45815"/>
                  </a:cubicBezTo>
                  <a:cubicBezTo>
                    <a:pt x="15157" y="46113"/>
                    <a:pt x="14895" y="46375"/>
                    <a:pt x="14585" y="46375"/>
                  </a:cubicBezTo>
                  <a:cubicBezTo>
                    <a:pt x="14288" y="46375"/>
                    <a:pt x="14014" y="46125"/>
                    <a:pt x="14014" y="45815"/>
                  </a:cubicBezTo>
                  <a:cubicBezTo>
                    <a:pt x="14038" y="45518"/>
                    <a:pt x="14276" y="45244"/>
                    <a:pt x="14585" y="45244"/>
                  </a:cubicBezTo>
                  <a:close/>
                  <a:moveTo>
                    <a:pt x="18324" y="45244"/>
                  </a:moveTo>
                  <a:cubicBezTo>
                    <a:pt x="18622" y="45244"/>
                    <a:pt x="18883" y="45494"/>
                    <a:pt x="18883" y="45815"/>
                  </a:cubicBezTo>
                  <a:cubicBezTo>
                    <a:pt x="18883" y="46113"/>
                    <a:pt x="18633" y="46375"/>
                    <a:pt x="18324" y="46375"/>
                  </a:cubicBezTo>
                  <a:cubicBezTo>
                    <a:pt x="18026" y="46375"/>
                    <a:pt x="17752" y="46125"/>
                    <a:pt x="17752" y="45815"/>
                  </a:cubicBezTo>
                  <a:cubicBezTo>
                    <a:pt x="17752" y="45518"/>
                    <a:pt x="18014" y="45244"/>
                    <a:pt x="18324" y="45244"/>
                  </a:cubicBezTo>
                  <a:close/>
                  <a:moveTo>
                    <a:pt x="22039" y="45244"/>
                  </a:moveTo>
                  <a:cubicBezTo>
                    <a:pt x="22336" y="45244"/>
                    <a:pt x="22610" y="45494"/>
                    <a:pt x="22610" y="45815"/>
                  </a:cubicBezTo>
                  <a:cubicBezTo>
                    <a:pt x="22610" y="46113"/>
                    <a:pt x="22360" y="46375"/>
                    <a:pt x="22039" y="46375"/>
                  </a:cubicBezTo>
                  <a:cubicBezTo>
                    <a:pt x="21729" y="46375"/>
                    <a:pt x="21479" y="46125"/>
                    <a:pt x="21479" y="45815"/>
                  </a:cubicBezTo>
                  <a:cubicBezTo>
                    <a:pt x="21491" y="45518"/>
                    <a:pt x="21729" y="45244"/>
                    <a:pt x="22039" y="45244"/>
                  </a:cubicBezTo>
                  <a:close/>
                  <a:moveTo>
                    <a:pt x="25777" y="45244"/>
                  </a:moveTo>
                  <a:cubicBezTo>
                    <a:pt x="26075" y="45244"/>
                    <a:pt x="26349" y="45494"/>
                    <a:pt x="26349" y="45815"/>
                  </a:cubicBezTo>
                  <a:cubicBezTo>
                    <a:pt x="26349" y="46113"/>
                    <a:pt x="26087" y="46375"/>
                    <a:pt x="25777" y="46375"/>
                  </a:cubicBezTo>
                  <a:cubicBezTo>
                    <a:pt x="25468" y="46375"/>
                    <a:pt x="25206" y="46125"/>
                    <a:pt x="25206" y="45815"/>
                  </a:cubicBezTo>
                  <a:cubicBezTo>
                    <a:pt x="25218" y="45518"/>
                    <a:pt x="25468" y="45244"/>
                    <a:pt x="25777" y="45244"/>
                  </a:cubicBezTo>
                  <a:close/>
                  <a:moveTo>
                    <a:pt x="29504" y="45244"/>
                  </a:moveTo>
                  <a:cubicBezTo>
                    <a:pt x="29801" y="45244"/>
                    <a:pt x="30063" y="45494"/>
                    <a:pt x="30063" y="45815"/>
                  </a:cubicBezTo>
                  <a:cubicBezTo>
                    <a:pt x="30063" y="46113"/>
                    <a:pt x="29813" y="46375"/>
                    <a:pt x="29504" y="46375"/>
                  </a:cubicBezTo>
                  <a:cubicBezTo>
                    <a:pt x="29182" y="46375"/>
                    <a:pt x="28932" y="46125"/>
                    <a:pt x="28932" y="45815"/>
                  </a:cubicBezTo>
                  <a:cubicBezTo>
                    <a:pt x="28944" y="45518"/>
                    <a:pt x="29182" y="45244"/>
                    <a:pt x="29504" y="45244"/>
                  </a:cubicBezTo>
                  <a:close/>
                  <a:moveTo>
                    <a:pt x="33230" y="45244"/>
                  </a:moveTo>
                  <a:cubicBezTo>
                    <a:pt x="33528" y="45244"/>
                    <a:pt x="33802" y="45494"/>
                    <a:pt x="33802" y="45815"/>
                  </a:cubicBezTo>
                  <a:cubicBezTo>
                    <a:pt x="33802" y="46113"/>
                    <a:pt x="33552" y="46375"/>
                    <a:pt x="33230" y="46375"/>
                  </a:cubicBezTo>
                  <a:cubicBezTo>
                    <a:pt x="32921" y="46375"/>
                    <a:pt x="32671" y="46125"/>
                    <a:pt x="32671" y="45815"/>
                  </a:cubicBezTo>
                  <a:cubicBezTo>
                    <a:pt x="32671" y="45518"/>
                    <a:pt x="32921" y="45244"/>
                    <a:pt x="33230" y="45244"/>
                  </a:cubicBezTo>
                  <a:close/>
                  <a:moveTo>
                    <a:pt x="36957" y="45244"/>
                  </a:moveTo>
                  <a:cubicBezTo>
                    <a:pt x="37255" y="45244"/>
                    <a:pt x="37517" y="45494"/>
                    <a:pt x="37517" y="45815"/>
                  </a:cubicBezTo>
                  <a:cubicBezTo>
                    <a:pt x="37517" y="46113"/>
                    <a:pt x="37267" y="46375"/>
                    <a:pt x="36957" y="46375"/>
                  </a:cubicBezTo>
                  <a:cubicBezTo>
                    <a:pt x="36648" y="46375"/>
                    <a:pt x="36386" y="46125"/>
                    <a:pt x="36386" y="45815"/>
                  </a:cubicBezTo>
                  <a:cubicBezTo>
                    <a:pt x="36409" y="45518"/>
                    <a:pt x="36648" y="45244"/>
                    <a:pt x="36957" y="45244"/>
                  </a:cubicBezTo>
                  <a:close/>
                  <a:moveTo>
                    <a:pt x="40672" y="45244"/>
                  </a:moveTo>
                  <a:cubicBezTo>
                    <a:pt x="40970" y="45244"/>
                    <a:pt x="41243" y="45494"/>
                    <a:pt x="41243" y="45815"/>
                  </a:cubicBezTo>
                  <a:cubicBezTo>
                    <a:pt x="41243" y="46113"/>
                    <a:pt x="40993" y="46375"/>
                    <a:pt x="40672" y="46375"/>
                  </a:cubicBezTo>
                  <a:cubicBezTo>
                    <a:pt x="40374" y="46375"/>
                    <a:pt x="40112" y="46125"/>
                    <a:pt x="40112" y="45815"/>
                  </a:cubicBezTo>
                  <a:cubicBezTo>
                    <a:pt x="40124" y="45518"/>
                    <a:pt x="40362" y="45244"/>
                    <a:pt x="40672" y="45244"/>
                  </a:cubicBezTo>
                  <a:close/>
                  <a:moveTo>
                    <a:pt x="44410" y="45244"/>
                  </a:moveTo>
                  <a:cubicBezTo>
                    <a:pt x="44708" y="45244"/>
                    <a:pt x="44982" y="45494"/>
                    <a:pt x="44982" y="45815"/>
                  </a:cubicBezTo>
                  <a:cubicBezTo>
                    <a:pt x="44982" y="46113"/>
                    <a:pt x="44720" y="46375"/>
                    <a:pt x="44410" y="46375"/>
                  </a:cubicBezTo>
                  <a:cubicBezTo>
                    <a:pt x="44113" y="46375"/>
                    <a:pt x="43851" y="46125"/>
                    <a:pt x="43851" y="45815"/>
                  </a:cubicBezTo>
                  <a:cubicBezTo>
                    <a:pt x="43851" y="45518"/>
                    <a:pt x="44101" y="45244"/>
                    <a:pt x="44410" y="45244"/>
                  </a:cubicBezTo>
                  <a:close/>
                  <a:moveTo>
                    <a:pt x="48137" y="45244"/>
                  </a:moveTo>
                  <a:cubicBezTo>
                    <a:pt x="48435" y="45244"/>
                    <a:pt x="48697" y="45494"/>
                    <a:pt x="48697" y="45815"/>
                  </a:cubicBezTo>
                  <a:cubicBezTo>
                    <a:pt x="48697" y="46113"/>
                    <a:pt x="48447" y="46375"/>
                    <a:pt x="48137" y="46375"/>
                  </a:cubicBezTo>
                  <a:cubicBezTo>
                    <a:pt x="47839" y="46375"/>
                    <a:pt x="47566" y="46125"/>
                    <a:pt x="47566" y="45815"/>
                  </a:cubicBezTo>
                  <a:cubicBezTo>
                    <a:pt x="47578" y="45518"/>
                    <a:pt x="47839" y="45244"/>
                    <a:pt x="48137" y="45244"/>
                  </a:cubicBezTo>
                  <a:close/>
                  <a:moveTo>
                    <a:pt x="51864" y="45244"/>
                  </a:moveTo>
                  <a:cubicBezTo>
                    <a:pt x="52161" y="45244"/>
                    <a:pt x="52435" y="45494"/>
                    <a:pt x="52435" y="45815"/>
                  </a:cubicBezTo>
                  <a:cubicBezTo>
                    <a:pt x="52435" y="46113"/>
                    <a:pt x="52185" y="46375"/>
                    <a:pt x="51864" y="46375"/>
                  </a:cubicBezTo>
                  <a:cubicBezTo>
                    <a:pt x="51566" y="46375"/>
                    <a:pt x="51304" y="46125"/>
                    <a:pt x="51304" y="45815"/>
                  </a:cubicBezTo>
                  <a:cubicBezTo>
                    <a:pt x="51304" y="45518"/>
                    <a:pt x="51554" y="45244"/>
                    <a:pt x="51864" y="45244"/>
                  </a:cubicBezTo>
                  <a:close/>
                  <a:moveTo>
                    <a:pt x="55602" y="45244"/>
                  </a:moveTo>
                  <a:cubicBezTo>
                    <a:pt x="55900" y="45244"/>
                    <a:pt x="56174" y="45494"/>
                    <a:pt x="56174" y="45815"/>
                  </a:cubicBezTo>
                  <a:cubicBezTo>
                    <a:pt x="56174" y="46113"/>
                    <a:pt x="55912" y="46375"/>
                    <a:pt x="55602" y="46375"/>
                  </a:cubicBezTo>
                  <a:cubicBezTo>
                    <a:pt x="55293" y="46375"/>
                    <a:pt x="55043" y="46125"/>
                    <a:pt x="55043" y="45815"/>
                  </a:cubicBezTo>
                  <a:cubicBezTo>
                    <a:pt x="55043" y="45518"/>
                    <a:pt x="55293" y="45244"/>
                    <a:pt x="55602" y="45244"/>
                  </a:cubicBezTo>
                  <a:close/>
                  <a:moveTo>
                    <a:pt x="59329" y="45244"/>
                  </a:moveTo>
                  <a:cubicBezTo>
                    <a:pt x="59627" y="45244"/>
                    <a:pt x="59889" y="45494"/>
                    <a:pt x="59889" y="45815"/>
                  </a:cubicBezTo>
                  <a:cubicBezTo>
                    <a:pt x="59889" y="46113"/>
                    <a:pt x="59639" y="46375"/>
                    <a:pt x="59329" y="46375"/>
                  </a:cubicBezTo>
                  <a:cubicBezTo>
                    <a:pt x="59008" y="46375"/>
                    <a:pt x="58757" y="46125"/>
                    <a:pt x="58757" y="45815"/>
                  </a:cubicBezTo>
                  <a:cubicBezTo>
                    <a:pt x="58757" y="45518"/>
                    <a:pt x="59008" y="45244"/>
                    <a:pt x="59329" y="45244"/>
                  </a:cubicBezTo>
                  <a:close/>
                  <a:moveTo>
                    <a:pt x="63056" y="45244"/>
                  </a:moveTo>
                  <a:cubicBezTo>
                    <a:pt x="63353" y="45244"/>
                    <a:pt x="63627" y="45494"/>
                    <a:pt x="63627" y="45815"/>
                  </a:cubicBezTo>
                  <a:cubicBezTo>
                    <a:pt x="63627" y="46113"/>
                    <a:pt x="63377" y="46375"/>
                    <a:pt x="63056" y="46375"/>
                  </a:cubicBezTo>
                  <a:cubicBezTo>
                    <a:pt x="62746" y="46375"/>
                    <a:pt x="62496" y="46125"/>
                    <a:pt x="62496" y="45815"/>
                  </a:cubicBezTo>
                  <a:cubicBezTo>
                    <a:pt x="62496" y="45518"/>
                    <a:pt x="62746" y="45244"/>
                    <a:pt x="63056" y="45244"/>
                  </a:cubicBezTo>
                  <a:close/>
                  <a:moveTo>
                    <a:pt x="66782" y="45244"/>
                  </a:moveTo>
                  <a:cubicBezTo>
                    <a:pt x="67080" y="45244"/>
                    <a:pt x="67342" y="45494"/>
                    <a:pt x="67342" y="45815"/>
                  </a:cubicBezTo>
                  <a:cubicBezTo>
                    <a:pt x="67342" y="46113"/>
                    <a:pt x="67092" y="46375"/>
                    <a:pt x="66782" y="46375"/>
                  </a:cubicBezTo>
                  <a:cubicBezTo>
                    <a:pt x="66473" y="46375"/>
                    <a:pt x="66211" y="46125"/>
                    <a:pt x="66211" y="45815"/>
                  </a:cubicBezTo>
                  <a:cubicBezTo>
                    <a:pt x="66235" y="45518"/>
                    <a:pt x="66473" y="45244"/>
                    <a:pt x="66782" y="45244"/>
                  </a:cubicBezTo>
                  <a:close/>
                  <a:moveTo>
                    <a:pt x="70509" y="45244"/>
                  </a:moveTo>
                  <a:cubicBezTo>
                    <a:pt x="70807" y="45244"/>
                    <a:pt x="71080" y="45494"/>
                    <a:pt x="71080" y="45815"/>
                  </a:cubicBezTo>
                  <a:cubicBezTo>
                    <a:pt x="71080" y="46113"/>
                    <a:pt x="70830" y="46375"/>
                    <a:pt x="70509" y="46375"/>
                  </a:cubicBezTo>
                  <a:cubicBezTo>
                    <a:pt x="70199" y="46375"/>
                    <a:pt x="69949" y="46125"/>
                    <a:pt x="69949" y="45815"/>
                  </a:cubicBezTo>
                  <a:cubicBezTo>
                    <a:pt x="69949" y="45518"/>
                    <a:pt x="70199" y="45244"/>
                    <a:pt x="70509" y="45244"/>
                  </a:cubicBezTo>
                  <a:close/>
                  <a:moveTo>
                    <a:pt x="74236" y="45244"/>
                  </a:moveTo>
                  <a:cubicBezTo>
                    <a:pt x="74533" y="45244"/>
                    <a:pt x="74795" y="45494"/>
                    <a:pt x="74795" y="45815"/>
                  </a:cubicBezTo>
                  <a:cubicBezTo>
                    <a:pt x="74795" y="46113"/>
                    <a:pt x="74545" y="46375"/>
                    <a:pt x="74236" y="46375"/>
                  </a:cubicBezTo>
                  <a:cubicBezTo>
                    <a:pt x="73938" y="46375"/>
                    <a:pt x="73676" y="46125"/>
                    <a:pt x="73676" y="45815"/>
                  </a:cubicBezTo>
                  <a:cubicBezTo>
                    <a:pt x="73676" y="45518"/>
                    <a:pt x="73926" y="45244"/>
                    <a:pt x="74236" y="45244"/>
                  </a:cubicBezTo>
                  <a:close/>
                  <a:moveTo>
                    <a:pt x="77855" y="45244"/>
                  </a:moveTo>
                  <a:cubicBezTo>
                    <a:pt x="78153" y="45244"/>
                    <a:pt x="78415" y="45494"/>
                    <a:pt x="78415" y="45815"/>
                  </a:cubicBezTo>
                  <a:cubicBezTo>
                    <a:pt x="78415" y="46113"/>
                    <a:pt x="78165" y="46375"/>
                    <a:pt x="77855" y="46375"/>
                  </a:cubicBezTo>
                  <a:cubicBezTo>
                    <a:pt x="77546" y="46375"/>
                    <a:pt x="77284" y="46125"/>
                    <a:pt x="77284" y="45815"/>
                  </a:cubicBezTo>
                  <a:cubicBezTo>
                    <a:pt x="77284" y="45518"/>
                    <a:pt x="77546" y="45244"/>
                    <a:pt x="77855" y="45244"/>
                  </a:cubicBezTo>
                  <a:close/>
                  <a:moveTo>
                    <a:pt x="81570" y="45244"/>
                  </a:moveTo>
                  <a:cubicBezTo>
                    <a:pt x="81868" y="45244"/>
                    <a:pt x="82141" y="45494"/>
                    <a:pt x="82141" y="45815"/>
                  </a:cubicBezTo>
                  <a:cubicBezTo>
                    <a:pt x="82141" y="46113"/>
                    <a:pt x="81879" y="46375"/>
                    <a:pt x="81570" y="46375"/>
                  </a:cubicBezTo>
                  <a:cubicBezTo>
                    <a:pt x="81260" y="46375"/>
                    <a:pt x="81010" y="46125"/>
                    <a:pt x="81010" y="45815"/>
                  </a:cubicBezTo>
                  <a:cubicBezTo>
                    <a:pt x="81022" y="45518"/>
                    <a:pt x="81260" y="45244"/>
                    <a:pt x="81570" y="45244"/>
                  </a:cubicBezTo>
                  <a:close/>
                  <a:moveTo>
                    <a:pt x="85308" y="45244"/>
                  </a:moveTo>
                  <a:cubicBezTo>
                    <a:pt x="85606" y="45244"/>
                    <a:pt x="85880" y="45494"/>
                    <a:pt x="85880" y="45815"/>
                  </a:cubicBezTo>
                  <a:cubicBezTo>
                    <a:pt x="85880" y="46113"/>
                    <a:pt x="85618" y="46375"/>
                    <a:pt x="85308" y="46375"/>
                  </a:cubicBezTo>
                  <a:cubicBezTo>
                    <a:pt x="84999" y="46375"/>
                    <a:pt x="84749" y="46125"/>
                    <a:pt x="84749" y="45815"/>
                  </a:cubicBezTo>
                  <a:cubicBezTo>
                    <a:pt x="84749" y="45518"/>
                    <a:pt x="84999" y="45244"/>
                    <a:pt x="85308" y="45244"/>
                  </a:cubicBezTo>
                  <a:close/>
                  <a:moveTo>
                    <a:pt x="89035" y="45244"/>
                  </a:moveTo>
                  <a:cubicBezTo>
                    <a:pt x="89333" y="45244"/>
                    <a:pt x="89595" y="45494"/>
                    <a:pt x="89595" y="45815"/>
                  </a:cubicBezTo>
                  <a:cubicBezTo>
                    <a:pt x="89595" y="46113"/>
                    <a:pt x="89345" y="46375"/>
                    <a:pt x="89035" y="46375"/>
                  </a:cubicBezTo>
                  <a:cubicBezTo>
                    <a:pt x="88714" y="46375"/>
                    <a:pt x="88464" y="46125"/>
                    <a:pt x="88464" y="45815"/>
                  </a:cubicBezTo>
                  <a:cubicBezTo>
                    <a:pt x="88475" y="45518"/>
                    <a:pt x="88714" y="45244"/>
                    <a:pt x="89035" y="45244"/>
                  </a:cubicBezTo>
                  <a:close/>
                  <a:moveTo>
                    <a:pt x="92762" y="45244"/>
                  </a:moveTo>
                  <a:cubicBezTo>
                    <a:pt x="93059" y="45244"/>
                    <a:pt x="93333" y="45494"/>
                    <a:pt x="93333" y="45815"/>
                  </a:cubicBezTo>
                  <a:cubicBezTo>
                    <a:pt x="93333" y="46113"/>
                    <a:pt x="93071" y="46375"/>
                    <a:pt x="92762" y="46375"/>
                  </a:cubicBezTo>
                  <a:cubicBezTo>
                    <a:pt x="92452" y="46375"/>
                    <a:pt x="92202" y="46125"/>
                    <a:pt x="92202" y="45815"/>
                  </a:cubicBezTo>
                  <a:cubicBezTo>
                    <a:pt x="92202" y="45518"/>
                    <a:pt x="92452" y="45244"/>
                    <a:pt x="92762" y="45244"/>
                  </a:cubicBezTo>
                  <a:close/>
                  <a:moveTo>
                    <a:pt x="96488" y="45244"/>
                  </a:moveTo>
                  <a:cubicBezTo>
                    <a:pt x="96786" y="45244"/>
                    <a:pt x="97048" y="45494"/>
                    <a:pt x="97048" y="45815"/>
                  </a:cubicBezTo>
                  <a:cubicBezTo>
                    <a:pt x="97048" y="46113"/>
                    <a:pt x="96798" y="46375"/>
                    <a:pt x="96488" y="46375"/>
                  </a:cubicBezTo>
                  <a:cubicBezTo>
                    <a:pt x="96191" y="46375"/>
                    <a:pt x="95917" y="46125"/>
                    <a:pt x="95917" y="45815"/>
                  </a:cubicBezTo>
                  <a:cubicBezTo>
                    <a:pt x="95917" y="45518"/>
                    <a:pt x="96179" y="45244"/>
                    <a:pt x="96488" y="45244"/>
                  </a:cubicBezTo>
                  <a:close/>
                  <a:moveTo>
                    <a:pt x="100203" y="45244"/>
                  </a:moveTo>
                  <a:cubicBezTo>
                    <a:pt x="100501" y="45244"/>
                    <a:pt x="100775" y="45494"/>
                    <a:pt x="100775" y="45815"/>
                  </a:cubicBezTo>
                  <a:cubicBezTo>
                    <a:pt x="100775" y="46113"/>
                    <a:pt x="100513" y="46375"/>
                    <a:pt x="100203" y="46375"/>
                  </a:cubicBezTo>
                  <a:cubicBezTo>
                    <a:pt x="99905" y="46375"/>
                    <a:pt x="99644" y="46125"/>
                    <a:pt x="99644" y="45815"/>
                  </a:cubicBezTo>
                  <a:cubicBezTo>
                    <a:pt x="99655" y="45518"/>
                    <a:pt x="99894" y="45244"/>
                    <a:pt x="100203" y="45244"/>
                  </a:cubicBezTo>
                  <a:close/>
                  <a:moveTo>
                    <a:pt x="103942" y="45244"/>
                  </a:moveTo>
                  <a:cubicBezTo>
                    <a:pt x="104239" y="45244"/>
                    <a:pt x="104513" y="45494"/>
                    <a:pt x="104513" y="45815"/>
                  </a:cubicBezTo>
                  <a:cubicBezTo>
                    <a:pt x="104513" y="46113"/>
                    <a:pt x="104251" y="46375"/>
                    <a:pt x="103942" y="46375"/>
                  </a:cubicBezTo>
                  <a:cubicBezTo>
                    <a:pt x="103644" y="46375"/>
                    <a:pt x="103382" y="46125"/>
                    <a:pt x="103382" y="45815"/>
                  </a:cubicBezTo>
                  <a:cubicBezTo>
                    <a:pt x="103382" y="45518"/>
                    <a:pt x="103632" y="45244"/>
                    <a:pt x="103942" y="45244"/>
                  </a:cubicBezTo>
                  <a:close/>
                  <a:moveTo>
                    <a:pt x="107668" y="45244"/>
                  </a:moveTo>
                  <a:cubicBezTo>
                    <a:pt x="107966" y="45244"/>
                    <a:pt x="108228" y="45494"/>
                    <a:pt x="108228" y="45815"/>
                  </a:cubicBezTo>
                  <a:cubicBezTo>
                    <a:pt x="108228" y="46113"/>
                    <a:pt x="107978" y="46375"/>
                    <a:pt x="107668" y="46375"/>
                  </a:cubicBezTo>
                  <a:cubicBezTo>
                    <a:pt x="107371" y="46375"/>
                    <a:pt x="107097" y="46125"/>
                    <a:pt x="107097" y="45815"/>
                  </a:cubicBezTo>
                  <a:cubicBezTo>
                    <a:pt x="107109" y="45518"/>
                    <a:pt x="107347" y="45244"/>
                    <a:pt x="107668" y="45244"/>
                  </a:cubicBezTo>
                  <a:close/>
                  <a:moveTo>
                    <a:pt x="111395" y="45244"/>
                  </a:moveTo>
                  <a:cubicBezTo>
                    <a:pt x="111693" y="45244"/>
                    <a:pt x="111967" y="45494"/>
                    <a:pt x="111967" y="45815"/>
                  </a:cubicBezTo>
                  <a:cubicBezTo>
                    <a:pt x="111967" y="46113"/>
                    <a:pt x="111705" y="46375"/>
                    <a:pt x="111395" y="46375"/>
                  </a:cubicBezTo>
                  <a:cubicBezTo>
                    <a:pt x="111085" y="46375"/>
                    <a:pt x="110835" y="46125"/>
                    <a:pt x="110835" y="45815"/>
                  </a:cubicBezTo>
                  <a:cubicBezTo>
                    <a:pt x="110835" y="45518"/>
                    <a:pt x="111085" y="45244"/>
                    <a:pt x="111395" y="45244"/>
                  </a:cubicBezTo>
                  <a:close/>
                  <a:moveTo>
                    <a:pt x="115122" y="45244"/>
                  </a:moveTo>
                  <a:cubicBezTo>
                    <a:pt x="115419" y="45244"/>
                    <a:pt x="115681" y="45494"/>
                    <a:pt x="115681" y="45815"/>
                  </a:cubicBezTo>
                  <a:cubicBezTo>
                    <a:pt x="115681" y="46113"/>
                    <a:pt x="115431" y="46375"/>
                    <a:pt x="115122" y="46375"/>
                  </a:cubicBezTo>
                  <a:cubicBezTo>
                    <a:pt x="114812" y="46375"/>
                    <a:pt x="114550" y="46125"/>
                    <a:pt x="114550" y="45815"/>
                  </a:cubicBezTo>
                  <a:cubicBezTo>
                    <a:pt x="114574" y="45518"/>
                    <a:pt x="114812" y="45244"/>
                    <a:pt x="115122" y="45244"/>
                  </a:cubicBezTo>
                  <a:close/>
                  <a:moveTo>
                    <a:pt x="118860" y="45244"/>
                  </a:moveTo>
                  <a:cubicBezTo>
                    <a:pt x="119158" y="45244"/>
                    <a:pt x="119420" y="45494"/>
                    <a:pt x="119420" y="45815"/>
                  </a:cubicBezTo>
                  <a:cubicBezTo>
                    <a:pt x="119420" y="46113"/>
                    <a:pt x="119170" y="46375"/>
                    <a:pt x="118860" y="46375"/>
                  </a:cubicBezTo>
                  <a:cubicBezTo>
                    <a:pt x="118539" y="46375"/>
                    <a:pt x="118289" y="46125"/>
                    <a:pt x="118289" y="45815"/>
                  </a:cubicBezTo>
                  <a:cubicBezTo>
                    <a:pt x="118289" y="45518"/>
                    <a:pt x="118539" y="45244"/>
                    <a:pt x="118860" y="45244"/>
                  </a:cubicBezTo>
                  <a:close/>
                  <a:moveTo>
                    <a:pt x="122575" y="45244"/>
                  </a:moveTo>
                  <a:cubicBezTo>
                    <a:pt x="122873" y="45244"/>
                    <a:pt x="123146" y="45494"/>
                    <a:pt x="123146" y="45815"/>
                  </a:cubicBezTo>
                  <a:cubicBezTo>
                    <a:pt x="123146" y="46113"/>
                    <a:pt x="122885" y="46375"/>
                    <a:pt x="122575" y="46375"/>
                  </a:cubicBezTo>
                  <a:cubicBezTo>
                    <a:pt x="122265" y="46375"/>
                    <a:pt x="122015" y="46125"/>
                    <a:pt x="122015" y="45815"/>
                  </a:cubicBezTo>
                  <a:cubicBezTo>
                    <a:pt x="122027" y="45518"/>
                    <a:pt x="122277" y="45244"/>
                    <a:pt x="122575" y="45244"/>
                  </a:cubicBezTo>
                  <a:close/>
                  <a:moveTo>
                    <a:pt x="126314" y="45244"/>
                  </a:moveTo>
                  <a:cubicBezTo>
                    <a:pt x="126611" y="45244"/>
                    <a:pt x="126873" y="45494"/>
                    <a:pt x="126873" y="45815"/>
                  </a:cubicBezTo>
                  <a:cubicBezTo>
                    <a:pt x="126873" y="46113"/>
                    <a:pt x="126623" y="46375"/>
                    <a:pt x="126314" y="46375"/>
                  </a:cubicBezTo>
                  <a:cubicBezTo>
                    <a:pt x="126004" y="46375"/>
                    <a:pt x="125742" y="46125"/>
                    <a:pt x="125742" y="45815"/>
                  </a:cubicBezTo>
                  <a:cubicBezTo>
                    <a:pt x="125742" y="45518"/>
                    <a:pt x="126004" y="45244"/>
                    <a:pt x="126314" y="45244"/>
                  </a:cubicBezTo>
                  <a:close/>
                  <a:moveTo>
                    <a:pt x="130028" y="45244"/>
                  </a:moveTo>
                  <a:cubicBezTo>
                    <a:pt x="130326" y="45244"/>
                    <a:pt x="130600" y="45494"/>
                    <a:pt x="130600" y="45815"/>
                  </a:cubicBezTo>
                  <a:cubicBezTo>
                    <a:pt x="130600" y="46113"/>
                    <a:pt x="130350" y="46375"/>
                    <a:pt x="130028" y="46375"/>
                  </a:cubicBezTo>
                  <a:cubicBezTo>
                    <a:pt x="129731" y="46375"/>
                    <a:pt x="129469" y="46125"/>
                    <a:pt x="129469" y="45815"/>
                  </a:cubicBezTo>
                  <a:cubicBezTo>
                    <a:pt x="129469" y="45518"/>
                    <a:pt x="129719" y="45244"/>
                    <a:pt x="130028" y="45244"/>
                  </a:cubicBezTo>
                  <a:close/>
                  <a:moveTo>
                    <a:pt x="133767" y="45244"/>
                  </a:moveTo>
                  <a:cubicBezTo>
                    <a:pt x="134065" y="45244"/>
                    <a:pt x="134326" y="45494"/>
                    <a:pt x="134326" y="45815"/>
                  </a:cubicBezTo>
                  <a:cubicBezTo>
                    <a:pt x="134326" y="46113"/>
                    <a:pt x="134076" y="46375"/>
                    <a:pt x="133767" y="46375"/>
                  </a:cubicBezTo>
                  <a:cubicBezTo>
                    <a:pt x="133469" y="46375"/>
                    <a:pt x="133207" y="46125"/>
                    <a:pt x="133207" y="45815"/>
                  </a:cubicBezTo>
                  <a:cubicBezTo>
                    <a:pt x="133207" y="45518"/>
                    <a:pt x="133457" y="45244"/>
                    <a:pt x="133767" y="45244"/>
                  </a:cubicBezTo>
                  <a:close/>
                  <a:moveTo>
                    <a:pt x="137494" y="45244"/>
                  </a:moveTo>
                  <a:cubicBezTo>
                    <a:pt x="137791" y="45244"/>
                    <a:pt x="138053" y="45494"/>
                    <a:pt x="138053" y="45815"/>
                  </a:cubicBezTo>
                  <a:cubicBezTo>
                    <a:pt x="138053" y="46113"/>
                    <a:pt x="137803" y="46375"/>
                    <a:pt x="137494" y="46375"/>
                  </a:cubicBezTo>
                  <a:cubicBezTo>
                    <a:pt x="137196" y="46375"/>
                    <a:pt x="136922" y="46125"/>
                    <a:pt x="136922" y="45815"/>
                  </a:cubicBezTo>
                  <a:cubicBezTo>
                    <a:pt x="136934" y="45518"/>
                    <a:pt x="137172" y="45244"/>
                    <a:pt x="137494" y="45244"/>
                  </a:cubicBezTo>
                  <a:close/>
                  <a:moveTo>
                    <a:pt x="141220" y="45244"/>
                  </a:moveTo>
                  <a:cubicBezTo>
                    <a:pt x="141518" y="45244"/>
                    <a:pt x="141792" y="45494"/>
                    <a:pt x="141792" y="45815"/>
                  </a:cubicBezTo>
                  <a:cubicBezTo>
                    <a:pt x="141792" y="46113"/>
                    <a:pt x="141530" y="46375"/>
                    <a:pt x="141220" y="46375"/>
                  </a:cubicBezTo>
                  <a:cubicBezTo>
                    <a:pt x="140911" y="46375"/>
                    <a:pt x="140661" y="46125"/>
                    <a:pt x="140661" y="45815"/>
                  </a:cubicBezTo>
                  <a:cubicBezTo>
                    <a:pt x="140661" y="45518"/>
                    <a:pt x="140911" y="45244"/>
                    <a:pt x="141220" y="45244"/>
                  </a:cubicBezTo>
                  <a:close/>
                  <a:moveTo>
                    <a:pt x="144947" y="45244"/>
                  </a:moveTo>
                  <a:cubicBezTo>
                    <a:pt x="145244" y="45244"/>
                    <a:pt x="145506" y="45494"/>
                    <a:pt x="145506" y="45815"/>
                  </a:cubicBezTo>
                  <a:cubicBezTo>
                    <a:pt x="145506" y="46113"/>
                    <a:pt x="145256" y="46375"/>
                    <a:pt x="144947" y="46375"/>
                  </a:cubicBezTo>
                  <a:cubicBezTo>
                    <a:pt x="144637" y="46375"/>
                    <a:pt x="144375" y="46125"/>
                    <a:pt x="144375" y="45815"/>
                  </a:cubicBezTo>
                  <a:cubicBezTo>
                    <a:pt x="144399" y="45518"/>
                    <a:pt x="144637" y="45244"/>
                    <a:pt x="144947" y="45244"/>
                  </a:cubicBezTo>
                  <a:close/>
                  <a:moveTo>
                    <a:pt x="148685" y="45244"/>
                  </a:moveTo>
                  <a:cubicBezTo>
                    <a:pt x="148983" y="45244"/>
                    <a:pt x="149245" y="45494"/>
                    <a:pt x="149245" y="45815"/>
                  </a:cubicBezTo>
                  <a:cubicBezTo>
                    <a:pt x="149245" y="46113"/>
                    <a:pt x="148995" y="46375"/>
                    <a:pt x="148685" y="46375"/>
                  </a:cubicBezTo>
                  <a:cubicBezTo>
                    <a:pt x="148364" y="46375"/>
                    <a:pt x="148114" y="46125"/>
                    <a:pt x="148114" y="45815"/>
                  </a:cubicBezTo>
                  <a:cubicBezTo>
                    <a:pt x="148114" y="45518"/>
                    <a:pt x="148364" y="45244"/>
                    <a:pt x="148685" y="45244"/>
                  </a:cubicBezTo>
                  <a:close/>
                  <a:moveTo>
                    <a:pt x="1548" y="47125"/>
                  </a:moveTo>
                  <a:cubicBezTo>
                    <a:pt x="1846" y="47125"/>
                    <a:pt x="2119" y="47375"/>
                    <a:pt x="2119" y="47685"/>
                  </a:cubicBezTo>
                  <a:cubicBezTo>
                    <a:pt x="2119" y="47982"/>
                    <a:pt x="1858" y="48244"/>
                    <a:pt x="1548" y="48244"/>
                  </a:cubicBezTo>
                  <a:cubicBezTo>
                    <a:pt x="1238" y="48244"/>
                    <a:pt x="988" y="47994"/>
                    <a:pt x="988" y="47685"/>
                  </a:cubicBezTo>
                  <a:cubicBezTo>
                    <a:pt x="988" y="47375"/>
                    <a:pt x="1238" y="47125"/>
                    <a:pt x="1548" y="47125"/>
                  </a:cubicBezTo>
                  <a:close/>
                  <a:moveTo>
                    <a:pt x="5287" y="47125"/>
                  </a:moveTo>
                  <a:cubicBezTo>
                    <a:pt x="5596" y="47125"/>
                    <a:pt x="5846" y="47375"/>
                    <a:pt x="5846" y="47685"/>
                  </a:cubicBezTo>
                  <a:cubicBezTo>
                    <a:pt x="5846" y="47994"/>
                    <a:pt x="5596" y="48244"/>
                    <a:pt x="5287" y="48244"/>
                  </a:cubicBezTo>
                  <a:cubicBezTo>
                    <a:pt x="4977" y="48244"/>
                    <a:pt x="4715" y="47994"/>
                    <a:pt x="4715" y="47685"/>
                  </a:cubicBezTo>
                  <a:cubicBezTo>
                    <a:pt x="4715" y="47375"/>
                    <a:pt x="4977" y="47125"/>
                    <a:pt x="5287" y="47125"/>
                  </a:cubicBezTo>
                  <a:close/>
                  <a:moveTo>
                    <a:pt x="9001" y="47125"/>
                  </a:moveTo>
                  <a:cubicBezTo>
                    <a:pt x="9299" y="47125"/>
                    <a:pt x="9573" y="47375"/>
                    <a:pt x="9573" y="47685"/>
                  </a:cubicBezTo>
                  <a:cubicBezTo>
                    <a:pt x="9573" y="47982"/>
                    <a:pt x="9323" y="48244"/>
                    <a:pt x="9001" y="48244"/>
                  </a:cubicBezTo>
                  <a:cubicBezTo>
                    <a:pt x="8704" y="48244"/>
                    <a:pt x="8442" y="47994"/>
                    <a:pt x="8442" y="47685"/>
                  </a:cubicBezTo>
                  <a:cubicBezTo>
                    <a:pt x="8442" y="47375"/>
                    <a:pt x="8692" y="47125"/>
                    <a:pt x="9001" y="47125"/>
                  </a:cubicBezTo>
                  <a:close/>
                  <a:moveTo>
                    <a:pt x="12728" y="47125"/>
                  </a:moveTo>
                  <a:cubicBezTo>
                    <a:pt x="13037" y="47125"/>
                    <a:pt x="13288" y="47375"/>
                    <a:pt x="13288" y="47685"/>
                  </a:cubicBezTo>
                  <a:cubicBezTo>
                    <a:pt x="13288" y="47994"/>
                    <a:pt x="13037" y="48244"/>
                    <a:pt x="12728" y="48244"/>
                  </a:cubicBezTo>
                  <a:cubicBezTo>
                    <a:pt x="12418" y="48244"/>
                    <a:pt x="12156" y="47994"/>
                    <a:pt x="12156" y="47685"/>
                  </a:cubicBezTo>
                  <a:cubicBezTo>
                    <a:pt x="12156" y="47375"/>
                    <a:pt x="12418" y="47125"/>
                    <a:pt x="12728" y="47125"/>
                  </a:cubicBezTo>
                  <a:close/>
                  <a:moveTo>
                    <a:pt x="16466" y="47125"/>
                  </a:moveTo>
                  <a:cubicBezTo>
                    <a:pt x="16764" y="47125"/>
                    <a:pt x="17026" y="47375"/>
                    <a:pt x="17026" y="47685"/>
                  </a:cubicBezTo>
                  <a:cubicBezTo>
                    <a:pt x="17026" y="47982"/>
                    <a:pt x="16776" y="48244"/>
                    <a:pt x="16466" y="48244"/>
                  </a:cubicBezTo>
                  <a:cubicBezTo>
                    <a:pt x="16169" y="48244"/>
                    <a:pt x="15895" y="47994"/>
                    <a:pt x="15895" y="47685"/>
                  </a:cubicBezTo>
                  <a:cubicBezTo>
                    <a:pt x="15895" y="47375"/>
                    <a:pt x="16145" y="47125"/>
                    <a:pt x="16466" y="47125"/>
                  </a:cubicBezTo>
                  <a:close/>
                  <a:moveTo>
                    <a:pt x="20181" y="47125"/>
                  </a:moveTo>
                  <a:cubicBezTo>
                    <a:pt x="20491" y="47125"/>
                    <a:pt x="20753" y="47375"/>
                    <a:pt x="20753" y="47685"/>
                  </a:cubicBezTo>
                  <a:cubicBezTo>
                    <a:pt x="20753" y="47994"/>
                    <a:pt x="20491" y="48244"/>
                    <a:pt x="20181" y="48244"/>
                  </a:cubicBezTo>
                  <a:cubicBezTo>
                    <a:pt x="19872" y="48244"/>
                    <a:pt x="19622" y="47994"/>
                    <a:pt x="19622" y="47685"/>
                  </a:cubicBezTo>
                  <a:cubicBezTo>
                    <a:pt x="19622" y="47375"/>
                    <a:pt x="19872" y="47125"/>
                    <a:pt x="20181" y="47125"/>
                  </a:cubicBezTo>
                  <a:close/>
                  <a:moveTo>
                    <a:pt x="23920" y="47125"/>
                  </a:moveTo>
                  <a:cubicBezTo>
                    <a:pt x="24217" y="47125"/>
                    <a:pt x="24479" y="47375"/>
                    <a:pt x="24479" y="47685"/>
                  </a:cubicBezTo>
                  <a:cubicBezTo>
                    <a:pt x="24479" y="47982"/>
                    <a:pt x="24229" y="48244"/>
                    <a:pt x="23920" y="48244"/>
                  </a:cubicBezTo>
                  <a:cubicBezTo>
                    <a:pt x="23610" y="48244"/>
                    <a:pt x="23348" y="47994"/>
                    <a:pt x="23348" y="47685"/>
                  </a:cubicBezTo>
                  <a:cubicBezTo>
                    <a:pt x="23348" y="47375"/>
                    <a:pt x="23610" y="47125"/>
                    <a:pt x="23920" y="47125"/>
                  </a:cubicBezTo>
                  <a:close/>
                  <a:moveTo>
                    <a:pt x="27635" y="47125"/>
                  </a:moveTo>
                  <a:cubicBezTo>
                    <a:pt x="27956" y="47125"/>
                    <a:pt x="28206" y="47375"/>
                    <a:pt x="28206" y="47685"/>
                  </a:cubicBezTo>
                  <a:cubicBezTo>
                    <a:pt x="28206" y="47994"/>
                    <a:pt x="27956" y="48244"/>
                    <a:pt x="27635" y="48244"/>
                  </a:cubicBezTo>
                  <a:cubicBezTo>
                    <a:pt x="27325" y="48244"/>
                    <a:pt x="27075" y="47994"/>
                    <a:pt x="27075" y="47685"/>
                  </a:cubicBezTo>
                  <a:cubicBezTo>
                    <a:pt x="27075" y="47375"/>
                    <a:pt x="27325" y="47125"/>
                    <a:pt x="27635" y="47125"/>
                  </a:cubicBezTo>
                  <a:close/>
                  <a:moveTo>
                    <a:pt x="31373" y="47125"/>
                  </a:moveTo>
                  <a:cubicBezTo>
                    <a:pt x="31671" y="47125"/>
                    <a:pt x="31945" y="47375"/>
                    <a:pt x="31945" y="47685"/>
                  </a:cubicBezTo>
                  <a:cubicBezTo>
                    <a:pt x="31945" y="47982"/>
                    <a:pt x="31683" y="48244"/>
                    <a:pt x="31373" y="48244"/>
                  </a:cubicBezTo>
                  <a:cubicBezTo>
                    <a:pt x="31064" y="48244"/>
                    <a:pt x="30814" y="47994"/>
                    <a:pt x="30814" y="47685"/>
                  </a:cubicBezTo>
                  <a:cubicBezTo>
                    <a:pt x="30814" y="47375"/>
                    <a:pt x="31064" y="47125"/>
                    <a:pt x="31373" y="47125"/>
                  </a:cubicBezTo>
                  <a:close/>
                  <a:moveTo>
                    <a:pt x="35100" y="47125"/>
                  </a:moveTo>
                  <a:cubicBezTo>
                    <a:pt x="35409" y="47125"/>
                    <a:pt x="35659" y="47375"/>
                    <a:pt x="35659" y="47685"/>
                  </a:cubicBezTo>
                  <a:cubicBezTo>
                    <a:pt x="35659" y="47994"/>
                    <a:pt x="35409" y="48244"/>
                    <a:pt x="35100" y="48244"/>
                  </a:cubicBezTo>
                  <a:cubicBezTo>
                    <a:pt x="34778" y="48244"/>
                    <a:pt x="34528" y="47994"/>
                    <a:pt x="34528" y="47685"/>
                  </a:cubicBezTo>
                  <a:cubicBezTo>
                    <a:pt x="34528" y="47375"/>
                    <a:pt x="34778" y="47125"/>
                    <a:pt x="35100" y="47125"/>
                  </a:cubicBezTo>
                  <a:close/>
                  <a:moveTo>
                    <a:pt x="38815" y="47125"/>
                  </a:moveTo>
                  <a:cubicBezTo>
                    <a:pt x="39112" y="47125"/>
                    <a:pt x="39386" y="47375"/>
                    <a:pt x="39386" y="47685"/>
                  </a:cubicBezTo>
                  <a:cubicBezTo>
                    <a:pt x="39386" y="47982"/>
                    <a:pt x="39124" y="48244"/>
                    <a:pt x="38815" y="48244"/>
                  </a:cubicBezTo>
                  <a:cubicBezTo>
                    <a:pt x="38517" y="48244"/>
                    <a:pt x="38255" y="47994"/>
                    <a:pt x="38255" y="47685"/>
                  </a:cubicBezTo>
                  <a:cubicBezTo>
                    <a:pt x="38267" y="47375"/>
                    <a:pt x="38505" y="47125"/>
                    <a:pt x="38815" y="47125"/>
                  </a:cubicBezTo>
                  <a:close/>
                  <a:moveTo>
                    <a:pt x="42553" y="47125"/>
                  </a:moveTo>
                  <a:cubicBezTo>
                    <a:pt x="42863" y="47125"/>
                    <a:pt x="43113" y="47375"/>
                    <a:pt x="43113" y="47685"/>
                  </a:cubicBezTo>
                  <a:cubicBezTo>
                    <a:pt x="43113" y="47994"/>
                    <a:pt x="42863" y="48244"/>
                    <a:pt x="42553" y="48244"/>
                  </a:cubicBezTo>
                  <a:cubicBezTo>
                    <a:pt x="42232" y="48244"/>
                    <a:pt x="41982" y="47994"/>
                    <a:pt x="41982" y="47685"/>
                  </a:cubicBezTo>
                  <a:cubicBezTo>
                    <a:pt x="41982" y="47375"/>
                    <a:pt x="42244" y="47125"/>
                    <a:pt x="42553" y="47125"/>
                  </a:cubicBezTo>
                  <a:close/>
                  <a:moveTo>
                    <a:pt x="46268" y="47125"/>
                  </a:moveTo>
                  <a:cubicBezTo>
                    <a:pt x="46565" y="47125"/>
                    <a:pt x="46839" y="47375"/>
                    <a:pt x="46839" y="47685"/>
                  </a:cubicBezTo>
                  <a:cubicBezTo>
                    <a:pt x="46839" y="47982"/>
                    <a:pt x="46589" y="48244"/>
                    <a:pt x="46268" y="48244"/>
                  </a:cubicBezTo>
                  <a:cubicBezTo>
                    <a:pt x="45970" y="48244"/>
                    <a:pt x="45708" y="47994"/>
                    <a:pt x="45708" y="47685"/>
                  </a:cubicBezTo>
                  <a:cubicBezTo>
                    <a:pt x="45720" y="47375"/>
                    <a:pt x="45958" y="47125"/>
                    <a:pt x="46268" y="47125"/>
                  </a:cubicBezTo>
                  <a:close/>
                  <a:moveTo>
                    <a:pt x="50006" y="47125"/>
                  </a:moveTo>
                  <a:cubicBezTo>
                    <a:pt x="50316" y="47125"/>
                    <a:pt x="50578" y="47375"/>
                    <a:pt x="50578" y="47685"/>
                  </a:cubicBezTo>
                  <a:cubicBezTo>
                    <a:pt x="50578" y="47994"/>
                    <a:pt x="50316" y="48244"/>
                    <a:pt x="50006" y="48244"/>
                  </a:cubicBezTo>
                  <a:cubicBezTo>
                    <a:pt x="49697" y="48244"/>
                    <a:pt x="49447" y="47994"/>
                    <a:pt x="49447" y="47685"/>
                  </a:cubicBezTo>
                  <a:cubicBezTo>
                    <a:pt x="49447" y="47375"/>
                    <a:pt x="49697" y="47125"/>
                    <a:pt x="50006" y="47125"/>
                  </a:cubicBezTo>
                  <a:close/>
                  <a:moveTo>
                    <a:pt x="53733" y="47125"/>
                  </a:moveTo>
                  <a:cubicBezTo>
                    <a:pt x="54031" y="47125"/>
                    <a:pt x="54293" y="47375"/>
                    <a:pt x="54293" y="47685"/>
                  </a:cubicBezTo>
                  <a:cubicBezTo>
                    <a:pt x="54293" y="47982"/>
                    <a:pt x="54043" y="48244"/>
                    <a:pt x="53733" y="48244"/>
                  </a:cubicBezTo>
                  <a:cubicBezTo>
                    <a:pt x="53412" y="48244"/>
                    <a:pt x="53162" y="47994"/>
                    <a:pt x="53162" y="47685"/>
                  </a:cubicBezTo>
                  <a:cubicBezTo>
                    <a:pt x="53173" y="47375"/>
                    <a:pt x="53412" y="47125"/>
                    <a:pt x="53733" y="47125"/>
                  </a:cubicBezTo>
                  <a:close/>
                  <a:moveTo>
                    <a:pt x="57460" y="47125"/>
                  </a:moveTo>
                  <a:cubicBezTo>
                    <a:pt x="57781" y="47125"/>
                    <a:pt x="58031" y="47375"/>
                    <a:pt x="58031" y="47685"/>
                  </a:cubicBezTo>
                  <a:cubicBezTo>
                    <a:pt x="58031" y="47994"/>
                    <a:pt x="57781" y="48244"/>
                    <a:pt x="57460" y="48244"/>
                  </a:cubicBezTo>
                  <a:cubicBezTo>
                    <a:pt x="57150" y="48244"/>
                    <a:pt x="56900" y="47994"/>
                    <a:pt x="56900" y="47685"/>
                  </a:cubicBezTo>
                  <a:cubicBezTo>
                    <a:pt x="56900" y="47375"/>
                    <a:pt x="57150" y="47125"/>
                    <a:pt x="57460" y="47125"/>
                  </a:cubicBezTo>
                  <a:close/>
                  <a:moveTo>
                    <a:pt x="61186" y="47125"/>
                  </a:moveTo>
                  <a:cubicBezTo>
                    <a:pt x="61484" y="47125"/>
                    <a:pt x="61746" y="47375"/>
                    <a:pt x="61746" y="47685"/>
                  </a:cubicBezTo>
                  <a:cubicBezTo>
                    <a:pt x="61746" y="47982"/>
                    <a:pt x="61496" y="48244"/>
                    <a:pt x="61186" y="48244"/>
                  </a:cubicBezTo>
                  <a:cubicBezTo>
                    <a:pt x="60877" y="48244"/>
                    <a:pt x="60615" y="47994"/>
                    <a:pt x="60615" y="47685"/>
                  </a:cubicBezTo>
                  <a:cubicBezTo>
                    <a:pt x="60639" y="47375"/>
                    <a:pt x="60877" y="47125"/>
                    <a:pt x="61186" y="47125"/>
                  </a:cubicBezTo>
                  <a:close/>
                  <a:moveTo>
                    <a:pt x="64925" y="47125"/>
                  </a:moveTo>
                  <a:cubicBezTo>
                    <a:pt x="65234" y="47125"/>
                    <a:pt x="65485" y="47375"/>
                    <a:pt x="65485" y="47685"/>
                  </a:cubicBezTo>
                  <a:cubicBezTo>
                    <a:pt x="65485" y="47994"/>
                    <a:pt x="65234" y="48244"/>
                    <a:pt x="64925" y="48244"/>
                  </a:cubicBezTo>
                  <a:cubicBezTo>
                    <a:pt x="64603" y="48244"/>
                    <a:pt x="64353" y="47994"/>
                    <a:pt x="64353" y="47685"/>
                  </a:cubicBezTo>
                  <a:cubicBezTo>
                    <a:pt x="64353" y="47375"/>
                    <a:pt x="64603" y="47125"/>
                    <a:pt x="64925" y="47125"/>
                  </a:cubicBezTo>
                  <a:close/>
                  <a:moveTo>
                    <a:pt x="68640" y="47125"/>
                  </a:moveTo>
                  <a:cubicBezTo>
                    <a:pt x="68937" y="47125"/>
                    <a:pt x="69211" y="47375"/>
                    <a:pt x="69211" y="47685"/>
                  </a:cubicBezTo>
                  <a:cubicBezTo>
                    <a:pt x="69211" y="47982"/>
                    <a:pt x="68949" y="48244"/>
                    <a:pt x="68640" y="48244"/>
                  </a:cubicBezTo>
                  <a:cubicBezTo>
                    <a:pt x="68330" y="48244"/>
                    <a:pt x="68080" y="47994"/>
                    <a:pt x="68080" y="47685"/>
                  </a:cubicBezTo>
                  <a:cubicBezTo>
                    <a:pt x="68092" y="47375"/>
                    <a:pt x="68330" y="47125"/>
                    <a:pt x="68640" y="47125"/>
                  </a:cubicBezTo>
                  <a:close/>
                  <a:moveTo>
                    <a:pt x="72366" y="47125"/>
                  </a:moveTo>
                  <a:cubicBezTo>
                    <a:pt x="72676" y="47125"/>
                    <a:pt x="72926" y="47375"/>
                    <a:pt x="72926" y="47685"/>
                  </a:cubicBezTo>
                  <a:cubicBezTo>
                    <a:pt x="72926" y="47994"/>
                    <a:pt x="72676" y="48244"/>
                    <a:pt x="72366" y="48244"/>
                  </a:cubicBezTo>
                  <a:cubicBezTo>
                    <a:pt x="72045" y="48244"/>
                    <a:pt x="71795" y="47994"/>
                    <a:pt x="71795" y="47685"/>
                  </a:cubicBezTo>
                  <a:cubicBezTo>
                    <a:pt x="71795" y="47375"/>
                    <a:pt x="72069" y="47125"/>
                    <a:pt x="72366" y="47125"/>
                  </a:cubicBezTo>
                  <a:close/>
                  <a:moveTo>
                    <a:pt x="76093" y="47125"/>
                  </a:moveTo>
                  <a:cubicBezTo>
                    <a:pt x="76391" y="47125"/>
                    <a:pt x="76664" y="47375"/>
                    <a:pt x="76664" y="47685"/>
                  </a:cubicBezTo>
                  <a:cubicBezTo>
                    <a:pt x="76664" y="47982"/>
                    <a:pt x="76403" y="48244"/>
                    <a:pt x="76093" y="48244"/>
                  </a:cubicBezTo>
                  <a:cubicBezTo>
                    <a:pt x="75795" y="48244"/>
                    <a:pt x="75533" y="47994"/>
                    <a:pt x="75533" y="47685"/>
                  </a:cubicBezTo>
                  <a:cubicBezTo>
                    <a:pt x="75533" y="47375"/>
                    <a:pt x="75783" y="47125"/>
                    <a:pt x="76093" y="47125"/>
                  </a:cubicBezTo>
                  <a:close/>
                  <a:moveTo>
                    <a:pt x="79712" y="47125"/>
                  </a:moveTo>
                  <a:cubicBezTo>
                    <a:pt x="80010" y="47125"/>
                    <a:pt x="80284" y="47375"/>
                    <a:pt x="80284" y="47685"/>
                  </a:cubicBezTo>
                  <a:cubicBezTo>
                    <a:pt x="80284" y="47982"/>
                    <a:pt x="80022" y="48244"/>
                    <a:pt x="79712" y="48244"/>
                  </a:cubicBezTo>
                  <a:cubicBezTo>
                    <a:pt x="79403" y="48244"/>
                    <a:pt x="79153" y="47994"/>
                    <a:pt x="79153" y="47685"/>
                  </a:cubicBezTo>
                  <a:cubicBezTo>
                    <a:pt x="79165" y="47375"/>
                    <a:pt x="79403" y="47125"/>
                    <a:pt x="79712" y="47125"/>
                  </a:cubicBezTo>
                  <a:close/>
                  <a:moveTo>
                    <a:pt x="83451" y="47125"/>
                  </a:moveTo>
                  <a:cubicBezTo>
                    <a:pt x="83761" y="47125"/>
                    <a:pt x="84011" y="47375"/>
                    <a:pt x="84011" y="47685"/>
                  </a:cubicBezTo>
                  <a:cubicBezTo>
                    <a:pt x="84011" y="47994"/>
                    <a:pt x="83761" y="48244"/>
                    <a:pt x="83451" y="48244"/>
                  </a:cubicBezTo>
                  <a:cubicBezTo>
                    <a:pt x="83141" y="48244"/>
                    <a:pt x="82880" y="47994"/>
                    <a:pt x="82880" y="47685"/>
                  </a:cubicBezTo>
                  <a:cubicBezTo>
                    <a:pt x="82880" y="47375"/>
                    <a:pt x="83141" y="47125"/>
                    <a:pt x="83451" y="47125"/>
                  </a:cubicBezTo>
                  <a:close/>
                  <a:moveTo>
                    <a:pt x="87166" y="47125"/>
                  </a:moveTo>
                  <a:cubicBezTo>
                    <a:pt x="87463" y="47125"/>
                    <a:pt x="87737" y="47375"/>
                    <a:pt x="87737" y="47685"/>
                  </a:cubicBezTo>
                  <a:cubicBezTo>
                    <a:pt x="87737" y="47982"/>
                    <a:pt x="87475" y="48244"/>
                    <a:pt x="87166" y="48244"/>
                  </a:cubicBezTo>
                  <a:cubicBezTo>
                    <a:pt x="86856" y="48244"/>
                    <a:pt x="86606" y="47994"/>
                    <a:pt x="86606" y="47685"/>
                  </a:cubicBezTo>
                  <a:cubicBezTo>
                    <a:pt x="86618" y="47375"/>
                    <a:pt x="86856" y="47125"/>
                    <a:pt x="87166" y="47125"/>
                  </a:cubicBezTo>
                  <a:close/>
                  <a:moveTo>
                    <a:pt x="90904" y="47125"/>
                  </a:moveTo>
                  <a:cubicBezTo>
                    <a:pt x="91214" y="47125"/>
                    <a:pt x="91464" y="47375"/>
                    <a:pt x="91464" y="47685"/>
                  </a:cubicBezTo>
                  <a:cubicBezTo>
                    <a:pt x="91464" y="47994"/>
                    <a:pt x="91214" y="48244"/>
                    <a:pt x="90904" y="48244"/>
                  </a:cubicBezTo>
                  <a:cubicBezTo>
                    <a:pt x="90595" y="48244"/>
                    <a:pt x="90345" y="47994"/>
                    <a:pt x="90345" y="47685"/>
                  </a:cubicBezTo>
                  <a:cubicBezTo>
                    <a:pt x="90345" y="47375"/>
                    <a:pt x="90595" y="47125"/>
                    <a:pt x="90904" y="47125"/>
                  </a:cubicBezTo>
                  <a:close/>
                  <a:moveTo>
                    <a:pt x="94631" y="47125"/>
                  </a:moveTo>
                  <a:cubicBezTo>
                    <a:pt x="94929" y="47125"/>
                    <a:pt x="95191" y="47375"/>
                    <a:pt x="95191" y="47685"/>
                  </a:cubicBezTo>
                  <a:cubicBezTo>
                    <a:pt x="95191" y="47982"/>
                    <a:pt x="94941" y="48244"/>
                    <a:pt x="94631" y="48244"/>
                  </a:cubicBezTo>
                  <a:cubicBezTo>
                    <a:pt x="94310" y="48244"/>
                    <a:pt x="94060" y="47994"/>
                    <a:pt x="94060" y="47685"/>
                  </a:cubicBezTo>
                  <a:cubicBezTo>
                    <a:pt x="94071" y="47375"/>
                    <a:pt x="94310" y="47125"/>
                    <a:pt x="94631" y="47125"/>
                  </a:cubicBezTo>
                  <a:close/>
                  <a:moveTo>
                    <a:pt x="98346" y="47125"/>
                  </a:moveTo>
                  <a:cubicBezTo>
                    <a:pt x="98655" y="47125"/>
                    <a:pt x="98905" y="47375"/>
                    <a:pt x="98905" y="47685"/>
                  </a:cubicBezTo>
                  <a:cubicBezTo>
                    <a:pt x="98905" y="47994"/>
                    <a:pt x="98655" y="48244"/>
                    <a:pt x="98346" y="48244"/>
                  </a:cubicBezTo>
                  <a:cubicBezTo>
                    <a:pt x="98036" y="48244"/>
                    <a:pt x="97786" y="47994"/>
                    <a:pt x="97786" y="47685"/>
                  </a:cubicBezTo>
                  <a:cubicBezTo>
                    <a:pt x="97786" y="47375"/>
                    <a:pt x="98036" y="47125"/>
                    <a:pt x="98346" y="47125"/>
                  </a:cubicBezTo>
                  <a:close/>
                  <a:moveTo>
                    <a:pt x="102084" y="47125"/>
                  </a:moveTo>
                  <a:cubicBezTo>
                    <a:pt x="102382" y="47125"/>
                    <a:pt x="102644" y="47375"/>
                    <a:pt x="102644" y="47685"/>
                  </a:cubicBezTo>
                  <a:cubicBezTo>
                    <a:pt x="102644" y="47982"/>
                    <a:pt x="102394" y="48244"/>
                    <a:pt x="102084" y="48244"/>
                  </a:cubicBezTo>
                  <a:cubicBezTo>
                    <a:pt x="101787" y="48244"/>
                    <a:pt x="101513" y="47994"/>
                    <a:pt x="101513" y="47685"/>
                  </a:cubicBezTo>
                  <a:cubicBezTo>
                    <a:pt x="101513" y="47375"/>
                    <a:pt x="101775" y="47125"/>
                    <a:pt x="102084" y="47125"/>
                  </a:cubicBezTo>
                  <a:close/>
                  <a:moveTo>
                    <a:pt x="105799" y="47125"/>
                  </a:moveTo>
                  <a:cubicBezTo>
                    <a:pt x="106121" y="47125"/>
                    <a:pt x="106371" y="47375"/>
                    <a:pt x="106371" y="47685"/>
                  </a:cubicBezTo>
                  <a:cubicBezTo>
                    <a:pt x="106371" y="47994"/>
                    <a:pt x="106109" y="48244"/>
                    <a:pt x="105799" y="48244"/>
                  </a:cubicBezTo>
                  <a:cubicBezTo>
                    <a:pt x="105490" y="48244"/>
                    <a:pt x="105239" y="47994"/>
                    <a:pt x="105239" y="47685"/>
                  </a:cubicBezTo>
                  <a:cubicBezTo>
                    <a:pt x="105239" y="47375"/>
                    <a:pt x="105490" y="47125"/>
                    <a:pt x="105799" y="47125"/>
                  </a:cubicBezTo>
                  <a:close/>
                  <a:moveTo>
                    <a:pt x="109538" y="47125"/>
                  </a:moveTo>
                  <a:cubicBezTo>
                    <a:pt x="109835" y="47125"/>
                    <a:pt x="110109" y="47375"/>
                    <a:pt x="110109" y="47685"/>
                  </a:cubicBezTo>
                  <a:cubicBezTo>
                    <a:pt x="110109" y="47982"/>
                    <a:pt x="109847" y="48244"/>
                    <a:pt x="109538" y="48244"/>
                  </a:cubicBezTo>
                  <a:cubicBezTo>
                    <a:pt x="109228" y="48244"/>
                    <a:pt x="108978" y="47994"/>
                    <a:pt x="108978" y="47685"/>
                  </a:cubicBezTo>
                  <a:cubicBezTo>
                    <a:pt x="108978" y="47375"/>
                    <a:pt x="109228" y="47125"/>
                    <a:pt x="109538" y="47125"/>
                  </a:cubicBezTo>
                  <a:close/>
                  <a:moveTo>
                    <a:pt x="113264" y="47125"/>
                  </a:moveTo>
                  <a:cubicBezTo>
                    <a:pt x="113574" y="47125"/>
                    <a:pt x="113824" y="47375"/>
                    <a:pt x="113824" y="47685"/>
                  </a:cubicBezTo>
                  <a:cubicBezTo>
                    <a:pt x="113824" y="47994"/>
                    <a:pt x="113574" y="48244"/>
                    <a:pt x="113264" y="48244"/>
                  </a:cubicBezTo>
                  <a:cubicBezTo>
                    <a:pt x="112943" y="48244"/>
                    <a:pt x="112693" y="47994"/>
                    <a:pt x="112693" y="47685"/>
                  </a:cubicBezTo>
                  <a:cubicBezTo>
                    <a:pt x="112693" y="47375"/>
                    <a:pt x="112943" y="47125"/>
                    <a:pt x="113264" y="47125"/>
                  </a:cubicBezTo>
                  <a:close/>
                  <a:moveTo>
                    <a:pt x="116991" y="47125"/>
                  </a:moveTo>
                  <a:cubicBezTo>
                    <a:pt x="117289" y="47125"/>
                    <a:pt x="117562" y="47375"/>
                    <a:pt x="117562" y="47685"/>
                  </a:cubicBezTo>
                  <a:cubicBezTo>
                    <a:pt x="117562" y="47982"/>
                    <a:pt x="117312" y="48244"/>
                    <a:pt x="116991" y="48244"/>
                  </a:cubicBezTo>
                  <a:cubicBezTo>
                    <a:pt x="116681" y="48244"/>
                    <a:pt x="116431" y="47994"/>
                    <a:pt x="116431" y="47685"/>
                  </a:cubicBezTo>
                  <a:cubicBezTo>
                    <a:pt x="116431" y="47375"/>
                    <a:pt x="116681" y="47125"/>
                    <a:pt x="116991" y="47125"/>
                  </a:cubicBezTo>
                  <a:close/>
                  <a:moveTo>
                    <a:pt x="120718" y="47125"/>
                  </a:moveTo>
                  <a:cubicBezTo>
                    <a:pt x="121027" y="47125"/>
                    <a:pt x="121277" y="47375"/>
                    <a:pt x="121277" y="47685"/>
                  </a:cubicBezTo>
                  <a:cubicBezTo>
                    <a:pt x="121277" y="47994"/>
                    <a:pt x="121027" y="48244"/>
                    <a:pt x="120718" y="48244"/>
                  </a:cubicBezTo>
                  <a:cubicBezTo>
                    <a:pt x="120408" y="48244"/>
                    <a:pt x="120146" y="47994"/>
                    <a:pt x="120146" y="47685"/>
                  </a:cubicBezTo>
                  <a:cubicBezTo>
                    <a:pt x="120146" y="47375"/>
                    <a:pt x="120420" y="47125"/>
                    <a:pt x="120718" y="47125"/>
                  </a:cubicBezTo>
                  <a:close/>
                  <a:moveTo>
                    <a:pt x="124456" y="47125"/>
                  </a:moveTo>
                  <a:cubicBezTo>
                    <a:pt x="124754" y="47125"/>
                    <a:pt x="125016" y="47375"/>
                    <a:pt x="125016" y="47685"/>
                  </a:cubicBezTo>
                  <a:cubicBezTo>
                    <a:pt x="125016" y="47982"/>
                    <a:pt x="124766" y="48244"/>
                    <a:pt x="124456" y="48244"/>
                  </a:cubicBezTo>
                  <a:cubicBezTo>
                    <a:pt x="124135" y="48244"/>
                    <a:pt x="123885" y="47994"/>
                    <a:pt x="123885" y="47685"/>
                  </a:cubicBezTo>
                  <a:cubicBezTo>
                    <a:pt x="123885" y="47375"/>
                    <a:pt x="124135" y="47125"/>
                    <a:pt x="124456" y="47125"/>
                  </a:cubicBezTo>
                  <a:close/>
                  <a:moveTo>
                    <a:pt x="128171" y="47125"/>
                  </a:moveTo>
                  <a:cubicBezTo>
                    <a:pt x="128480" y="47125"/>
                    <a:pt x="128742" y="47375"/>
                    <a:pt x="128742" y="47685"/>
                  </a:cubicBezTo>
                  <a:cubicBezTo>
                    <a:pt x="128742" y="47994"/>
                    <a:pt x="128480" y="48244"/>
                    <a:pt x="128171" y="48244"/>
                  </a:cubicBezTo>
                  <a:cubicBezTo>
                    <a:pt x="127861" y="48244"/>
                    <a:pt x="127611" y="47994"/>
                    <a:pt x="127611" y="47685"/>
                  </a:cubicBezTo>
                  <a:cubicBezTo>
                    <a:pt x="127611" y="47375"/>
                    <a:pt x="127861" y="47125"/>
                    <a:pt x="128171" y="47125"/>
                  </a:cubicBezTo>
                  <a:close/>
                  <a:moveTo>
                    <a:pt x="131898" y="47125"/>
                  </a:moveTo>
                  <a:cubicBezTo>
                    <a:pt x="132195" y="47125"/>
                    <a:pt x="132457" y="47375"/>
                    <a:pt x="132457" y="47685"/>
                  </a:cubicBezTo>
                  <a:cubicBezTo>
                    <a:pt x="132457" y="47982"/>
                    <a:pt x="132207" y="48244"/>
                    <a:pt x="131898" y="48244"/>
                  </a:cubicBezTo>
                  <a:cubicBezTo>
                    <a:pt x="131600" y="48244"/>
                    <a:pt x="131326" y="47994"/>
                    <a:pt x="131326" y="47685"/>
                  </a:cubicBezTo>
                  <a:cubicBezTo>
                    <a:pt x="131338" y="47375"/>
                    <a:pt x="131576" y="47125"/>
                    <a:pt x="131898" y="47125"/>
                  </a:cubicBezTo>
                  <a:close/>
                  <a:moveTo>
                    <a:pt x="135624" y="47125"/>
                  </a:moveTo>
                  <a:cubicBezTo>
                    <a:pt x="135946" y="47125"/>
                    <a:pt x="136196" y="47375"/>
                    <a:pt x="136196" y="47685"/>
                  </a:cubicBezTo>
                  <a:cubicBezTo>
                    <a:pt x="136196" y="47994"/>
                    <a:pt x="135934" y="48244"/>
                    <a:pt x="135624" y="48244"/>
                  </a:cubicBezTo>
                  <a:cubicBezTo>
                    <a:pt x="135315" y="48244"/>
                    <a:pt x="135065" y="47994"/>
                    <a:pt x="135065" y="47685"/>
                  </a:cubicBezTo>
                  <a:cubicBezTo>
                    <a:pt x="135065" y="47375"/>
                    <a:pt x="135315" y="47125"/>
                    <a:pt x="135624" y="47125"/>
                  </a:cubicBezTo>
                  <a:close/>
                  <a:moveTo>
                    <a:pt x="139351" y="47125"/>
                  </a:moveTo>
                  <a:cubicBezTo>
                    <a:pt x="139649" y="47125"/>
                    <a:pt x="139910" y="47375"/>
                    <a:pt x="139910" y="47685"/>
                  </a:cubicBezTo>
                  <a:cubicBezTo>
                    <a:pt x="139910" y="47982"/>
                    <a:pt x="139660" y="48244"/>
                    <a:pt x="139351" y="48244"/>
                  </a:cubicBezTo>
                  <a:cubicBezTo>
                    <a:pt x="139053" y="48244"/>
                    <a:pt x="138779" y="47994"/>
                    <a:pt x="138779" y="47685"/>
                  </a:cubicBezTo>
                  <a:cubicBezTo>
                    <a:pt x="138803" y="47375"/>
                    <a:pt x="139041" y="47125"/>
                    <a:pt x="139351" y="47125"/>
                  </a:cubicBezTo>
                  <a:close/>
                  <a:moveTo>
                    <a:pt x="143089" y="47125"/>
                  </a:moveTo>
                  <a:cubicBezTo>
                    <a:pt x="143399" y="47125"/>
                    <a:pt x="143649" y="47375"/>
                    <a:pt x="143649" y="47685"/>
                  </a:cubicBezTo>
                  <a:cubicBezTo>
                    <a:pt x="143649" y="47994"/>
                    <a:pt x="143399" y="48244"/>
                    <a:pt x="143089" y="48244"/>
                  </a:cubicBezTo>
                  <a:cubicBezTo>
                    <a:pt x="142768" y="48244"/>
                    <a:pt x="142518" y="47994"/>
                    <a:pt x="142518" y="47685"/>
                  </a:cubicBezTo>
                  <a:cubicBezTo>
                    <a:pt x="142518" y="47375"/>
                    <a:pt x="142768" y="47125"/>
                    <a:pt x="143089" y="47125"/>
                  </a:cubicBezTo>
                  <a:close/>
                  <a:moveTo>
                    <a:pt x="146804" y="47125"/>
                  </a:moveTo>
                  <a:cubicBezTo>
                    <a:pt x="147102" y="47125"/>
                    <a:pt x="147376" y="47375"/>
                    <a:pt x="147376" y="47685"/>
                  </a:cubicBezTo>
                  <a:cubicBezTo>
                    <a:pt x="147376" y="47982"/>
                    <a:pt x="147114" y="48244"/>
                    <a:pt x="146804" y="48244"/>
                  </a:cubicBezTo>
                  <a:cubicBezTo>
                    <a:pt x="146495" y="48244"/>
                    <a:pt x="146245" y="47994"/>
                    <a:pt x="146245" y="47685"/>
                  </a:cubicBezTo>
                  <a:cubicBezTo>
                    <a:pt x="146257" y="47375"/>
                    <a:pt x="146495" y="47125"/>
                    <a:pt x="146804" y="47125"/>
                  </a:cubicBezTo>
                  <a:close/>
                  <a:moveTo>
                    <a:pt x="150543" y="47125"/>
                  </a:moveTo>
                  <a:cubicBezTo>
                    <a:pt x="150852" y="47125"/>
                    <a:pt x="151102" y="47375"/>
                    <a:pt x="151102" y="47685"/>
                  </a:cubicBezTo>
                  <a:cubicBezTo>
                    <a:pt x="151102" y="47994"/>
                    <a:pt x="150852" y="48244"/>
                    <a:pt x="150543" y="48244"/>
                  </a:cubicBezTo>
                  <a:cubicBezTo>
                    <a:pt x="150233" y="48244"/>
                    <a:pt x="149971" y="47994"/>
                    <a:pt x="149971" y="47685"/>
                  </a:cubicBezTo>
                  <a:cubicBezTo>
                    <a:pt x="149971" y="47375"/>
                    <a:pt x="150233" y="47125"/>
                    <a:pt x="150543" y="47125"/>
                  </a:cubicBezTo>
                  <a:close/>
                  <a:moveTo>
                    <a:pt x="3405" y="48982"/>
                  </a:moveTo>
                  <a:cubicBezTo>
                    <a:pt x="3703" y="48982"/>
                    <a:pt x="3977" y="49232"/>
                    <a:pt x="3977" y="49542"/>
                  </a:cubicBezTo>
                  <a:cubicBezTo>
                    <a:pt x="3977" y="49851"/>
                    <a:pt x="3727" y="50113"/>
                    <a:pt x="3405" y="50113"/>
                  </a:cubicBezTo>
                  <a:cubicBezTo>
                    <a:pt x="3096" y="50113"/>
                    <a:pt x="2846" y="49851"/>
                    <a:pt x="2846" y="49542"/>
                  </a:cubicBezTo>
                  <a:cubicBezTo>
                    <a:pt x="2858" y="49232"/>
                    <a:pt x="3096" y="48982"/>
                    <a:pt x="3405" y="48982"/>
                  </a:cubicBezTo>
                  <a:close/>
                  <a:moveTo>
                    <a:pt x="7132" y="48982"/>
                  </a:moveTo>
                  <a:cubicBezTo>
                    <a:pt x="7430" y="48982"/>
                    <a:pt x="7692" y="49232"/>
                    <a:pt x="7692" y="49542"/>
                  </a:cubicBezTo>
                  <a:cubicBezTo>
                    <a:pt x="7692" y="49851"/>
                    <a:pt x="7442" y="50113"/>
                    <a:pt x="7132" y="50113"/>
                  </a:cubicBezTo>
                  <a:cubicBezTo>
                    <a:pt x="6834" y="50113"/>
                    <a:pt x="6560" y="49851"/>
                    <a:pt x="6560" y="49542"/>
                  </a:cubicBezTo>
                  <a:cubicBezTo>
                    <a:pt x="6584" y="49232"/>
                    <a:pt x="6822" y="48982"/>
                    <a:pt x="7132" y="48982"/>
                  </a:cubicBezTo>
                  <a:close/>
                  <a:moveTo>
                    <a:pt x="10871" y="48982"/>
                  </a:moveTo>
                  <a:cubicBezTo>
                    <a:pt x="11168" y="48982"/>
                    <a:pt x="11430" y="49232"/>
                    <a:pt x="11430" y="49542"/>
                  </a:cubicBezTo>
                  <a:cubicBezTo>
                    <a:pt x="11430" y="49851"/>
                    <a:pt x="11180" y="50113"/>
                    <a:pt x="10871" y="50113"/>
                  </a:cubicBezTo>
                  <a:cubicBezTo>
                    <a:pt x="10573" y="50113"/>
                    <a:pt x="10299" y="49851"/>
                    <a:pt x="10299" y="49542"/>
                  </a:cubicBezTo>
                  <a:cubicBezTo>
                    <a:pt x="10299" y="49232"/>
                    <a:pt x="10549" y="48982"/>
                    <a:pt x="10871" y="48982"/>
                  </a:cubicBezTo>
                  <a:close/>
                  <a:moveTo>
                    <a:pt x="14585" y="48982"/>
                  </a:moveTo>
                  <a:cubicBezTo>
                    <a:pt x="14883" y="48982"/>
                    <a:pt x="15157" y="49232"/>
                    <a:pt x="15157" y="49542"/>
                  </a:cubicBezTo>
                  <a:cubicBezTo>
                    <a:pt x="15157" y="49851"/>
                    <a:pt x="14895" y="50113"/>
                    <a:pt x="14585" y="50113"/>
                  </a:cubicBezTo>
                  <a:cubicBezTo>
                    <a:pt x="14288" y="50113"/>
                    <a:pt x="14014" y="49851"/>
                    <a:pt x="14014" y="49542"/>
                  </a:cubicBezTo>
                  <a:cubicBezTo>
                    <a:pt x="14038" y="49232"/>
                    <a:pt x="14276" y="48982"/>
                    <a:pt x="14585" y="48982"/>
                  </a:cubicBezTo>
                  <a:close/>
                  <a:moveTo>
                    <a:pt x="18324" y="48982"/>
                  </a:moveTo>
                  <a:cubicBezTo>
                    <a:pt x="18622" y="48982"/>
                    <a:pt x="18883" y="49232"/>
                    <a:pt x="18883" y="49542"/>
                  </a:cubicBezTo>
                  <a:cubicBezTo>
                    <a:pt x="18883" y="49851"/>
                    <a:pt x="18633" y="50113"/>
                    <a:pt x="18324" y="50113"/>
                  </a:cubicBezTo>
                  <a:cubicBezTo>
                    <a:pt x="18026" y="50113"/>
                    <a:pt x="17752" y="49851"/>
                    <a:pt x="17752" y="49542"/>
                  </a:cubicBezTo>
                  <a:cubicBezTo>
                    <a:pt x="17752" y="49232"/>
                    <a:pt x="18014" y="48982"/>
                    <a:pt x="18324" y="48982"/>
                  </a:cubicBezTo>
                  <a:close/>
                  <a:moveTo>
                    <a:pt x="22039" y="48982"/>
                  </a:moveTo>
                  <a:cubicBezTo>
                    <a:pt x="22336" y="48982"/>
                    <a:pt x="22610" y="49232"/>
                    <a:pt x="22610" y="49542"/>
                  </a:cubicBezTo>
                  <a:cubicBezTo>
                    <a:pt x="22610" y="49851"/>
                    <a:pt x="22360" y="50113"/>
                    <a:pt x="22039" y="50113"/>
                  </a:cubicBezTo>
                  <a:cubicBezTo>
                    <a:pt x="21729" y="50113"/>
                    <a:pt x="21479" y="49851"/>
                    <a:pt x="21479" y="49542"/>
                  </a:cubicBezTo>
                  <a:cubicBezTo>
                    <a:pt x="21491" y="49232"/>
                    <a:pt x="21729" y="48982"/>
                    <a:pt x="22039" y="48982"/>
                  </a:cubicBezTo>
                  <a:close/>
                  <a:moveTo>
                    <a:pt x="25777" y="48982"/>
                  </a:moveTo>
                  <a:cubicBezTo>
                    <a:pt x="26075" y="48982"/>
                    <a:pt x="26349" y="49232"/>
                    <a:pt x="26349" y="49542"/>
                  </a:cubicBezTo>
                  <a:cubicBezTo>
                    <a:pt x="26349" y="49851"/>
                    <a:pt x="26087" y="50113"/>
                    <a:pt x="25777" y="50113"/>
                  </a:cubicBezTo>
                  <a:cubicBezTo>
                    <a:pt x="25468" y="50113"/>
                    <a:pt x="25206" y="49851"/>
                    <a:pt x="25206" y="49542"/>
                  </a:cubicBezTo>
                  <a:cubicBezTo>
                    <a:pt x="25218" y="49232"/>
                    <a:pt x="25468" y="48982"/>
                    <a:pt x="25777" y="48982"/>
                  </a:cubicBezTo>
                  <a:close/>
                  <a:moveTo>
                    <a:pt x="29504" y="48982"/>
                  </a:moveTo>
                  <a:cubicBezTo>
                    <a:pt x="29801" y="48982"/>
                    <a:pt x="30063" y="49232"/>
                    <a:pt x="30063" y="49542"/>
                  </a:cubicBezTo>
                  <a:cubicBezTo>
                    <a:pt x="30063" y="49851"/>
                    <a:pt x="29813" y="50113"/>
                    <a:pt x="29504" y="50113"/>
                  </a:cubicBezTo>
                  <a:cubicBezTo>
                    <a:pt x="29182" y="50113"/>
                    <a:pt x="28932" y="49851"/>
                    <a:pt x="28932" y="49542"/>
                  </a:cubicBezTo>
                  <a:cubicBezTo>
                    <a:pt x="28944" y="49232"/>
                    <a:pt x="29182" y="48982"/>
                    <a:pt x="29504" y="48982"/>
                  </a:cubicBezTo>
                  <a:close/>
                  <a:moveTo>
                    <a:pt x="33230" y="48982"/>
                  </a:moveTo>
                  <a:cubicBezTo>
                    <a:pt x="33528" y="48982"/>
                    <a:pt x="33802" y="49232"/>
                    <a:pt x="33802" y="49542"/>
                  </a:cubicBezTo>
                  <a:cubicBezTo>
                    <a:pt x="33802" y="49851"/>
                    <a:pt x="33552" y="50113"/>
                    <a:pt x="33230" y="50113"/>
                  </a:cubicBezTo>
                  <a:cubicBezTo>
                    <a:pt x="32921" y="50113"/>
                    <a:pt x="32671" y="49851"/>
                    <a:pt x="32671" y="49542"/>
                  </a:cubicBezTo>
                  <a:cubicBezTo>
                    <a:pt x="32671" y="49232"/>
                    <a:pt x="32921" y="48982"/>
                    <a:pt x="33230" y="48982"/>
                  </a:cubicBezTo>
                  <a:close/>
                  <a:moveTo>
                    <a:pt x="36957" y="48982"/>
                  </a:moveTo>
                  <a:cubicBezTo>
                    <a:pt x="37255" y="48982"/>
                    <a:pt x="37517" y="49232"/>
                    <a:pt x="37517" y="49542"/>
                  </a:cubicBezTo>
                  <a:cubicBezTo>
                    <a:pt x="37517" y="49851"/>
                    <a:pt x="37267" y="50113"/>
                    <a:pt x="36957" y="50113"/>
                  </a:cubicBezTo>
                  <a:cubicBezTo>
                    <a:pt x="36648" y="50113"/>
                    <a:pt x="36386" y="49851"/>
                    <a:pt x="36386" y="49542"/>
                  </a:cubicBezTo>
                  <a:cubicBezTo>
                    <a:pt x="36409" y="49232"/>
                    <a:pt x="36648" y="48982"/>
                    <a:pt x="36957" y="48982"/>
                  </a:cubicBezTo>
                  <a:close/>
                  <a:moveTo>
                    <a:pt x="40672" y="48982"/>
                  </a:moveTo>
                  <a:cubicBezTo>
                    <a:pt x="40970" y="48982"/>
                    <a:pt x="41243" y="49232"/>
                    <a:pt x="41243" y="49542"/>
                  </a:cubicBezTo>
                  <a:cubicBezTo>
                    <a:pt x="41243" y="49851"/>
                    <a:pt x="40993" y="50113"/>
                    <a:pt x="40672" y="50113"/>
                  </a:cubicBezTo>
                  <a:cubicBezTo>
                    <a:pt x="40374" y="50113"/>
                    <a:pt x="40112" y="49851"/>
                    <a:pt x="40112" y="49542"/>
                  </a:cubicBezTo>
                  <a:cubicBezTo>
                    <a:pt x="40124" y="49232"/>
                    <a:pt x="40362" y="48982"/>
                    <a:pt x="40672" y="48982"/>
                  </a:cubicBezTo>
                  <a:close/>
                  <a:moveTo>
                    <a:pt x="44410" y="48982"/>
                  </a:moveTo>
                  <a:cubicBezTo>
                    <a:pt x="44708" y="48982"/>
                    <a:pt x="44982" y="49232"/>
                    <a:pt x="44982" y="49542"/>
                  </a:cubicBezTo>
                  <a:cubicBezTo>
                    <a:pt x="44982" y="49851"/>
                    <a:pt x="44720" y="50113"/>
                    <a:pt x="44410" y="50113"/>
                  </a:cubicBezTo>
                  <a:cubicBezTo>
                    <a:pt x="44113" y="50113"/>
                    <a:pt x="43851" y="49851"/>
                    <a:pt x="43851" y="49542"/>
                  </a:cubicBezTo>
                  <a:cubicBezTo>
                    <a:pt x="43851" y="49232"/>
                    <a:pt x="44101" y="48982"/>
                    <a:pt x="44410" y="48982"/>
                  </a:cubicBezTo>
                  <a:close/>
                  <a:moveTo>
                    <a:pt x="48137" y="48982"/>
                  </a:moveTo>
                  <a:cubicBezTo>
                    <a:pt x="48435" y="48982"/>
                    <a:pt x="48697" y="49232"/>
                    <a:pt x="48697" y="49542"/>
                  </a:cubicBezTo>
                  <a:cubicBezTo>
                    <a:pt x="48697" y="49851"/>
                    <a:pt x="48447" y="50113"/>
                    <a:pt x="48137" y="50113"/>
                  </a:cubicBezTo>
                  <a:cubicBezTo>
                    <a:pt x="47839" y="50113"/>
                    <a:pt x="47566" y="49851"/>
                    <a:pt x="47566" y="49542"/>
                  </a:cubicBezTo>
                  <a:cubicBezTo>
                    <a:pt x="47578" y="49232"/>
                    <a:pt x="47839" y="48982"/>
                    <a:pt x="48137" y="48982"/>
                  </a:cubicBezTo>
                  <a:close/>
                  <a:moveTo>
                    <a:pt x="51864" y="48982"/>
                  </a:moveTo>
                  <a:cubicBezTo>
                    <a:pt x="52161" y="48982"/>
                    <a:pt x="52435" y="49232"/>
                    <a:pt x="52435" y="49542"/>
                  </a:cubicBezTo>
                  <a:cubicBezTo>
                    <a:pt x="52435" y="49851"/>
                    <a:pt x="52185" y="50113"/>
                    <a:pt x="51864" y="50113"/>
                  </a:cubicBezTo>
                  <a:cubicBezTo>
                    <a:pt x="51566" y="50113"/>
                    <a:pt x="51304" y="49851"/>
                    <a:pt x="51304" y="49542"/>
                  </a:cubicBezTo>
                  <a:cubicBezTo>
                    <a:pt x="51304" y="49232"/>
                    <a:pt x="51554" y="48982"/>
                    <a:pt x="51864" y="48982"/>
                  </a:cubicBezTo>
                  <a:close/>
                  <a:moveTo>
                    <a:pt x="55602" y="48982"/>
                  </a:moveTo>
                  <a:cubicBezTo>
                    <a:pt x="55900" y="48982"/>
                    <a:pt x="56174" y="49232"/>
                    <a:pt x="56174" y="49542"/>
                  </a:cubicBezTo>
                  <a:cubicBezTo>
                    <a:pt x="56174" y="49851"/>
                    <a:pt x="55912" y="50113"/>
                    <a:pt x="55602" y="50113"/>
                  </a:cubicBezTo>
                  <a:cubicBezTo>
                    <a:pt x="55293" y="50113"/>
                    <a:pt x="55043" y="49851"/>
                    <a:pt x="55043" y="49542"/>
                  </a:cubicBezTo>
                  <a:cubicBezTo>
                    <a:pt x="55043" y="49232"/>
                    <a:pt x="55293" y="48982"/>
                    <a:pt x="55602" y="48982"/>
                  </a:cubicBezTo>
                  <a:close/>
                  <a:moveTo>
                    <a:pt x="59329" y="48982"/>
                  </a:moveTo>
                  <a:cubicBezTo>
                    <a:pt x="59627" y="48982"/>
                    <a:pt x="59889" y="49232"/>
                    <a:pt x="59889" y="49542"/>
                  </a:cubicBezTo>
                  <a:cubicBezTo>
                    <a:pt x="59889" y="49851"/>
                    <a:pt x="59639" y="50113"/>
                    <a:pt x="59329" y="50113"/>
                  </a:cubicBezTo>
                  <a:cubicBezTo>
                    <a:pt x="59008" y="50113"/>
                    <a:pt x="58757" y="49851"/>
                    <a:pt x="58757" y="49542"/>
                  </a:cubicBezTo>
                  <a:cubicBezTo>
                    <a:pt x="58757" y="49232"/>
                    <a:pt x="59008" y="48982"/>
                    <a:pt x="59329" y="48982"/>
                  </a:cubicBezTo>
                  <a:close/>
                  <a:moveTo>
                    <a:pt x="63056" y="48982"/>
                  </a:moveTo>
                  <a:cubicBezTo>
                    <a:pt x="63353" y="48982"/>
                    <a:pt x="63627" y="49232"/>
                    <a:pt x="63627" y="49542"/>
                  </a:cubicBezTo>
                  <a:cubicBezTo>
                    <a:pt x="63627" y="49851"/>
                    <a:pt x="63377" y="50113"/>
                    <a:pt x="63056" y="50113"/>
                  </a:cubicBezTo>
                  <a:cubicBezTo>
                    <a:pt x="62746" y="50113"/>
                    <a:pt x="62496" y="49851"/>
                    <a:pt x="62496" y="49542"/>
                  </a:cubicBezTo>
                  <a:cubicBezTo>
                    <a:pt x="62496" y="49232"/>
                    <a:pt x="62746" y="48982"/>
                    <a:pt x="63056" y="48982"/>
                  </a:cubicBezTo>
                  <a:close/>
                  <a:moveTo>
                    <a:pt x="66782" y="48982"/>
                  </a:moveTo>
                  <a:cubicBezTo>
                    <a:pt x="67080" y="48982"/>
                    <a:pt x="67342" y="49232"/>
                    <a:pt x="67342" y="49542"/>
                  </a:cubicBezTo>
                  <a:cubicBezTo>
                    <a:pt x="67342" y="49851"/>
                    <a:pt x="67092" y="50113"/>
                    <a:pt x="66782" y="50113"/>
                  </a:cubicBezTo>
                  <a:cubicBezTo>
                    <a:pt x="66473" y="50113"/>
                    <a:pt x="66211" y="49851"/>
                    <a:pt x="66211" y="49542"/>
                  </a:cubicBezTo>
                  <a:cubicBezTo>
                    <a:pt x="66235" y="49232"/>
                    <a:pt x="66473" y="48982"/>
                    <a:pt x="66782" y="48982"/>
                  </a:cubicBezTo>
                  <a:close/>
                  <a:moveTo>
                    <a:pt x="70509" y="48982"/>
                  </a:moveTo>
                  <a:cubicBezTo>
                    <a:pt x="70807" y="48982"/>
                    <a:pt x="71080" y="49232"/>
                    <a:pt x="71080" y="49542"/>
                  </a:cubicBezTo>
                  <a:cubicBezTo>
                    <a:pt x="71080" y="49851"/>
                    <a:pt x="70830" y="50113"/>
                    <a:pt x="70509" y="50113"/>
                  </a:cubicBezTo>
                  <a:cubicBezTo>
                    <a:pt x="70199" y="50113"/>
                    <a:pt x="69949" y="49851"/>
                    <a:pt x="69949" y="49542"/>
                  </a:cubicBezTo>
                  <a:cubicBezTo>
                    <a:pt x="69949" y="49232"/>
                    <a:pt x="70199" y="48982"/>
                    <a:pt x="70509" y="48982"/>
                  </a:cubicBezTo>
                  <a:close/>
                  <a:moveTo>
                    <a:pt x="74236" y="48982"/>
                  </a:moveTo>
                  <a:cubicBezTo>
                    <a:pt x="74533" y="48982"/>
                    <a:pt x="74795" y="49232"/>
                    <a:pt x="74795" y="49542"/>
                  </a:cubicBezTo>
                  <a:cubicBezTo>
                    <a:pt x="74795" y="49851"/>
                    <a:pt x="74545" y="50113"/>
                    <a:pt x="74236" y="50113"/>
                  </a:cubicBezTo>
                  <a:cubicBezTo>
                    <a:pt x="73938" y="50113"/>
                    <a:pt x="73676" y="49851"/>
                    <a:pt x="73676" y="49542"/>
                  </a:cubicBezTo>
                  <a:cubicBezTo>
                    <a:pt x="73676" y="49232"/>
                    <a:pt x="73926" y="48982"/>
                    <a:pt x="74236" y="48982"/>
                  </a:cubicBezTo>
                  <a:close/>
                  <a:moveTo>
                    <a:pt x="77855" y="48982"/>
                  </a:moveTo>
                  <a:cubicBezTo>
                    <a:pt x="78153" y="48982"/>
                    <a:pt x="78415" y="49232"/>
                    <a:pt x="78415" y="49542"/>
                  </a:cubicBezTo>
                  <a:cubicBezTo>
                    <a:pt x="78415" y="49851"/>
                    <a:pt x="78165" y="50113"/>
                    <a:pt x="77855" y="50113"/>
                  </a:cubicBezTo>
                  <a:cubicBezTo>
                    <a:pt x="77546" y="50113"/>
                    <a:pt x="77284" y="49851"/>
                    <a:pt x="77284" y="49542"/>
                  </a:cubicBezTo>
                  <a:cubicBezTo>
                    <a:pt x="77284" y="49232"/>
                    <a:pt x="77546" y="48982"/>
                    <a:pt x="77855" y="48982"/>
                  </a:cubicBezTo>
                  <a:close/>
                  <a:moveTo>
                    <a:pt x="81570" y="48982"/>
                  </a:moveTo>
                  <a:cubicBezTo>
                    <a:pt x="81868" y="48982"/>
                    <a:pt x="82141" y="49232"/>
                    <a:pt x="82141" y="49542"/>
                  </a:cubicBezTo>
                  <a:cubicBezTo>
                    <a:pt x="82141" y="49851"/>
                    <a:pt x="81879" y="50113"/>
                    <a:pt x="81570" y="50113"/>
                  </a:cubicBezTo>
                  <a:cubicBezTo>
                    <a:pt x="81260" y="50113"/>
                    <a:pt x="81010" y="49851"/>
                    <a:pt x="81010" y="49542"/>
                  </a:cubicBezTo>
                  <a:cubicBezTo>
                    <a:pt x="81022" y="49232"/>
                    <a:pt x="81260" y="48982"/>
                    <a:pt x="81570" y="48982"/>
                  </a:cubicBezTo>
                  <a:close/>
                  <a:moveTo>
                    <a:pt x="85308" y="48982"/>
                  </a:moveTo>
                  <a:cubicBezTo>
                    <a:pt x="85606" y="48982"/>
                    <a:pt x="85880" y="49232"/>
                    <a:pt x="85880" y="49542"/>
                  </a:cubicBezTo>
                  <a:cubicBezTo>
                    <a:pt x="85880" y="49851"/>
                    <a:pt x="85618" y="50113"/>
                    <a:pt x="85308" y="50113"/>
                  </a:cubicBezTo>
                  <a:cubicBezTo>
                    <a:pt x="84999" y="50113"/>
                    <a:pt x="84749" y="49851"/>
                    <a:pt x="84749" y="49542"/>
                  </a:cubicBezTo>
                  <a:cubicBezTo>
                    <a:pt x="84749" y="49232"/>
                    <a:pt x="84999" y="48982"/>
                    <a:pt x="85308" y="48982"/>
                  </a:cubicBezTo>
                  <a:close/>
                  <a:moveTo>
                    <a:pt x="89035" y="48982"/>
                  </a:moveTo>
                  <a:cubicBezTo>
                    <a:pt x="89333" y="48982"/>
                    <a:pt x="89595" y="49232"/>
                    <a:pt x="89595" y="49542"/>
                  </a:cubicBezTo>
                  <a:cubicBezTo>
                    <a:pt x="89595" y="49851"/>
                    <a:pt x="89345" y="50113"/>
                    <a:pt x="89035" y="50113"/>
                  </a:cubicBezTo>
                  <a:cubicBezTo>
                    <a:pt x="88714" y="50113"/>
                    <a:pt x="88464" y="49851"/>
                    <a:pt x="88464" y="49542"/>
                  </a:cubicBezTo>
                  <a:cubicBezTo>
                    <a:pt x="88475" y="49232"/>
                    <a:pt x="88714" y="48982"/>
                    <a:pt x="89035" y="48982"/>
                  </a:cubicBezTo>
                  <a:close/>
                  <a:moveTo>
                    <a:pt x="92762" y="48982"/>
                  </a:moveTo>
                  <a:cubicBezTo>
                    <a:pt x="93059" y="48982"/>
                    <a:pt x="93333" y="49232"/>
                    <a:pt x="93333" y="49542"/>
                  </a:cubicBezTo>
                  <a:cubicBezTo>
                    <a:pt x="93333" y="49851"/>
                    <a:pt x="93071" y="50113"/>
                    <a:pt x="92762" y="50113"/>
                  </a:cubicBezTo>
                  <a:cubicBezTo>
                    <a:pt x="92452" y="50113"/>
                    <a:pt x="92202" y="49851"/>
                    <a:pt x="92202" y="49542"/>
                  </a:cubicBezTo>
                  <a:cubicBezTo>
                    <a:pt x="92202" y="49232"/>
                    <a:pt x="92452" y="48982"/>
                    <a:pt x="92762" y="48982"/>
                  </a:cubicBezTo>
                  <a:close/>
                  <a:moveTo>
                    <a:pt x="96488" y="48982"/>
                  </a:moveTo>
                  <a:cubicBezTo>
                    <a:pt x="96786" y="48982"/>
                    <a:pt x="97048" y="49232"/>
                    <a:pt x="97048" y="49542"/>
                  </a:cubicBezTo>
                  <a:cubicBezTo>
                    <a:pt x="97048" y="49851"/>
                    <a:pt x="96798" y="50113"/>
                    <a:pt x="96488" y="50113"/>
                  </a:cubicBezTo>
                  <a:cubicBezTo>
                    <a:pt x="96191" y="50113"/>
                    <a:pt x="95917" y="49851"/>
                    <a:pt x="95917" y="49542"/>
                  </a:cubicBezTo>
                  <a:cubicBezTo>
                    <a:pt x="95917" y="49232"/>
                    <a:pt x="96179" y="48982"/>
                    <a:pt x="96488" y="48982"/>
                  </a:cubicBezTo>
                  <a:close/>
                  <a:moveTo>
                    <a:pt x="100203" y="48982"/>
                  </a:moveTo>
                  <a:cubicBezTo>
                    <a:pt x="100501" y="48982"/>
                    <a:pt x="100775" y="49232"/>
                    <a:pt x="100775" y="49542"/>
                  </a:cubicBezTo>
                  <a:cubicBezTo>
                    <a:pt x="100775" y="49851"/>
                    <a:pt x="100513" y="50113"/>
                    <a:pt x="100203" y="50113"/>
                  </a:cubicBezTo>
                  <a:cubicBezTo>
                    <a:pt x="99905" y="50113"/>
                    <a:pt x="99644" y="49851"/>
                    <a:pt x="99644" y="49542"/>
                  </a:cubicBezTo>
                  <a:cubicBezTo>
                    <a:pt x="99655" y="49232"/>
                    <a:pt x="99894" y="48982"/>
                    <a:pt x="100203" y="48982"/>
                  </a:cubicBezTo>
                  <a:close/>
                  <a:moveTo>
                    <a:pt x="103942" y="48982"/>
                  </a:moveTo>
                  <a:cubicBezTo>
                    <a:pt x="104239" y="48982"/>
                    <a:pt x="104513" y="49232"/>
                    <a:pt x="104513" y="49542"/>
                  </a:cubicBezTo>
                  <a:cubicBezTo>
                    <a:pt x="104513" y="49851"/>
                    <a:pt x="104251" y="50113"/>
                    <a:pt x="103942" y="50113"/>
                  </a:cubicBezTo>
                  <a:cubicBezTo>
                    <a:pt x="103644" y="50113"/>
                    <a:pt x="103382" y="49851"/>
                    <a:pt x="103382" y="49542"/>
                  </a:cubicBezTo>
                  <a:cubicBezTo>
                    <a:pt x="103382" y="49232"/>
                    <a:pt x="103632" y="48982"/>
                    <a:pt x="103942" y="48982"/>
                  </a:cubicBezTo>
                  <a:close/>
                  <a:moveTo>
                    <a:pt x="107668" y="48982"/>
                  </a:moveTo>
                  <a:cubicBezTo>
                    <a:pt x="107966" y="48982"/>
                    <a:pt x="108228" y="49232"/>
                    <a:pt x="108228" y="49542"/>
                  </a:cubicBezTo>
                  <a:cubicBezTo>
                    <a:pt x="108228" y="49851"/>
                    <a:pt x="107978" y="50113"/>
                    <a:pt x="107668" y="50113"/>
                  </a:cubicBezTo>
                  <a:cubicBezTo>
                    <a:pt x="107371" y="50113"/>
                    <a:pt x="107097" y="49851"/>
                    <a:pt x="107097" y="49542"/>
                  </a:cubicBezTo>
                  <a:cubicBezTo>
                    <a:pt x="107109" y="49232"/>
                    <a:pt x="107347" y="48982"/>
                    <a:pt x="107668" y="48982"/>
                  </a:cubicBezTo>
                  <a:close/>
                  <a:moveTo>
                    <a:pt x="111395" y="48982"/>
                  </a:moveTo>
                  <a:cubicBezTo>
                    <a:pt x="111693" y="48982"/>
                    <a:pt x="111967" y="49232"/>
                    <a:pt x="111967" y="49542"/>
                  </a:cubicBezTo>
                  <a:cubicBezTo>
                    <a:pt x="111967" y="49851"/>
                    <a:pt x="111705" y="50113"/>
                    <a:pt x="111395" y="50113"/>
                  </a:cubicBezTo>
                  <a:cubicBezTo>
                    <a:pt x="111085" y="50113"/>
                    <a:pt x="110835" y="49851"/>
                    <a:pt x="110835" y="49542"/>
                  </a:cubicBezTo>
                  <a:cubicBezTo>
                    <a:pt x="110835" y="49232"/>
                    <a:pt x="111085" y="48982"/>
                    <a:pt x="111395" y="48982"/>
                  </a:cubicBezTo>
                  <a:close/>
                  <a:moveTo>
                    <a:pt x="115122" y="48982"/>
                  </a:moveTo>
                  <a:cubicBezTo>
                    <a:pt x="115419" y="48982"/>
                    <a:pt x="115681" y="49232"/>
                    <a:pt x="115681" y="49542"/>
                  </a:cubicBezTo>
                  <a:cubicBezTo>
                    <a:pt x="115681" y="49851"/>
                    <a:pt x="115431" y="50113"/>
                    <a:pt x="115122" y="50113"/>
                  </a:cubicBezTo>
                  <a:cubicBezTo>
                    <a:pt x="114812" y="50113"/>
                    <a:pt x="114550" y="49851"/>
                    <a:pt x="114550" y="49542"/>
                  </a:cubicBezTo>
                  <a:cubicBezTo>
                    <a:pt x="114574" y="49232"/>
                    <a:pt x="114812" y="48982"/>
                    <a:pt x="115122" y="48982"/>
                  </a:cubicBezTo>
                  <a:close/>
                  <a:moveTo>
                    <a:pt x="118860" y="48982"/>
                  </a:moveTo>
                  <a:cubicBezTo>
                    <a:pt x="119158" y="48982"/>
                    <a:pt x="119420" y="49232"/>
                    <a:pt x="119420" y="49542"/>
                  </a:cubicBezTo>
                  <a:cubicBezTo>
                    <a:pt x="119420" y="49851"/>
                    <a:pt x="119170" y="50113"/>
                    <a:pt x="118860" y="50113"/>
                  </a:cubicBezTo>
                  <a:cubicBezTo>
                    <a:pt x="118539" y="50113"/>
                    <a:pt x="118289" y="49851"/>
                    <a:pt x="118289" y="49542"/>
                  </a:cubicBezTo>
                  <a:cubicBezTo>
                    <a:pt x="118289" y="49232"/>
                    <a:pt x="118539" y="48982"/>
                    <a:pt x="118860" y="48982"/>
                  </a:cubicBezTo>
                  <a:close/>
                  <a:moveTo>
                    <a:pt x="122575" y="48982"/>
                  </a:moveTo>
                  <a:cubicBezTo>
                    <a:pt x="122873" y="48982"/>
                    <a:pt x="123146" y="49232"/>
                    <a:pt x="123146" y="49542"/>
                  </a:cubicBezTo>
                  <a:cubicBezTo>
                    <a:pt x="123146" y="49851"/>
                    <a:pt x="122885" y="50113"/>
                    <a:pt x="122575" y="50113"/>
                  </a:cubicBezTo>
                  <a:cubicBezTo>
                    <a:pt x="122265" y="50113"/>
                    <a:pt x="122015" y="49851"/>
                    <a:pt x="122015" y="49542"/>
                  </a:cubicBezTo>
                  <a:cubicBezTo>
                    <a:pt x="122027" y="49232"/>
                    <a:pt x="122277" y="48982"/>
                    <a:pt x="122575" y="48982"/>
                  </a:cubicBezTo>
                  <a:close/>
                  <a:moveTo>
                    <a:pt x="126314" y="48982"/>
                  </a:moveTo>
                  <a:cubicBezTo>
                    <a:pt x="126611" y="48982"/>
                    <a:pt x="126873" y="49232"/>
                    <a:pt x="126873" y="49542"/>
                  </a:cubicBezTo>
                  <a:cubicBezTo>
                    <a:pt x="126873" y="49851"/>
                    <a:pt x="126623" y="50113"/>
                    <a:pt x="126314" y="50113"/>
                  </a:cubicBezTo>
                  <a:cubicBezTo>
                    <a:pt x="126004" y="50113"/>
                    <a:pt x="125742" y="49851"/>
                    <a:pt x="125742" y="49542"/>
                  </a:cubicBezTo>
                  <a:cubicBezTo>
                    <a:pt x="125742" y="49232"/>
                    <a:pt x="126004" y="48982"/>
                    <a:pt x="126314" y="48982"/>
                  </a:cubicBezTo>
                  <a:close/>
                  <a:moveTo>
                    <a:pt x="130028" y="48982"/>
                  </a:moveTo>
                  <a:cubicBezTo>
                    <a:pt x="130326" y="48982"/>
                    <a:pt x="130600" y="49232"/>
                    <a:pt x="130600" y="49542"/>
                  </a:cubicBezTo>
                  <a:cubicBezTo>
                    <a:pt x="130600" y="49851"/>
                    <a:pt x="130350" y="50113"/>
                    <a:pt x="130028" y="50113"/>
                  </a:cubicBezTo>
                  <a:cubicBezTo>
                    <a:pt x="129731" y="50113"/>
                    <a:pt x="129469" y="49851"/>
                    <a:pt x="129469" y="49542"/>
                  </a:cubicBezTo>
                  <a:cubicBezTo>
                    <a:pt x="129469" y="49232"/>
                    <a:pt x="129719" y="48982"/>
                    <a:pt x="130028" y="48982"/>
                  </a:cubicBezTo>
                  <a:close/>
                  <a:moveTo>
                    <a:pt x="133767" y="48982"/>
                  </a:moveTo>
                  <a:cubicBezTo>
                    <a:pt x="134065" y="48982"/>
                    <a:pt x="134326" y="49232"/>
                    <a:pt x="134326" y="49542"/>
                  </a:cubicBezTo>
                  <a:cubicBezTo>
                    <a:pt x="134326" y="49851"/>
                    <a:pt x="134076" y="50113"/>
                    <a:pt x="133767" y="50113"/>
                  </a:cubicBezTo>
                  <a:cubicBezTo>
                    <a:pt x="133469" y="50113"/>
                    <a:pt x="133207" y="49851"/>
                    <a:pt x="133207" y="49542"/>
                  </a:cubicBezTo>
                  <a:cubicBezTo>
                    <a:pt x="133207" y="49232"/>
                    <a:pt x="133457" y="48982"/>
                    <a:pt x="133767" y="48982"/>
                  </a:cubicBezTo>
                  <a:close/>
                  <a:moveTo>
                    <a:pt x="137494" y="48982"/>
                  </a:moveTo>
                  <a:cubicBezTo>
                    <a:pt x="137791" y="48982"/>
                    <a:pt x="138053" y="49232"/>
                    <a:pt x="138053" y="49542"/>
                  </a:cubicBezTo>
                  <a:cubicBezTo>
                    <a:pt x="138053" y="49851"/>
                    <a:pt x="137803" y="50113"/>
                    <a:pt x="137494" y="50113"/>
                  </a:cubicBezTo>
                  <a:cubicBezTo>
                    <a:pt x="137196" y="50113"/>
                    <a:pt x="136922" y="49851"/>
                    <a:pt x="136922" y="49542"/>
                  </a:cubicBezTo>
                  <a:cubicBezTo>
                    <a:pt x="136934" y="49232"/>
                    <a:pt x="137172" y="48982"/>
                    <a:pt x="137494" y="48982"/>
                  </a:cubicBezTo>
                  <a:close/>
                  <a:moveTo>
                    <a:pt x="141220" y="48982"/>
                  </a:moveTo>
                  <a:cubicBezTo>
                    <a:pt x="141518" y="48982"/>
                    <a:pt x="141792" y="49232"/>
                    <a:pt x="141792" y="49542"/>
                  </a:cubicBezTo>
                  <a:cubicBezTo>
                    <a:pt x="141792" y="49851"/>
                    <a:pt x="141530" y="50113"/>
                    <a:pt x="141220" y="50113"/>
                  </a:cubicBezTo>
                  <a:cubicBezTo>
                    <a:pt x="140911" y="50113"/>
                    <a:pt x="140661" y="49851"/>
                    <a:pt x="140661" y="49542"/>
                  </a:cubicBezTo>
                  <a:cubicBezTo>
                    <a:pt x="140661" y="49232"/>
                    <a:pt x="140911" y="48982"/>
                    <a:pt x="141220" y="48982"/>
                  </a:cubicBezTo>
                  <a:close/>
                  <a:moveTo>
                    <a:pt x="144947" y="48982"/>
                  </a:moveTo>
                  <a:cubicBezTo>
                    <a:pt x="145244" y="48982"/>
                    <a:pt x="145506" y="49232"/>
                    <a:pt x="145506" y="49542"/>
                  </a:cubicBezTo>
                  <a:cubicBezTo>
                    <a:pt x="145506" y="49851"/>
                    <a:pt x="145256" y="50113"/>
                    <a:pt x="144947" y="50113"/>
                  </a:cubicBezTo>
                  <a:cubicBezTo>
                    <a:pt x="144637" y="50113"/>
                    <a:pt x="144375" y="49851"/>
                    <a:pt x="144375" y="49542"/>
                  </a:cubicBezTo>
                  <a:cubicBezTo>
                    <a:pt x="144399" y="49232"/>
                    <a:pt x="144637" y="48982"/>
                    <a:pt x="144947" y="48982"/>
                  </a:cubicBezTo>
                  <a:close/>
                  <a:moveTo>
                    <a:pt x="148685" y="48982"/>
                  </a:moveTo>
                  <a:cubicBezTo>
                    <a:pt x="148983" y="48982"/>
                    <a:pt x="149245" y="49232"/>
                    <a:pt x="149245" y="49542"/>
                  </a:cubicBezTo>
                  <a:cubicBezTo>
                    <a:pt x="149245" y="49851"/>
                    <a:pt x="148995" y="50113"/>
                    <a:pt x="148685" y="50113"/>
                  </a:cubicBezTo>
                  <a:cubicBezTo>
                    <a:pt x="148364" y="50113"/>
                    <a:pt x="148114" y="49851"/>
                    <a:pt x="148114" y="49542"/>
                  </a:cubicBezTo>
                  <a:cubicBezTo>
                    <a:pt x="148114" y="49232"/>
                    <a:pt x="148364" y="48982"/>
                    <a:pt x="148685" y="48982"/>
                  </a:cubicBezTo>
                  <a:close/>
                  <a:moveTo>
                    <a:pt x="1548" y="50840"/>
                  </a:moveTo>
                  <a:cubicBezTo>
                    <a:pt x="1846" y="50840"/>
                    <a:pt x="2119" y="51090"/>
                    <a:pt x="2119" y="51411"/>
                  </a:cubicBezTo>
                  <a:cubicBezTo>
                    <a:pt x="2119" y="51709"/>
                    <a:pt x="1858" y="51971"/>
                    <a:pt x="1548" y="51971"/>
                  </a:cubicBezTo>
                  <a:cubicBezTo>
                    <a:pt x="1238" y="51971"/>
                    <a:pt x="988" y="51721"/>
                    <a:pt x="988" y="51411"/>
                  </a:cubicBezTo>
                  <a:cubicBezTo>
                    <a:pt x="988" y="51090"/>
                    <a:pt x="1238" y="50840"/>
                    <a:pt x="1548" y="50840"/>
                  </a:cubicBezTo>
                  <a:close/>
                  <a:moveTo>
                    <a:pt x="5287" y="50840"/>
                  </a:moveTo>
                  <a:cubicBezTo>
                    <a:pt x="5596" y="50840"/>
                    <a:pt x="5846" y="51090"/>
                    <a:pt x="5846" y="51411"/>
                  </a:cubicBezTo>
                  <a:cubicBezTo>
                    <a:pt x="5846" y="51721"/>
                    <a:pt x="5596" y="51971"/>
                    <a:pt x="5287" y="51971"/>
                  </a:cubicBezTo>
                  <a:cubicBezTo>
                    <a:pt x="4977" y="51971"/>
                    <a:pt x="4715" y="51721"/>
                    <a:pt x="4715" y="51411"/>
                  </a:cubicBezTo>
                  <a:cubicBezTo>
                    <a:pt x="4715" y="51090"/>
                    <a:pt x="4977" y="50840"/>
                    <a:pt x="5287" y="50840"/>
                  </a:cubicBezTo>
                  <a:close/>
                  <a:moveTo>
                    <a:pt x="9001" y="50840"/>
                  </a:moveTo>
                  <a:cubicBezTo>
                    <a:pt x="9299" y="50840"/>
                    <a:pt x="9573" y="51090"/>
                    <a:pt x="9573" y="51411"/>
                  </a:cubicBezTo>
                  <a:cubicBezTo>
                    <a:pt x="9573" y="51709"/>
                    <a:pt x="9323" y="51971"/>
                    <a:pt x="9001" y="51971"/>
                  </a:cubicBezTo>
                  <a:cubicBezTo>
                    <a:pt x="8704" y="51971"/>
                    <a:pt x="8442" y="51721"/>
                    <a:pt x="8442" y="51411"/>
                  </a:cubicBezTo>
                  <a:cubicBezTo>
                    <a:pt x="8442" y="51090"/>
                    <a:pt x="8692" y="50840"/>
                    <a:pt x="9001" y="50840"/>
                  </a:cubicBezTo>
                  <a:close/>
                  <a:moveTo>
                    <a:pt x="12728" y="50840"/>
                  </a:moveTo>
                  <a:cubicBezTo>
                    <a:pt x="13037" y="50840"/>
                    <a:pt x="13288" y="51090"/>
                    <a:pt x="13288" y="51411"/>
                  </a:cubicBezTo>
                  <a:cubicBezTo>
                    <a:pt x="13288" y="51721"/>
                    <a:pt x="13037" y="51971"/>
                    <a:pt x="12728" y="51971"/>
                  </a:cubicBezTo>
                  <a:cubicBezTo>
                    <a:pt x="12418" y="51971"/>
                    <a:pt x="12156" y="51721"/>
                    <a:pt x="12156" y="51411"/>
                  </a:cubicBezTo>
                  <a:cubicBezTo>
                    <a:pt x="12156" y="51090"/>
                    <a:pt x="12418" y="50840"/>
                    <a:pt x="12728" y="50840"/>
                  </a:cubicBezTo>
                  <a:close/>
                  <a:moveTo>
                    <a:pt x="16466" y="50840"/>
                  </a:moveTo>
                  <a:cubicBezTo>
                    <a:pt x="16764" y="50840"/>
                    <a:pt x="17026" y="51090"/>
                    <a:pt x="17026" y="51411"/>
                  </a:cubicBezTo>
                  <a:cubicBezTo>
                    <a:pt x="17026" y="51709"/>
                    <a:pt x="16776" y="51971"/>
                    <a:pt x="16466" y="51971"/>
                  </a:cubicBezTo>
                  <a:cubicBezTo>
                    <a:pt x="16169" y="51971"/>
                    <a:pt x="15895" y="51721"/>
                    <a:pt x="15895" y="51411"/>
                  </a:cubicBezTo>
                  <a:cubicBezTo>
                    <a:pt x="15895" y="51090"/>
                    <a:pt x="16145" y="50840"/>
                    <a:pt x="16466" y="50840"/>
                  </a:cubicBezTo>
                  <a:close/>
                  <a:moveTo>
                    <a:pt x="20181" y="50840"/>
                  </a:moveTo>
                  <a:cubicBezTo>
                    <a:pt x="20491" y="50840"/>
                    <a:pt x="20753" y="51090"/>
                    <a:pt x="20753" y="51411"/>
                  </a:cubicBezTo>
                  <a:cubicBezTo>
                    <a:pt x="20753" y="51721"/>
                    <a:pt x="20491" y="51971"/>
                    <a:pt x="20181" y="51971"/>
                  </a:cubicBezTo>
                  <a:cubicBezTo>
                    <a:pt x="19872" y="51971"/>
                    <a:pt x="19622" y="51721"/>
                    <a:pt x="19622" y="51411"/>
                  </a:cubicBezTo>
                  <a:cubicBezTo>
                    <a:pt x="19622" y="51090"/>
                    <a:pt x="19872" y="50840"/>
                    <a:pt x="20181" y="50840"/>
                  </a:cubicBezTo>
                  <a:close/>
                  <a:moveTo>
                    <a:pt x="23920" y="50840"/>
                  </a:moveTo>
                  <a:cubicBezTo>
                    <a:pt x="24217" y="50840"/>
                    <a:pt x="24479" y="51090"/>
                    <a:pt x="24479" y="51411"/>
                  </a:cubicBezTo>
                  <a:cubicBezTo>
                    <a:pt x="24479" y="51709"/>
                    <a:pt x="24229" y="51971"/>
                    <a:pt x="23920" y="51971"/>
                  </a:cubicBezTo>
                  <a:cubicBezTo>
                    <a:pt x="23610" y="51971"/>
                    <a:pt x="23348" y="51721"/>
                    <a:pt x="23348" y="51411"/>
                  </a:cubicBezTo>
                  <a:cubicBezTo>
                    <a:pt x="23348" y="51090"/>
                    <a:pt x="23610" y="50840"/>
                    <a:pt x="23920" y="50840"/>
                  </a:cubicBezTo>
                  <a:close/>
                  <a:moveTo>
                    <a:pt x="27635" y="50840"/>
                  </a:moveTo>
                  <a:cubicBezTo>
                    <a:pt x="27956" y="50840"/>
                    <a:pt x="28206" y="51090"/>
                    <a:pt x="28206" y="51411"/>
                  </a:cubicBezTo>
                  <a:cubicBezTo>
                    <a:pt x="28206" y="51721"/>
                    <a:pt x="27956" y="51971"/>
                    <a:pt x="27635" y="51971"/>
                  </a:cubicBezTo>
                  <a:cubicBezTo>
                    <a:pt x="27325" y="51971"/>
                    <a:pt x="27075" y="51721"/>
                    <a:pt x="27075" y="51411"/>
                  </a:cubicBezTo>
                  <a:cubicBezTo>
                    <a:pt x="27075" y="51090"/>
                    <a:pt x="27325" y="50840"/>
                    <a:pt x="27635" y="50840"/>
                  </a:cubicBezTo>
                  <a:close/>
                  <a:moveTo>
                    <a:pt x="31373" y="50840"/>
                  </a:moveTo>
                  <a:cubicBezTo>
                    <a:pt x="31671" y="50840"/>
                    <a:pt x="31945" y="51090"/>
                    <a:pt x="31945" y="51411"/>
                  </a:cubicBezTo>
                  <a:cubicBezTo>
                    <a:pt x="31945" y="51709"/>
                    <a:pt x="31683" y="51971"/>
                    <a:pt x="31373" y="51971"/>
                  </a:cubicBezTo>
                  <a:cubicBezTo>
                    <a:pt x="31064" y="51971"/>
                    <a:pt x="30814" y="51721"/>
                    <a:pt x="30814" y="51411"/>
                  </a:cubicBezTo>
                  <a:cubicBezTo>
                    <a:pt x="30814" y="51090"/>
                    <a:pt x="31064" y="50840"/>
                    <a:pt x="31373" y="50840"/>
                  </a:cubicBezTo>
                  <a:close/>
                  <a:moveTo>
                    <a:pt x="35100" y="50840"/>
                  </a:moveTo>
                  <a:cubicBezTo>
                    <a:pt x="35409" y="50840"/>
                    <a:pt x="35659" y="51090"/>
                    <a:pt x="35659" y="51411"/>
                  </a:cubicBezTo>
                  <a:cubicBezTo>
                    <a:pt x="35659" y="51721"/>
                    <a:pt x="35409" y="51971"/>
                    <a:pt x="35100" y="51971"/>
                  </a:cubicBezTo>
                  <a:cubicBezTo>
                    <a:pt x="34778" y="51971"/>
                    <a:pt x="34528" y="51721"/>
                    <a:pt x="34528" y="51411"/>
                  </a:cubicBezTo>
                  <a:cubicBezTo>
                    <a:pt x="34528" y="51090"/>
                    <a:pt x="34778" y="50840"/>
                    <a:pt x="35100" y="50840"/>
                  </a:cubicBezTo>
                  <a:close/>
                  <a:moveTo>
                    <a:pt x="38815" y="50840"/>
                  </a:moveTo>
                  <a:cubicBezTo>
                    <a:pt x="39112" y="50840"/>
                    <a:pt x="39386" y="51090"/>
                    <a:pt x="39386" y="51411"/>
                  </a:cubicBezTo>
                  <a:cubicBezTo>
                    <a:pt x="39386" y="51709"/>
                    <a:pt x="39124" y="51971"/>
                    <a:pt x="38815" y="51971"/>
                  </a:cubicBezTo>
                  <a:cubicBezTo>
                    <a:pt x="38517" y="51971"/>
                    <a:pt x="38255" y="51721"/>
                    <a:pt x="38255" y="51411"/>
                  </a:cubicBezTo>
                  <a:cubicBezTo>
                    <a:pt x="38267" y="51090"/>
                    <a:pt x="38505" y="50840"/>
                    <a:pt x="38815" y="50840"/>
                  </a:cubicBezTo>
                  <a:close/>
                  <a:moveTo>
                    <a:pt x="42553" y="50840"/>
                  </a:moveTo>
                  <a:cubicBezTo>
                    <a:pt x="42863" y="50840"/>
                    <a:pt x="43113" y="51090"/>
                    <a:pt x="43113" y="51411"/>
                  </a:cubicBezTo>
                  <a:cubicBezTo>
                    <a:pt x="43113" y="51721"/>
                    <a:pt x="42863" y="51971"/>
                    <a:pt x="42553" y="51971"/>
                  </a:cubicBezTo>
                  <a:cubicBezTo>
                    <a:pt x="42232" y="51971"/>
                    <a:pt x="41982" y="51721"/>
                    <a:pt x="41982" y="51411"/>
                  </a:cubicBezTo>
                  <a:cubicBezTo>
                    <a:pt x="41982" y="51090"/>
                    <a:pt x="42244" y="50840"/>
                    <a:pt x="42553" y="50840"/>
                  </a:cubicBezTo>
                  <a:close/>
                  <a:moveTo>
                    <a:pt x="46268" y="50840"/>
                  </a:moveTo>
                  <a:cubicBezTo>
                    <a:pt x="46565" y="50840"/>
                    <a:pt x="46839" y="51090"/>
                    <a:pt x="46839" y="51411"/>
                  </a:cubicBezTo>
                  <a:cubicBezTo>
                    <a:pt x="46839" y="51709"/>
                    <a:pt x="46589" y="51971"/>
                    <a:pt x="46268" y="51971"/>
                  </a:cubicBezTo>
                  <a:cubicBezTo>
                    <a:pt x="45970" y="51971"/>
                    <a:pt x="45708" y="51721"/>
                    <a:pt x="45708" y="51411"/>
                  </a:cubicBezTo>
                  <a:cubicBezTo>
                    <a:pt x="45720" y="51090"/>
                    <a:pt x="45958" y="50840"/>
                    <a:pt x="46268" y="50840"/>
                  </a:cubicBezTo>
                  <a:close/>
                  <a:moveTo>
                    <a:pt x="50006" y="50840"/>
                  </a:moveTo>
                  <a:cubicBezTo>
                    <a:pt x="50316" y="50840"/>
                    <a:pt x="50578" y="51090"/>
                    <a:pt x="50578" y="51411"/>
                  </a:cubicBezTo>
                  <a:cubicBezTo>
                    <a:pt x="50578" y="51721"/>
                    <a:pt x="50316" y="51971"/>
                    <a:pt x="50006" y="51971"/>
                  </a:cubicBezTo>
                  <a:cubicBezTo>
                    <a:pt x="49697" y="51971"/>
                    <a:pt x="49447" y="51721"/>
                    <a:pt x="49447" y="51411"/>
                  </a:cubicBezTo>
                  <a:cubicBezTo>
                    <a:pt x="49447" y="51090"/>
                    <a:pt x="49697" y="50840"/>
                    <a:pt x="50006" y="50840"/>
                  </a:cubicBezTo>
                  <a:close/>
                  <a:moveTo>
                    <a:pt x="53733" y="50840"/>
                  </a:moveTo>
                  <a:cubicBezTo>
                    <a:pt x="54031" y="50840"/>
                    <a:pt x="54293" y="51090"/>
                    <a:pt x="54293" y="51411"/>
                  </a:cubicBezTo>
                  <a:cubicBezTo>
                    <a:pt x="54293" y="51709"/>
                    <a:pt x="54043" y="51971"/>
                    <a:pt x="53733" y="51971"/>
                  </a:cubicBezTo>
                  <a:cubicBezTo>
                    <a:pt x="53412" y="51971"/>
                    <a:pt x="53162" y="51721"/>
                    <a:pt x="53162" y="51411"/>
                  </a:cubicBezTo>
                  <a:cubicBezTo>
                    <a:pt x="53173" y="51090"/>
                    <a:pt x="53412" y="50840"/>
                    <a:pt x="53733" y="50840"/>
                  </a:cubicBezTo>
                  <a:close/>
                  <a:moveTo>
                    <a:pt x="57460" y="50840"/>
                  </a:moveTo>
                  <a:cubicBezTo>
                    <a:pt x="57781" y="50840"/>
                    <a:pt x="58031" y="51090"/>
                    <a:pt x="58031" y="51411"/>
                  </a:cubicBezTo>
                  <a:cubicBezTo>
                    <a:pt x="58031" y="51721"/>
                    <a:pt x="57781" y="51971"/>
                    <a:pt x="57460" y="51971"/>
                  </a:cubicBezTo>
                  <a:cubicBezTo>
                    <a:pt x="57150" y="51971"/>
                    <a:pt x="56900" y="51721"/>
                    <a:pt x="56900" y="51411"/>
                  </a:cubicBezTo>
                  <a:cubicBezTo>
                    <a:pt x="56900" y="51090"/>
                    <a:pt x="57150" y="50840"/>
                    <a:pt x="57460" y="50840"/>
                  </a:cubicBezTo>
                  <a:close/>
                  <a:moveTo>
                    <a:pt x="61186" y="50840"/>
                  </a:moveTo>
                  <a:cubicBezTo>
                    <a:pt x="61484" y="50840"/>
                    <a:pt x="61746" y="51090"/>
                    <a:pt x="61746" y="51411"/>
                  </a:cubicBezTo>
                  <a:cubicBezTo>
                    <a:pt x="61746" y="51709"/>
                    <a:pt x="61496" y="51971"/>
                    <a:pt x="61186" y="51971"/>
                  </a:cubicBezTo>
                  <a:cubicBezTo>
                    <a:pt x="60877" y="51971"/>
                    <a:pt x="60615" y="51721"/>
                    <a:pt x="60615" y="51411"/>
                  </a:cubicBezTo>
                  <a:cubicBezTo>
                    <a:pt x="60639" y="51090"/>
                    <a:pt x="60877" y="50840"/>
                    <a:pt x="61186" y="50840"/>
                  </a:cubicBezTo>
                  <a:close/>
                  <a:moveTo>
                    <a:pt x="64925" y="50840"/>
                  </a:moveTo>
                  <a:cubicBezTo>
                    <a:pt x="65234" y="50840"/>
                    <a:pt x="65485" y="51090"/>
                    <a:pt x="65485" y="51411"/>
                  </a:cubicBezTo>
                  <a:cubicBezTo>
                    <a:pt x="65485" y="51721"/>
                    <a:pt x="65234" y="51971"/>
                    <a:pt x="64925" y="51971"/>
                  </a:cubicBezTo>
                  <a:cubicBezTo>
                    <a:pt x="64603" y="51971"/>
                    <a:pt x="64353" y="51721"/>
                    <a:pt x="64353" y="51411"/>
                  </a:cubicBezTo>
                  <a:cubicBezTo>
                    <a:pt x="64353" y="51090"/>
                    <a:pt x="64603" y="50840"/>
                    <a:pt x="64925" y="50840"/>
                  </a:cubicBezTo>
                  <a:close/>
                  <a:moveTo>
                    <a:pt x="68640" y="50840"/>
                  </a:moveTo>
                  <a:cubicBezTo>
                    <a:pt x="68937" y="50840"/>
                    <a:pt x="69211" y="51090"/>
                    <a:pt x="69211" y="51411"/>
                  </a:cubicBezTo>
                  <a:cubicBezTo>
                    <a:pt x="69211" y="51709"/>
                    <a:pt x="68949" y="51971"/>
                    <a:pt x="68640" y="51971"/>
                  </a:cubicBezTo>
                  <a:cubicBezTo>
                    <a:pt x="68330" y="51971"/>
                    <a:pt x="68080" y="51721"/>
                    <a:pt x="68080" y="51411"/>
                  </a:cubicBezTo>
                  <a:cubicBezTo>
                    <a:pt x="68092" y="51090"/>
                    <a:pt x="68330" y="50840"/>
                    <a:pt x="68640" y="50840"/>
                  </a:cubicBezTo>
                  <a:close/>
                  <a:moveTo>
                    <a:pt x="72366" y="50840"/>
                  </a:moveTo>
                  <a:cubicBezTo>
                    <a:pt x="72676" y="50840"/>
                    <a:pt x="72926" y="51090"/>
                    <a:pt x="72926" y="51411"/>
                  </a:cubicBezTo>
                  <a:cubicBezTo>
                    <a:pt x="72926" y="51721"/>
                    <a:pt x="72676" y="51971"/>
                    <a:pt x="72366" y="51971"/>
                  </a:cubicBezTo>
                  <a:cubicBezTo>
                    <a:pt x="72045" y="51971"/>
                    <a:pt x="71795" y="51721"/>
                    <a:pt x="71795" y="51411"/>
                  </a:cubicBezTo>
                  <a:cubicBezTo>
                    <a:pt x="71795" y="51090"/>
                    <a:pt x="72069" y="50840"/>
                    <a:pt x="72366" y="50840"/>
                  </a:cubicBezTo>
                  <a:close/>
                  <a:moveTo>
                    <a:pt x="76093" y="50840"/>
                  </a:moveTo>
                  <a:cubicBezTo>
                    <a:pt x="76391" y="50840"/>
                    <a:pt x="76664" y="51090"/>
                    <a:pt x="76664" y="51411"/>
                  </a:cubicBezTo>
                  <a:cubicBezTo>
                    <a:pt x="76664" y="51709"/>
                    <a:pt x="76403" y="51971"/>
                    <a:pt x="76093" y="51971"/>
                  </a:cubicBezTo>
                  <a:cubicBezTo>
                    <a:pt x="75795" y="51971"/>
                    <a:pt x="75533" y="51721"/>
                    <a:pt x="75533" y="51411"/>
                  </a:cubicBezTo>
                  <a:cubicBezTo>
                    <a:pt x="75533" y="51090"/>
                    <a:pt x="75783" y="50840"/>
                    <a:pt x="76093" y="50840"/>
                  </a:cubicBezTo>
                  <a:close/>
                  <a:moveTo>
                    <a:pt x="79712" y="50840"/>
                  </a:moveTo>
                  <a:cubicBezTo>
                    <a:pt x="80010" y="50840"/>
                    <a:pt x="80284" y="51090"/>
                    <a:pt x="80284" y="51411"/>
                  </a:cubicBezTo>
                  <a:cubicBezTo>
                    <a:pt x="80284" y="51709"/>
                    <a:pt x="80022" y="51971"/>
                    <a:pt x="79712" y="51971"/>
                  </a:cubicBezTo>
                  <a:cubicBezTo>
                    <a:pt x="79403" y="51971"/>
                    <a:pt x="79153" y="51721"/>
                    <a:pt x="79153" y="51411"/>
                  </a:cubicBezTo>
                  <a:cubicBezTo>
                    <a:pt x="79165" y="51090"/>
                    <a:pt x="79403" y="50840"/>
                    <a:pt x="79712" y="50840"/>
                  </a:cubicBezTo>
                  <a:close/>
                  <a:moveTo>
                    <a:pt x="83451" y="50840"/>
                  </a:moveTo>
                  <a:cubicBezTo>
                    <a:pt x="83761" y="50840"/>
                    <a:pt x="84011" y="51090"/>
                    <a:pt x="84011" y="51411"/>
                  </a:cubicBezTo>
                  <a:cubicBezTo>
                    <a:pt x="84011" y="51721"/>
                    <a:pt x="83761" y="51971"/>
                    <a:pt x="83451" y="51971"/>
                  </a:cubicBezTo>
                  <a:cubicBezTo>
                    <a:pt x="83141" y="51971"/>
                    <a:pt x="82880" y="51721"/>
                    <a:pt x="82880" y="51411"/>
                  </a:cubicBezTo>
                  <a:cubicBezTo>
                    <a:pt x="82880" y="51090"/>
                    <a:pt x="83141" y="50840"/>
                    <a:pt x="83451" y="50840"/>
                  </a:cubicBezTo>
                  <a:close/>
                  <a:moveTo>
                    <a:pt x="87166" y="50840"/>
                  </a:moveTo>
                  <a:cubicBezTo>
                    <a:pt x="87463" y="50840"/>
                    <a:pt x="87737" y="51090"/>
                    <a:pt x="87737" y="51411"/>
                  </a:cubicBezTo>
                  <a:cubicBezTo>
                    <a:pt x="87737" y="51709"/>
                    <a:pt x="87475" y="51971"/>
                    <a:pt x="87166" y="51971"/>
                  </a:cubicBezTo>
                  <a:cubicBezTo>
                    <a:pt x="86856" y="51971"/>
                    <a:pt x="86606" y="51721"/>
                    <a:pt x="86606" y="51411"/>
                  </a:cubicBezTo>
                  <a:cubicBezTo>
                    <a:pt x="86618" y="51090"/>
                    <a:pt x="86856" y="50840"/>
                    <a:pt x="87166" y="50840"/>
                  </a:cubicBezTo>
                  <a:close/>
                  <a:moveTo>
                    <a:pt x="90904" y="50840"/>
                  </a:moveTo>
                  <a:cubicBezTo>
                    <a:pt x="91214" y="50840"/>
                    <a:pt x="91464" y="51090"/>
                    <a:pt x="91464" y="51411"/>
                  </a:cubicBezTo>
                  <a:cubicBezTo>
                    <a:pt x="91464" y="51721"/>
                    <a:pt x="91214" y="51971"/>
                    <a:pt x="90904" y="51971"/>
                  </a:cubicBezTo>
                  <a:cubicBezTo>
                    <a:pt x="90595" y="51971"/>
                    <a:pt x="90345" y="51721"/>
                    <a:pt x="90345" y="51411"/>
                  </a:cubicBezTo>
                  <a:cubicBezTo>
                    <a:pt x="90345" y="51090"/>
                    <a:pt x="90595" y="50840"/>
                    <a:pt x="90904" y="50840"/>
                  </a:cubicBezTo>
                  <a:close/>
                  <a:moveTo>
                    <a:pt x="94631" y="50840"/>
                  </a:moveTo>
                  <a:cubicBezTo>
                    <a:pt x="94929" y="50840"/>
                    <a:pt x="95191" y="51090"/>
                    <a:pt x="95191" y="51411"/>
                  </a:cubicBezTo>
                  <a:cubicBezTo>
                    <a:pt x="95191" y="51709"/>
                    <a:pt x="94941" y="51971"/>
                    <a:pt x="94631" y="51971"/>
                  </a:cubicBezTo>
                  <a:cubicBezTo>
                    <a:pt x="94310" y="51971"/>
                    <a:pt x="94060" y="51721"/>
                    <a:pt x="94060" y="51411"/>
                  </a:cubicBezTo>
                  <a:cubicBezTo>
                    <a:pt x="94071" y="51090"/>
                    <a:pt x="94310" y="50840"/>
                    <a:pt x="94631" y="50840"/>
                  </a:cubicBezTo>
                  <a:close/>
                  <a:moveTo>
                    <a:pt x="98346" y="50840"/>
                  </a:moveTo>
                  <a:cubicBezTo>
                    <a:pt x="98655" y="50840"/>
                    <a:pt x="98905" y="51090"/>
                    <a:pt x="98905" y="51411"/>
                  </a:cubicBezTo>
                  <a:cubicBezTo>
                    <a:pt x="98905" y="51721"/>
                    <a:pt x="98655" y="51971"/>
                    <a:pt x="98346" y="51971"/>
                  </a:cubicBezTo>
                  <a:cubicBezTo>
                    <a:pt x="98036" y="51971"/>
                    <a:pt x="97786" y="51721"/>
                    <a:pt x="97786" y="51411"/>
                  </a:cubicBezTo>
                  <a:cubicBezTo>
                    <a:pt x="97786" y="51090"/>
                    <a:pt x="98036" y="50840"/>
                    <a:pt x="98346" y="50840"/>
                  </a:cubicBezTo>
                  <a:close/>
                  <a:moveTo>
                    <a:pt x="102084" y="50840"/>
                  </a:moveTo>
                  <a:cubicBezTo>
                    <a:pt x="102382" y="50840"/>
                    <a:pt x="102644" y="51090"/>
                    <a:pt x="102644" y="51411"/>
                  </a:cubicBezTo>
                  <a:cubicBezTo>
                    <a:pt x="102644" y="51709"/>
                    <a:pt x="102394" y="51971"/>
                    <a:pt x="102084" y="51971"/>
                  </a:cubicBezTo>
                  <a:cubicBezTo>
                    <a:pt x="101787" y="51971"/>
                    <a:pt x="101513" y="51721"/>
                    <a:pt x="101513" y="51411"/>
                  </a:cubicBezTo>
                  <a:cubicBezTo>
                    <a:pt x="101513" y="51090"/>
                    <a:pt x="101775" y="50840"/>
                    <a:pt x="102084" y="50840"/>
                  </a:cubicBezTo>
                  <a:close/>
                  <a:moveTo>
                    <a:pt x="105799" y="50840"/>
                  </a:moveTo>
                  <a:cubicBezTo>
                    <a:pt x="106121" y="50840"/>
                    <a:pt x="106371" y="51090"/>
                    <a:pt x="106371" y="51411"/>
                  </a:cubicBezTo>
                  <a:cubicBezTo>
                    <a:pt x="106371" y="51721"/>
                    <a:pt x="106109" y="51971"/>
                    <a:pt x="105799" y="51971"/>
                  </a:cubicBezTo>
                  <a:cubicBezTo>
                    <a:pt x="105490" y="51971"/>
                    <a:pt x="105239" y="51721"/>
                    <a:pt x="105239" y="51411"/>
                  </a:cubicBezTo>
                  <a:cubicBezTo>
                    <a:pt x="105239" y="51090"/>
                    <a:pt x="105490" y="50840"/>
                    <a:pt x="105799" y="50840"/>
                  </a:cubicBezTo>
                  <a:close/>
                  <a:moveTo>
                    <a:pt x="109538" y="50840"/>
                  </a:moveTo>
                  <a:cubicBezTo>
                    <a:pt x="109835" y="50840"/>
                    <a:pt x="110109" y="51090"/>
                    <a:pt x="110109" y="51411"/>
                  </a:cubicBezTo>
                  <a:cubicBezTo>
                    <a:pt x="110109" y="51709"/>
                    <a:pt x="109847" y="51971"/>
                    <a:pt x="109538" y="51971"/>
                  </a:cubicBezTo>
                  <a:cubicBezTo>
                    <a:pt x="109228" y="51971"/>
                    <a:pt x="108978" y="51721"/>
                    <a:pt x="108978" y="51411"/>
                  </a:cubicBezTo>
                  <a:cubicBezTo>
                    <a:pt x="108978" y="51090"/>
                    <a:pt x="109228" y="50840"/>
                    <a:pt x="109538" y="50840"/>
                  </a:cubicBezTo>
                  <a:close/>
                  <a:moveTo>
                    <a:pt x="113264" y="50840"/>
                  </a:moveTo>
                  <a:cubicBezTo>
                    <a:pt x="113574" y="50840"/>
                    <a:pt x="113824" y="51090"/>
                    <a:pt x="113824" y="51411"/>
                  </a:cubicBezTo>
                  <a:cubicBezTo>
                    <a:pt x="113824" y="51721"/>
                    <a:pt x="113574" y="51971"/>
                    <a:pt x="113264" y="51971"/>
                  </a:cubicBezTo>
                  <a:cubicBezTo>
                    <a:pt x="112943" y="51971"/>
                    <a:pt x="112693" y="51721"/>
                    <a:pt x="112693" y="51411"/>
                  </a:cubicBezTo>
                  <a:cubicBezTo>
                    <a:pt x="112693" y="51090"/>
                    <a:pt x="112943" y="50840"/>
                    <a:pt x="113264" y="50840"/>
                  </a:cubicBezTo>
                  <a:close/>
                  <a:moveTo>
                    <a:pt x="116991" y="50840"/>
                  </a:moveTo>
                  <a:cubicBezTo>
                    <a:pt x="117289" y="50840"/>
                    <a:pt x="117562" y="51090"/>
                    <a:pt x="117562" y="51411"/>
                  </a:cubicBezTo>
                  <a:cubicBezTo>
                    <a:pt x="117562" y="51709"/>
                    <a:pt x="117312" y="51971"/>
                    <a:pt x="116991" y="51971"/>
                  </a:cubicBezTo>
                  <a:cubicBezTo>
                    <a:pt x="116681" y="51971"/>
                    <a:pt x="116431" y="51721"/>
                    <a:pt x="116431" y="51411"/>
                  </a:cubicBezTo>
                  <a:cubicBezTo>
                    <a:pt x="116431" y="51090"/>
                    <a:pt x="116681" y="50840"/>
                    <a:pt x="116991" y="50840"/>
                  </a:cubicBezTo>
                  <a:close/>
                  <a:moveTo>
                    <a:pt x="120718" y="50840"/>
                  </a:moveTo>
                  <a:cubicBezTo>
                    <a:pt x="121027" y="50840"/>
                    <a:pt x="121277" y="51090"/>
                    <a:pt x="121277" y="51411"/>
                  </a:cubicBezTo>
                  <a:cubicBezTo>
                    <a:pt x="121277" y="51721"/>
                    <a:pt x="121027" y="51971"/>
                    <a:pt x="120718" y="51971"/>
                  </a:cubicBezTo>
                  <a:cubicBezTo>
                    <a:pt x="120408" y="51971"/>
                    <a:pt x="120146" y="51721"/>
                    <a:pt x="120146" y="51411"/>
                  </a:cubicBezTo>
                  <a:cubicBezTo>
                    <a:pt x="120146" y="51090"/>
                    <a:pt x="120420" y="50840"/>
                    <a:pt x="120718" y="50840"/>
                  </a:cubicBezTo>
                  <a:close/>
                  <a:moveTo>
                    <a:pt x="124456" y="50840"/>
                  </a:moveTo>
                  <a:cubicBezTo>
                    <a:pt x="124754" y="50840"/>
                    <a:pt x="125016" y="51090"/>
                    <a:pt x="125016" y="51411"/>
                  </a:cubicBezTo>
                  <a:cubicBezTo>
                    <a:pt x="125016" y="51709"/>
                    <a:pt x="124766" y="51971"/>
                    <a:pt x="124456" y="51971"/>
                  </a:cubicBezTo>
                  <a:cubicBezTo>
                    <a:pt x="124135" y="51971"/>
                    <a:pt x="123885" y="51721"/>
                    <a:pt x="123885" y="51411"/>
                  </a:cubicBezTo>
                  <a:cubicBezTo>
                    <a:pt x="123885" y="51090"/>
                    <a:pt x="124135" y="50840"/>
                    <a:pt x="124456" y="50840"/>
                  </a:cubicBezTo>
                  <a:close/>
                  <a:moveTo>
                    <a:pt x="128171" y="50840"/>
                  </a:moveTo>
                  <a:cubicBezTo>
                    <a:pt x="128480" y="50840"/>
                    <a:pt x="128742" y="51090"/>
                    <a:pt x="128742" y="51411"/>
                  </a:cubicBezTo>
                  <a:cubicBezTo>
                    <a:pt x="128742" y="51721"/>
                    <a:pt x="128480" y="51971"/>
                    <a:pt x="128171" y="51971"/>
                  </a:cubicBezTo>
                  <a:cubicBezTo>
                    <a:pt x="127861" y="51971"/>
                    <a:pt x="127611" y="51721"/>
                    <a:pt x="127611" y="51411"/>
                  </a:cubicBezTo>
                  <a:cubicBezTo>
                    <a:pt x="127611" y="51090"/>
                    <a:pt x="127861" y="50840"/>
                    <a:pt x="128171" y="50840"/>
                  </a:cubicBezTo>
                  <a:close/>
                  <a:moveTo>
                    <a:pt x="131898" y="50840"/>
                  </a:moveTo>
                  <a:cubicBezTo>
                    <a:pt x="132195" y="50840"/>
                    <a:pt x="132457" y="51090"/>
                    <a:pt x="132457" y="51411"/>
                  </a:cubicBezTo>
                  <a:cubicBezTo>
                    <a:pt x="132457" y="51709"/>
                    <a:pt x="132207" y="51971"/>
                    <a:pt x="131898" y="51971"/>
                  </a:cubicBezTo>
                  <a:cubicBezTo>
                    <a:pt x="131600" y="51971"/>
                    <a:pt x="131326" y="51721"/>
                    <a:pt x="131326" y="51411"/>
                  </a:cubicBezTo>
                  <a:cubicBezTo>
                    <a:pt x="131338" y="51090"/>
                    <a:pt x="131576" y="50840"/>
                    <a:pt x="131898" y="50840"/>
                  </a:cubicBezTo>
                  <a:close/>
                  <a:moveTo>
                    <a:pt x="135624" y="50840"/>
                  </a:moveTo>
                  <a:cubicBezTo>
                    <a:pt x="135946" y="50840"/>
                    <a:pt x="136196" y="51090"/>
                    <a:pt x="136196" y="51411"/>
                  </a:cubicBezTo>
                  <a:cubicBezTo>
                    <a:pt x="136196" y="51721"/>
                    <a:pt x="135934" y="51971"/>
                    <a:pt x="135624" y="51971"/>
                  </a:cubicBezTo>
                  <a:cubicBezTo>
                    <a:pt x="135315" y="51971"/>
                    <a:pt x="135065" y="51721"/>
                    <a:pt x="135065" y="51411"/>
                  </a:cubicBezTo>
                  <a:cubicBezTo>
                    <a:pt x="135065" y="51090"/>
                    <a:pt x="135315" y="50840"/>
                    <a:pt x="135624" y="50840"/>
                  </a:cubicBezTo>
                  <a:close/>
                  <a:moveTo>
                    <a:pt x="139351" y="50840"/>
                  </a:moveTo>
                  <a:cubicBezTo>
                    <a:pt x="139649" y="50840"/>
                    <a:pt x="139910" y="51090"/>
                    <a:pt x="139910" y="51411"/>
                  </a:cubicBezTo>
                  <a:cubicBezTo>
                    <a:pt x="139910" y="51709"/>
                    <a:pt x="139660" y="51971"/>
                    <a:pt x="139351" y="51971"/>
                  </a:cubicBezTo>
                  <a:cubicBezTo>
                    <a:pt x="139053" y="51971"/>
                    <a:pt x="138779" y="51721"/>
                    <a:pt x="138779" y="51411"/>
                  </a:cubicBezTo>
                  <a:cubicBezTo>
                    <a:pt x="138803" y="51090"/>
                    <a:pt x="139041" y="50840"/>
                    <a:pt x="139351" y="50840"/>
                  </a:cubicBezTo>
                  <a:close/>
                  <a:moveTo>
                    <a:pt x="143089" y="50840"/>
                  </a:moveTo>
                  <a:cubicBezTo>
                    <a:pt x="143399" y="50840"/>
                    <a:pt x="143649" y="51090"/>
                    <a:pt x="143649" y="51411"/>
                  </a:cubicBezTo>
                  <a:cubicBezTo>
                    <a:pt x="143649" y="51721"/>
                    <a:pt x="143399" y="51971"/>
                    <a:pt x="143089" y="51971"/>
                  </a:cubicBezTo>
                  <a:cubicBezTo>
                    <a:pt x="142768" y="51971"/>
                    <a:pt x="142518" y="51721"/>
                    <a:pt x="142518" y="51411"/>
                  </a:cubicBezTo>
                  <a:cubicBezTo>
                    <a:pt x="142518" y="51090"/>
                    <a:pt x="142768" y="50840"/>
                    <a:pt x="143089" y="50840"/>
                  </a:cubicBezTo>
                  <a:close/>
                  <a:moveTo>
                    <a:pt x="146804" y="50840"/>
                  </a:moveTo>
                  <a:cubicBezTo>
                    <a:pt x="147102" y="50840"/>
                    <a:pt x="147376" y="51090"/>
                    <a:pt x="147376" y="51411"/>
                  </a:cubicBezTo>
                  <a:cubicBezTo>
                    <a:pt x="147376" y="51709"/>
                    <a:pt x="147114" y="51971"/>
                    <a:pt x="146804" y="51971"/>
                  </a:cubicBezTo>
                  <a:cubicBezTo>
                    <a:pt x="146495" y="51971"/>
                    <a:pt x="146245" y="51721"/>
                    <a:pt x="146245" y="51411"/>
                  </a:cubicBezTo>
                  <a:cubicBezTo>
                    <a:pt x="146257" y="51090"/>
                    <a:pt x="146495" y="50840"/>
                    <a:pt x="146804" y="50840"/>
                  </a:cubicBezTo>
                  <a:close/>
                  <a:moveTo>
                    <a:pt x="150543" y="50840"/>
                  </a:moveTo>
                  <a:cubicBezTo>
                    <a:pt x="150852" y="50840"/>
                    <a:pt x="151102" y="51090"/>
                    <a:pt x="151102" y="51411"/>
                  </a:cubicBezTo>
                  <a:cubicBezTo>
                    <a:pt x="151102" y="51721"/>
                    <a:pt x="150852" y="51971"/>
                    <a:pt x="150543" y="51971"/>
                  </a:cubicBezTo>
                  <a:cubicBezTo>
                    <a:pt x="150233" y="51971"/>
                    <a:pt x="149971" y="51721"/>
                    <a:pt x="149971" y="51411"/>
                  </a:cubicBezTo>
                  <a:cubicBezTo>
                    <a:pt x="149971" y="51090"/>
                    <a:pt x="150233" y="50840"/>
                    <a:pt x="150543" y="50840"/>
                  </a:cubicBezTo>
                  <a:close/>
                  <a:moveTo>
                    <a:pt x="3405" y="52697"/>
                  </a:moveTo>
                  <a:cubicBezTo>
                    <a:pt x="3703" y="52697"/>
                    <a:pt x="3977" y="52959"/>
                    <a:pt x="3977" y="53269"/>
                  </a:cubicBezTo>
                  <a:cubicBezTo>
                    <a:pt x="3977" y="53566"/>
                    <a:pt x="3727" y="53828"/>
                    <a:pt x="3405" y="53828"/>
                  </a:cubicBezTo>
                  <a:cubicBezTo>
                    <a:pt x="3096" y="53828"/>
                    <a:pt x="2846" y="53578"/>
                    <a:pt x="2846" y="53269"/>
                  </a:cubicBezTo>
                  <a:cubicBezTo>
                    <a:pt x="2858" y="52971"/>
                    <a:pt x="3096" y="52697"/>
                    <a:pt x="3405" y="52697"/>
                  </a:cubicBezTo>
                  <a:close/>
                  <a:moveTo>
                    <a:pt x="7132" y="52697"/>
                  </a:moveTo>
                  <a:cubicBezTo>
                    <a:pt x="7430" y="52697"/>
                    <a:pt x="7692" y="52959"/>
                    <a:pt x="7692" y="53269"/>
                  </a:cubicBezTo>
                  <a:cubicBezTo>
                    <a:pt x="7692" y="53566"/>
                    <a:pt x="7442" y="53828"/>
                    <a:pt x="7132" y="53828"/>
                  </a:cubicBezTo>
                  <a:cubicBezTo>
                    <a:pt x="6834" y="53828"/>
                    <a:pt x="6560" y="53578"/>
                    <a:pt x="6560" y="53269"/>
                  </a:cubicBezTo>
                  <a:cubicBezTo>
                    <a:pt x="6560" y="52959"/>
                    <a:pt x="6822" y="52697"/>
                    <a:pt x="7132" y="52697"/>
                  </a:cubicBezTo>
                  <a:close/>
                  <a:moveTo>
                    <a:pt x="10871" y="52697"/>
                  </a:moveTo>
                  <a:cubicBezTo>
                    <a:pt x="11168" y="52697"/>
                    <a:pt x="11430" y="52959"/>
                    <a:pt x="11430" y="53269"/>
                  </a:cubicBezTo>
                  <a:cubicBezTo>
                    <a:pt x="11430" y="53566"/>
                    <a:pt x="11180" y="53828"/>
                    <a:pt x="10871" y="53828"/>
                  </a:cubicBezTo>
                  <a:cubicBezTo>
                    <a:pt x="10573" y="53828"/>
                    <a:pt x="10299" y="53578"/>
                    <a:pt x="10299" y="53269"/>
                  </a:cubicBezTo>
                  <a:cubicBezTo>
                    <a:pt x="10299" y="52959"/>
                    <a:pt x="10549" y="52697"/>
                    <a:pt x="10871" y="52697"/>
                  </a:cubicBezTo>
                  <a:close/>
                  <a:moveTo>
                    <a:pt x="14585" y="52697"/>
                  </a:moveTo>
                  <a:cubicBezTo>
                    <a:pt x="14883" y="52697"/>
                    <a:pt x="15157" y="52959"/>
                    <a:pt x="15157" y="53269"/>
                  </a:cubicBezTo>
                  <a:cubicBezTo>
                    <a:pt x="15157" y="53566"/>
                    <a:pt x="14895" y="53828"/>
                    <a:pt x="14585" y="53828"/>
                  </a:cubicBezTo>
                  <a:cubicBezTo>
                    <a:pt x="14288" y="53828"/>
                    <a:pt x="14014" y="53578"/>
                    <a:pt x="14014" y="53269"/>
                  </a:cubicBezTo>
                  <a:cubicBezTo>
                    <a:pt x="14014" y="52959"/>
                    <a:pt x="14276" y="52697"/>
                    <a:pt x="14585" y="52697"/>
                  </a:cubicBezTo>
                  <a:close/>
                  <a:moveTo>
                    <a:pt x="18324" y="52697"/>
                  </a:moveTo>
                  <a:cubicBezTo>
                    <a:pt x="18622" y="52697"/>
                    <a:pt x="18883" y="52959"/>
                    <a:pt x="18883" y="53269"/>
                  </a:cubicBezTo>
                  <a:cubicBezTo>
                    <a:pt x="18883" y="53566"/>
                    <a:pt x="18633" y="53828"/>
                    <a:pt x="18324" y="53828"/>
                  </a:cubicBezTo>
                  <a:cubicBezTo>
                    <a:pt x="18026" y="53828"/>
                    <a:pt x="17752" y="53578"/>
                    <a:pt x="17752" y="53269"/>
                  </a:cubicBezTo>
                  <a:cubicBezTo>
                    <a:pt x="17752" y="52959"/>
                    <a:pt x="18014" y="52697"/>
                    <a:pt x="18324" y="52697"/>
                  </a:cubicBezTo>
                  <a:close/>
                  <a:moveTo>
                    <a:pt x="22039" y="52697"/>
                  </a:moveTo>
                  <a:cubicBezTo>
                    <a:pt x="22336" y="52697"/>
                    <a:pt x="22610" y="52959"/>
                    <a:pt x="22610" y="53269"/>
                  </a:cubicBezTo>
                  <a:cubicBezTo>
                    <a:pt x="22610" y="53566"/>
                    <a:pt x="22360" y="53828"/>
                    <a:pt x="22039" y="53828"/>
                  </a:cubicBezTo>
                  <a:cubicBezTo>
                    <a:pt x="21729" y="53828"/>
                    <a:pt x="21479" y="53578"/>
                    <a:pt x="21479" y="53269"/>
                  </a:cubicBezTo>
                  <a:cubicBezTo>
                    <a:pt x="21479" y="52959"/>
                    <a:pt x="21729" y="52697"/>
                    <a:pt x="22039" y="52697"/>
                  </a:cubicBezTo>
                  <a:close/>
                  <a:moveTo>
                    <a:pt x="25777" y="52697"/>
                  </a:moveTo>
                  <a:cubicBezTo>
                    <a:pt x="26075" y="52697"/>
                    <a:pt x="26349" y="52959"/>
                    <a:pt x="26349" y="53269"/>
                  </a:cubicBezTo>
                  <a:cubicBezTo>
                    <a:pt x="26349" y="53566"/>
                    <a:pt x="26087" y="53828"/>
                    <a:pt x="25777" y="53828"/>
                  </a:cubicBezTo>
                  <a:cubicBezTo>
                    <a:pt x="25468" y="53828"/>
                    <a:pt x="25206" y="53578"/>
                    <a:pt x="25206" y="53269"/>
                  </a:cubicBezTo>
                  <a:cubicBezTo>
                    <a:pt x="25206" y="52959"/>
                    <a:pt x="25468" y="52697"/>
                    <a:pt x="25777" y="52697"/>
                  </a:cubicBezTo>
                  <a:close/>
                  <a:moveTo>
                    <a:pt x="29504" y="52697"/>
                  </a:moveTo>
                  <a:cubicBezTo>
                    <a:pt x="29801" y="52697"/>
                    <a:pt x="30063" y="52959"/>
                    <a:pt x="30063" y="53269"/>
                  </a:cubicBezTo>
                  <a:cubicBezTo>
                    <a:pt x="30063" y="53566"/>
                    <a:pt x="29813" y="53828"/>
                    <a:pt x="29504" y="53828"/>
                  </a:cubicBezTo>
                  <a:cubicBezTo>
                    <a:pt x="29182" y="53828"/>
                    <a:pt x="28932" y="53578"/>
                    <a:pt x="28932" y="53269"/>
                  </a:cubicBezTo>
                  <a:cubicBezTo>
                    <a:pt x="28932" y="52959"/>
                    <a:pt x="29182" y="52697"/>
                    <a:pt x="29504" y="52697"/>
                  </a:cubicBezTo>
                  <a:close/>
                  <a:moveTo>
                    <a:pt x="33230" y="52697"/>
                  </a:moveTo>
                  <a:cubicBezTo>
                    <a:pt x="33528" y="52697"/>
                    <a:pt x="33802" y="52959"/>
                    <a:pt x="33802" y="53269"/>
                  </a:cubicBezTo>
                  <a:cubicBezTo>
                    <a:pt x="33802" y="53566"/>
                    <a:pt x="33552" y="53828"/>
                    <a:pt x="33230" y="53828"/>
                  </a:cubicBezTo>
                  <a:cubicBezTo>
                    <a:pt x="32921" y="53828"/>
                    <a:pt x="32671" y="53578"/>
                    <a:pt x="32671" y="53269"/>
                  </a:cubicBezTo>
                  <a:cubicBezTo>
                    <a:pt x="32671" y="52959"/>
                    <a:pt x="32921" y="52697"/>
                    <a:pt x="33230" y="52697"/>
                  </a:cubicBezTo>
                  <a:close/>
                  <a:moveTo>
                    <a:pt x="36957" y="52697"/>
                  </a:moveTo>
                  <a:cubicBezTo>
                    <a:pt x="37255" y="52697"/>
                    <a:pt x="37517" y="52959"/>
                    <a:pt x="37517" y="53269"/>
                  </a:cubicBezTo>
                  <a:cubicBezTo>
                    <a:pt x="37517" y="53566"/>
                    <a:pt x="37267" y="53828"/>
                    <a:pt x="36957" y="53828"/>
                  </a:cubicBezTo>
                  <a:cubicBezTo>
                    <a:pt x="36648" y="53828"/>
                    <a:pt x="36386" y="53578"/>
                    <a:pt x="36386" y="53269"/>
                  </a:cubicBezTo>
                  <a:cubicBezTo>
                    <a:pt x="36409" y="52971"/>
                    <a:pt x="36648" y="52697"/>
                    <a:pt x="36957" y="52697"/>
                  </a:cubicBezTo>
                  <a:close/>
                  <a:moveTo>
                    <a:pt x="40672" y="52697"/>
                  </a:moveTo>
                  <a:cubicBezTo>
                    <a:pt x="40970" y="52697"/>
                    <a:pt x="41243" y="52959"/>
                    <a:pt x="41243" y="53269"/>
                  </a:cubicBezTo>
                  <a:cubicBezTo>
                    <a:pt x="41243" y="53566"/>
                    <a:pt x="40993" y="53828"/>
                    <a:pt x="40672" y="53828"/>
                  </a:cubicBezTo>
                  <a:cubicBezTo>
                    <a:pt x="40374" y="53828"/>
                    <a:pt x="40112" y="53578"/>
                    <a:pt x="40112" y="53269"/>
                  </a:cubicBezTo>
                  <a:cubicBezTo>
                    <a:pt x="40112" y="52959"/>
                    <a:pt x="40362" y="52697"/>
                    <a:pt x="40672" y="52697"/>
                  </a:cubicBezTo>
                  <a:close/>
                  <a:moveTo>
                    <a:pt x="44410" y="52697"/>
                  </a:moveTo>
                  <a:cubicBezTo>
                    <a:pt x="44708" y="52697"/>
                    <a:pt x="44982" y="52959"/>
                    <a:pt x="44982" y="53269"/>
                  </a:cubicBezTo>
                  <a:cubicBezTo>
                    <a:pt x="44982" y="53566"/>
                    <a:pt x="44720" y="53828"/>
                    <a:pt x="44410" y="53828"/>
                  </a:cubicBezTo>
                  <a:cubicBezTo>
                    <a:pt x="44113" y="53828"/>
                    <a:pt x="43851" y="53578"/>
                    <a:pt x="43851" y="53269"/>
                  </a:cubicBezTo>
                  <a:cubicBezTo>
                    <a:pt x="43851" y="52959"/>
                    <a:pt x="44101" y="52697"/>
                    <a:pt x="44410" y="52697"/>
                  </a:cubicBezTo>
                  <a:close/>
                  <a:moveTo>
                    <a:pt x="48137" y="52697"/>
                  </a:moveTo>
                  <a:cubicBezTo>
                    <a:pt x="48435" y="52697"/>
                    <a:pt x="48697" y="52959"/>
                    <a:pt x="48697" y="53269"/>
                  </a:cubicBezTo>
                  <a:cubicBezTo>
                    <a:pt x="48697" y="53566"/>
                    <a:pt x="48447" y="53828"/>
                    <a:pt x="48137" y="53828"/>
                  </a:cubicBezTo>
                  <a:cubicBezTo>
                    <a:pt x="47839" y="53828"/>
                    <a:pt x="47566" y="53578"/>
                    <a:pt x="47566" y="53269"/>
                  </a:cubicBezTo>
                  <a:cubicBezTo>
                    <a:pt x="47566" y="52959"/>
                    <a:pt x="47839" y="52697"/>
                    <a:pt x="48137" y="52697"/>
                  </a:cubicBezTo>
                  <a:close/>
                  <a:moveTo>
                    <a:pt x="51864" y="52697"/>
                  </a:moveTo>
                  <a:cubicBezTo>
                    <a:pt x="52161" y="52697"/>
                    <a:pt x="52435" y="52959"/>
                    <a:pt x="52435" y="53269"/>
                  </a:cubicBezTo>
                  <a:cubicBezTo>
                    <a:pt x="52435" y="53566"/>
                    <a:pt x="52185" y="53828"/>
                    <a:pt x="51864" y="53828"/>
                  </a:cubicBezTo>
                  <a:cubicBezTo>
                    <a:pt x="51566" y="53828"/>
                    <a:pt x="51304" y="53578"/>
                    <a:pt x="51304" y="53269"/>
                  </a:cubicBezTo>
                  <a:cubicBezTo>
                    <a:pt x="51304" y="52959"/>
                    <a:pt x="51554" y="52697"/>
                    <a:pt x="51864" y="52697"/>
                  </a:cubicBezTo>
                  <a:close/>
                  <a:moveTo>
                    <a:pt x="55602" y="52697"/>
                  </a:moveTo>
                  <a:cubicBezTo>
                    <a:pt x="55900" y="52697"/>
                    <a:pt x="56174" y="52959"/>
                    <a:pt x="56174" y="53269"/>
                  </a:cubicBezTo>
                  <a:cubicBezTo>
                    <a:pt x="56174" y="53566"/>
                    <a:pt x="55912" y="53828"/>
                    <a:pt x="55602" y="53828"/>
                  </a:cubicBezTo>
                  <a:cubicBezTo>
                    <a:pt x="55293" y="53828"/>
                    <a:pt x="55043" y="53578"/>
                    <a:pt x="55043" y="53269"/>
                  </a:cubicBezTo>
                  <a:cubicBezTo>
                    <a:pt x="55043" y="52959"/>
                    <a:pt x="55293" y="52697"/>
                    <a:pt x="55602" y="52697"/>
                  </a:cubicBezTo>
                  <a:close/>
                  <a:moveTo>
                    <a:pt x="59329" y="52697"/>
                  </a:moveTo>
                  <a:cubicBezTo>
                    <a:pt x="59627" y="52697"/>
                    <a:pt x="59889" y="52959"/>
                    <a:pt x="59889" y="53269"/>
                  </a:cubicBezTo>
                  <a:cubicBezTo>
                    <a:pt x="59889" y="53566"/>
                    <a:pt x="59639" y="53828"/>
                    <a:pt x="59329" y="53828"/>
                  </a:cubicBezTo>
                  <a:cubicBezTo>
                    <a:pt x="59008" y="53828"/>
                    <a:pt x="58757" y="53578"/>
                    <a:pt x="58757" y="53269"/>
                  </a:cubicBezTo>
                  <a:cubicBezTo>
                    <a:pt x="58757" y="52959"/>
                    <a:pt x="59008" y="52697"/>
                    <a:pt x="59329" y="52697"/>
                  </a:cubicBezTo>
                  <a:close/>
                  <a:moveTo>
                    <a:pt x="63056" y="52697"/>
                  </a:moveTo>
                  <a:cubicBezTo>
                    <a:pt x="63353" y="52697"/>
                    <a:pt x="63627" y="52959"/>
                    <a:pt x="63627" y="53269"/>
                  </a:cubicBezTo>
                  <a:cubicBezTo>
                    <a:pt x="63627" y="53566"/>
                    <a:pt x="63377" y="53828"/>
                    <a:pt x="63056" y="53828"/>
                  </a:cubicBezTo>
                  <a:cubicBezTo>
                    <a:pt x="62746" y="53828"/>
                    <a:pt x="62496" y="53578"/>
                    <a:pt x="62496" y="53269"/>
                  </a:cubicBezTo>
                  <a:cubicBezTo>
                    <a:pt x="62496" y="52959"/>
                    <a:pt x="62746" y="52697"/>
                    <a:pt x="63056" y="52697"/>
                  </a:cubicBezTo>
                  <a:close/>
                  <a:moveTo>
                    <a:pt x="66782" y="52697"/>
                  </a:moveTo>
                  <a:cubicBezTo>
                    <a:pt x="67080" y="52697"/>
                    <a:pt x="67342" y="52959"/>
                    <a:pt x="67342" y="53269"/>
                  </a:cubicBezTo>
                  <a:cubicBezTo>
                    <a:pt x="67342" y="53566"/>
                    <a:pt x="67092" y="53828"/>
                    <a:pt x="66782" y="53828"/>
                  </a:cubicBezTo>
                  <a:cubicBezTo>
                    <a:pt x="66473" y="53828"/>
                    <a:pt x="66211" y="53578"/>
                    <a:pt x="66211" y="53269"/>
                  </a:cubicBezTo>
                  <a:cubicBezTo>
                    <a:pt x="66211" y="52959"/>
                    <a:pt x="66473" y="52697"/>
                    <a:pt x="66782" y="52697"/>
                  </a:cubicBezTo>
                  <a:close/>
                  <a:moveTo>
                    <a:pt x="70509" y="52697"/>
                  </a:moveTo>
                  <a:cubicBezTo>
                    <a:pt x="70807" y="52697"/>
                    <a:pt x="71080" y="52959"/>
                    <a:pt x="71080" y="53269"/>
                  </a:cubicBezTo>
                  <a:cubicBezTo>
                    <a:pt x="71080" y="53566"/>
                    <a:pt x="70830" y="53828"/>
                    <a:pt x="70509" y="53828"/>
                  </a:cubicBezTo>
                  <a:cubicBezTo>
                    <a:pt x="70199" y="53828"/>
                    <a:pt x="69949" y="53578"/>
                    <a:pt x="69949" y="53269"/>
                  </a:cubicBezTo>
                  <a:cubicBezTo>
                    <a:pt x="69949" y="52971"/>
                    <a:pt x="70199" y="52697"/>
                    <a:pt x="70509" y="52697"/>
                  </a:cubicBezTo>
                  <a:close/>
                  <a:moveTo>
                    <a:pt x="74236" y="52697"/>
                  </a:moveTo>
                  <a:cubicBezTo>
                    <a:pt x="74533" y="52697"/>
                    <a:pt x="74795" y="52959"/>
                    <a:pt x="74795" y="53269"/>
                  </a:cubicBezTo>
                  <a:cubicBezTo>
                    <a:pt x="74795" y="53566"/>
                    <a:pt x="74545" y="53828"/>
                    <a:pt x="74236" y="53828"/>
                  </a:cubicBezTo>
                  <a:cubicBezTo>
                    <a:pt x="73938" y="53828"/>
                    <a:pt x="73676" y="53578"/>
                    <a:pt x="73676" y="53269"/>
                  </a:cubicBezTo>
                  <a:cubicBezTo>
                    <a:pt x="73676" y="52959"/>
                    <a:pt x="73926" y="52697"/>
                    <a:pt x="74236" y="52697"/>
                  </a:cubicBezTo>
                  <a:close/>
                  <a:moveTo>
                    <a:pt x="77855" y="52697"/>
                  </a:moveTo>
                  <a:cubicBezTo>
                    <a:pt x="78153" y="52697"/>
                    <a:pt x="78415" y="52959"/>
                    <a:pt x="78415" y="53269"/>
                  </a:cubicBezTo>
                  <a:cubicBezTo>
                    <a:pt x="78415" y="53566"/>
                    <a:pt x="78165" y="53828"/>
                    <a:pt x="77855" y="53828"/>
                  </a:cubicBezTo>
                  <a:cubicBezTo>
                    <a:pt x="77546" y="53828"/>
                    <a:pt x="77284" y="53578"/>
                    <a:pt x="77284" y="53269"/>
                  </a:cubicBezTo>
                  <a:cubicBezTo>
                    <a:pt x="77284" y="52959"/>
                    <a:pt x="77546" y="52697"/>
                    <a:pt x="77855" y="52697"/>
                  </a:cubicBezTo>
                  <a:close/>
                  <a:moveTo>
                    <a:pt x="81570" y="52697"/>
                  </a:moveTo>
                  <a:cubicBezTo>
                    <a:pt x="81868" y="52697"/>
                    <a:pt x="82141" y="52959"/>
                    <a:pt x="82141" y="53269"/>
                  </a:cubicBezTo>
                  <a:cubicBezTo>
                    <a:pt x="82141" y="53566"/>
                    <a:pt x="81879" y="53828"/>
                    <a:pt x="81570" y="53828"/>
                  </a:cubicBezTo>
                  <a:cubicBezTo>
                    <a:pt x="81260" y="53828"/>
                    <a:pt x="81010" y="53578"/>
                    <a:pt x="81010" y="53269"/>
                  </a:cubicBezTo>
                  <a:cubicBezTo>
                    <a:pt x="81010" y="52959"/>
                    <a:pt x="81260" y="52697"/>
                    <a:pt x="81570" y="52697"/>
                  </a:cubicBezTo>
                  <a:close/>
                  <a:moveTo>
                    <a:pt x="85308" y="52697"/>
                  </a:moveTo>
                  <a:cubicBezTo>
                    <a:pt x="85606" y="52697"/>
                    <a:pt x="85880" y="52959"/>
                    <a:pt x="85880" y="53269"/>
                  </a:cubicBezTo>
                  <a:cubicBezTo>
                    <a:pt x="85880" y="53566"/>
                    <a:pt x="85618" y="53828"/>
                    <a:pt x="85308" y="53828"/>
                  </a:cubicBezTo>
                  <a:cubicBezTo>
                    <a:pt x="84999" y="53828"/>
                    <a:pt x="84749" y="53578"/>
                    <a:pt x="84749" y="53269"/>
                  </a:cubicBezTo>
                  <a:cubicBezTo>
                    <a:pt x="84749" y="52959"/>
                    <a:pt x="84999" y="52697"/>
                    <a:pt x="85308" y="52697"/>
                  </a:cubicBezTo>
                  <a:close/>
                  <a:moveTo>
                    <a:pt x="89035" y="52697"/>
                  </a:moveTo>
                  <a:cubicBezTo>
                    <a:pt x="89333" y="52697"/>
                    <a:pt x="89595" y="52959"/>
                    <a:pt x="89595" y="53269"/>
                  </a:cubicBezTo>
                  <a:cubicBezTo>
                    <a:pt x="89595" y="53566"/>
                    <a:pt x="89345" y="53828"/>
                    <a:pt x="89035" y="53828"/>
                  </a:cubicBezTo>
                  <a:cubicBezTo>
                    <a:pt x="88714" y="53828"/>
                    <a:pt x="88464" y="53578"/>
                    <a:pt x="88464" y="53269"/>
                  </a:cubicBezTo>
                  <a:cubicBezTo>
                    <a:pt x="88464" y="52959"/>
                    <a:pt x="88714" y="52697"/>
                    <a:pt x="89035" y="52697"/>
                  </a:cubicBezTo>
                  <a:close/>
                  <a:moveTo>
                    <a:pt x="92762" y="52697"/>
                  </a:moveTo>
                  <a:cubicBezTo>
                    <a:pt x="93059" y="52697"/>
                    <a:pt x="93333" y="52959"/>
                    <a:pt x="93333" y="53269"/>
                  </a:cubicBezTo>
                  <a:cubicBezTo>
                    <a:pt x="93333" y="53566"/>
                    <a:pt x="93071" y="53828"/>
                    <a:pt x="92762" y="53828"/>
                  </a:cubicBezTo>
                  <a:cubicBezTo>
                    <a:pt x="92452" y="53828"/>
                    <a:pt x="92202" y="53578"/>
                    <a:pt x="92202" y="53269"/>
                  </a:cubicBezTo>
                  <a:cubicBezTo>
                    <a:pt x="92202" y="52971"/>
                    <a:pt x="92452" y="52697"/>
                    <a:pt x="92762" y="52697"/>
                  </a:cubicBezTo>
                  <a:close/>
                  <a:moveTo>
                    <a:pt x="96488" y="52697"/>
                  </a:moveTo>
                  <a:cubicBezTo>
                    <a:pt x="96786" y="52697"/>
                    <a:pt x="97048" y="52959"/>
                    <a:pt x="97048" y="53269"/>
                  </a:cubicBezTo>
                  <a:cubicBezTo>
                    <a:pt x="97048" y="53566"/>
                    <a:pt x="96798" y="53828"/>
                    <a:pt x="96488" y="53828"/>
                  </a:cubicBezTo>
                  <a:cubicBezTo>
                    <a:pt x="96191" y="53828"/>
                    <a:pt x="95917" y="53578"/>
                    <a:pt x="95917" y="53269"/>
                  </a:cubicBezTo>
                  <a:cubicBezTo>
                    <a:pt x="95917" y="52971"/>
                    <a:pt x="96179" y="52697"/>
                    <a:pt x="96488" y="52697"/>
                  </a:cubicBezTo>
                  <a:close/>
                  <a:moveTo>
                    <a:pt x="100203" y="52697"/>
                  </a:moveTo>
                  <a:cubicBezTo>
                    <a:pt x="100501" y="52697"/>
                    <a:pt x="100775" y="52959"/>
                    <a:pt x="100775" y="53269"/>
                  </a:cubicBezTo>
                  <a:cubicBezTo>
                    <a:pt x="100775" y="53566"/>
                    <a:pt x="100513" y="53828"/>
                    <a:pt x="100203" y="53828"/>
                  </a:cubicBezTo>
                  <a:cubicBezTo>
                    <a:pt x="99905" y="53828"/>
                    <a:pt x="99644" y="53578"/>
                    <a:pt x="99644" y="53269"/>
                  </a:cubicBezTo>
                  <a:cubicBezTo>
                    <a:pt x="99644" y="52959"/>
                    <a:pt x="99894" y="52697"/>
                    <a:pt x="100203" y="52697"/>
                  </a:cubicBezTo>
                  <a:close/>
                  <a:moveTo>
                    <a:pt x="103942" y="52697"/>
                  </a:moveTo>
                  <a:cubicBezTo>
                    <a:pt x="104239" y="52697"/>
                    <a:pt x="104513" y="52959"/>
                    <a:pt x="104513" y="53269"/>
                  </a:cubicBezTo>
                  <a:cubicBezTo>
                    <a:pt x="104513" y="53566"/>
                    <a:pt x="104251" y="53828"/>
                    <a:pt x="103942" y="53828"/>
                  </a:cubicBezTo>
                  <a:cubicBezTo>
                    <a:pt x="103644" y="53828"/>
                    <a:pt x="103382" y="53578"/>
                    <a:pt x="103382" y="53269"/>
                  </a:cubicBezTo>
                  <a:cubicBezTo>
                    <a:pt x="103382" y="52959"/>
                    <a:pt x="103632" y="52697"/>
                    <a:pt x="103942" y="52697"/>
                  </a:cubicBezTo>
                  <a:close/>
                  <a:moveTo>
                    <a:pt x="107668" y="52697"/>
                  </a:moveTo>
                  <a:cubicBezTo>
                    <a:pt x="107966" y="52697"/>
                    <a:pt x="108228" y="52959"/>
                    <a:pt x="108228" y="53269"/>
                  </a:cubicBezTo>
                  <a:cubicBezTo>
                    <a:pt x="108228" y="53566"/>
                    <a:pt x="107978" y="53828"/>
                    <a:pt x="107668" y="53828"/>
                  </a:cubicBezTo>
                  <a:cubicBezTo>
                    <a:pt x="107371" y="53828"/>
                    <a:pt x="107097" y="53578"/>
                    <a:pt x="107097" y="53269"/>
                  </a:cubicBezTo>
                  <a:cubicBezTo>
                    <a:pt x="107097" y="52959"/>
                    <a:pt x="107347" y="52697"/>
                    <a:pt x="107668" y="52697"/>
                  </a:cubicBezTo>
                  <a:close/>
                  <a:moveTo>
                    <a:pt x="111395" y="52697"/>
                  </a:moveTo>
                  <a:cubicBezTo>
                    <a:pt x="111693" y="52697"/>
                    <a:pt x="111967" y="52959"/>
                    <a:pt x="111967" y="53269"/>
                  </a:cubicBezTo>
                  <a:cubicBezTo>
                    <a:pt x="111967" y="53566"/>
                    <a:pt x="111705" y="53828"/>
                    <a:pt x="111395" y="53828"/>
                  </a:cubicBezTo>
                  <a:cubicBezTo>
                    <a:pt x="111085" y="53828"/>
                    <a:pt x="110835" y="53578"/>
                    <a:pt x="110835" y="53269"/>
                  </a:cubicBezTo>
                  <a:cubicBezTo>
                    <a:pt x="110835" y="52959"/>
                    <a:pt x="111085" y="52697"/>
                    <a:pt x="111395" y="52697"/>
                  </a:cubicBezTo>
                  <a:close/>
                  <a:moveTo>
                    <a:pt x="115122" y="52697"/>
                  </a:moveTo>
                  <a:cubicBezTo>
                    <a:pt x="115419" y="52697"/>
                    <a:pt x="115681" y="52959"/>
                    <a:pt x="115681" y="53269"/>
                  </a:cubicBezTo>
                  <a:cubicBezTo>
                    <a:pt x="115681" y="53566"/>
                    <a:pt x="115431" y="53828"/>
                    <a:pt x="115122" y="53828"/>
                  </a:cubicBezTo>
                  <a:cubicBezTo>
                    <a:pt x="114812" y="53828"/>
                    <a:pt x="114550" y="53578"/>
                    <a:pt x="114550" y="53269"/>
                  </a:cubicBezTo>
                  <a:cubicBezTo>
                    <a:pt x="114550" y="52959"/>
                    <a:pt x="114812" y="52697"/>
                    <a:pt x="115122" y="52697"/>
                  </a:cubicBezTo>
                  <a:close/>
                  <a:moveTo>
                    <a:pt x="118860" y="52697"/>
                  </a:moveTo>
                  <a:cubicBezTo>
                    <a:pt x="119158" y="52697"/>
                    <a:pt x="119420" y="52959"/>
                    <a:pt x="119420" y="53269"/>
                  </a:cubicBezTo>
                  <a:cubicBezTo>
                    <a:pt x="119420" y="53566"/>
                    <a:pt x="119170" y="53828"/>
                    <a:pt x="118860" y="53828"/>
                  </a:cubicBezTo>
                  <a:cubicBezTo>
                    <a:pt x="118539" y="53828"/>
                    <a:pt x="118289" y="53578"/>
                    <a:pt x="118289" y="53269"/>
                  </a:cubicBezTo>
                  <a:cubicBezTo>
                    <a:pt x="118289" y="52959"/>
                    <a:pt x="118539" y="52697"/>
                    <a:pt x="118860" y="52697"/>
                  </a:cubicBezTo>
                  <a:close/>
                  <a:moveTo>
                    <a:pt x="122575" y="52697"/>
                  </a:moveTo>
                  <a:cubicBezTo>
                    <a:pt x="122873" y="52697"/>
                    <a:pt x="123146" y="52959"/>
                    <a:pt x="123146" y="53269"/>
                  </a:cubicBezTo>
                  <a:cubicBezTo>
                    <a:pt x="123146" y="53566"/>
                    <a:pt x="122885" y="53828"/>
                    <a:pt x="122575" y="53828"/>
                  </a:cubicBezTo>
                  <a:cubicBezTo>
                    <a:pt x="122265" y="53828"/>
                    <a:pt x="122015" y="53578"/>
                    <a:pt x="122015" y="53269"/>
                  </a:cubicBezTo>
                  <a:cubicBezTo>
                    <a:pt x="122027" y="52971"/>
                    <a:pt x="122277" y="52697"/>
                    <a:pt x="122575" y="52697"/>
                  </a:cubicBezTo>
                  <a:close/>
                  <a:moveTo>
                    <a:pt x="126314" y="52697"/>
                  </a:moveTo>
                  <a:cubicBezTo>
                    <a:pt x="126611" y="52697"/>
                    <a:pt x="126873" y="52959"/>
                    <a:pt x="126873" y="53269"/>
                  </a:cubicBezTo>
                  <a:cubicBezTo>
                    <a:pt x="126873" y="53566"/>
                    <a:pt x="126623" y="53828"/>
                    <a:pt x="126314" y="53828"/>
                  </a:cubicBezTo>
                  <a:cubicBezTo>
                    <a:pt x="126004" y="53828"/>
                    <a:pt x="125742" y="53578"/>
                    <a:pt x="125742" y="53269"/>
                  </a:cubicBezTo>
                  <a:cubicBezTo>
                    <a:pt x="125742" y="52971"/>
                    <a:pt x="126004" y="52697"/>
                    <a:pt x="126314" y="52697"/>
                  </a:cubicBezTo>
                  <a:close/>
                  <a:moveTo>
                    <a:pt x="130028" y="52697"/>
                  </a:moveTo>
                  <a:cubicBezTo>
                    <a:pt x="130326" y="52697"/>
                    <a:pt x="130600" y="52959"/>
                    <a:pt x="130600" y="53269"/>
                  </a:cubicBezTo>
                  <a:cubicBezTo>
                    <a:pt x="130600" y="53566"/>
                    <a:pt x="130350" y="53828"/>
                    <a:pt x="130028" y="53828"/>
                  </a:cubicBezTo>
                  <a:cubicBezTo>
                    <a:pt x="129731" y="53828"/>
                    <a:pt x="129469" y="53578"/>
                    <a:pt x="129469" y="53269"/>
                  </a:cubicBezTo>
                  <a:cubicBezTo>
                    <a:pt x="129469" y="52959"/>
                    <a:pt x="129719" y="52697"/>
                    <a:pt x="130028" y="52697"/>
                  </a:cubicBezTo>
                  <a:close/>
                  <a:moveTo>
                    <a:pt x="133767" y="52697"/>
                  </a:moveTo>
                  <a:cubicBezTo>
                    <a:pt x="134065" y="52697"/>
                    <a:pt x="134326" y="52959"/>
                    <a:pt x="134326" y="53269"/>
                  </a:cubicBezTo>
                  <a:cubicBezTo>
                    <a:pt x="134326" y="53566"/>
                    <a:pt x="134076" y="53828"/>
                    <a:pt x="133767" y="53828"/>
                  </a:cubicBezTo>
                  <a:cubicBezTo>
                    <a:pt x="133469" y="53828"/>
                    <a:pt x="133207" y="53578"/>
                    <a:pt x="133207" y="53269"/>
                  </a:cubicBezTo>
                  <a:cubicBezTo>
                    <a:pt x="133207" y="52959"/>
                    <a:pt x="133457" y="52697"/>
                    <a:pt x="133767" y="52697"/>
                  </a:cubicBezTo>
                  <a:close/>
                  <a:moveTo>
                    <a:pt x="137494" y="52697"/>
                  </a:moveTo>
                  <a:cubicBezTo>
                    <a:pt x="137791" y="52697"/>
                    <a:pt x="138053" y="52959"/>
                    <a:pt x="138053" y="53269"/>
                  </a:cubicBezTo>
                  <a:cubicBezTo>
                    <a:pt x="138053" y="53566"/>
                    <a:pt x="137803" y="53828"/>
                    <a:pt x="137494" y="53828"/>
                  </a:cubicBezTo>
                  <a:cubicBezTo>
                    <a:pt x="137196" y="53828"/>
                    <a:pt x="136922" y="53578"/>
                    <a:pt x="136922" y="53269"/>
                  </a:cubicBezTo>
                  <a:cubicBezTo>
                    <a:pt x="136934" y="52971"/>
                    <a:pt x="137172" y="52697"/>
                    <a:pt x="137494" y="52697"/>
                  </a:cubicBezTo>
                  <a:close/>
                  <a:moveTo>
                    <a:pt x="141220" y="52697"/>
                  </a:moveTo>
                  <a:cubicBezTo>
                    <a:pt x="141518" y="52697"/>
                    <a:pt x="141792" y="52959"/>
                    <a:pt x="141792" y="53269"/>
                  </a:cubicBezTo>
                  <a:cubicBezTo>
                    <a:pt x="141792" y="53566"/>
                    <a:pt x="141530" y="53828"/>
                    <a:pt x="141220" y="53828"/>
                  </a:cubicBezTo>
                  <a:cubicBezTo>
                    <a:pt x="140911" y="53828"/>
                    <a:pt x="140661" y="53578"/>
                    <a:pt x="140661" y="53269"/>
                  </a:cubicBezTo>
                  <a:cubicBezTo>
                    <a:pt x="140661" y="52971"/>
                    <a:pt x="140911" y="52697"/>
                    <a:pt x="141220" y="52697"/>
                  </a:cubicBezTo>
                  <a:close/>
                  <a:moveTo>
                    <a:pt x="144947" y="52697"/>
                  </a:moveTo>
                  <a:cubicBezTo>
                    <a:pt x="145244" y="52697"/>
                    <a:pt x="145506" y="52959"/>
                    <a:pt x="145506" y="53269"/>
                  </a:cubicBezTo>
                  <a:cubicBezTo>
                    <a:pt x="145506" y="53566"/>
                    <a:pt x="145256" y="53828"/>
                    <a:pt x="144947" y="53828"/>
                  </a:cubicBezTo>
                  <a:cubicBezTo>
                    <a:pt x="144637" y="53828"/>
                    <a:pt x="144375" y="53578"/>
                    <a:pt x="144375" y="53269"/>
                  </a:cubicBezTo>
                  <a:cubicBezTo>
                    <a:pt x="144375" y="52959"/>
                    <a:pt x="144637" y="52697"/>
                    <a:pt x="144947" y="52697"/>
                  </a:cubicBezTo>
                  <a:close/>
                  <a:moveTo>
                    <a:pt x="148685" y="52697"/>
                  </a:moveTo>
                  <a:cubicBezTo>
                    <a:pt x="148983" y="52697"/>
                    <a:pt x="149245" y="52959"/>
                    <a:pt x="149245" y="53269"/>
                  </a:cubicBezTo>
                  <a:cubicBezTo>
                    <a:pt x="149245" y="53566"/>
                    <a:pt x="148995" y="53828"/>
                    <a:pt x="148685" y="53828"/>
                  </a:cubicBezTo>
                  <a:cubicBezTo>
                    <a:pt x="148364" y="53828"/>
                    <a:pt x="148114" y="53578"/>
                    <a:pt x="148114" y="53269"/>
                  </a:cubicBezTo>
                  <a:cubicBezTo>
                    <a:pt x="148114" y="52959"/>
                    <a:pt x="148364" y="52697"/>
                    <a:pt x="148685" y="52697"/>
                  </a:cubicBezTo>
                  <a:close/>
                  <a:moveTo>
                    <a:pt x="152400" y="52697"/>
                  </a:moveTo>
                  <a:cubicBezTo>
                    <a:pt x="152698" y="52697"/>
                    <a:pt x="152972" y="52959"/>
                    <a:pt x="152972" y="53269"/>
                  </a:cubicBezTo>
                  <a:cubicBezTo>
                    <a:pt x="152972" y="53566"/>
                    <a:pt x="152710" y="53828"/>
                    <a:pt x="152400" y="53828"/>
                  </a:cubicBezTo>
                  <a:cubicBezTo>
                    <a:pt x="152091" y="53828"/>
                    <a:pt x="151841" y="53578"/>
                    <a:pt x="151841" y="53269"/>
                  </a:cubicBezTo>
                  <a:cubicBezTo>
                    <a:pt x="151841" y="52959"/>
                    <a:pt x="152091" y="52697"/>
                    <a:pt x="152400" y="52697"/>
                  </a:cubicBezTo>
                  <a:close/>
                  <a:moveTo>
                    <a:pt x="154668" y="54755"/>
                  </a:moveTo>
                  <a:lnTo>
                    <a:pt x="154828" y="55103"/>
                  </a:lnTo>
                  <a:lnTo>
                    <a:pt x="154828" y="55103"/>
                  </a:lnTo>
                  <a:cubicBezTo>
                    <a:pt x="154819" y="54968"/>
                    <a:pt x="154758" y="54847"/>
                    <a:pt x="154668" y="54755"/>
                  </a:cubicBezTo>
                  <a:close/>
                  <a:moveTo>
                    <a:pt x="1548" y="54578"/>
                  </a:moveTo>
                  <a:cubicBezTo>
                    <a:pt x="1846" y="54578"/>
                    <a:pt x="2119" y="54828"/>
                    <a:pt x="2119" y="55138"/>
                  </a:cubicBezTo>
                  <a:cubicBezTo>
                    <a:pt x="2119" y="55435"/>
                    <a:pt x="1858" y="55709"/>
                    <a:pt x="1548" y="55709"/>
                  </a:cubicBezTo>
                  <a:cubicBezTo>
                    <a:pt x="1238" y="55709"/>
                    <a:pt x="988" y="55459"/>
                    <a:pt x="988" y="55138"/>
                  </a:cubicBezTo>
                  <a:cubicBezTo>
                    <a:pt x="988" y="54828"/>
                    <a:pt x="1238" y="54578"/>
                    <a:pt x="1548" y="54578"/>
                  </a:cubicBezTo>
                  <a:close/>
                  <a:moveTo>
                    <a:pt x="5287" y="54578"/>
                  </a:moveTo>
                  <a:cubicBezTo>
                    <a:pt x="5596" y="54578"/>
                    <a:pt x="5846" y="54828"/>
                    <a:pt x="5846" y="55138"/>
                  </a:cubicBezTo>
                  <a:cubicBezTo>
                    <a:pt x="5846" y="55459"/>
                    <a:pt x="5596" y="55709"/>
                    <a:pt x="5287" y="55709"/>
                  </a:cubicBezTo>
                  <a:cubicBezTo>
                    <a:pt x="4977" y="55709"/>
                    <a:pt x="4715" y="55459"/>
                    <a:pt x="4715" y="55138"/>
                  </a:cubicBezTo>
                  <a:cubicBezTo>
                    <a:pt x="4715" y="54828"/>
                    <a:pt x="4977" y="54578"/>
                    <a:pt x="5287" y="54578"/>
                  </a:cubicBezTo>
                  <a:close/>
                  <a:moveTo>
                    <a:pt x="9001" y="54578"/>
                  </a:moveTo>
                  <a:cubicBezTo>
                    <a:pt x="9299" y="54578"/>
                    <a:pt x="9573" y="54828"/>
                    <a:pt x="9573" y="55138"/>
                  </a:cubicBezTo>
                  <a:cubicBezTo>
                    <a:pt x="9573" y="55435"/>
                    <a:pt x="9323" y="55709"/>
                    <a:pt x="9001" y="55709"/>
                  </a:cubicBezTo>
                  <a:cubicBezTo>
                    <a:pt x="8704" y="55709"/>
                    <a:pt x="8442" y="55459"/>
                    <a:pt x="8442" y="55138"/>
                  </a:cubicBezTo>
                  <a:cubicBezTo>
                    <a:pt x="8442" y="54828"/>
                    <a:pt x="8692" y="54578"/>
                    <a:pt x="9001" y="54578"/>
                  </a:cubicBezTo>
                  <a:close/>
                  <a:moveTo>
                    <a:pt x="12728" y="54578"/>
                  </a:moveTo>
                  <a:cubicBezTo>
                    <a:pt x="13037" y="54578"/>
                    <a:pt x="13288" y="54828"/>
                    <a:pt x="13288" y="55138"/>
                  </a:cubicBezTo>
                  <a:cubicBezTo>
                    <a:pt x="13288" y="55459"/>
                    <a:pt x="13037" y="55709"/>
                    <a:pt x="12728" y="55709"/>
                  </a:cubicBezTo>
                  <a:cubicBezTo>
                    <a:pt x="12418" y="55709"/>
                    <a:pt x="12156" y="55459"/>
                    <a:pt x="12156" y="55138"/>
                  </a:cubicBezTo>
                  <a:cubicBezTo>
                    <a:pt x="12156" y="54828"/>
                    <a:pt x="12418" y="54578"/>
                    <a:pt x="12728" y="54578"/>
                  </a:cubicBezTo>
                  <a:close/>
                  <a:moveTo>
                    <a:pt x="16466" y="54578"/>
                  </a:moveTo>
                  <a:cubicBezTo>
                    <a:pt x="16764" y="54578"/>
                    <a:pt x="17026" y="54828"/>
                    <a:pt x="17026" y="55138"/>
                  </a:cubicBezTo>
                  <a:cubicBezTo>
                    <a:pt x="17026" y="55435"/>
                    <a:pt x="16776" y="55709"/>
                    <a:pt x="16466" y="55709"/>
                  </a:cubicBezTo>
                  <a:cubicBezTo>
                    <a:pt x="16169" y="55709"/>
                    <a:pt x="15895" y="55459"/>
                    <a:pt x="15895" y="55138"/>
                  </a:cubicBezTo>
                  <a:cubicBezTo>
                    <a:pt x="15895" y="54828"/>
                    <a:pt x="16145" y="54578"/>
                    <a:pt x="16466" y="54578"/>
                  </a:cubicBezTo>
                  <a:close/>
                  <a:moveTo>
                    <a:pt x="20181" y="54578"/>
                  </a:moveTo>
                  <a:cubicBezTo>
                    <a:pt x="20491" y="54578"/>
                    <a:pt x="20753" y="54828"/>
                    <a:pt x="20753" y="55138"/>
                  </a:cubicBezTo>
                  <a:cubicBezTo>
                    <a:pt x="20753" y="55459"/>
                    <a:pt x="20491" y="55709"/>
                    <a:pt x="20181" y="55709"/>
                  </a:cubicBezTo>
                  <a:cubicBezTo>
                    <a:pt x="19872" y="55709"/>
                    <a:pt x="19622" y="55459"/>
                    <a:pt x="19622" y="55138"/>
                  </a:cubicBezTo>
                  <a:cubicBezTo>
                    <a:pt x="19622" y="54828"/>
                    <a:pt x="19872" y="54578"/>
                    <a:pt x="20181" y="54578"/>
                  </a:cubicBezTo>
                  <a:close/>
                  <a:moveTo>
                    <a:pt x="23920" y="54578"/>
                  </a:moveTo>
                  <a:cubicBezTo>
                    <a:pt x="24217" y="54578"/>
                    <a:pt x="24479" y="54828"/>
                    <a:pt x="24479" y="55138"/>
                  </a:cubicBezTo>
                  <a:cubicBezTo>
                    <a:pt x="24479" y="55435"/>
                    <a:pt x="24229" y="55709"/>
                    <a:pt x="23920" y="55709"/>
                  </a:cubicBezTo>
                  <a:cubicBezTo>
                    <a:pt x="23610" y="55709"/>
                    <a:pt x="23348" y="55459"/>
                    <a:pt x="23348" y="55138"/>
                  </a:cubicBezTo>
                  <a:cubicBezTo>
                    <a:pt x="23348" y="54828"/>
                    <a:pt x="23610" y="54578"/>
                    <a:pt x="23920" y="54578"/>
                  </a:cubicBezTo>
                  <a:close/>
                  <a:moveTo>
                    <a:pt x="27635" y="54578"/>
                  </a:moveTo>
                  <a:cubicBezTo>
                    <a:pt x="27956" y="54578"/>
                    <a:pt x="28206" y="54828"/>
                    <a:pt x="28206" y="55138"/>
                  </a:cubicBezTo>
                  <a:cubicBezTo>
                    <a:pt x="28206" y="55459"/>
                    <a:pt x="27956" y="55709"/>
                    <a:pt x="27635" y="55709"/>
                  </a:cubicBezTo>
                  <a:cubicBezTo>
                    <a:pt x="27325" y="55709"/>
                    <a:pt x="27075" y="55459"/>
                    <a:pt x="27075" y="55138"/>
                  </a:cubicBezTo>
                  <a:cubicBezTo>
                    <a:pt x="27075" y="54828"/>
                    <a:pt x="27325" y="54578"/>
                    <a:pt x="27635" y="54578"/>
                  </a:cubicBezTo>
                  <a:close/>
                  <a:moveTo>
                    <a:pt x="31373" y="54578"/>
                  </a:moveTo>
                  <a:cubicBezTo>
                    <a:pt x="31671" y="54578"/>
                    <a:pt x="31945" y="54828"/>
                    <a:pt x="31945" y="55138"/>
                  </a:cubicBezTo>
                  <a:cubicBezTo>
                    <a:pt x="31945" y="55435"/>
                    <a:pt x="31683" y="55709"/>
                    <a:pt x="31373" y="55709"/>
                  </a:cubicBezTo>
                  <a:cubicBezTo>
                    <a:pt x="31064" y="55709"/>
                    <a:pt x="30814" y="55459"/>
                    <a:pt x="30814" y="55138"/>
                  </a:cubicBezTo>
                  <a:cubicBezTo>
                    <a:pt x="30814" y="54828"/>
                    <a:pt x="31064" y="54578"/>
                    <a:pt x="31373" y="54578"/>
                  </a:cubicBezTo>
                  <a:close/>
                  <a:moveTo>
                    <a:pt x="35100" y="54578"/>
                  </a:moveTo>
                  <a:cubicBezTo>
                    <a:pt x="35409" y="54578"/>
                    <a:pt x="35659" y="54828"/>
                    <a:pt x="35659" y="55138"/>
                  </a:cubicBezTo>
                  <a:cubicBezTo>
                    <a:pt x="35659" y="55459"/>
                    <a:pt x="35409" y="55709"/>
                    <a:pt x="35100" y="55709"/>
                  </a:cubicBezTo>
                  <a:cubicBezTo>
                    <a:pt x="34778" y="55709"/>
                    <a:pt x="34528" y="55459"/>
                    <a:pt x="34528" y="55138"/>
                  </a:cubicBezTo>
                  <a:cubicBezTo>
                    <a:pt x="34528" y="54828"/>
                    <a:pt x="34778" y="54578"/>
                    <a:pt x="35100" y="54578"/>
                  </a:cubicBezTo>
                  <a:close/>
                  <a:moveTo>
                    <a:pt x="38815" y="54578"/>
                  </a:moveTo>
                  <a:cubicBezTo>
                    <a:pt x="39112" y="54578"/>
                    <a:pt x="39386" y="54828"/>
                    <a:pt x="39386" y="55138"/>
                  </a:cubicBezTo>
                  <a:cubicBezTo>
                    <a:pt x="39386" y="55435"/>
                    <a:pt x="39124" y="55709"/>
                    <a:pt x="38815" y="55709"/>
                  </a:cubicBezTo>
                  <a:cubicBezTo>
                    <a:pt x="38517" y="55709"/>
                    <a:pt x="38255" y="55459"/>
                    <a:pt x="38255" y="55138"/>
                  </a:cubicBezTo>
                  <a:cubicBezTo>
                    <a:pt x="38255" y="54828"/>
                    <a:pt x="38505" y="54578"/>
                    <a:pt x="38815" y="54578"/>
                  </a:cubicBezTo>
                  <a:close/>
                  <a:moveTo>
                    <a:pt x="42553" y="54578"/>
                  </a:moveTo>
                  <a:cubicBezTo>
                    <a:pt x="42863" y="54578"/>
                    <a:pt x="43113" y="54828"/>
                    <a:pt x="43113" y="55138"/>
                  </a:cubicBezTo>
                  <a:cubicBezTo>
                    <a:pt x="43113" y="55459"/>
                    <a:pt x="42863" y="55709"/>
                    <a:pt x="42553" y="55709"/>
                  </a:cubicBezTo>
                  <a:cubicBezTo>
                    <a:pt x="42232" y="55709"/>
                    <a:pt x="41982" y="55459"/>
                    <a:pt x="41982" y="55138"/>
                  </a:cubicBezTo>
                  <a:cubicBezTo>
                    <a:pt x="41982" y="54828"/>
                    <a:pt x="42244" y="54578"/>
                    <a:pt x="42553" y="54578"/>
                  </a:cubicBezTo>
                  <a:close/>
                  <a:moveTo>
                    <a:pt x="46268" y="54578"/>
                  </a:moveTo>
                  <a:cubicBezTo>
                    <a:pt x="46565" y="54578"/>
                    <a:pt x="46839" y="54828"/>
                    <a:pt x="46839" y="55138"/>
                  </a:cubicBezTo>
                  <a:cubicBezTo>
                    <a:pt x="46839" y="55435"/>
                    <a:pt x="46589" y="55709"/>
                    <a:pt x="46268" y="55709"/>
                  </a:cubicBezTo>
                  <a:cubicBezTo>
                    <a:pt x="45970" y="55709"/>
                    <a:pt x="45708" y="55459"/>
                    <a:pt x="45708" y="55138"/>
                  </a:cubicBezTo>
                  <a:cubicBezTo>
                    <a:pt x="45708" y="54828"/>
                    <a:pt x="45958" y="54578"/>
                    <a:pt x="46268" y="54578"/>
                  </a:cubicBezTo>
                  <a:close/>
                  <a:moveTo>
                    <a:pt x="50006" y="54578"/>
                  </a:moveTo>
                  <a:cubicBezTo>
                    <a:pt x="50316" y="54578"/>
                    <a:pt x="50578" y="54828"/>
                    <a:pt x="50578" y="55138"/>
                  </a:cubicBezTo>
                  <a:cubicBezTo>
                    <a:pt x="50578" y="55459"/>
                    <a:pt x="50316" y="55709"/>
                    <a:pt x="50006" y="55709"/>
                  </a:cubicBezTo>
                  <a:cubicBezTo>
                    <a:pt x="49697" y="55709"/>
                    <a:pt x="49447" y="55459"/>
                    <a:pt x="49447" y="55138"/>
                  </a:cubicBezTo>
                  <a:cubicBezTo>
                    <a:pt x="49447" y="54828"/>
                    <a:pt x="49697" y="54578"/>
                    <a:pt x="50006" y="54578"/>
                  </a:cubicBezTo>
                  <a:close/>
                  <a:moveTo>
                    <a:pt x="53733" y="54578"/>
                  </a:moveTo>
                  <a:cubicBezTo>
                    <a:pt x="54031" y="54578"/>
                    <a:pt x="54293" y="54828"/>
                    <a:pt x="54293" y="55138"/>
                  </a:cubicBezTo>
                  <a:cubicBezTo>
                    <a:pt x="54293" y="55435"/>
                    <a:pt x="54043" y="55709"/>
                    <a:pt x="53733" y="55709"/>
                  </a:cubicBezTo>
                  <a:cubicBezTo>
                    <a:pt x="53412" y="55709"/>
                    <a:pt x="53162" y="55459"/>
                    <a:pt x="53162" y="55138"/>
                  </a:cubicBezTo>
                  <a:cubicBezTo>
                    <a:pt x="53162" y="54828"/>
                    <a:pt x="53412" y="54578"/>
                    <a:pt x="53733" y="54578"/>
                  </a:cubicBezTo>
                  <a:close/>
                  <a:moveTo>
                    <a:pt x="57460" y="54578"/>
                  </a:moveTo>
                  <a:cubicBezTo>
                    <a:pt x="57781" y="54578"/>
                    <a:pt x="58031" y="54828"/>
                    <a:pt x="58031" y="55138"/>
                  </a:cubicBezTo>
                  <a:cubicBezTo>
                    <a:pt x="58031" y="55459"/>
                    <a:pt x="57781" y="55709"/>
                    <a:pt x="57460" y="55709"/>
                  </a:cubicBezTo>
                  <a:cubicBezTo>
                    <a:pt x="57150" y="55709"/>
                    <a:pt x="56900" y="55459"/>
                    <a:pt x="56900" y="55138"/>
                  </a:cubicBezTo>
                  <a:cubicBezTo>
                    <a:pt x="56900" y="54828"/>
                    <a:pt x="57150" y="54578"/>
                    <a:pt x="57460" y="54578"/>
                  </a:cubicBezTo>
                  <a:close/>
                  <a:moveTo>
                    <a:pt x="61186" y="54578"/>
                  </a:moveTo>
                  <a:cubicBezTo>
                    <a:pt x="61484" y="54578"/>
                    <a:pt x="61746" y="54828"/>
                    <a:pt x="61746" y="55138"/>
                  </a:cubicBezTo>
                  <a:cubicBezTo>
                    <a:pt x="61746" y="55435"/>
                    <a:pt x="61496" y="55709"/>
                    <a:pt x="61186" y="55709"/>
                  </a:cubicBezTo>
                  <a:cubicBezTo>
                    <a:pt x="60877" y="55709"/>
                    <a:pt x="60615" y="55459"/>
                    <a:pt x="60615" y="55138"/>
                  </a:cubicBezTo>
                  <a:cubicBezTo>
                    <a:pt x="60615" y="54828"/>
                    <a:pt x="60877" y="54578"/>
                    <a:pt x="61186" y="54578"/>
                  </a:cubicBezTo>
                  <a:close/>
                  <a:moveTo>
                    <a:pt x="64925" y="54578"/>
                  </a:moveTo>
                  <a:cubicBezTo>
                    <a:pt x="65234" y="54578"/>
                    <a:pt x="65485" y="54828"/>
                    <a:pt x="65485" y="55138"/>
                  </a:cubicBezTo>
                  <a:cubicBezTo>
                    <a:pt x="65485" y="55459"/>
                    <a:pt x="65234" y="55709"/>
                    <a:pt x="64925" y="55709"/>
                  </a:cubicBezTo>
                  <a:cubicBezTo>
                    <a:pt x="64603" y="55709"/>
                    <a:pt x="64353" y="55459"/>
                    <a:pt x="64353" y="55138"/>
                  </a:cubicBezTo>
                  <a:cubicBezTo>
                    <a:pt x="64353" y="54828"/>
                    <a:pt x="64603" y="54578"/>
                    <a:pt x="64925" y="54578"/>
                  </a:cubicBezTo>
                  <a:close/>
                  <a:moveTo>
                    <a:pt x="68640" y="54578"/>
                  </a:moveTo>
                  <a:cubicBezTo>
                    <a:pt x="68937" y="54578"/>
                    <a:pt x="69211" y="54828"/>
                    <a:pt x="69211" y="55138"/>
                  </a:cubicBezTo>
                  <a:cubicBezTo>
                    <a:pt x="69211" y="55435"/>
                    <a:pt x="68949" y="55709"/>
                    <a:pt x="68640" y="55709"/>
                  </a:cubicBezTo>
                  <a:cubicBezTo>
                    <a:pt x="68330" y="55709"/>
                    <a:pt x="68080" y="55459"/>
                    <a:pt x="68080" y="55138"/>
                  </a:cubicBezTo>
                  <a:cubicBezTo>
                    <a:pt x="68092" y="54828"/>
                    <a:pt x="68330" y="54578"/>
                    <a:pt x="68640" y="54578"/>
                  </a:cubicBezTo>
                  <a:close/>
                  <a:moveTo>
                    <a:pt x="72366" y="54578"/>
                  </a:moveTo>
                  <a:cubicBezTo>
                    <a:pt x="72676" y="54578"/>
                    <a:pt x="72926" y="54828"/>
                    <a:pt x="72926" y="55138"/>
                  </a:cubicBezTo>
                  <a:cubicBezTo>
                    <a:pt x="72926" y="55459"/>
                    <a:pt x="72676" y="55709"/>
                    <a:pt x="72366" y="55709"/>
                  </a:cubicBezTo>
                  <a:cubicBezTo>
                    <a:pt x="72045" y="55709"/>
                    <a:pt x="71795" y="55459"/>
                    <a:pt x="71795" y="55138"/>
                  </a:cubicBezTo>
                  <a:cubicBezTo>
                    <a:pt x="71795" y="54828"/>
                    <a:pt x="72069" y="54578"/>
                    <a:pt x="72366" y="54578"/>
                  </a:cubicBezTo>
                  <a:close/>
                  <a:moveTo>
                    <a:pt x="76093" y="54578"/>
                  </a:moveTo>
                  <a:cubicBezTo>
                    <a:pt x="76391" y="54578"/>
                    <a:pt x="76664" y="54828"/>
                    <a:pt x="76664" y="55138"/>
                  </a:cubicBezTo>
                  <a:cubicBezTo>
                    <a:pt x="76664" y="55435"/>
                    <a:pt x="76403" y="55709"/>
                    <a:pt x="76093" y="55709"/>
                  </a:cubicBezTo>
                  <a:cubicBezTo>
                    <a:pt x="75795" y="55709"/>
                    <a:pt x="75533" y="55459"/>
                    <a:pt x="75533" y="55138"/>
                  </a:cubicBezTo>
                  <a:cubicBezTo>
                    <a:pt x="75533" y="54828"/>
                    <a:pt x="75783" y="54578"/>
                    <a:pt x="76093" y="54578"/>
                  </a:cubicBezTo>
                  <a:close/>
                  <a:moveTo>
                    <a:pt x="79712" y="54578"/>
                  </a:moveTo>
                  <a:cubicBezTo>
                    <a:pt x="80010" y="54578"/>
                    <a:pt x="80284" y="54828"/>
                    <a:pt x="80284" y="55138"/>
                  </a:cubicBezTo>
                  <a:cubicBezTo>
                    <a:pt x="80284" y="55435"/>
                    <a:pt x="80022" y="55709"/>
                    <a:pt x="79712" y="55709"/>
                  </a:cubicBezTo>
                  <a:cubicBezTo>
                    <a:pt x="79403" y="55709"/>
                    <a:pt x="79153" y="55459"/>
                    <a:pt x="79153" y="55138"/>
                  </a:cubicBezTo>
                  <a:cubicBezTo>
                    <a:pt x="79153" y="54828"/>
                    <a:pt x="79403" y="54578"/>
                    <a:pt x="79712" y="54578"/>
                  </a:cubicBezTo>
                  <a:close/>
                  <a:moveTo>
                    <a:pt x="83451" y="54578"/>
                  </a:moveTo>
                  <a:cubicBezTo>
                    <a:pt x="83761" y="54578"/>
                    <a:pt x="84011" y="54828"/>
                    <a:pt x="84011" y="55138"/>
                  </a:cubicBezTo>
                  <a:cubicBezTo>
                    <a:pt x="84011" y="55459"/>
                    <a:pt x="83761" y="55709"/>
                    <a:pt x="83451" y="55709"/>
                  </a:cubicBezTo>
                  <a:cubicBezTo>
                    <a:pt x="83141" y="55709"/>
                    <a:pt x="82880" y="55459"/>
                    <a:pt x="82880" y="55138"/>
                  </a:cubicBezTo>
                  <a:cubicBezTo>
                    <a:pt x="82880" y="54828"/>
                    <a:pt x="83141" y="54578"/>
                    <a:pt x="83451" y="54578"/>
                  </a:cubicBezTo>
                  <a:close/>
                  <a:moveTo>
                    <a:pt x="87166" y="54578"/>
                  </a:moveTo>
                  <a:cubicBezTo>
                    <a:pt x="87463" y="54578"/>
                    <a:pt x="87737" y="54828"/>
                    <a:pt x="87737" y="55138"/>
                  </a:cubicBezTo>
                  <a:cubicBezTo>
                    <a:pt x="87737" y="55435"/>
                    <a:pt x="87475" y="55709"/>
                    <a:pt x="87166" y="55709"/>
                  </a:cubicBezTo>
                  <a:cubicBezTo>
                    <a:pt x="86856" y="55709"/>
                    <a:pt x="86606" y="55459"/>
                    <a:pt x="86606" y="55138"/>
                  </a:cubicBezTo>
                  <a:cubicBezTo>
                    <a:pt x="86606" y="54828"/>
                    <a:pt x="86856" y="54578"/>
                    <a:pt x="87166" y="54578"/>
                  </a:cubicBezTo>
                  <a:close/>
                  <a:moveTo>
                    <a:pt x="90904" y="54578"/>
                  </a:moveTo>
                  <a:cubicBezTo>
                    <a:pt x="91214" y="54578"/>
                    <a:pt x="91464" y="54828"/>
                    <a:pt x="91464" y="55138"/>
                  </a:cubicBezTo>
                  <a:cubicBezTo>
                    <a:pt x="91464" y="55459"/>
                    <a:pt x="91214" y="55709"/>
                    <a:pt x="90904" y="55709"/>
                  </a:cubicBezTo>
                  <a:cubicBezTo>
                    <a:pt x="90595" y="55709"/>
                    <a:pt x="90345" y="55459"/>
                    <a:pt x="90345" y="55138"/>
                  </a:cubicBezTo>
                  <a:cubicBezTo>
                    <a:pt x="90345" y="54828"/>
                    <a:pt x="90595" y="54578"/>
                    <a:pt x="90904" y="54578"/>
                  </a:cubicBezTo>
                  <a:close/>
                  <a:moveTo>
                    <a:pt x="94631" y="54578"/>
                  </a:moveTo>
                  <a:cubicBezTo>
                    <a:pt x="94929" y="54578"/>
                    <a:pt x="95191" y="54828"/>
                    <a:pt x="95191" y="55138"/>
                  </a:cubicBezTo>
                  <a:cubicBezTo>
                    <a:pt x="95191" y="55435"/>
                    <a:pt x="94941" y="55709"/>
                    <a:pt x="94631" y="55709"/>
                  </a:cubicBezTo>
                  <a:cubicBezTo>
                    <a:pt x="94310" y="55709"/>
                    <a:pt x="94060" y="55459"/>
                    <a:pt x="94060" y="55138"/>
                  </a:cubicBezTo>
                  <a:cubicBezTo>
                    <a:pt x="94071" y="54828"/>
                    <a:pt x="94310" y="54578"/>
                    <a:pt x="94631" y="54578"/>
                  </a:cubicBezTo>
                  <a:close/>
                  <a:moveTo>
                    <a:pt x="98346" y="54578"/>
                  </a:moveTo>
                  <a:cubicBezTo>
                    <a:pt x="98655" y="54578"/>
                    <a:pt x="98905" y="54828"/>
                    <a:pt x="98905" y="55138"/>
                  </a:cubicBezTo>
                  <a:cubicBezTo>
                    <a:pt x="98905" y="55459"/>
                    <a:pt x="98655" y="55709"/>
                    <a:pt x="98346" y="55709"/>
                  </a:cubicBezTo>
                  <a:cubicBezTo>
                    <a:pt x="98036" y="55709"/>
                    <a:pt x="97786" y="55459"/>
                    <a:pt x="97786" y="55138"/>
                  </a:cubicBezTo>
                  <a:cubicBezTo>
                    <a:pt x="97786" y="54828"/>
                    <a:pt x="98036" y="54578"/>
                    <a:pt x="98346" y="54578"/>
                  </a:cubicBezTo>
                  <a:close/>
                  <a:moveTo>
                    <a:pt x="102084" y="54578"/>
                  </a:moveTo>
                  <a:cubicBezTo>
                    <a:pt x="102382" y="54578"/>
                    <a:pt x="102644" y="54828"/>
                    <a:pt x="102644" y="55138"/>
                  </a:cubicBezTo>
                  <a:cubicBezTo>
                    <a:pt x="102644" y="55435"/>
                    <a:pt x="102394" y="55709"/>
                    <a:pt x="102084" y="55709"/>
                  </a:cubicBezTo>
                  <a:cubicBezTo>
                    <a:pt x="101787" y="55709"/>
                    <a:pt x="101513" y="55459"/>
                    <a:pt x="101513" y="55138"/>
                  </a:cubicBezTo>
                  <a:cubicBezTo>
                    <a:pt x="101513" y="54828"/>
                    <a:pt x="101775" y="54578"/>
                    <a:pt x="102084" y="54578"/>
                  </a:cubicBezTo>
                  <a:close/>
                  <a:moveTo>
                    <a:pt x="105799" y="54578"/>
                  </a:moveTo>
                  <a:cubicBezTo>
                    <a:pt x="106121" y="54578"/>
                    <a:pt x="106371" y="54828"/>
                    <a:pt x="106371" y="55138"/>
                  </a:cubicBezTo>
                  <a:cubicBezTo>
                    <a:pt x="106371" y="55459"/>
                    <a:pt x="106109" y="55709"/>
                    <a:pt x="105799" y="55709"/>
                  </a:cubicBezTo>
                  <a:cubicBezTo>
                    <a:pt x="105490" y="55709"/>
                    <a:pt x="105239" y="55459"/>
                    <a:pt x="105239" y="55138"/>
                  </a:cubicBezTo>
                  <a:cubicBezTo>
                    <a:pt x="105239" y="54828"/>
                    <a:pt x="105490" y="54578"/>
                    <a:pt x="105799" y="54578"/>
                  </a:cubicBezTo>
                  <a:close/>
                  <a:moveTo>
                    <a:pt x="109538" y="54578"/>
                  </a:moveTo>
                  <a:cubicBezTo>
                    <a:pt x="109835" y="54578"/>
                    <a:pt x="110109" y="54828"/>
                    <a:pt x="110109" y="55138"/>
                  </a:cubicBezTo>
                  <a:cubicBezTo>
                    <a:pt x="110109" y="55435"/>
                    <a:pt x="109847" y="55709"/>
                    <a:pt x="109538" y="55709"/>
                  </a:cubicBezTo>
                  <a:cubicBezTo>
                    <a:pt x="109228" y="55709"/>
                    <a:pt x="108978" y="55459"/>
                    <a:pt x="108978" y="55138"/>
                  </a:cubicBezTo>
                  <a:cubicBezTo>
                    <a:pt x="108978" y="54828"/>
                    <a:pt x="109228" y="54578"/>
                    <a:pt x="109538" y="54578"/>
                  </a:cubicBezTo>
                  <a:close/>
                  <a:moveTo>
                    <a:pt x="113264" y="54578"/>
                  </a:moveTo>
                  <a:cubicBezTo>
                    <a:pt x="113574" y="54578"/>
                    <a:pt x="113824" y="54828"/>
                    <a:pt x="113824" y="55138"/>
                  </a:cubicBezTo>
                  <a:cubicBezTo>
                    <a:pt x="113824" y="55459"/>
                    <a:pt x="113574" y="55709"/>
                    <a:pt x="113264" y="55709"/>
                  </a:cubicBezTo>
                  <a:cubicBezTo>
                    <a:pt x="112943" y="55709"/>
                    <a:pt x="112693" y="55459"/>
                    <a:pt x="112693" y="55138"/>
                  </a:cubicBezTo>
                  <a:cubicBezTo>
                    <a:pt x="112693" y="54828"/>
                    <a:pt x="112943" y="54578"/>
                    <a:pt x="113264" y="54578"/>
                  </a:cubicBezTo>
                  <a:close/>
                  <a:moveTo>
                    <a:pt x="116991" y="54578"/>
                  </a:moveTo>
                  <a:cubicBezTo>
                    <a:pt x="117289" y="54578"/>
                    <a:pt x="117562" y="54828"/>
                    <a:pt x="117562" y="55138"/>
                  </a:cubicBezTo>
                  <a:cubicBezTo>
                    <a:pt x="117562" y="55435"/>
                    <a:pt x="117312" y="55709"/>
                    <a:pt x="116991" y="55709"/>
                  </a:cubicBezTo>
                  <a:cubicBezTo>
                    <a:pt x="116681" y="55709"/>
                    <a:pt x="116431" y="55459"/>
                    <a:pt x="116431" y="55138"/>
                  </a:cubicBezTo>
                  <a:cubicBezTo>
                    <a:pt x="116431" y="54828"/>
                    <a:pt x="116681" y="54578"/>
                    <a:pt x="116991" y="54578"/>
                  </a:cubicBezTo>
                  <a:close/>
                  <a:moveTo>
                    <a:pt x="120718" y="54578"/>
                  </a:moveTo>
                  <a:cubicBezTo>
                    <a:pt x="121027" y="54578"/>
                    <a:pt x="121277" y="54828"/>
                    <a:pt x="121277" y="55138"/>
                  </a:cubicBezTo>
                  <a:cubicBezTo>
                    <a:pt x="121277" y="55459"/>
                    <a:pt x="121027" y="55709"/>
                    <a:pt x="120718" y="55709"/>
                  </a:cubicBezTo>
                  <a:cubicBezTo>
                    <a:pt x="120408" y="55709"/>
                    <a:pt x="120146" y="55459"/>
                    <a:pt x="120146" y="55138"/>
                  </a:cubicBezTo>
                  <a:cubicBezTo>
                    <a:pt x="120146" y="54828"/>
                    <a:pt x="120420" y="54578"/>
                    <a:pt x="120718" y="54578"/>
                  </a:cubicBezTo>
                  <a:close/>
                  <a:moveTo>
                    <a:pt x="124456" y="54578"/>
                  </a:moveTo>
                  <a:cubicBezTo>
                    <a:pt x="124754" y="54578"/>
                    <a:pt x="125016" y="54828"/>
                    <a:pt x="125016" y="55138"/>
                  </a:cubicBezTo>
                  <a:cubicBezTo>
                    <a:pt x="125016" y="55435"/>
                    <a:pt x="124766" y="55709"/>
                    <a:pt x="124456" y="55709"/>
                  </a:cubicBezTo>
                  <a:cubicBezTo>
                    <a:pt x="124135" y="55709"/>
                    <a:pt x="123885" y="55459"/>
                    <a:pt x="123885" y="55138"/>
                  </a:cubicBezTo>
                  <a:cubicBezTo>
                    <a:pt x="123885" y="54828"/>
                    <a:pt x="124135" y="54578"/>
                    <a:pt x="124456" y="54578"/>
                  </a:cubicBezTo>
                  <a:close/>
                  <a:moveTo>
                    <a:pt x="128171" y="54578"/>
                  </a:moveTo>
                  <a:cubicBezTo>
                    <a:pt x="128480" y="54578"/>
                    <a:pt x="128742" y="54828"/>
                    <a:pt x="128742" y="55138"/>
                  </a:cubicBezTo>
                  <a:cubicBezTo>
                    <a:pt x="128742" y="55459"/>
                    <a:pt x="128480" y="55709"/>
                    <a:pt x="128171" y="55709"/>
                  </a:cubicBezTo>
                  <a:cubicBezTo>
                    <a:pt x="127861" y="55709"/>
                    <a:pt x="127611" y="55459"/>
                    <a:pt x="127611" y="55138"/>
                  </a:cubicBezTo>
                  <a:cubicBezTo>
                    <a:pt x="127611" y="54828"/>
                    <a:pt x="127861" y="54578"/>
                    <a:pt x="128171" y="54578"/>
                  </a:cubicBezTo>
                  <a:close/>
                  <a:moveTo>
                    <a:pt x="131898" y="54578"/>
                  </a:moveTo>
                  <a:cubicBezTo>
                    <a:pt x="132195" y="54578"/>
                    <a:pt x="132457" y="54828"/>
                    <a:pt x="132457" y="55138"/>
                  </a:cubicBezTo>
                  <a:cubicBezTo>
                    <a:pt x="132457" y="55435"/>
                    <a:pt x="132207" y="55709"/>
                    <a:pt x="131898" y="55709"/>
                  </a:cubicBezTo>
                  <a:cubicBezTo>
                    <a:pt x="131600" y="55709"/>
                    <a:pt x="131326" y="55459"/>
                    <a:pt x="131326" y="55138"/>
                  </a:cubicBezTo>
                  <a:cubicBezTo>
                    <a:pt x="131338" y="54828"/>
                    <a:pt x="131576" y="54578"/>
                    <a:pt x="131898" y="54578"/>
                  </a:cubicBezTo>
                  <a:close/>
                  <a:moveTo>
                    <a:pt x="135624" y="54578"/>
                  </a:moveTo>
                  <a:cubicBezTo>
                    <a:pt x="135946" y="54578"/>
                    <a:pt x="136196" y="54828"/>
                    <a:pt x="136196" y="55138"/>
                  </a:cubicBezTo>
                  <a:cubicBezTo>
                    <a:pt x="136196" y="55459"/>
                    <a:pt x="135934" y="55709"/>
                    <a:pt x="135624" y="55709"/>
                  </a:cubicBezTo>
                  <a:cubicBezTo>
                    <a:pt x="135315" y="55709"/>
                    <a:pt x="135065" y="55459"/>
                    <a:pt x="135065" y="55138"/>
                  </a:cubicBezTo>
                  <a:cubicBezTo>
                    <a:pt x="135065" y="54828"/>
                    <a:pt x="135315" y="54578"/>
                    <a:pt x="135624" y="54578"/>
                  </a:cubicBezTo>
                  <a:close/>
                  <a:moveTo>
                    <a:pt x="139351" y="54578"/>
                  </a:moveTo>
                  <a:cubicBezTo>
                    <a:pt x="139649" y="54578"/>
                    <a:pt x="139910" y="54828"/>
                    <a:pt x="139910" y="55138"/>
                  </a:cubicBezTo>
                  <a:cubicBezTo>
                    <a:pt x="139910" y="55435"/>
                    <a:pt x="139660" y="55709"/>
                    <a:pt x="139351" y="55709"/>
                  </a:cubicBezTo>
                  <a:cubicBezTo>
                    <a:pt x="139053" y="55709"/>
                    <a:pt x="138779" y="55459"/>
                    <a:pt x="138779" y="55138"/>
                  </a:cubicBezTo>
                  <a:cubicBezTo>
                    <a:pt x="138779" y="54828"/>
                    <a:pt x="139041" y="54578"/>
                    <a:pt x="139351" y="54578"/>
                  </a:cubicBezTo>
                  <a:close/>
                  <a:moveTo>
                    <a:pt x="143089" y="54578"/>
                  </a:moveTo>
                  <a:cubicBezTo>
                    <a:pt x="143399" y="54578"/>
                    <a:pt x="143649" y="54828"/>
                    <a:pt x="143649" y="55138"/>
                  </a:cubicBezTo>
                  <a:cubicBezTo>
                    <a:pt x="143649" y="55459"/>
                    <a:pt x="143399" y="55709"/>
                    <a:pt x="143089" y="55709"/>
                  </a:cubicBezTo>
                  <a:cubicBezTo>
                    <a:pt x="142768" y="55709"/>
                    <a:pt x="142518" y="55459"/>
                    <a:pt x="142518" y="55138"/>
                  </a:cubicBezTo>
                  <a:cubicBezTo>
                    <a:pt x="142518" y="54828"/>
                    <a:pt x="142768" y="54578"/>
                    <a:pt x="143089" y="54578"/>
                  </a:cubicBezTo>
                  <a:close/>
                  <a:moveTo>
                    <a:pt x="146804" y="54578"/>
                  </a:moveTo>
                  <a:cubicBezTo>
                    <a:pt x="147102" y="54578"/>
                    <a:pt x="147376" y="54828"/>
                    <a:pt x="147376" y="55138"/>
                  </a:cubicBezTo>
                  <a:cubicBezTo>
                    <a:pt x="147376" y="55435"/>
                    <a:pt x="147114" y="55709"/>
                    <a:pt x="146804" y="55709"/>
                  </a:cubicBezTo>
                  <a:cubicBezTo>
                    <a:pt x="146495" y="55709"/>
                    <a:pt x="146245" y="55459"/>
                    <a:pt x="146245" y="55138"/>
                  </a:cubicBezTo>
                  <a:cubicBezTo>
                    <a:pt x="146257" y="54828"/>
                    <a:pt x="146495" y="54578"/>
                    <a:pt x="146804" y="54578"/>
                  </a:cubicBezTo>
                  <a:close/>
                  <a:moveTo>
                    <a:pt x="150543" y="54578"/>
                  </a:moveTo>
                  <a:cubicBezTo>
                    <a:pt x="150852" y="54578"/>
                    <a:pt x="151102" y="54828"/>
                    <a:pt x="151102" y="55138"/>
                  </a:cubicBezTo>
                  <a:cubicBezTo>
                    <a:pt x="151102" y="55459"/>
                    <a:pt x="150852" y="55709"/>
                    <a:pt x="150543" y="55709"/>
                  </a:cubicBezTo>
                  <a:cubicBezTo>
                    <a:pt x="150233" y="55709"/>
                    <a:pt x="149971" y="55459"/>
                    <a:pt x="149971" y="55138"/>
                  </a:cubicBezTo>
                  <a:cubicBezTo>
                    <a:pt x="149971" y="54828"/>
                    <a:pt x="150233" y="54578"/>
                    <a:pt x="150543" y="54578"/>
                  </a:cubicBezTo>
                  <a:close/>
                  <a:moveTo>
                    <a:pt x="3405" y="56436"/>
                  </a:moveTo>
                  <a:cubicBezTo>
                    <a:pt x="3703" y="56436"/>
                    <a:pt x="3977" y="56686"/>
                    <a:pt x="3977" y="57007"/>
                  </a:cubicBezTo>
                  <a:cubicBezTo>
                    <a:pt x="3977" y="57305"/>
                    <a:pt x="3727" y="57567"/>
                    <a:pt x="3405" y="57567"/>
                  </a:cubicBezTo>
                  <a:cubicBezTo>
                    <a:pt x="3096" y="57567"/>
                    <a:pt x="2846" y="57317"/>
                    <a:pt x="2846" y="57007"/>
                  </a:cubicBezTo>
                  <a:cubicBezTo>
                    <a:pt x="2858" y="56686"/>
                    <a:pt x="3096" y="56436"/>
                    <a:pt x="3405" y="56436"/>
                  </a:cubicBezTo>
                  <a:close/>
                  <a:moveTo>
                    <a:pt x="7132" y="56436"/>
                  </a:moveTo>
                  <a:cubicBezTo>
                    <a:pt x="7430" y="56436"/>
                    <a:pt x="7692" y="56686"/>
                    <a:pt x="7692" y="57007"/>
                  </a:cubicBezTo>
                  <a:cubicBezTo>
                    <a:pt x="7692" y="57305"/>
                    <a:pt x="7442" y="57567"/>
                    <a:pt x="7132" y="57567"/>
                  </a:cubicBezTo>
                  <a:cubicBezTo>
                    <a:pt x="6834" y="57567"/>
                    <a:pt x="6560" y="57317"/>
                    <a:pt x="6560" y="57007"/>
                  </a:cubicBezTo>
                  <a:cubicBezTo>
                    <a:pt x="6584" y="56686"/>
                    <a:pt x="6822" y="56436"/>
                    <a:pt x="7132" y="56436"/>
                  </a:cubicBezTo>
                  <a:close/>
                  <a:moveTo>
                    <a:pt x="10871" y="56436"/>
                  </a:moveTo>
                  <a:cubicBezTo>
                    <a:pt x="11168" y="56436"/>
                    <a:pt x="11430" y="56686"/>
                    <a:pt x="11430" y="57007"/>
                  </a:cubicBezTo>
                  <a:cubicBezTo>
                    <a:pt x="11430" y="57305"/>
                    <a:pt x="11180" y="57567"/>
                    <a:pt x="10871" y="57567"/>
                  </a:cubicBezTo>
                  <a:cubicBezTo>
                    <a:pt x="10573" y="57567"/>
                    <a:pt x="10299" y="57317"/>
                    <a:pt x="10299" y="57007"/>
                  </a:cubicBezTo>
                  <a:cubicBezTo>
                    <a:pt x="10299" y="56686"/>
                    <a:pt x="10549" y="56436"/>
                    <a:pt x="10871" y="56436"/>
                  </a:cubicBezTo>
                  <a:close/>
                  <a:moveTo>
                    <a:pt x="14585" y="56436"/>
                  </a:moveTo>
                  <a:cubicBezTo>
                    <a:pt x="14883" y="56436"/>
                    <a:pt x="15157" y="56686"/>
                    <a:pt x="15157" y="57007"/>
                  </a:cubicBezTo>
                  <a:cubicBezTo>
                    <a:pt x="15157" y="57305"/>
                    <a:pt x="14895" y="57567"/>
                    <a:pt x="14585" y="57567"/>
                  </a:cubicBezTo>
                  <a:cubicBezTo>
                    <a:pt x="14288" y="57567"/>
                    <a:pt x="14014" y="57317"/>
                    <a:pt x="14014" y="57007"/>
                  </a:cubicBezTo>
                  <a:cubicBezTo>
                    <a:pt x="14038" y="56686"/>
                    <a:pt x="14276" y="56436"/>
                    <a:pt x="14585" y="56436"/>
                  </a:cubicBezTo>
                  <a:close/>
                  <a:moveTo>
                    <a:pt x="18324" y="56436"/>
                  </a:moveTo>
                  <a:cubicBezTo>
                    <a:pt x="18622" y="56436"/>
                    <a:pt x="18883" y="56686"/>
                    <a:pt x="18883" y="57007"/>
                  </a:cubicBezTo>
                  <a:cubicBezTo>
                    <a:pt x="18883" y="57305"/>
                    <a:pt x="18633" y="57567"/>
                    <a:pt x="18324" y="57567"/>
                  </a:cubicBezTo>
                  <a:cubicBezTo>
                    <a:pt x="18026" y="57567"/>
                    <a:pt x="17752" y="57317"/>
                    <a:pt x="17752" y="57007"/>
                  </a:cubicBezTo>
                  <a:cubicBezTo>
                    <a:pt x="17752" y="56686"/>
                    <a:pt x="18014" y="56436"/>
                    <a:pt x="18324" y="56436"/>
                  </a:cubicBezTo>
                  <a:close/>
                  <a:moveTo>
                    <a:pt x="22039" y="56436"/>
                  </a:moveTo>
                  <a:cubicBezTo>
                    <a:pt x="22336" y="56436"/>
                    <a:pt x="22610" y="56686"/>
                    <a:pt x="22610" y="57007"/>
                  </a:cubicBezTo>
                  <a:cubicBezTo>
                    <a:pt x="22610" y="57305"/>
                    <a:pt x="22360" y="57567"/>
                    <a:pt x="22039" y="57567"/>
                  </a:cubicBezTo>
                  <a:cubicBezTo>
                    <a:pt x="21729" y="57567"/>
                    <a:pt x="21479" y="57317"/>
                    <a:pt x="21479" y="57007"/>
                  </a:cubicBezTo>
                  <a:cubicBezTo>
                    <a:pt x="21491" y="56686"/>
                    <a:pt x="21729" y="56436"/>
                    <a:pt x="22039" y="56436"/>
                  </a:cubicBezTo>
                  <a:close/>
                  <a:moveTo>
                    <a:pt x="25777" y="56436"/>
                  </a:moveTo>
                  <a:cubicBezTo>
                    <a:pt x="26075" y="56436"/>
                    <a:pt x="26349" y="56686"/>
                    <a:pt x="26349" y="57007"/>
                  </a:cubicBezTo>
                  <a:cubicBezTo>
                    <a:pt x="26349" y="57305"/>
                    <a:pt x="26087" y="57567"/>
                    <a:pt x="25777" y="57567"/>
                  </a:cubicBezTo>
                  <a:cubicBezTo>
                    <a:pt x="25468" y="57567"/>
                    <a:pt x="25206" y="57317"/>
                    <a:pt x="25206" y="57007"/>
                  </a:cubicBezTo>
                  <a:cubicBezTo>
                    <a:pt x="25218" y="56686"/>
                    <a:pt x="25468" y="56436"/>
                    <a:pt x="25777" y="56436"/>
                  </a:cubicBezTo>
                  <a:close/>
                  <a:moveTo>
                    <a:pt x="29504" y="56436"/>
                  </a:moveTo>
                  <a:cubicBezTo>
                    <a:pt x="29801" y="56436"/>
                    <a:pt x="30063" y="56686"/>
                    <a:pt x="30063" y="57007"/>
                  </a:cubicBezTo>
                  <a:cubicBezTo>
                    <a:pt x="30063" y="57305"/>
                    <a:pt x="29813" y="57567"/>
                    <a:pt x="29504" y="57567"/>
                  </a:cubicBezTo>
                  <a:cubicBezTo>
                    <a:pt x="29182" y="57567"/>
                    <a:pt x="28932" y="57317"/>
                    <a:pt x="28932" y="57007"/>
                  </a:cubicBezTo>
                  <a:cubicBezTo>
                    <a:pt x="28944" y="56686"/>
                    <a:pt x="29182" y="56436"/>
                    <a:pt x="29504" y="56436"/>
                  </a:cubicBezTo>
                  <a:close/>
                  <a:moveTo>
                    <a:pt x="33230" y="56436"/>
                  </a:moveTo>
                  <a:cubicBezTo>
                    <a:pt x="33528" y="56436"/>
                    <a:pt x="33802" y="56686"/>
                    <a:pt x="33802" y="57007"/>
                  </a:cubicBezTo>
                  <a:cubicBezTo>
                    <a:pt x="33802" y="57305"/>
                    <a:pt x="33552" y="57567"/>
                    <a:pt x="33230" y="57567"/>
                  </a:cubicBezTo>
                  <a:cubicBezTo>
                    <a:pt x="32921" y="57567"/>
                    <a:pt x="32671" y="57317"/>
                    <a:pt x="32671" y="57007"/>
                  </a:cubicBezTo>
                  <a:cubicBezTo>
                    <a:pt x="32671" y="56686"/>
                    <a:pt x="32921" y="56436"/>
                    <a:pt x="33230" y="56436"/>
                  </a:cubicBezTo>
                  <a:close/>
                  <a:moveTo>
                    <a:pt x="36957" y="56436"/>
                  </a:moveTo>
                  <a:cubicBezTo>
                    <a:pt x="37255" y="56436"/>
                    <a:pt x="37517" y="56686"/>
                    <a:pt x="37517" y="57007"/>
                  </a:cubicBezTo>
                  <a:cubicBezTo>
                    <a:pt x="37517" y="57305"/>
                    <a:pt x="37267" y="57567"/>
                    <a:pt x="36957" y="57567"/>
                  </a:cubicBezTo>
                  <a:cubicBezTo>
                    <a:pt x="36648" y="57567"/>
                    <a:pt x="36386" y="57317"/>
                    <a:pt x="36386" y="57007"/>
                  </a:cubicBezTo>
                  <a:cubicBezTo>
                    <a:pt x="36409" y="56686"/>
                    <a:pt x="36648" y="56436"/>
                    <a:pt x="36957" y="56436"/>
                  </a:cubicBezTo>
                  <a:close/>
                  <a:moveTo>
                    <a:pt x="40672" y="56436"/>
                  </a:moveTo>
                  <a:cubicBezTo>
                    <a:pt x="40970" y="56436"/>
                    <a:pt x="41243" y="56686"/>
                    <a:pt x="41243" y="57007"/>
                  </a:cubicBezTo>
                  <a:cubicBezTo>
                    <a:pt x="41243" y="57305"/>
                    <a:pt x="40993" y="57567"/>
                    <a:pt x="40672" y="57567"/>
                  </a:cubicBezTo>
                  <a:cubicBezTo>
                    <a:pt x="40374" y="57567"/>
                    <a:pt x="40112" y="57317"/>
                    <a:pt x="40112" y="57007"/>
                  </a:cubicBezTo>
                  <a:cubicBezTo>
                    <a:pt x="40124" y="56686"/>
                    <a:pt x="40362" y="56436"/>
                    <a:pt x="40672" y="56436"/>
                  </a:cubicBezTo>
                  <a:close/>
                  <a:moveTo>
                    <a:pt x="44410" y="56436"/>
                  </a:moveTo>
                  <a:cubicBezTo>
                    <a:pt x="44708" y="56436"/>
                    <a:pt x="44982" y="56686"/>
                    <a:pt x="44982" y="57007"/>
                  </a:cubicBezTo>
                  <a:cubicBezTo>
                    <a:pt x="44982" y="57305"/>
                    <a:pt x="44720" y="57567"/>
                    <a:pt x="44410" y="57567"/>
                  </a:cubicBezTo>
                  <a:cubicBezTo>
                    <a:pt x="44113" y="57567"/>
                    <a:pt x="43851" y="57317"/>
                    <a:pt x="43851" y="57007"/>
                  </a:cubicBezTo>
                  <a:cubicBezTo>
                    <a:pt x="43851" y="56686"/>
                    <a:pt x="44101" y="56436"/>
                    <a:pt x="44410" y="56436"/>
                  </a:cubicBezTo>
                  <a:close/>
                  <a:moveTo>
                    <a:pt x="48137" y="56436"/>
                  </a:moveTo>
                  <a:cubicBezTo>
                    <a:pt x="48435" y="56436"/>
                    <a:pt x="48697" y="56686"/>
                    <a:pt x="48697" y="57007"/>
                  </a:cubicBezTo>
                  <a:cubicBezTo>
                    <a:pt x="48697" y="57305"/>
                    <a:pt x="48447" y="57567"/>
                    <a:pt x="48137" y="57567"/>
                  </a:cubicBezTo>
                  <a:cubicBezTo>
                    <a:pt x="47839" y="57567"/>
                    <a:pt x="47566" y="57317"/>
                    <a:pt x="47566" y="57007"/>
                  </a:cubicBezTo>
                  <a:cubicBezTo>
                    <a:pt x="47578" y="56686"/>
                    <a:pt x="47839" y="56436"/>
                    <a:pt x="48137" y="56436"/>
                  </a:cubicBezTo>
                  <a:close/>
                  <a:moveTo>
                    <a:pt x="51864" y="56436"/>
                  </a:moveTo>
                  <a:cubicBezTo>
                    <a:pt x="52161" y="56436"/>
                    <a:pt x="52435" y="56686"/>
                    <a:pt x="52435" y="57007"/>
                  </a:cubicBezTo>
                  <a:cubicBezTo>
                    <a:pt x="52435" y="57305"/>
                    <a:pt x="52185" y="57567"/>
                    <a:pt x="51864" y="57567"/>
                  </a:cubicBezTo>
                  <a:cubicBezTo>
                    <a:pt x="51566" y="57567"/>
                    <a:pt x="51304" y="57317"/>
                    <a:pt x="51304" y="57007"/>
                  </a:cubicBezTo>
                  <a:cubicBezTo>
                    <a:pt x="51304" y="56686"/>
                    <a:pt x="51554" y="56436"/>
                    <a:pt x="51864" y="56436"/>
                  </a:cubicBezTo>
                  <a:close/>
                  <a:moveTo>
                    <a:pt x="55602" y="56436"/>
                  </a:moveTo>
                  <a:cubicBezTo>
                    <a:pt x="55900" y="56436"/>
                    <a:pt x="56174" y="56686"/>
                    <a:pt x="56174" y="57007"/>
                  </a:cubicBezTo>
                  <a:cubicBezTo>
                    <a:pt x="56174" y="57305"/>
                    <a:pt x="55912" y="57567"/>
                    <a:pt x="55602" y="57567"/>
                  </a:cubicBezTo>
                  <a:cubicBezTo>
                    <a:pt x="55293" y="57567"/>
                    <a:pt x="55043" y="57317"/>
                    <a:pt x="55043" y="57007"/>
                  </a:cubicBezTo>
                  <a:cubicBezTo>
                    <a:pt x="55043" y="56686"/>
                    <a:pt x="55293" y="56436"/>
                    <a:pt x="55602" y="56436"/>
                  </a:cubicBezTo>
                  <a:close/>
                  <a:moveTo>
                    <a:pt x="59329" y="56436"/>
                  </a:moveTo>
                  <a:cubicBezTo>
                    <a:pt x="59627" y="56436"/>
                    <a:pt x="59889" y="56686"/>
                    <a:pt x="59889" y="57007"/>
                  </a:cubicBezTo>
                  <a:cubicBezTo>
                    <a:pt x="59889" y="57305"/>
                    <a:pt x="59639" y="57567"/>
                    <a:pt x="59329" y="57567"/>
                  </a:cubicBezTo>
                  <a:cubicBezTo>
                    <a:pt x="59008" y="57567"/>
                    <a:pt x="58757" y="57317"/>
                    <a:pt x="58757" y="57007"/>
                  </a:cubicBezTo>
                  <a:cubicBezTo>
                    <a:pt x="58757" y="56686"/>
                    <a:pt x="59008" y="56436"/>
                    <a:pt x="59329" y="56436"/>
                  </a:cubicBezTo>
                  <a:close/>
                  <a:moveTo>
                    <a:pt x="63056" y="56436"/>
                  </a:moveTo>
                  <a:cubicBezTo>
                    <a:pt x="63353" y="56436"/>
                    <a:pt x="63627" y="56686"/>
                    <a:pt x="63627" y="57007"/>
                  </a:cubicBezTo>
                  <a:cubicBezTo>
                    <a:pt x="63627" y="57305"/>
                    <a:pt x="63377" y="57567"/>
                    <a:pt x="63056" y="57567"/>
                  </a:cubicBezTo>
                  <a:cubicBezTo>
                    <a:pt x="62746" y="57567"/>
                    <a:pt x="62496" y="57317"/>
                    <a:pt x="62496" y="57007"/>
                  </a:cubicBezTo>
                  <a:cubicBezTo>
                    <a:pt x="62496" y="56686"/>
                    <a:pt x="62746" y="56436"/>
                    <a:pt x="63056" y="56436"/>
                  </a:cubicBezTo>
                  <a:close/>
                  <a:moveTo>
                    <a:pt x="66782" y="56436"/>
                  </a:moveTo>
                  <a:cubicBezTo>
                    <a:pt x="67080" y="56436"/>
                    <a:pt x="67342" y="56686"/>
                    <a:pt x="67342" y="57007"/>
                  </a:cubicBezTo>
                  <a:cubicBezTo>
                    <a:pt x="67342" y="57305"/>
                    <a:pt x="67092" y="57567"/>
                    <a:pt x="66782" y="57567"/>
                  </a:cubicBezTo>
                  <a:cubicBezTo>
                    <a:pt x="66473" y="57567"/>
                    <a:pt x="66211" y="57317"/>
                    <a:pt x="66211" y="57007"/>
                  </a:cubicBezTo>
                  <a:cubicBezTo>
                    <a:pt x="66235" y="56686"/>
                    <a:pt x="66473" y="56436"/>
                    <a:pt x="66782" y="56436"/>
                  </a:cubicBezTo>
                  <a:close/>
                  <a:moveTo>
                    <a:pt x="70509" y="56436"/>
                  </a:moveTo>
                  <a:cubicBezTo>
                    <a:pt x="70807" y="56436"/>
                    <a:pt x="71080" y="56686"/>
                    <a:pt x="71080" y="57007"/>
                  </a:cubicBezTo>
                  <a:cubicBezTo>
                    <a:pt x="71080" y="57305"/>
                    <a:pt x="70830" y="57567"/>
                    <a:pt x="70509" y="57567"/>
                  </a:cubicBezTo>
                  <a:cubicBezTo>
                    <a:pt x="70199" y="57567"/>
                    <a:pt x="69949" y="57317"/>
                    <a:pt x="69949" y="57007"/>
                  </a:cubicBezTo>
                  <a:cubicBezTo>
                    <a:pt x="69949" y="56686"/>
                    <a:pt x="70199" y="56436"/>
                    <a:pt x="70509" y="56436"/>
                  </a:cubicBezTo>
                  <a:close/>
                  <a:moveTo>
                    <a:pt x="74236" y="56436"/>
                  </a:moveTo>
                  <a:cubicBezTo>
                    <a:pt x="74533" y="56436"/>
                    <a:pt x="74795" y="56686"/>
                    <a:pt x="74795" y="57007"/>
                  </a:cubicBezTo>
                  <a:cubicBezTo>
                    <a:pt x="74795" y="57305"/>
                    <a:pt x="74545" y="57567"/>
                    <a:pt x="74236" y="57567"/>
                  </a:cubicBezTo>
                  <a:cubicBezTo>
                    <a:pt x="73938" y="57567"/>
                    <a:pt x="73676" y="57317"/>
                    <a:pt x="73676" y="57007"/>
                  </a:cubicBezTo>
                  <a:cubicBezTo>
                    <a:pt x="73676" y="56686"/>
                    <a:pt x="73926" y="56436"/>
                    <a:pt x="74236" y="56436"/>
                  </a:cubicBezTo>
                  <a:close/>
                  <a:moveTo>
                    <a:pt x="77855" y="56436"/>
                  </a:moveTo>
                  <a:cubicBezTo>
                    <a:pt x="78153" y="56436"/>
                    <a:pt x="78415" y="56686"/>
                    <a:pt x="78415" y="57007"/>
                  </a:cubicBezTo>
                  <a:cubicBezTo>
                    <a:pt x="78415" y="57305"/>
                    <a:pt x="78165" y="57567"/>
                    <a:pt x="77855" y="57567"/>
                  </a:cubicBezTo>
                  <a:cubicBezTo>
                    <a:pt x="77546" y="57567"/>
                    <a:pt x="77284" y="57317"/>
                    <a:pt x="77284" y="57007"/>
                  </a:cubicBezTo>
                  <a:cubicBezTo>
                    <a:pt x="77284" y="56686"/>
                    <a:pt x="77546" y="56436"/>
                    <a:pt x="77855" y="56436"/>
                  </a:cubicBezTo>
                  <a:close/>
                  <a:moveTo>
                    <a:pt x="81570" y="56436"/>
                  </a:moveTo>
                  <a:cubicBezTo>
                    <a:pt x="81868" y="56436"/>
                    <a:pt x="82141" y="56686"/>
                    <a:pt x="82141" y="57007"/>
                  </a:cubicBezTo>
                  <a:cubicBezTo>
                    <a:pt x="82141" y="57305"/>
                    <a:pt x="81879" y="57567"/>
                    <a:pt x="81570" y="57567"/>
                  </a:cubicBezTo>
                  <a:cubicBezTo>
                    <a:pt x="81260" y="57567"/>
                    <a:pt x="81010" y="57317"/>
                    <a:pt x="81010" y="57007"/>
                  </a:cubicBezTo>
                  <a:cubicBezTo>
                    <a:pt x="81022" y="56686"/>
                    <a:pt x="81260" y="56436"/>
                    <a:pt x="81570" y="56436"/>
                  </a:cubicBezTo>
                  <a:close/>
                  <a:moveTo>
                    <a:pt x="85308" y="56436"/>
                  </a:moveTo>
                  <a:cubicBezTo>
                    <a:pt x="85606" y="56436"/>
                    <a:pt x="85880" y="56686"/>
                    <a:pt x="85880" y="57007"/>
                  </a:cubicBezTo>
                  <a:cubicBezTo>
                    <a:pt x="85880" y="57305"/>
                    <a:pt x="85618" y="57567"/>
                    <a:pt x="85308" y="57567"/>
                  </a:cubicBezTo>
                  <a:cubicBezTo>
                    <a:pt x="84999" y="57567"/>
                    <a:pt x="84749" y="57317"/>
                    <a:pt x="84749" y="57007"/>
                  </a:cubicBezTo>
                  <a:cubicBezTo>
                    <a:pt x="84749" y="56686"/>
                    <a:pt x="84999" y="56436"/>
                    <a:pt x="85308" y="56436"/>
                  </a:cubicBezTo>
                  <a:close/>
                  <a:moveTo>
                    <a:pt x="89035" y="56436"/>
                  </a:moveTo>
                  <a:cubicBezTo>
                    <a:pt x="89333" y="56436"/>
                    <a:pt x="89595" y="56686"/>
                    <a:pt x="89595" y="57007"/>
                  </a:cubicBezTo>
                  <a:cubicBezTo>
                    <a:pt x="89595" y="57305"/>
                    <a:pt x="89345" y="57567"/>
                    <a:pt x="89035" y="57567"/>
                  </a:cubicBezTo>
                  <a:cubicBezTo>
                    <a:pt x="88714" y="57567"/>
                    <a:pt x="88464" y="57317"/>
                    <a:pt x="88464" y="57007"/>
                  </a:cubicBezTo>
                  <a:cubicBezTo>
                    <a:pt x="88475" y="56686"/>
                    <a:pt x="88714" y="56436"/>
                    <a:pt x="89035" y="56436"/>
                  </a:cubicBezTo>
                  <a:close/>
                  <a:moveTo>
                    <a:pt x="92762" y="56436"/>
                  </a:moveTo>
                  <a:cubicBezTo>
                    <a:pt x="93059" y="56436"/>
                    <a:pt x="93333" y="56686"/>
                    <a:pt x="93333" y="57007"/>
                  </a:cubicBezTo>
                  <a:cubicBezTo>
                    <a:pt x="93333" y="57305"/>
                    <a:pt x="93071" y="57567"/>
                    <a:pt x="92762" y="57567"/>
                  </a:cubicBezTo>
                  <a:cubicBezTo>
                    <a:pt x="92452" y="57567"/>
                    <a:pt x="92202" y="57317"/>
                    <a:pt x="92202" y="57007"/>
                  </a:cubicBezTo>
                  <a:cubicBezTo>
                    <a:pt x="92202" y="56686"/>
                    <a:pt x="92452" y="56436"/>
                    <a:pt x="92762" y="56436"/>
                  </a:cubicBezTo>
                  <a:close/>
                  <a:moveTo>
                    <a:pt x="96488" y="56436"/>
                  </a:moveTo>
                  <a:cubicBezTo>
                    <a:pt x="96786" y="56436"/>
                    <a:pt x="97048" y="56686"/>
                    <a:pt x="97048" y="57007"/>
                  </a:cubicBezTo>
                  <a:cubicBezTo>
                    <a:pt x="97048" y="57305"/>
                    <a:pt x="96798" y="57567"/>
                    <a:pt x="96488" y="57567"/>
                  </a:cubicBezTo>
                  <a:cubicBezTo>
                    <a:pt x="96191" y="57567"/>
                    <a:pt x="95917" y="57317"/>
                    <a:pt x="95917" y="57007"/>
                  </a:cubicBezTo>
                  <a:cubicBezTo>
                    <a:pt x="95917" y="56686"/>
                    <a:pt x="96179" y="56436"/>
                    <a:pt x="96488" y="56436"/>
                  </a:cubicBezTo>
                  <a:close/>
                  <a:moveTo>
                    <a:pt x="100203" y="56436"/>
                  </a:moveTo>
                  <a:cubicBezTo>
                    <a:pt x="100501" y="56436"/>
                    <a:pt x="100775" y="56686"/>
                    <a:pt x="100775" y="57007"/>
                  </a:cubicBezTo>
                  <a:cubicBezTo>
                    <a:pt x="100775" y="57305"/>
                    <a:pt x="100513" y="57567"/>
                    <a:pt x="100203" y="57567"/>
                  </a:cubicBezTo>
                  <a:cubicBezTo>
                    <a:pt x="99905" y="57567"/>
                    <a:pt x="99644" y="57317"/>
                    <a:pt x="99644" y="57007"/>
                  </a:cubicBezTo>
                  <a:cubicBezTo>
                    <a:pt x="99655" y="56686"/>
                    <a:pt x="99894" y="56436"/>
                    <a:pt x="100203" y="56436"/>
                  </a:cubicBezTo>
                  <a:close/>
                  <a:moveTo>
                    <a:pt x="103942" y="56436"/>
                  </a:moveTo>
                  <a:cubicBezTo>
                    <a:pt x="104239" y="56436"/>
                    <a:pt x="104513" y="56686"/>
                    <a:pt x="104513" y="57007"/>
                  </a:cubicBezTo>
                  <a:cubicBezTo>
                    <a:pt x="104513" y="57305"/>
                    <a:pt x="104251" y="57567"/>
                    <a:pt x="103942" y="57567"/>
                  </a:cubicBezTo>
                  <a:cubicBezTo>
                    <a:pt x="103644" y="57567"/>
                    <a:pt x="103382" y="57317"/>
                    <a:pt x="103382" y="57007"/>
                  </a:cubicBezTo>
                  <a:cubicBezTo>
                    <a:pt x="103382" y="56686"/>
                    <a:pt x="103632" y="56436"/>
                    <a:pt x="103942" y="56436"/>
                  </a:cubicBezTo>
                  <a:close/>
                  <a:moveTo>
                    <a:pt x="107668" y="56436"/>
                  </a:moveTo>
                  <a:cubicBezTo>
                    <a:pt x="107966" y="56436"/>
                    <a:pt x="108228" y="56686"/>
                    <a:pt x="108228" y="57007"/>
                  </a:cubicBezTo>
                  <a:cubicBezTo>
                    <a:pt x="108228" y="57305"/>
                    <a:pt x="107978" y="57567"/>
                    <a:pt x="107668" y="57567"/>
                  </a:cubicBezTo>
                  <a:cubicBezTo>
                    <a:pt x="107371" y="57567"/>
                    <a:pt x="107097" y="57317"/>
                    <a:pt x="107097" y="57007"/>
                  </a:cubicBezTo>
                  <a:cubicBezTo>
                    <a:pt x="107109" y="56686"/>
                    <a:pt x="107347" y="56436"/>
                    <a:pt x="107668" y="56436"/>
                  </a:cubicBezTo>
                  <a:close/>
                  <a:moveTo>
                    <a:pt x="111395" y="56436"/>
                  </a:moveTo>
                  <a:cubicBezTo>
                    <a:pt x="111693" y="56436"/>
                    <a:pt x="111967" y="56686"/>
                    <a:pt x="111967" y="57007"/>
                  </a:cubicBezTo>
                  <a:cubicBezTo>
                    <a:pt x="111967" y="57305"/>
                    <a:pt x="111705" y="57567"/>
                    <a:pt x="111395" y="57567"/>
                  </a:cubicBezTo>
                  <a:cubicBezTo>
                    <a:pt x="111085" y="57567"/>
                    <a:pt x="110835" y="57317"/>
                    <a:pt x="110835" y="57007"/>
                  </a:cubicBezTo>
                  <a:cubicBezTo>
                    <a:pt x="110835" y="56686"/>
                    <a:pt x="111085" y="56436"/>
                    <a:pt x="111395" y="56436"/>
                  </a:cubicBezTo>
                  <a:close/>
                  <a:moveTo>
                    <a:pt x="115122" y="56436"/>
                  </a:moveTo>
                  <a:cubicBezTo>
                    <a:pt x="115419" y="56436"/>
                    <a:pt x="115681" y="56686"/>
                    <a:pt x="115681" y="57007"/>
                  </a:cubicBezTo>
                  <a:cubicBezTo>
                    <a:pt x="115681" y="57305"/>
                    <a:pt x="115431" y="57567"/>
                    <a:pt x="115122" y="57567"/>
                  </a:cubicBezTo>
                  <a:cubicBezTo>
                    <a:pt x="114812" y="57567"/>
                    <a:pt x="114550" y="57317"/>
                    <a:pt x="114550" y="57007"/>
                  </a:cubicBezTo>
                  <a:cubicBezTo>
                    <a:pt x="114574" y="56686"/>
                    <a:pt x="114812" y="56436"/>
                    <a:pt x="115122" y="56436"/>
                  </a:cubicBezTo>
                  <a:close/>
                  <a:moveTo>
                    <a:pt x="118860" y="56436"/>
                  </a:moveTo>
                  <a:cubicBezTo>
                    <a:pt x="119158" y="56436"/>
                    <a:pt x="119420" y="56686"/>
                    <a:pt x="119420" y="57007"/>
                  </a:cubicBezTo>
                  <a:cubicBezTo>
                    <a:pt x="119420" y="57305"/>
                    <a:pt x="119170" y="57567"/>
                    <a:pt x="118860" y="57567"/>
                  </a:cubicBezTo>
                  <a:cubicBezTo>
                    <a:pt x="118539" y="57567"/>
                    <a:pt x="118289" y="57317"/>
                    <a:pt x="118289" y="57007"/>
                  </a:cubicBezTo>
                  <a:cubicBezTo>
                    <a:pt x="118289" y="56686"/>
                    <a:pt x="118539" y="56436"/>
                    <a:pt x="118860" y="56436"/>
                  </a:cubicBezTo>
                  <a:close/>
                  <a:moveTo>
                    <a:pt x="122575" y="56436"/>
                  </a:moveTo>
                  <a:cubicBezTo>
                    <a:pt x="122873" y="56436"/>
                    <a:pt x="123146" y="56686"/>
                    <a:pt x="123146" y="57007"/>
                  </a:cubicBezTo>
                  <a:cubicBezTo>
                    <a:pt x="123146" y="57305"/>
                    <a:pt x="122885" y="57567"/>
                    <a:pt x="122575" y="57567"/>
                  </a:cubicBezTo>
                  <a:cubicBezTo>
                    <a:pt x="122265" y="57567"/>
                    <a:pt x="122015" y="57317"/>
                    <a:pt x="122015" y="57007"/>
                  </a:cubicBezTo>
                  <a:cubicBezTo>
                    <a:pt x="122027" y="56686"/>
                    <a:pt x="122277" y="56436"/>
                    <a:pt x="122575" y="56436"/>
                  </a:cubicBezTo>
                  <a:close/>
                  <a:moveTo>
                    <a:pt x="126314" y="56436"/>
                  </a:moveTo>
                  <a:cubicBezTo>
                    <a:pt x="126611" y="56436"/>
                    <a:pt x="126873" y="56686"/>
                    <a:pt x="126873" y="57007"/>
                  </a:cubicBezTo>
                  <a:cubicBezTo>
                    <a:pt x="126873" y="57305"/>
                    <a:pt x="126623" y="57567"/>
                    <a:pt x="126314" y="57567"/>
                  </a:cubicBezTo>
                  <a:cubicBezTo>
                    <a:pt x="126004" y="57567"/>
                    <a:pt x="125742" y="57317"/>
                    <a:pt x="125742" y="57007"/>
                  </a:cubicBezTo>
                  <a:cubicBezTo>
                    <a:pt x="125742" y="56686"/>
                    <a:pt x="126004" y="56436"/>
                    <a:pt x="126314" y="56436"/>
                  </a:cubicBezTo>
                  <a:close/>
                  <a:moveTo>
                    <a:pt x="130028" y="56436"/>
                  </a:moveTo>
                  <a:cubicBezTo>
                    <a:pt x="130326" y="56436"/>
                    <a:pt x="130600" y="56686"/>
                    <a:pt x="130600" y="57007"/>
                  </a:cubicBezTo>
                  <a:cubicBezTo>
                    <a:pt x="130600" y="57305"/>
                    <a:pt x="130350" y="57567"/>
                    <a:pt x="130028" y="57567"/>
                  </a:cubicBezTo>
                  <a:cubicBezTo>
                    <a:pt x="129731" y="57567"/>
                    <a:pt x="129469" y="57317"/>
                    <a:pt x="129469" y="57007"/>
                  </a:cubicBezTo>
                  <a:cubicBezTo>
                    <a:pt x="129469" y="56686"/>
                    <a:pt x="129719" y="56436"/>
                    <a:pt x="130028" y="56436"/>
                  </a:cubicBezTo>
                  <a:close/>
                  <a:moveTo>
                    <a:pt x="133767" y="56436"/>
                  </a:moveTo>
                  <a:cubicBezTo>
                    <a:pt x="134065" y="56436"/>
                    <a:pt x="134326" y="56686"/>
                    <a:pt x="134326" y="57007"/>
                  </a:cubicBezTo>
                  <a:cubicBezTo>
                    <a:pt x="134326" y="57305"/>
                    <a:pt x="134076" y="57567"/>
                    <a:pt x="133767" y="57567"/>
                  </a:cubicBezTo>
                  <a:cubicBezTo>
                    <a:pt x="133469" y="57567"/>
                    <a:pt x="133207" y="57317"/>
                    <a:pt x="133207" y="57007"/>
                  </a:cubicBezTo>
                  <a:cubicBezTo>
                    <a:pt x="133207" y="56686"/>
                    <a:pt x="133457" y="56436"/>
                    <a:pt x="133767" y="56436"/>
                  </a:cubicBezTo>
                  <a:close/>
                  <a:moveTo>
                    <a:pt x="137494" y="56436"/>
                  </a:moveTo>
                  <a:cubicBezTo>
                    <a:pt x="137791" y="56436"/>
                    <a:pt x="138053" y="56686"/>
                    <a:pt x="138053" y="57007"/>
                  </a:cubicBezTo>
                  <a:cubicBezTo>
                    <a:pt x="138053" y="57305"/>
                    <a:pt x="137803" y="57567"/>
                    <a:pt x="137494" y="57567"/>
                  </a:cubicBezTo>
                  <a:cubicBezTo>
                    <a:pt x="137196" y="57567"/>
                    <a:pt x="136922" y="57317"/>
                    <a:pt x="136922" y="57007"/>
                  </a:cubicBezTo>
                  <a:cubicBezTo>
                    <a:pt x="136934" y="56686"/>
                    <a:pt x="137172" y="56436"/>
                    <a:pt x="137494" y="56436"/>
                  </a:cubicBezTo>
                  <a:close/>
                  <a:moveTo>
                    <a:pt x="141220" y="56436"/>
                  </a:moveTo>
                  <a:cubicBezTo>
                    <a:pt x="141518" y="56436"/>
                    <a:pt x="141792" y="56686"/>
                    <a:pt x="141792" y="57007"/>
                  </a:cubicBezTo>
                  <a:cubicBezTo>
                    <a:pt x="141792" y="57305"/>
                    <a:pt x="141530" y="57567"/>
                    <a:pt x="141220" y="57567"/>
                  </a:cubicBezTo>
                  <a:cubicBezTo>
                    <a:pt x="140911" y="57567"/>
                    <a:pt x="140661" y="57317"/>
                    <a:pt x="140661" y="57007"/>
                  </a:cubicBezTo>
                  <a:cubicBezTo>
                    <a:pt x="140661" y="56686"/>
                    <a:pt x="140911" y="56436"/>
                    <a:pt x="141220" y="56436"/>
                  </a:cubicBezTo>
                  <a:close/>
                  <a:moveTo>
                    <a:pt x="144947" y="56436"/>
                  </a:moveTo>
                  <a:cubicBezTo>
                    <a:pt x="145244" y="56436"/>
                    <a:pt x="145506" y="56686"/>
                    <a:pt x="145506" y="57007"/>
                  </a:cubicBezTo>
                  <a:cubicBezTo>
                    <a:pt x="145506" y="57305"/>
                    <a:pt x="145256" y="57567"/>
                    <a:pt x="144947" y="57567"/>
                  </a:cubicBezTo>
                  <a:cubicBezTo>
                    <a:pt x="144637" y="57567"/>
                    <a:pt x="144375" y="57317"/>
                    <a:pt x="144375" y="57007"/>
                  </a:cubicBezTo>
                  <a:cubicBezTo>
                    <a:pt x="144399" y="56686"/>
                    <a:pt x="144637" y="56436"/>
                    <a:pt x="144947" y="56436"/>
                  </a:cubicBezTo>
                  <a:close/>
                  <a:moveTo>
                    <a:pt x="148685" y="56436"/>
                  </a:moveTo>
                  <a:cubicBezTo>
                    <a:pt x="148983" y="56436"/>
                    <a:pt x="149245" y="56686"/>
                    <a:pt x="149245" y="57007"/>
                  </a:cubicBezTo>
                  <a:cubicBezTo>
                    <a:pt x="149245" y="57305"/>
                    <a:pt x="148995" y="57567"/>
                    <a:pt x="148685" y="57567"/>
                  </a:cubicBezTo>
                  <a:cubicBezTo>
                    <a:pt x="148364" y="57567"/>
                    <a:pt x="148114" y="57317"/>
                    <a:pt x="148114" y="57007"/>
                  </a:cubicBezTo>
                  <a:cubicBezTo>
                    <a:pt x="148114" y="56686"/>
                    <a:pt x="148364" y="56436"/>
                    <a:pt x="148685" y="56436"/>
                  </a:cubicBezTo>
                  <a:close/>
                  <a:moveTo>
                    <a:pt x="152400" y="56436"/>
                  </a:moveTo>
                  <a:cubicBezTo>
                    <a:pt x="152698" y="56436"/>
                    <a:pt x="152972" y="56686"/>
                    <a:pt x="152972" y="57007"/>
                  </a:cubicBezTo>
                  <a:cubicBezTo>
                    <a:pt x="152972" y="57305"/>
                    <a:pt x="152710" y="57567"/>
                    <a:pt x="152400" y="57567"/>
                  </a:cubicBezTo>
                  <a:cubicBezTo>
                    <a:pt x="152091" y="57567"/>
                    <a:pt x="151841" y="57317"/>
                    <a:pt x="151841" y="57007"/>
                  </a:cubicBezTo>
                  <a:cubicBezTo>
                    <a:pt x="151852" y="56686"/>
                    <a:pt x="152091" y="56436"/>
                    <a:pt x="152400" y="56436"/>
                  </a:cubicBezTo>
                  <a:close/>
                  <a:moveTo>
                    <a:pt x="1548" y="58293"/>
                  </a:moveTo>
                  <a:cubicBezTo>
                    <a:pt x="1846" y="58293"/>
                    <a:pt x="2119" y="58555"/>
                    <a:pt x="2119" y="58864"/>
                  </a:cubicBezTo>
                  <a:cubicBezTo>
                    <a:pt x="2119" y="59174"/>
                    <a:pt x="1858" y="59424"/>
                    <a:pt x="1548" y="59424"/>
                  </a:cubicBezTo>
                  <a:cubicBezTo>
                    <a:pt x="1238" y="59424"/>
                    <a:pt x="988" y="59174"/>
                    <a:pt x="988" y="58864"/>
                  </a:cubicBezTo>
                  <a:cubicBezTo>
                    <a:pt x="988" y="58555"/>
                    <a:pt x="1238" y="58293"/>
                    <a:pt x="1548" y="58293"/>
                  </a:cubicBezTo>
                  <a:close/>
                  <a:moveTo>
                    <a:pt x="5287" y="58293"/>
                  </a:moveTo>
                  <a:cubicBezTo>
                    <a:pt x="5596" y="58293"/>
                    <a:pt x="5846" y="58555"/>
                    <a:pt x="5846" y="58864"/>
                  </a:cubicBezTo>
                  <a:cubicBezTo>
                    <a:pt x="5846" y="59174"/>
                    <a:pt x="5596" y="59424"/>
                    <a:pt x="5287" y="59424"/>
                  </a:cubicBezTo>
                  <a:cubicBezTo>
                    <a:pt x="4977" y="59424"/>
                    <a:pt x="4715" y="59174"/>
                    <a:pt x="4715" y="58864"/>
                  </a:cubicBezTo>
                  <a:cubicBezTo>
                    <a:pt x="4715" y="58555"/>
                    <a:pt x="4977" y="58293"/>
                    <a:pt x="5287" y="58293"/>
                  </a:cubicBezTo>
                  <a:close/>
                  <a:moveTo>
                    <a:pt x="9001" y="58293"/>
                  </a:moveTo>
                  <a:cubicBezTo>
                    <a:pt x="9299" y="58293"/>
                    <a:pt x="9573" y="58555"/>
                    <a:pt x="9573" y="58864"/>
                  </a:cubicBezTo>
                  <a:cubicBezTo>
                    <a:pt x="9573" y="59174"/>
                    <a:pt x="9323" y="59424"/>
                    <a:pt x="9001" y="59424"/>
                  </a:cubicBezTo>
                  <a:cubicBezTo>
                    <a:pt x="8704" y="59424"/>
                    <a:pt x="8442" y="59174"/>
                    <a:pt x="8442" y="58864"/>
                  </a:cubicBezTo>
                  <a:cubicBezTo>
                    <a:pt x="8442" y="58555"/>
                    <a:pt x="8692" y="58293"/>
                    <a:pt x="9001" y="58293"/>
                  </a:cubicBezTo>
                  <a:close/>
                  <a:moveTo>
                    <a:pt x="12728" y="58293"/>
                  </a:moveTo>
                  <a:cubicBezTo>
                    <a:pt x="13037" y="58293"/>
                    <a:pt x="13288" y="58555"/>
                    <a:pt x="13288" y="58864"/>
                  </a:cubicBezTo>
                  <a:cubicBezTo>
                    <a:pt x="13288" y="59174"/>
                    <a:pt x="13037" y="59424"/>
                    <a:pt x="12728" y="59424"/>
                  </a:cubicBezTo>
                  <a:cubicBezTo>
                    <a:pt x="12418" y="59424"/>
                    <a:pt x="12156" y="59174"/>
                    <a:pt x="12156" y="58864"/>
                  </a:cubicBezTo>
                  <a:cubicBezTo>
                    <a:pt x="12156" y="58555"/>
                    <a:pt x="12418" y="58293"/>
                    <a:pt x="12728" y="58293"/>
                  </a:cubicBezTo>
                  <a:close/>
                  <a:moveTo>
                    <a:pt x="16466" y="58293"/>
                  </a:moveTo>
                  <a:cubicBezTo>
                    <a:pt x="16764" y="58293"/>
                    <a:pt x="17026" y="58555"/>
                    <a:pt x="17026" y="58864"/>
                  </a:cubicBezTo>
                  <a:cubicBezTo>
                    <a:pt x="17026" y="59174"/>
                    <a:pt x="16776" y="59424"/>
                    <a:pt x="16466" y="59424"/>
                  </a:cubicBezTo>
                  <a:cubicBezTo>
                    <a:pt x="16169" y="59424"/>
                    <a:pt x="15895" y="59174"/>
                    <a:pt x="15895" y="58864"/>
                  </a:cubicBezTo>
                  <a:cubicBezTo>
                    <a:pt x="15895" y="58555"/>
                    <a:pt x="16145" y="58293"/>
                    <a:pt x="16466" y="58293"/>
                  </a:cubicBezTo>
                  <a:close/>
                  <a:moveTo>
                    <a:pt x="20181" y="58293"/>
                  </a:moveTo>
                  <a:cubicBezTo>
                    <a:pt x="20491" y="58293"/>
                    <a:pt x="20753" y="58555"/>
                    <a:pt x="20753" y="58864"/>
                  </a:cubicBezTo>
                  <a:cubicBezTo>
                    <a:pt x="20753" y="59174"/>
                    <a:pt x="20491" y="59424"/>
                    <a:pt x="20181" y="59424"/>
                  </a:cubicBezTo>
                  <a:cubicBezTo>
                    <a:pt x="19872" y="59424"/>
                    <a:pt x="19622" y="59174"/>
                    <a:pt x="19622" y="58864"/>
                  </a:cubicBezTo>
                  <a:cubicBezTo>
                    <a:pt x="19622" y="58555"/>
                    <a:pt x="19872" y="58293"/>
                    <a:pt x="20181" y="58293"/>
                  </a:cubicBezTo>
                  <a:close/>
                  <a:moveTo>
                    <a:pt x="23920" y="58293"/>
                  </a:moveTo>
                  <a:cubicBezTo>
                    <a:pt x="24217" y="58293"/>
                    <a:pt x="24479" y="58555"/>
                    <a:pt x="24479" y="58864"/>
                  </a:cubicBezTo>
                  <a:cubicBezTo>
                    <a:pt x="24479" y="59174"/>
                    <a:pt x="24229" y="59424"/>
                    <a:pt x="23920" y="59424"/>
                  </a:cubicBezTo>
                  <a:cubicBezTo>
                    <a:pt x="23610" y="59424"/>
                    <a:pt x="23348" y="59174"/>
                    <a:pt x="23348" y="58864"/>
                  </a:cubicBezTo>
                  <a:cubicBezTo>
                    <a:pt x="23348" y="58555"/>
                    <a:pt x="23610" y="58293"/>
                    <a:pt x="23920" y="58293"/>
                  </a:cubicBezTo>
                  <a:close/>
                  <a:moveTo>
                    <a:pt x="27635" y="58293"/>
                  </a:moveTo>
                  <a:cubicBezTo>
                    <a:pt x="27956" y="58293"/>
                    <a:pt x="28206" y="58555"/>
                    <a:pt x="28206" y="58864"/>
                  </a:cubicBezTo>
                  <a:cubicBezTo>
                    <a:pt x="28206" y="59174"/>
                    <a:pt x="27956" y="59424"/>
                    <a:pt x="27635" y="59424"/>
                  </a:cubicBezTo>
                  <a:cubicBezTo>
                    <a:pt x="27325" y="59424"/>
                    <a:pt x="27075" y="59174"/>
                    <a:pt x="27075" y="58864"/>
                  </a:cubicBezTo>
                  <a:cubicBezTo>
                    <a:pt x="27075" y="58555"/>
                    <a:pt x="27325" y="58293"/>
                    <a:pt x="27635" y="58293"/>
                  </a:cubicBezTo>
                  <a:close/>
                  <a:moveTo>
                    <a:pt x="31373" y="58293"/>
                  </a:moveTo>
                  <a:cubicBezTo>
                    <a:pt x="31671" y="58293"/>
                    <a:pt x="31945" y="58555"/>
                    <a:pt x="31945" y="58864"/>
                  </a:cubicBezTo>
                  <a:cubicBezTo>
                    <a:pt x="31945" y="59174"/>
                    <a:pt x="31683" y="59424"/>
                    <a:pt x="31373" y="59424"/>
                  </a:cubicBezTo>
                  <a:cubicBezTo>
                    <a:pt x="31064" y="59424"/>
                    <a:pt x="30814" y="59174"/>
                    <a:pt x="30814" y="58864"/>
                  </a:cubicBezTo>
                  <a:cubicBezTo>
                    <a:pt x="30814" y="58555"/>
                    <a:pt x="31064" y="58293"/>
                    <a:pt x="31373" y="58293"/>
                  </a:cubicBezTo>
                  <a:close/>
                  <a:moveTo>
                    <a:pt x="35100" y="58293"/>
                  </a:moveTo>
                  <a:cubicBezTo>
                    <a:pt x="35409" y="58293"/>
                    <a:pt x="35659" y="58555"/>
                    <a:pt x="35659" y="58864"/>
                  </a:cubicBezTo>
                  <a:cubicBezTo>
                    <a:pt x="35659" y="59174"/>
                    <a:pt x="35409" y="59424"/>
                    <a:pt x="35100" y="59424"/>
                  </a:cubicBezTo>
                  <a:cubicBezTo>
                    <a:pt x="34778" y="59424"/>
                    <a:pt x="34528" y="59174"/>
                    <a:pt x="34528" y="58864"/>
                  </a:cubicBezTo>
                  <a:cubicBezTo>
                    <a:pt x="34528" y="58555"/>
                    <a:pt x="34778" y="58293"/>
                    <a:pt x="35100" y="58293"/>
                  </a:cubicBezTo>
                  <a:close/>
                  <a:moveTo>
                    <a:pt x="38815" y="58293"/>
                  </a:moveTo>
                  <a:cubicBezTo>
                    <a:pt x="39112" y="58293"/>
                    <a:pt x="39386" y="58555"/>
                    <a:pt x="39386" y="58864"/>
                  </a:cubicBezTo>
                  <a:cubicBezTo>
                    <a:pt x="39386" y="59174"/>
                    <a:pt x="39124" y="59424"/>
                    <a:pt x="38815" y="59424"/>
                  </a:cubicBezTo>
                  <a:cubicBezTo>
                    <a:pt x="38517" y="59424"/>
                    <a:pt x="38255" y="59174"/>
                    <a:pt x="38255" y="58864"/>
                  </a:cubicBezTo>
                  <a:cubicBezTo>
                    <a:pt x="38255" y="58555"/>
                    <a:pt x="38505" y="58293"/>
                    <a:pt x="38815" y="58293"/>
                  </a:cubicBezTo>
                  <a:close/>
                  <a:moveTo>
                    <a:pt x="42553" y="58293"/>
                  </a:moveTo>
                  <a:cubicBezTo>
                    <a:pt x="42863" y="58293"/>
                    <a:pt x="43113" y="58555"/>
                    <a:pt x="43113" y="58864"/>
                  </a:cubicBezTo>
                  <a:cubicBezTo>
                    <a:pt x="43113" y="59174"/>
                    <a:pt x="42863" y="59424"/>
                    <a:pt x="42553" y="59424"/>
                  </a:cubicBezTo>
                  <a:cubicBezTo>
                    <a:pt x="42232" y="59424"/>
                    <a:pt x="41982" y="59174"/>
                    <a:pt x="41982" y="58864"/>
                  </a:cubicBezTo>
                  <a:cubicBezTo>
                    <a:pt x="41982" y="58555"/>
                    <a:pt x="42244" y="58293"/>
                    <a:pt x="42553" y="58293"/>
                  </a:cubicBezTo>
                  <a:close/>
                  <a:moveTo>
                    <a:pt x="46268" y="58293"/>
                  </a:moveTo>
                  <a:cubicBezTo>
                    <a:pt x="46565" y="58293"/>
                    <a:pt x="46839" y="58555"/>
                    <a:pt x="46839" y="58864"/>
                  </a:cubicBezTo>
                  <a:cubicBezTo>
                    <a:pt x="46839" y="59174"/>
                    <a:pt x="46589" y="59424"/>
                    <a:pt x="46268" y="59424"/>
                  </a:cubicBezTo>
                  <a:cubicBezTo>
                    <a:pt x="45970" y="59424"/>
                    <a:pt x="45708" y="59174"/>
                    <a:pt x="45708" y="58864"/>
                  </a:cubicBezTo>
                  <a:cubicBezTo>
                    <a:pt x="45708" y="58555"/>
                    <a:pt x="45958" y="58293"/>
                    <a:pt x="46268" y="58293"/>
                  </a:cubicBezTo>
                  <a:close/>
                  <a:moveTo>
                    <a:pt x="50006" y="58293"/>
                  </a:moveTo>
                  <a:cubicBezTo>
                    <a:pt x="50316" y="58293"/>
                    <a:pt x="50578" y="58555"/>
                    <a:pt x="50578" y="58864"/>
                  </a:cubicBezTo>
                  <a:cubicBezTo>
                    <a:pt x="50578" y="59174"/>
                    <a:pt x="50316" y="59424"/>
                    <a:pt x="50006" y="59424"/>
                  </a:cubicBezTo>
                  <a:cubicBezTo>
                    <a:pt x="49697" y="59424"/>
                    <a:pt x="49447" y="59174"/>
                    <a:pt x="49447" y="58864"/>
                  </a:cubicBezTo>
                  <a:cubicBezTo>
                    <a:pt x="49447" y="58555"/>
                    <a:pt x="49697" y="58293"/>
                    <a:pt x="50006" y="58293"/>
                  </a:cubicBezTo>
                  <a:close/>
                  <a:moveTo>
                    <a:pt x="53733" y="58293"/>
                  </a:moveTo>
                  <a:cubicBezTo>
                    <a:pt x="54031" y="58293"/>
                    <a:pt x="54293" y="58555"/>
                    <a:pt x="54293" y="58864"/>
                  </a:cubicBezTo>
                  <a:cubicBezTo>
                    <a:pt x="54293" y="59174"/>
                    <a:pt x="54043" y="59424"/>
                    <a:pt x="53733" y="59424"/>
                  </a:cubicBezTo>
                  <a:cubicBezTo>
                    <a:pt x="53412" y="59424"/>
                    <a:pt x="53162" y="59174"/>
                    <a:pt x="53162" y="58864"/>
                  </a:cubicBezTo>
                  <a:cubicBezTo>
                    <a:pt x="53162" y="58555"/>
                    <a:pt x="53412" y="58293"/>
                    <a:pt x="53733" y="58293"/>
                  </a:cubicBezTo>
                  <a:close/>
                  <a:moveTo>
                    <a:pt x="57460" y="58293"/>
                  </a:moveTo>
                  <a:cubicBezTo>
                    <a:pt x="57781" y="58293"/>
                    <a:pt x="58031" y="58555"/>
                    <a:pt x="58031" y="58864"/>
                  </a:cubicBezTo>
                  <a:cubicBezTo>
                    <a:pt x="58031" y="59174"/>
                    <a:pt x="57781" y="59424"/>
                    <a:pt x="57460" y="59424"/>
                  </a:cubicBezTo>
                  <a:cubicBezTo>
                    <a:pt x="57150" y="59424"/>
                    <a:pt x="56900" y="59174"/>
                    <a:pt x="56900" y="58864"/>
                  </a:cubicBezTo>
                  <a:cubicBezTo>
                    <a:pt x="56900" y="58555"/>
                    <a:pt x="57150" y="58293"/>
                    <a:pt x="57460" y="58293"/>
                  </a:cubicBezTo>
                  <a:close/>
                  <a:moveTo>
                    <a:pt x="61186" y="58293"/>
                  </a:moveTo>
                  <a:cubicBezTo>
                    <a:pt x="61484" y="58293"/>
                    <a:pt x="61746" y="58555"/>
                    <a:pt x="61746" y="58864"/>
                  </a:cubicBezTo>
                  <a:cubicBezTo>
                    <a:pt x="61746" y="59174"/>
                    <a:pt x="61496" y="59424"/>
                    <a:pt x="61186" y="59424"/>
                  </a:cubicBezTo>
                  <a:cubicBezTo>
                    <a:pt x="60877" y="59424"/>
                    <a:pt x="60615" y="59174"/>
                    <a:pt x="60615" y="58864"/>
                  </a:cubicBezTo>
                  <a:cubicBezTo>
                    <a:pt x="60615" y="58555"/>
                    <a:pt x="60877" y="58293"/>
                    <a:pt x="61186" y="58293"/>
                  </a:cubicBezTo>
                  <a:close/>
                  <a:moveTo>
                    <a:pt x="64925" y="58293"/>
                  </a:moveTo>
                  <a:cubicBezTo>
                    <a:pt x="65234" y="58293"/>
                    <a:pt x="65485" y="58555"/>
                    <a:pt x="65485" y="58864"/>
                  </a:cubicBezTo>
                  <a:cubicBezTo>
                    <a:pt x="65485" y="59174"/>
                    <a:pt x="65234" y="59424"/>
                    <a:pt x="64925" y="59424"/>
                  </a:cubicBezTo>
                  <a:cubicBezTo>
                    <a:pt x="64603" y="59424"/>
                    <a:pt x="64353" y="59174"/>
                    <a:pt x="64353" y="58864"/>
                  </a:cubicBezTo>
                  <a:cubicBezTo>
                    <a:pt x="64353" y="58555"/>
                    <a:pt x="64603" y="58293"/>
                    <a:pt x="64925" y="58293"/>
                  </a:cubicBezTo>
                  <a:close/>
                  <a:moveTo>
                    <a:pt x="68640" y="58293"/>
                  </a:moveTo>
                  <a:cubicBezTo>
                    <a:pt x="68937" y="58293"/>
                    <a:pt x="69211" y="58555"/>
                    <a:pt x="69211" y="58864"/>
                  </a:cubicBezTo>
                  <a:cubicBezTo>
                    <a:pt x="69211" y="59174"/>
                    <a:pt x="68949" y="59424"/>
                    <a:pt x="68640" y="59424"/>
                  </a:cubicBezTo>
                  <a:cubicBezTo>
                    <a:pt x="68330" y="59424"/>
                    <a:pt x="68080" y="59174"/>
                    <a:pt x="68080" y="58864"/>
                  </a:cubicBezTo>
                  <a:cubicBezTo>
                    <a:pt x="68080" y="58555"/>
                    <a:pt x="68330" y="58293"/>
                    <a:pt x="68640" y="58293"/>
                  </a:cubicBezTo>
                  <a:close/>
                  <a:moveTo>
                    <a:pt x="72366" y="58293"/>
                  </a:moveTo>
                  <a:cubicBezTo>
                    <a:pt x="72676" y="58293"/>
                    <a:pt x="72926" y="58555"/>
                    <a:pt x="72926" y="58864"/>
                  </a:cubicBezTo>
                  <a:cubicBezTo>
                    <a:pt x="72926" y="59174"/>
                    <a:pt x="72676" y="59424"/>
                    <a:pt x="72366" y="59424"/>
                  </a:cubicBezTo>
                  <a:cubicBezTo>
                    <a:pt x="72045" y="59424"/>
                    <a:pt x="71795" y="59174"/>
                    <a:pt x="71795" y="58864"/>
                  </a:cubicBezTo>
                  <a:cubicBezTo>
                    <a:pt x="71795" y="58555"/>
                    <a:pt x="72069" y="58293"/>
                    <a:pt x="72366" y="58293"/>
                  </a:cubicBezTo>
                  <a:close/>
                  <a:moveTo>
                    <a:pt x="76093" y="58293"/>
                  </a:moveTo>
                  <a:cubicBezTo>
                    <a:pt x="76391" y="58293"/>
                    <a:pt x="76664" y="58555"/>
                    <a:pt x="76664" y="58864"/>
                  </a:cubicBezTo>
                  <a:cubicBezTo>
                    <a:pt x="76664" y="59174"/>
                    <a:pt x="76403" y="59424"/>
                    <a:pt x="76093" y="59424"/>
                  </a:cubicBezTo>
                  <a:cubicBezTo>
                    <a:pt x="75795" y="59424"/>
                    <a:pt x="75533" y="59174"/>
                    <a:pt x="75533" y="58864"/>
                  </a:cubicBezTo>
                  <a:cubicBezTo>
                    <a:pt x="75533" y="58555"/>
                    <a:pt x="75783" y="58293"/>
                    <a:pt x="76093" y="58293"/>
                  </a:cubicBezTo>
                  <a:close/>
                  <a:moveTo>
                    <a:pt x="79712" y="58293"/>
                  </a:moveTo>
                  <a:cubicBezTo>
                    <a:pt x="80010" y="58293"/>
                    <a:pt x="80284" y="58555"/>
                    <a:pt x="80284" y="58864"/>
                  </a:cubicBezTo>
                  <a:cubicBezTo>
                    <a:pt x="80284" y="59174"/>
                    <a:pt x="80022" y="59424"/>
                    <a:pt x="79712" y="59424"/>
                  </a:cubicBezTo>
                  <a:cubicBezTo>
                    <a:pt x="79403" y="59424"/>
                    <a:pt x="79153" y="59174"/>
                    <a:pt x="79153" y="58864"/>
                  </a:cubicBezTo>
                  <a:cubicBezTo>
                    <a:pt x="79153" y="58555"/>
                    <a:pt x="79403" y="58293"/>
                    <a:pt x="79712" y="58293"/>
                  </a:cubicBezTo>
                  <a:close/>
                  <a:moveTo>
                    <a:pt x="83451" y="58293"/>
                  </a:moveTo>
                  <a:cubicBezTo>
                    <a:pt x="83761" y="58293"/>
                    <a:pt x="84011" y="58555"/>
                    <a:pt x="84011" y="58864"/>
                  </a:cubicBezTo>
                  <a:cubicBezTo>
                    <a:pt x="84011" y="59174"/>
                    <a:pt x="83761" y="59424"/>
                    <a:pt x="83451" y="59424"/>
                  </a:cubicBezTo>
                  <a:cubicBezTo>
                    <a:pt x="83141" y="59424"/>
                    <a:pt x="82880" y="59174"/>
                    <a:pt x="82880" y="58864"/>
                  </a:cubicBezTo>
                  <a:cubicBezTo>
                    <a:pt x="82880" y="58555"/>
                    <a:pt x="83141" y="58293"/>
                    <a:pt x="83451" y="58293"/>
                  </a:cubicBezTo>
                  <a:close/>
                  <a:moveTo>
                    <a:pt x="87166" y="58293"/>
                  </a:moveTo>
                  <a:cubicBezTo>
                    <a:pt x="87463" y="58293"/>
                    <a:pt x="87737" y="58555"/>
                    <a:pt x="87737" y="58864"/>
                  </a:cubicBezTo>
                  <a:cubicBezTo>
                    <a:pt x="87737" y="59174"/>
                    <a:pt x="87475" y="59424"/>
                    <a:pt x="87166" y="59424"/>
                  </a:cubicBezTo>
                  <a:cubicBezTo>
                    <a:pt x="86856" y="59424"/>
                    <a:pt x="86606" y="59174"/>
                    <a:pt x="86606" y="58864"/>
                  </a:cubicBezTo>
                  <a:cubicBezTo>
                    <a:pt x="86606" y="58555"/>
                    <a:pt x="86856" y="58293"/>
                    <a:pt x="87166" y="58293"/>
                  </a:cubicBezTo>
                  <a:close/>
                  <a:moveTo>
                    <a:pt x="90904" y="58293"/>
                  </a:moveTo>
                  <a:cubicBezTo>
                    <a:pt x="91214" y="58293"/>
                    <a:pt x="91464" y="58555"/>
                    <a:pt x="91464" y="58864"/>
                  </a:cubicBezTo>
                  <a:cubicBezTo>
                    <a:pt x="91464" y="59174"/>
                    <a:pt x="91214" y="59424"/>
                    <a:pt x="90904" y="59424"/>
                  </a:cubicBezTo>
                  <a:cubicBezTo>
                    <a:pt x="90595" y="59424"/>
                    <a:pt x="90345" y="59174"/>
                    <a:pt x="90345" y="58864"/>
                  </a:cubicBezTo>
                  <a:cubicBezTo>
                    <a:pt x="90345" y="58555"/>
                    <a:pt x="90595" y="58293"/>
                    <a:pt x="90904" y="58293"/>
                  </a:cubicBezTo>
                  <a:close/>
                  <a:moveTo>
                    <a:pt x="94631" y="58293"/>
                  </a:moveTo>
                  <a:cubicBezTo>
                    <a:pt x="94929" y="58293"/>
                    <a:pt x="95191" y="58555"/>
                    <a:pt x="95191" y="58864"/>
                  </a:cubicBezTo>
                  <a:cubicBezTo>
                    <a:pt x="95191" y="59174"/>
                    <a:pt x="94941" y="59424"/>
                    <a:pt x="94631" y="59424"/>
                  </a:cubicBezTo>
                  <a:cubicBezTo>
                    <a:pt x="94310" y="59424"/>
                    <a:pt x="94060" y="59174"/>
                    <a:pt x="94060" y="58864"/>
                  </a:cubicBezTo>
                  <a:cubicBezTo>
                    <a:pt x="94060" y="58555"/>
                    <a:pt x="94310" y="58293"/>
                    <a:pt x="94631" y="58293"/>
                  </a:cubicBezTo>
                  <a:close/>
                  <a:moveTo>
                    <a:pt x="98346" y="58293"/>
                  </a:moveTo>
                  <a:cubicBezTo>
                    <a:pt x="98655" y="58293"/>
                    <a:pt x="98905" y="58555"/>
                    <a:pt x="98905" y="58864"/>
                  </a:cubicBezTo>
                  <a:cubicBezTo>
                    <a:pt x="98905" y="59174"/>
                    <a:pt x="98655" y="59424"/>
                    <a:pt x="98346" y="59424"/>
                  </a:cubicBezTo>
                  <a:cubicBezTo>
                    <a:pt x="98036" y="59424"/>
                    <a:pt x="97786" y="59174"/>
                    <a:pt x="97786" y="58864"/>
                  </a:cubicBezTo>
                  <a:cubicBezTo>
                    <a:pt x="97786" y="58555"/>
                    <a:pt x="98036" y="58293"/>
                    <a:pt x="98346" y="58293"/>
                  </a:cubicBezTo>
                  <a:close/>
                  <a:moveTo>
                    <a:pt x="102084" y="58293"/>
                  </a:moveTo>
                  <a:cubicBezTo>
                    <a:pt x="102382" y="58293"/>
                    <a:pt x="102644" y="58555"/>
                    <a:pt x="102644" y="58864"/>
                  </a:cubicBezTo>
                  <a:cubicBezTo>
                    <a:pt x="102644" y="59174"/>
                    <a:pt x="102394" y="59424"/>
                    <a:pt x="102084" y="59424"/>
                  </a:cubicBezTo>
                  <a:cubicBezTo>
                    <a:pt x="101787" y="59424"/>
                    <a:pt x="101513" y="59174"/>
                    <a:pt x="101513" y="58864"/>
                  </a:cubicBezTo>
                  <a:cubicBezTo>
                    <a:pt x="101513" y="58555"/>
                    <a:pt x="101775" y="58293"/>
                    <a:pt x="102084" y="58293"/>
                  </a:cubicBezTo>
                  <a:close/>
                  <a:moveTo>
                    <a:pt x="105799" y="58293"/>
                  </a:moveTo>
                  <a:cubicBezTo>
                    <a:pt x="106121" y="58293"/>
                    <a:pt x="106371" y="58555"/>
                    <a:pt x="106371" y="58864"/>
                  </a:cubicBezTo>
                  <a:cubicBezTo>
                    <a:pt x="106371" y="59174"/>
                    <a:pt x="106109" y="59424"/>
                    <a:pt x="105799" y="59424"/>
                  </a:cubicBezTo>
                  <a:cubicBezTo>
                    <a:pt x="105490" y="59424"/>
                    <a:pt x="105239" y="59174"/>
                    <a:pt x="105239" y="58864"/>
                  </a:cubicBezTo>
                  <a:cubicBezTo>
                    <a:pt x="105239" y="58555"/>
                    <a:pt x="105490" y="58293"/>
                    <a:pt x="105799" y="58293"/>
                  </a:cubicBezTo>
                  <a:close/>
                  <a:moveTo>
                    <a:pt x="109538" y="58293"/>
                  </a:moveTo>
                  <a:cubicBezTo>
                    <a:pt x="109835" y="58293"/>
                    <a:pt x="110109" y="58555"/>
                    <a:pt x="110109" y="58864"/>
                  </a:cubicBezTo>
                  <a:cubicBezTo>
                    <a:pt x="110109" y="59174"/>
                    <a:pt x="109847" y="59424"/>
                    <a:pt x="109538" y="59424"/>
                  </a:cubicBezTo>
                  <a:cubicBezTo>
                    <a:pt x="109228" y="59424"/>
                    <a:pt x="108978" y="59174"/>
                    <a:pt x="108978" y="58864"/>
                  </a:cubicBezTo>
                  <a:cubicBezTo>
                    <a:pt x="108978" y="58555"/>
                    <a:pt x="109228" y="58293"/>
                    <a:pt x="109538" y="58293"/>
                  </a:cubicBezTo>
                  <a:close/>
                  <a:moveTo>
                    <a:pt x="113264" y="58293"/>
                  </a:moveTo>
                  <a:cubicBezTo>
                    <a:pt x="113574" y="58293"/>
                    <a:pt x="113824" y="58555"/>
                    <a:pt x="113824" y="58864"/>
                  </a:cubicBezTo>
                  <a:cubicBezTo>
                    <a:pt x="113824" y="59174"/>
                    <a:pt x="113574" y="59424"/>
                    <a:pt x="113264" y="59424"/>
                  </a:cubicBezTo>
                  <a:cubicBezTo>
                    <a:pt x="112943" y="59424"/>
                    <a:pt x="112693" y="59174"/>
                    <a:pt x="112693" y="58864"/>
                  </a:cubicBezTo>
                  <a:cubicBezTo>
                    <a:pt x="112693" y="58555"/>
                    <a:pt x="112943" y="58293"/>
                    <a:pt x="113264" y="58293"/>
                  </a:cubicBezTo>
                  <a:close/>
                  <a:moveTo>
                    <a:pt x="116991" y="58293"/>
                  </a:moveTo>
                  <a:cubicBezTo>
                    <a:pt x="117289" y="58293"/>
                    <a:pt x="117562" y="58555"/>
                    <a:pt x="117562" y="58864"/>
                  </a:cubicBezTo>
                  <a:cubicBezTo>
                    <a:pt x="117562" y="59174"/>
                    <a:pt x="117312" y="59424"/>
                    <a:pt x="116991" y="59424"/>
                  </a:cubicBezTo>
                  <a:cubicBezTo>
                    <a:pt x="116681" y="59424"/>
                    <a:pt x="116431" y="59174"/>
                    <a:pt x="116431" y="58864"/>
                  </a:cubicBezTo>
                  <a:cubicBezTo>
                    <a:pt x="116431" y="58555"/>
                    <a:pt x="116681" y="58293"/>
                    <a:pt x="116991" y="58293"/>
                  </a:cubicBezTo>
                  <a:close/>
                  <a:moveTo>
                    <a:pt x="120718" y="58293"/>
                  </a:moveTo>
                  <a:cubicBezTo>
                    <a:pt x="121027" y="58293"/>
                    <a:pt x="121277" y="58555"/>
                    <a:pt x="121277" y="58864"/>
                  </a:cubicBezTo>
                  <a:cubicBezTo>
                    <a:pt x="121277" y="59174"/>
                    <a:pt x="121027" y="59424"/>
                    <a:pt x="120718" y="59424"/>
                  </a:cubicBezTo>
                  <a:cubicBezTo>
                    <a:pt x="120408" y="59424"/>
                    <a:pt x="120146" y="59174"/>
                    <a:pt x="120146" y="58864"/>
                  </a:cubicBezTo>
                  <a:cubicBezTo>
                    <a:pt x="120146" y="58555"/>
                    <a:pt x="120420" y="58293"/>
                    <a:pt x="120718" y="58293"/>
                  </a:cubicBezTo>
                  <a:close/>
                  <a:moveTo>
                    <a:pt x="124456" y="58293"/>
                  </a:moveTo>
                  <a:cubicBezTo>
                    <a:pt x="124754" y="58293"/>
                    <a:pt x="125016" y="58555"/>
                    <a:pt x="125016" y="58864"/>
                  </a:cubicBezTo>
                  <a:cubicBezTo>
                    <a:pt x="125016" y="59174"/>
                    <a:pt x="124766" y="59424"/>
                    <a:pt x="124456" y="59424"/>
                  </a:cubicBezTo>
                  <a:cubicBezTo>
                    <a:pt x="124135" y="59424"/>
                    <a:pt x="123885" y="59174"/>
                    <a:pt x="123885" y="58864"/>
                  </a:cubicBezTo>
                  <a:cubicBezTo>
                    <a:pt x="123885" y="58555"/>
                    <a:pt x="124135" y="58293"/>
                    <a:pt x="124456" y="58293"/>
                  </a:cubicBezTo>
                  <a:close/>
                  <a:moveTo>
                    <a:pt x="128171" y="58293"/>
                  </a:moveTo>
                  <a:cubicBezTo>
                    <a:pt x="128480" y="58293"/>
                    <a:pt x="128742" y="58555"/>
                    <a:pt x="128742" y="58864"/>
                  </a:cubicBezTo>
                  <a:cubicBezTo>
                    <a:pt x="128742" y="59174"/>
                    <a:pt x="128480" y="59424"/>
                    <a:pt x="128171" y="59424"/>
                  </a:cubicBezTo>
                  <a:cubicBezTo>
                    <a:pt x="127861" y="59424"/>
                    <a:pt x="127611" y="59174"/>
                    <a:pt x="127611" y="58864"/>
                  </a:cubicBezTo>
                  <a:cubicBezTo>
                    <a:pt x="127611" y="58555"/>
                    <a:pt x="127861" y="58293"/>
                    <a:pt x="128171" y="58293"/>
                  </a:cubicBezTo>
                  <a:close/>
                  <a:moveTo>
                    <a:pt x="131898" y="58293"/>
                  </a:moveTo>
                  <a:cubicBezTo>
                    <a:pt x="132195" y="58293"/>
                    <a:pt x="132457" y="58555"/>
                    <a:pt x="132457" y="58864"/>
                  </a:cubicBezTo>
                  <a:cubicBezTo>
                    <a:pt x="132457" y="59174"/>
                    <a:pt x="132207" y="59424"/>
                    <a:pt x="131898" y="59424"/>
                  </a:cubicBezTo>
                  <a:cubicBezTo>
                    <a:pt x="131600" y="59424"/>
                    <a:pt x="131326" y="59174"/>
                    <a:pt x="131326" y="58864"/>
                  </a:cubicBezTo>
                  <a:cubicBezTo>
                    <a:pt x="131326" y="58555"/>
                    <a:pt x="131576" y="58293"/>
                    <a:pt x="131898" y="58293"/>
                  </a:cubicBezTo>
                  <a:close/>
                  <a:moveTo>
                    <a:pt x="135624" y="58293"/>
                  </a:moveTo>
                  <a:cubicBezTo>
                    <a:pt x="135946" y="58293"/>
                    <a:pt x="136196" y="58555"/>
                    <a:pt x="136196" y="58864"/>
                  </a:cubicBezTo>
                  <a:cubicBezTo>
                    <a:pt x="136196" y="59174"/>
                    <a:pt x="135934" y="59424"/>
                    <a:pt x="135624" y="59424"/>
                  </a:cubicBezTo>
                  <a:cubicBezTo>
                    <a:pt x="135315" y="59424"/>
                    <a:pt x="135065" y="59174"/>
                    <a:pt x="135065" y="58864"/>
                  </a:cubicBezTo>
                  <a:cubicBezTo>
                    <a:pt x="135065" y="58555"/>
                    <a:pt x="135315" y="58293"/>
                    <a:pt x="135624" y="58293"/>
                  </a:cubicBezTo>
                  <a:close/>
                  <a:moveTo>
                    <a:pt x="139351" y="58293"/>
                  </a:moveTo>
                  <a:cubicBezTo>
                    <a:pt x="139649" y="58293"/>
                    <a:pt x="139910" y="58555"/>
                    <a:pt x="139910" y="58864"/>
                  </a:cubicBezTo>
                  <a:cubicBezTo>
                    <a:pt x="139910" y="59174"/>
                    <a:pt x="139660" y="59424"/>
                    <a:pt x="139351" y="59424"/>
                  </a:cubicBezTo>
                  <a:cubicBezTo>
                    <a:pt x="139053" y="59424"/>
                    <a:pt x="138779" y="59174"/>
                    <a:pt x="138779" y="58864"/>
                  </a:cubicBezTo>
                  <a:cubicBezTo>
                    <a:pt x="138779" y="58555"/>
                    <a:pt x="139041" y="58293"/>
                    <a:pt x="139351" y="58293"/>
                  </a:cubicBezTo>
                  <a:close/>
                  <a:moveTo>
                    <a:pt x="143089" y="58293"/>
                  </a:moveTo>
                  <a:cubicBezTo>
                    <a:pt x="143399" y="58293"/>
                    <a:pt x="143649" y="58555"/>
                    <a:pt x="143649" y="58864"/>
                  </a:cubicBezTo>
                  <a:cubicBezTo>
                    <a:pt x="143649" y="59174"/>
                    <a:pt x="143399" y="59424"/>
                    <a:pt x="143089" y="59424"/>
                  </a:cubicBezTo>
                  <a:cubicBezTo>
                    <a:pt x="142768" y="59424"/>
                    <a:pt x="142518" y="59174"/>
                    <a:pt x="142518" y="58864"/>
                  </a:cubicBezTo>
                  <a:cubicBezTo>
                    <a:pt x="142518" y="58555"/>
                    <a:pt x="142768" y="58293"/>
                    <a:pt x="143089" y="58293"/>
                  </a:cubicBezTo>
                  <a:close/>
                  <a:moveTo>
                    <a:pt x="146804" y="58293"/>
                  </a:moveTo>
                  <a:cubicBezTo>
                    <a:pt x="147102" y="58293"/>
                    <a:pt x="147376" y="58555"/>
                    <a:pt x="147376" y="58864"/>
                  </a:cubicBezTo>
                  <a:cubicBezTo>
                    <a:pt x="147376" y="59174"/>
                    <a:pt x="147114" y="59424"/>
                    <a:pt x="146804" y="59424"/>
                  </a:cubicBezTo>
                  <a:cubicBezTo>
                    <a:pt x="146495" y="59424"/>
                    <a:pt x="146245" y="59174"/>
                    <a:pt x="146245" y="58864"/>
                  </a:cubicBezTo>
                  <a:cubicBezTo>
                    <a:pt x="146245" y="58555"/>
                    <a:pt x="146495" y="58293"/>
                    <a:pt x="146804" y="58293"/>
                  </a:cubicBezTo>
                  <a:close/>
                  <a:moveTo>
                    <a:pt x="150543" y="58293"/>
                  </a:moveTo>
                  <a:cubicBezTo>
                    <a:pt x="150852" y="58293"/>
                    <a:pt x="151102" y="58555"/>
                    <a:pt x="151102" y="58864"/>
                  </a:cubicBezTo>
                  <a:cubicBezTo>
                    <a:pt x="151102" y="59174"/>
                    <a:pt x="150852" y="59424"/>
                    <a:pt x="150543" y="59424"/>
                  </a:cubicBezTo>
                  <a:cubicBezTo>
                    <a:pt x="150233" y="59424"/>
                    <a:pt x="149971" y="59174"/>
                    <a:pt x="149971" y="58864"/>
                  </a:cubicBezTo>
                  <a:cubicBezTo>
                    <a:pt x="149971" y="58555"/>
                    <a:pt x="150233" y="58293"/>
                    <a:pt x="150543" y="58293"/>
                  </a:cubicBezTo>
                  <a:close/>
                  <a:moveTo>
                    <a:pt x="154258" y="58293"/>
                  </a:moveTo>
                  <a:cubicBezTo>
                    <a:pt x="154555" y="58293"/>
                    <a:pt x="154829" y="58555"/>
                    <a:pt x="154829" y="58864"/>
                  </a:cubicBezTo>
                  <a:cubicBezTo>
                    <a:pt x="154829" y="59174"/>
                    <a:pt x="154567" y="59424"/>
                    <a:pt x="154258" y="59424"/>
                  </a:cubicBezTo>
                  <a:cubicBezTo>
                    <a:pt x="153948" y="59424"/>
                    <a:pt x="153698" y="59174"/>
                    <a:pt x="153698" y="58864"/>
                  </a:cubicBezTo>
                  <a:cubicBezTo>
                    <a:pt x="153698" y="58555"/>
                    <a:pt x="153948" y="58293"/>
                    <a:pt x="154258" y="58293"/>
                  </a:cubicBezTo>
                  <a:close/>
                  <a:moveTo>
                    <a:pt x="3405" y="60174"/>
                  </a:moveTo>
                  <a:cubicBezTo>
                    <a:pt x="3703" y="60174"/>
                    <a:pt x="3977" y="60424"/>
                    <a:pt x="3977" y="60734"/>
                  </a:cubicBezTo>
                  <a:cubicBezTo>
                    <a:pt x="3977" y="61031"/>
                    <a:pt x="3727" y="61305"/>
                    <a:pt x="3405" y="61305"/>
                  </a:cubicBezTo>
                  <a:cubicBezTo>
                    <a:pt x="3096" y="61305"/>
                    <a:pt x="2846" y="61043"/>
                    <a:pt x="2846" y="60734"/>
                  </a:cubicBezTo>
                  <a:cubicBezTo>
                    <a:pt x="2858" y="60412"/>
                    <a:pt x="3096" y="60174"/>
                    <a:pt x="3405" y="60174"/>
                  </a:cubicBezTo>
                  <a:close/>
                  <a:moveTo>
                    <a:pt x="7132" y="60174"/>
                  </a:moveTo>
                  <a:cubicBezTo>
                    <a:pt x="7430" y="60174"/>
                    <a:pt x="7692" y="60424"/>
                    <a:pt x="7692" y="60734"/>
                  </a:cubicBezTo>
                  <a:cubicBezTo>
                    <a:pt x="7692" y="61031"/>
                    <a:pt x="7442" y="61305"/>
                    <a:pt x="7132" y="61305"/>
                  </a:cubicBezTo>
                  <a:cubicBezTo>
                    <a:pt x="6834" y="61305"/>
                    <a:pt x="6560" y="61043"/>
                    <a:pt x="6560" y="60734"/>
                  </a:cubicBezTo>
                  <a:cubicBezTo>
                    <a:pt x="6584" y="60412"/>
                    <a:pt x="6822" y="60174"/>
                    <a:pt x="7132" y="60174"/>
                  </a:cubicBezTo>
                  <a:close/>
                  <a:moveTo>
                    <a:pt x="10871" y="60174"/>
                  </a:moveTo>
                  <a:cubicBezTo>
                    <a:pt x="11168" y="60174"/>
                    <a:pt x="11430" y="60424"/>
                    <a:pt x="11430" y="60734"/>
                  </a:cubicBezTo>
                  <a:cubicBezTo>
                    <a:pt x="11430" y="61031"/>
                    <a:pt x="11180" y="61305"/>
                    <a:pt x="10871" y="61305"/>
                  </a:cubicBezTo>
                  <a:cubicBezTo>
                    <a:pt x="10573" y="61305"/>
                    <a:pt x="10299" y="61043"/>
                    <a:pt x="10299" y="60734"/>
                  </a:cubicBezTo>
                  <a:cubicBezTo>
                    <a:pt x="10299" y="60412"/>
                    <a:pt x="10549" y="60174"/>
                    <a:pt x="10871" y="60174"/>
                  </a:cubicBezTo>
                  <a:close/>
                  <a:moveTo>
                    <a:pt x="14585" y="60174"/>
                  </a:moveTo>
                  <a:cubicBezTo>
                    <a:pt x="14883" y="60174"/>
                    <a:pt x="15157" y="60424"/>
                    <a:pt x="15157" y="60734"/>
                  </a:cubicBezTo>
                  <a:cubicBezTo>
                    <a:pt x="15157" y="61031"/>
                    <a:pt x="14895" y="61305"/>
                    <a:pt x="14585" y="61305"/>
                  </a:cubicBezTo>
                  <a:cubicBezTo>
                    <a:pt x="14288" y="61305"/>
                    <a:pt x="14014" y="61043"/>
                    <a:pt x="14014" y="60734"/>
                  </a:cubicBezTo>
                  <a:cubicBezTo>
                    <a:pt x="14038" y="60412"/>
                    <a:pt x="14276" y="60174"/>
                    <a:pt x="14585" y="60174"/>
                  </a:cubicBezTo>
                  <a:close/>
                  <a:moveTo>
                    <a:pt x="18324" y="60174"/>
                  </a:moveTo>
                  <a:cubicBezTo>
                    <a:pt x="18622" y="60174"/>
                    <a:pt x="18883" y="60424"/>
                    <a:pt x="18883" y="60734"/>
                  </a:cubicBezTo>
                  <a:cubicBezTo>
                    <a:pt x="18883" y="61031"/>
                    <a:pt x="18633" y="61305"/>
                    <a:pt x="18324" y="61305"/>
                  </a:cubicBezTo>
                  <a:cubicBezTo>
                    <a:pt x="18026" y="61305"/>
                    <a:pt x="17752" y="61043"/>
                    <a:pt x="17752" y="60734"/>
                  </a:cubicBezTo>
                  <a:cubicBezTo>
                    <a:pt x="17752" y="60412"/>
                    <a:pt x="18014" y="60174"/>
                    <a:pt x="18324" y="60174"/>
                  </a:cubicBezTo>
                  <a:close/>
                  <a:moveTo>
                    <a:pt x="22039" y="60174"/>
                  </a:moveTo>
                  <a:cubicBezTo>
                    <a:pt x="22336" y="60174"/>
                    <a:pt x="22610" y="60424"/>
                    <a:pt x="22610" y="60734"/>
                  </a:cubicBezTo>
                  <a:cubicBezTo>
                    <a:pt x="22610" y="61031"/>
                    <a:pt x="22360" y="61305"/>
                    <a:pt x="22039" y="61305"/>
                  </a:cubicBezTo>
                  <a:cubicBezTo>
                    <a:pt x="21729" y="61305"/>
                    <a:pt x="21479" y="61043"/>
                    <a:pt x="21479" y="60734"/>
                  </a:cubicBezTo>
                  <a:cubicBezTo>
                    <a:pt x="21491" y="60412"/>
                    <a:pt x="21729" y="60174"/>
                    <a:pt x="22039" y="60174"/>
                  </a:cubicBezTo>
                  <a:close/>
                  <a:moveTo>
                    <a:pt x="25777" y="60174"/>
                  </a:moveTo>
                  <a:cubicBezTo>
                    <a:pt x="26075" y="60174"/>
                    <a:pt x="26349" y="60424"/>
                    <a:pt x="26349" y="60734"/>
                  </a:cubicBezTo>
                  <a:cubicBezTo>
                    <a:pt x="26349" y="61031"/>
                    <a:pt x="26087" y="61305"/>
                    <a:pt x="25777" y="61305"/>
                  </a:cubicBezTo>
                  <a:cubicBezTo>
                    <a:pt x="25468" y="61305"/>
                    <a:pt x="25206" y="61043"/>
                    <a:pt x="25206" y="60734"/>
                  </a:cubicBezTo>
                  <a:cubicBezTo>
                    <a:pt x="25218" y="60412"/>
                    <a:pt x="25468" y="60174"/>
                    <a:pt x="25777" y="60174"/>
                  </a:cubicBezTo>
                  <a:close/>
                  <a:moveTo>
                    <a:pt x="29504" y="60174"/>
                  </a:moveTo>
                  <a:cubicBezTo>
                    <a:pt x="29801" y="60174"/>
                    <a:pt x="30063" y="60424"/>
                    <a:pt x="30063" y="60734"/>
                  </a:cubicBezTo>
                  <a:cubicBezTo>
                    <a:pt x="30063" y="61031"/>
                    <a:pt x="29813" y="61305"/>
                    <a:pt x="29504" y="61305"/>
                  </a:cubicBezTo>
                  <a:cubicBezTo>
                    <a:pt x="29182" y="61305"/>
                    <a:pt x="28932" y="61043"/>
                    <a:pt x="28932" y="60734"/>
                  </a:cubicBezTo>
                  <a:cubicBezTo>
                    <a:pt x="28944" y="60412"/>
                    <a:pt x="29182" y="60174"/>
                    <a:pt x="29504" y="60174"/>
                  </a:cubicBezTo>
                  <a:close/>
                  <a:moveTo>
                    <a:pt x="33230" y="60174"/>
                  </a:moveTo>
                  <a:cubicBezTo>
                    <a:pt x="33528" y="60174"/>
                    <a:pt x="33802" y="60424"/>
                    <a:pt x="33802" y="60734"/>
                  </a:cubicBezTo>
                  <a:cubicBezTo>
                    <a:pt x="33802" y="61031"/>
                    <a:pt x="33552" y="61305"/>
                    <a:pt x="33230" y="61305"/>
                  </a:cubicBezTo>
                  <a:cubicBezTo>
                    <a:pt x="32921" y="61305"/>
                    <a:pt x="32671" y="61043"/>
                    <a:pt x="32671" y="60734"/>
                  </a:cubicBezTo>
                  <a:cubicBezTo>
                    <a:pt x="32671" y="60412"/>
                    <a:pt x="32921" y="60174"/>
                    <a:pt x="33230" y="60174"/>
                  </a:cubicBezTo>
                  <a:close/>
                  <a:moveTo>
                    <a:pt x="36957" y="60174"/>
                  </a:moveTo>
                  <a:cubicBezTo>
                    <a:pt x="37255" y="60174"/>
                    <a:pt x="37517" y="60424"/>
                    <a:pt x="37517" y="60734"/>
                  </a:cubicBezTo>
                  <a:cubicBezTo>
                    <a:pt x="37517" y="61031"/>
                    <a:pt x="37267" y="61305"/>
                    <a:pt x="36957" y="61305"/>
                  </a:cubicBezTo>
                  <a:cubicBezTo>
                    <a:pt x="36648" y="61305"/>
                    <a:pt x="36386" y="61043"/>
                    <a:pt x="36386" y="60734"/>
                  </a:cubicBezTo>
                  <a:cubicBezTo>
                    <a:pt x="36409" y="60412"/>
                    <a:pt x="36648" y="60174"/>
                    <a:pt x="36957" y="60174"/>
                  </a:cubicBezTo>
                  <a:close/>
                  <a:moveTo>
                    <a:pt x="40672" y="60174"/>
                  </a:moveTo>
                  <a:cubicBezTo>
                    <a:pt x="40970" y="60174"/>
                    <a:pt x="41243" y="60424"/>
                    <a:pt x="41243" y="60734"/>
                  </a:cubicBezTo>
                  <a:cubicBezTo>
                    <a:pt x="41243" y="61031"/>
                    <a:pt x="40993" y="61305"/>
                    <a:pt x="40672" y="61305"/>
                  </a:cubicBezTo>
                  <a:cubicBezTo>
                    <a:pt x="40374" y="61305"/>
                    <a:pt x="40112" y="61043"/>
                    <a:pt x="40112" y="60734"/>
                  </a:cubicBezTo>
                  <a:cubicBezTo>
                    <a:pt x="40124" y="60412"/>
                    <a:pt x="40362" y="60174"/>
                    <a:pt x="40672" y="60174"/>
                  </a:cubicBezTo>
                  <a:close/>
                  <a:moveTo>
                    <a:pt x="44410" y="60174"/>
                  </a:moveTo>
                  <a:cubicBezTo>
                    <a:pt x="44708" y="60174"/>
                    <a:pt x="44982" y="60424"/>
                    <a:pt x="44982" y="60734"/>
                  </a:cubicBezTo>
                  <a:cubicBezTo>
                    <a:pt x="44982" y="61031"/>
                    <a:pt x="44720" y="61305"/>
                    <a:pt x="44410" y="61305"/>
                  </a:cubicBezTo>
                  <a:cubicBezTo>
                    <a:pt x="44113" y="61305"/>
                    <a:pt x="43851" y="61043"/>
                    <a:pt x="43851" y="60734"/>
                  </a:cubicBezTo>
                  <a:cubicBezTo>
                    <a:pt x="43851" y="60412"/>
                    <a:pt x="44101" y="60174"/>
                    <a:pt x="44410" y="60174"/>
                  </a:cubicBezTo>
                  <a:close/>
                  <a:moveTo>
                    <a:pt x="48137" y="60174"/>
                  </a:moveTo>
                  <a:cubicBezTo>
                    <a:pt x="48435" y="60174"/>
                    <a:pt x="48697" y="60424"/>
                    <a:pt x="48697" y="60734"/>
                  </a:cubicBezTo>
                  <a:cubicBezTo>
                    <a:pt x="48697" y="61031"/>
                    <a:pt x="48447" y="61305"/>
                    <a:pt x="48137" y="61305"/>
                  </a:cubicBezTo>
                  <a:cubicBezTo>
                    <a:pt x="47839" y="61305"/>
                    <a:pt x="47566" y="61043"/>
                    <a:pt x="47566" y="60734"/>
                  </a:cubicBezTo>
                  <a:cubicBezTo>
                    <a:pt x="47578" y="60412"/>
                    <a:pt x="47839" y="60174"/>
                    <a:pt x="48137" y="60174"/>
                  </a:cubicBezTo>
                  <a:close/>
                  <a:moveTo>
                    <a:pt x="51864" y="60174"/>
                  </a:moveTo>
                  <a:cubicBezTo>
                    <a:pt x="52161" y="60174"/>
                    <a:pt x="52435" y="60424"/>
                    <a:pt x="52435" y="60734"/>
                  </a:cubicBezTo>
                  <a:cubicBezTo>
                    <a:pt x="52435" y="61031"/>
                    <a:pt x="52185" y="61305"/>
                    <a:pt x="51864" y="61305"/>
                  </a:cubicBezTo>
                  <a:cubicBezTo>
                    <a:pt x="51566" y="61305"/>
                    <a:pt x="51304" y="61043"/>
                    <a:pt x="51304" y="60734"/>
                  </a:cubicBezTo>
                  <a:cubicBezTo>
                    <a:pt x="51304" y="60412"/>
                    <a:pt x="51554" y="60174"/>
                    <a:pt x="51864" y="60174"/>
                  </a:cubicBezTo>
                  <a:close/>
                  <a:moveTo>
                    <a:pt x="55602" y="60174"/>
                  </a:moveTo>
                  <a:cubicBezTo>
                    <a:pt x="55900" y="60174"/>
                    <a:pt x="56174" y="60424"/>
                    <a:pt x="56174" y="60734"/>
                  </a:cubicBezTo>
                  <a:cubicBezTo>
                    <a:pt x="56174" y="61031"/>
                    <a:pt x="55912" y="61305"/>
                    <a:pt x="55602" y="61305"/>
                  </a:cubicBezTo>
                  <a:cubicBezTo>
                    <a:pt x="55293" y="61305"/>
                    <a:pt x="55043" y="61043"/>
                    <a:pt x="55043" y="60734"/>
                  </a:cubicBezTo>
                  <a:cubicBezTo>
                    <a:pt x="55043" y="60412"/>
                    <a:pt x="55293" y="60174"/>
                    <a:pt x="55602" y="60174"/>
                  </a:cubicBezTo>
                  <a:close/>
                  <a:moveTo>
                    <a:pt x="59329" y="60174"/>
                  </a:moveTo>
                  <a:cubicBezTo>
                    <a:pt x="59627" y="60174"/>
                    <a:pt x="59889" y="60424"/>
                    <a:pt x="59889" y="60734"/>
                  </a:cubicBezTo>
                  <a:cubicBezTo>
                    <a:pt x="59889" y="61031"/>
                    <a:pt x="59639" y="61305"/>
                    <a:pt x="59329" y="61305"/>
                  </a:cubicBezTo>
                  <a:cubicBezTo>
                    <a:pt x="59008" y="61305"/>
                    <a:pt x="58757" y="61043"/>
                    <a:pt x="58757" y="60734"/>
                  </a:cubicBezTo>
                  <a:cubicBezTo>
                    <a:pt x="58757" y="60412"/>
                    <a:pt x="59008" y="60174"/>
                    <a:pt x="59329" y="60174"/>
                  </a:cubicBezTo>
                  <a:close/>
                  <a:moveTo>
                    <a:pt x="63056" y="60174"/>
                  </a:moveTo>
                  <a:cubicBezTo>
                    <a:pt x="63353" y="60174"/>
                    <a:pt x="63627" y="60424"/>
                    <a:pt x="63627" y="60734"/>
                  </a:cubicBezTo>
                  <a:cubicBezTo>
                    <a:pt x="63627" y="61031"/>
                    <a:pt x="63377" y="61305"/>
                    <a:pt x="63056" y="61305"/>
                  </a:cubicBezTo>
                  <a:cubicBezTo>
                    <a:pt x="62746" y="61305"/>
                    <a:pt x="62496" y="61043"/>
                    <a:pt x="62496" y="60734"/>
                  </a:cubicBezTo>
                  <a:cubicBezTo>
                    <a:pt x="62496" y="60412"/>
                    <a:pt x="62746" y="60174"/>
                    <a:pt x="63056" y="60174"/>
                  </a:cubicBezTo>
                  <a:close/>
                  <a:moveTo>
                    <a:pt x="66782" y="60174"/>
                  </a:moveTo>
                  <a:cubicBezTo>
                    <a:pt x="67080" y="60174"/>
                    <a:pt x="67342" y="60424"/>
                    <a:pt x="67342" y="60734"/>
                  </a:cubicBezTo>
                  <a:cubicBezTo>
                    <a:pt x="67342" y="61031"/>
                    <a:pt x="67092" y="61305"/>
                    <a:pt x="66782" y="61305"/>
                  </a:cubicBezTo>
                  <a:cubicBezTo>
                    <a:pt x="66473" y="61305"/>
                    <a:pt x="66211" y="61043"/>
                    <a:pt x="66211" y="60734"/>
                  </a:cubicBezTo>
                  <a:cubicBezTo>
                    <a:pt x="66235" y="60412"/>
                    <a:pt x="66473" y="60174"/>
                    <a:pt x="66782" y="60174"/>
                  </a:cubicBezTo>
                  <a:close/>
                  <a:moveTo>
                    <a:pt x="70509" y="60174"/>
                  </a:moveTo>
                  <a:cubicBezTo>
                    <a:pt x="70807" y="60174"/>
                    <a:pt x="71080" y="60424"/>
                    <a:pt x="71080" y="60734"/>
                  </a:cubicBezTo>
                  <a:cubicBezTo>
                    <a:pt x="71080" y="61031"/>
                    <a:pt x="70830" y="61305"/>
                    <a:pt x="70509" y="61305"/>
                  </a:cubicBezTo>
                  <a:cubicBezTo>
                    <a:pt x="70199" y="61305"/>
                    <a:pt x="69949" y="61043"/>
                    <a:pt x="69949" y="60734"/>
                  </a:cubicBezTo>
                  <a:cubicBezTo>
                    <a:pt x="69949" y="60412"/>
                    <a:pt x="70199" y="60174"/>
                    <a:pt x="70509" y="60174"/>
                  </a:cubicBezTo>
                  <a:close/>
                  <a:moveTo>
                    <a:pt x="74236" y="60174"/>
                  </a:moveTo>
                  <a:cubicBezTo>
                    <a:pt x="74533" y="60174"/>
                    <a:pt x="74795" y="60424"/>
                    <a:pt x="74795" y="60734"/>
                  </a:cubicBezTo>
                  <a:cubicBezTo>
                    <a:pt x="74795" y="61031"/>
                    <a:pt x="74545" y="61305"/>
                    <a:pt x="74236" y="61305"/>
                  </a:cubicBezTo>
                  <a:cubicBezTo>
                    <a:pt x="73938" y="61305"/>
                    <a:pt x="73676" y="61043"/>
                    <a:pt x="73676" y="60734"/>
                  </a:cubicBezTo>
                  <a:cubicBezTo>
                    <a:pt x="73676" y="60412"/>
                    <a:pt x="73926" y="60174"/>
                    <a:pt x="74236" y="60174"/>
                  </a:cubicBezTo>
                  <a:close/>
                  <a:moveTo>
                    <a:pt x="77855" y="60174"/>
                  </a:moveTo>
                  <a:cubicBezTo>
                    <a:pt x="78153" y="60174"/>
                    <a:pt x="78415" y="60424"/>
                    <a:pt x="78415" y="60734"/>
                  </a:cubicBezTo>
                  <a:cubicBezTo>
                    <a:pt x="78415" y="61031"/>
                    <a:pt x="78165" y="61305"/>
                    <a:pt x="77855" y="61305"/>
                  </a:cubicBezTo>
                  <a:cubicBezTo>
                    <a:pt x="77546" y="61305"/>
                    <a:pt x="77284" y="61043"/>
                    <a:pt x="77284" y="60734"/>
                  </a:cubicBezTo>
                  <a:cubicBezTo>
                    <a:pt x="77284" y="60412"/>
                    <a:pt x="77546" y="60174"/>
                    <a:pt x="77855" y="60174"/>
                  </a:cubicBezTo>
                  <a:close/>
                  <a:moveTo>
                    <a:pt x="81570" y="60174"/>
                  </a:moveTo>
                  <a:cubicBezTo>
                    <a:pt x="81868" y="60174"/>
                    <a:pt x="82141" y="60424"/>
                    <a:pt x="82141" y="60734"/>
                  </a:cubicBezTo>
                  <a:cubicBezTo>
                    <a:pt x="82141" y="61031"/>
                    <a:pt x="81879" y="61305"/>
                    <a:pt x="81570" y="61305"/>
                  </a:cubicBezTo>
                  <a:cubicBezTo>
                    <a:pt x="81260" y="61305"/>
                    <a:pt x="81010" y="61043"/>
                    <a:pt x="81010" y="60734"/>
                  </a:cubicBezTo>
                  <a:cubicBezTo>
                    <a:pt x="81022" y="60412"/>
                    <a:pt x="81260" y="60174"/>
                    <a:pt x="81570" y="60174"/>
                  </a:cubicBezTo>
                  <a:close/>
                  <a:moveTo>
                    <a:pt x="85308" y="60174"/>
                  </a:moveTo>
                  <a:cubicBezTo>
                    <a:pt x="85606" y="60174"/>
                    <a:pt x="85880" y="60424"/>
                    <a:pt x="85880" y="60734"/>
                  </a:cubicBezTo>
                  <a:cubicBezTo>
                    <a:pt x="85880" y="61031"/>
                    <a:pt x="85618" y="61305"/>
                    <a:pt x="85308" y="61305"/>
                  </a:cubicBezTo>
                  <a:cubicBezTo>
                    <a:pt x="84999" y="61305"/>
                    <a:pt x="84749" y="61043"/>
                    <a:pt x="84749" y="60734"/>
                  </a:cubicBezTo>
                  <a:cubicBezTo>
                    <a:pt x="84749" y="60412"/>
                    <a:pt x="84999" y="60174"/>
                    <a:pt x="85308" y="60174"/>
                  </a:cubicBezTo>
                  <a:close/>
                  <a:moveTo>
                    <a:pt x="89035" y="60174"/>
                  </a:moveTo>
                  <a:cubicBezTo>
                    <a:pt x="89333" y="60174"/>
                    <a:pt x="89595" y="60424"/>
                    <a:pt x="89595" y="60734"/>
                  </a:cubicBezTo>
                  <a:cubicBezTo>
                    <a:pt x="89595" y="61031"/>
                    <a:pt x="89345" y="61305"/>
                    <a:pt x="89035" y="61305"/>
                  </a:cubicBezTo>
                  <a:cubicBezTo>
                    <a:pt x="88714" y="61305"/>
                    <a:pt x="88464" y="61043"/>
                    <a:pt x="88464" y="60734"/>
                  </a:cubicBezTo>
                  <a:cubicBezTo>
                    <a:pt x="88475" y="60412"/>
                    <a:pt x="88714" y="60174"/>
                    <a:pt x="89035" y="60174"/>
                  </a:cubicBezTo>
                  <a:close/>
                  <a:moveTo>
                    <a:pt x="92762" y="60174"/>
                  </a:moveTo>
                  <a:cubicBezTo>
                    <a:pt x="93059" y="60174"/>
                    <a:pt x="93333" y="60424"/>
                    <a:pt x="93333" y="60734"/>
                  </a:cubicBezTo>
                  <a:cubicBezTo>
                    <a:pt x="93333" y="61031"/>
                    <a:pt x="93071" y="61305"/>
                    <a:pt x="92762" y="61305"/>
                  </a:cubicBezTo>
                  <a:cubicBezTo>
                    <a:pt x="92452" y="61305"/>
                    <a:pt x="92202" y="61043"/>
                    <a:pt x="92202" y="60734"/>
                  </a:cubicBezTo>
                  <a:cubicBezTo>
                    <a:pt x="92202" y="60412"/>
                    <a:pt x="92452" y="60174"/>
                    <a:pt x="92762" y="60174"/>
                  </a:cubicBezTo>
                  <a:close/>
                  <a:moveTo>
                    <a:pt x="96488" y="60174"/>
                  </a:moveTo>
                  <a:cubicBezTo>
                    <a:pt x="96786" y="60174"/>
                    <a:pt x="97048" y="60424"/>
                    <a:pt x="97048" y="60734"/>
                  </a:cubicBezTo>
                  <a:cubicBezTo>
                    <a:pt x="97048" y="61031"/>
                    <a:pt x="96798" y="61305"/>
                    <a:pt x="96488" y="61305"/>
                  </a:cubicBezTo>
                  <a:cubicBezTo>
                    <a:pt x="96191" y="61305"/>
                    <a:pt x="95917" y="61043"/>
                    <a:pt x="95917" y="60734"/>
                  </a:cubicBezTo>
                  <a:cubicBezTo>
                    <a:pt x="95917" y="60412"/>
                    <a:pt x="96179" y="60174"/>
                    <a:pt x="96488" y="60174"/>
                  </a:cubicBezTo>
                  <a:close/>
                  <a:moveTo>
                    <a:pt x="100203" y="60174"/>
                  </a:moveTo>
                  <a:cubicBezTo>
                    <a:pt x="100501" y="60174"/>
                    <a:pt x="100775" y="60424"/>
                    <a:pt x="100775" y="60734"/>
                  </a:cubicBezTo>
                  <a:cubicBezTo>
                    <a:pt x="100775" y="61031"/>
                    <a:pt x="100513" y="61305"/>
                    <a:pt x="100203" y="61305"/>
                  </a:cubicBezTo>
                  <a:cubicBezTo>
                    <a:pt x="99905" y="61305"/>
                    <a:pt x="99644" y="61043"/>
                    <a:pt x="99644" y="60734"/>
                  </a:cubicBezTo>
                  <a:cubicBezTo>
                    <a:pt x="99655" y="60412"/>
                    <a:pt x="99894" y="60174"/>
                    <a:pt x="100203" y="60174"/>
                  </a:cubicBezTo>
                  <a:close/>
                  <a:moveTo>
                    <a:pt x="103942" y="60174"/>
                  </a:moveTo>
                  <a:cubicBezTo>
                    <a:pt x="104239" y="60174"/>
                    <a:pt x="104513" y="60424"/>
                    <a:pt x="104513" y="60734"/>
                  </a:cubicBezTo>
                  <a:cubicBezTo>
                    <a:pt x="104513" y="61031"/>
                    <a:pt x="104251" y="61305"/>
                    <a:pt x="103942" y="61305"/>
                  </a:cubicBezTo>
                  <a:cubicBezTo>
                    <a:pt x="103644" y="61305"/>
                    <a:pt x="103382" y="61043"/>
                    <a:pt x="103382" y="60734"/>
                  </a:cubicBezTo>
                  <a:cubicBezTo>
                    <a:pt x="103382" y="60412"/>
                    <a:pt x="103632" y="60174"/>
                    <a:pt x="103942" y="60174"/>
                  </a:cubicBezTo>
                  <a:close/>
                  <a:moveTo>
                    <a:pt x="107668" y="60174"/>
                  </a:moveTo>
                  <a:cubicBezTo>
                    <a:pt x="107966" y="60174"/>
                    <a:pt x="108228" y="60424"/>
                    <a:pt x="108228" y="60734"/>
                  </a:cubicBezTo>
                  <a:cubicBezTo>
                    <a:pt x="108228" y="61031"/>
                    <a:pt x="107978" y="61305"/>
                    <a:pt x="107668" y="61305"/>
                  </a:cubicBezTo>
                  <a:cubicBezTo>
                    <a:pt x="107371" y="61305"/>
                    <a:pt x="107097" y="61043"/>
                    <a:pt x="107097" y="60734"/>
                  </a:cubicBezTo>
                  <a:cubicBezTo>
                    <a:pt x="107109" y="60412"/>
                    <a:pt x="107347" y="60174"/>
                    <a:pt x="107668" y="60174"/>
                  </a:cubicBezTo>
                  <a:close/>
                  <a:moveTo>
                    <a:pt x="111395" y="60174"/>
                  </a:moveTo>
                  <a:cubicBezTo>
                    <a:pt x="111693" y="60174"/>
                    <a:pt x="111967" y="60424"/>
                    <a:pt x="111967" y="60734"/>
                  </a:cubicBezTo>
                  <a:cubicBezTo>
                    <a:pt x="111967" y="61031"/>
                    <a:pt x="111705" y="61305"/>
                    <a:pt x="111395" y="61305"/>
                  </a:cubicBezTo>
                  <a:cubicBezTo>
                    <a:pt x="111085" y="61305"/>
                    <a:pt x="110835" y="61043"/>
                    <a:pt x="110835" y="60734"/>
                  </a:cubicBezTo>
                  <a:cubicBezTo>
                    <a:pt x="110835" y="60412"/>
                    <a:pt x="111085" y="60174"/>
                    <a:pt x="111395" y="60174"/>
                  </a:cubicBezTo>
                  <a:close/>
                  <a:moveTo>
                    <a:pt x="115122" y="60174"/>
                  </a:moveTo>
                  <a:cubicBezTo>
                    <a:pt x="115419" y="60174"/>
                    <a:pt x="115681" y="60424"/>
                    <a:pt x="115681" y="60734"/>
                  </a:cubicBezTo>
                  <a:cubicBezTo>
                    <a:pt x="115681" y="61031"/>
                    <a:pt x="115431" y="61305"/>
                    <a:pt x="115122" y="61305"/>
                  </a:cubicBezTo>
                  <a:cubicBezTo>
                    <a:pt x="114812" y="61305"/>
                    <a:pt x="114550" y="61043"/>
                    <a:pt x="114550" y="60734"/>
                  </a:cubicBezTo>
                  <a:cubicBezTo>
                    <a:pt x="114574" y="60412"/>
                    <a:pt x="114812" y="60174"/>
                    <a:pt x="115122" y="60174"/>
                  </a:cubicBezTo>
                  <a:close/>
                  <a:moveTo>
                    <a:pt x="118860" y="60174"/>
                  </a:moveTo>
                  <a:cubicBezTo>
                    <a:pt x="119158" y="60174"/>
                    <a:pt x="119420" y="60424"/>
                    <a:pt x="119420" y="60734"/>
                  </a:cubicBezTo>
                  <a:cubicBezTo>
                    <a:pt x="119420" y="61031"/>
                    <a:pt x="119170" y="61305"/>
                    <a:pt x="118860" y="61305"/>
                  </a:cubicBezTo>
                  <a:cubicBezTo>
                    <a:pt x="118539" y="61305"/>
                    <a:pt x="118289" y="61043"/>
                    <a:pt x="118289" y="60734"/>
                  </a:cubicBezTo>
                  <a:cubicBezTo>
                    <a:pt x="118289" y="60412"/>
                    <a:pt x="118539" y="60174"/>
                    <a:pt x="118860" y="60174"/>
                  </a:cubicBezTo>
                  <a:close/>
                  <a:moveTo>
                    <a:pt x="122575" y="60174"/>
                  </a:moveTo>
                  <a:cubicBezTo>
                    <a:pt x="122873" y="60174"/>
                    <a:pt x="123146" y="60424"/>
                    <a:pt x="123146" y="60734"/>
                  </a:cubicBezTo>
                  <a:cubicBezTo>
                    <a:pt x="123146" y="61031"/>
                    <a:pt x="122885" y="61305"/>
                    <a:pt x="122575" y="61305"/>
                  </a:cubicBezTo>
                  <a:cubicBezTo>
                    <a:pt x="122265" y="61305"/>
                    <a:pt x="122015" y="61043"/>
                    <a:pt x="122015" y="60734"/>
                  </a:cubicBezTo>
                  <a:cubicBezTo>
                    <a:pt x="122027" y="60412"/>
                    <a:pt x="122277" y="60174"/>
                    <a:pt x="122575" y="60174"/>
                  </a:cubicBezTo>
                  <a:close/>
                  <a:moveTo>
                    <a:pt x="126314" y="60174"/>
                  </a:moveTo>
                  <a:cubicBezTo>
                    <a:pt x="126611" y="60174"/>
                    <a:pt x="126873" y="60424"/>
                    <a:pt x="126873" y="60734"/>
                  </a:cubicBezTo>
                  <a:cubicBezTo>
                    <a:pt x="126873" y="61031"/>
                    <a:pt x="126623" y="61305"/>
                    <a:pt x="126314" y="61305"/>
                  </a:cubicBezTo>
                  <a:cubicBezTo>
                    <a:pt x="126004" y="61305"/>
                    <a:pt x="125742" y="61043"/>
                    <a:pt x="125742" y="60734"/>
                  </a:cubicBezTo>
                  <a:cubicBezTo>
                    <a:pt x="125742" y="60412"/>
                    <a:pt x="126004" y="60174"/>
                    <a:pt x="126314" y="60174"/>
                  </a:cubicBezTo>
                  <a:close/>
                  <a:moveTo>
                    <a:pt x="130028" y="60174"/>
                  </a:moveTo>
                  <a:cubicBezTo>
                    <a:pt x="130326" y="60174"/>
                    <a:pt x="130600" y="60424"/>
                    <a:pt x="130600" y="60734"/>
                  </a:cubicBezTo>
                  <a:cubicBezTo>
                    <a:pt x="130600" y="61031"/>
                    <a:pt x="130350" y="61305"/>
                    <a:pt x="130028" y="61305"/>
                  </a:cubicBezTo>
                  <a:cubicBezTo>
                    <a:pt x="129731" y="61305"/>
                    <a:pt x="129469" y="61043"/>
                    <a:pt x="129469" y="60734"/>
                  </a:cubicBezTo>
                  <a:cubicBezTo>
                    <a:pt x="129469" y="60412"/>
                    <a:pt x="129719" y="60174"/>
                    <a:pt x="130028" y="60174"/>
                  </a:cubicBezTo>
                  <a:close/>
                  <a:moveTo>
                    <a:pt x="133767" y="60174"/>
                  </a:moveTo>
                  <a:cubicBezTo>
                    <a:pt x="134065" y="60174"/>
                    <a:pt x="134326" y="60424"/>
                    <a:pt x="134326" y="60734"/>
                  </a:cubicBezTo>
                  <a:cubicBezTo>
                    <a:pt x="134326" y="61031"/>
                    <a:pt x="134076" y="61305"/>
                    <a:pt x="133767" y="61305"/>
                  </a:cubicBezTo>
                  <a:cubicBezTo>
                    <a:pt x="133469" y="61305"/>
                    <a:pt x="133207" y="61043"/>
                    <a:pt x="133207" y="60734"/>
                  </a:cubicBezTo>
                  <a:cubicBezTo>
                    <a:pt x="133207" y="60412"/>
                    <a:pt x="133457" y="60174"/>
                    <a:pt x="133767" y="60174"/>
                  </a:cubicBezTo>
                  <a:close/>
                  <a:moveTo>
                    <a:pt x="137494" y="60174"/>
                  </a:moveTo>
                  <a:cubicBezTo>
                    <a:pt x="137791" y="60174"/>
                    <a:pt x="138053" y="60424"/>
                    <a:pt x="138053" y="60734"/>
                  </a:cubicBezTo>
                  <a:cubicBezTo>
                    <a:pt x="138053" y="61031"/>
                    <a:pt x="137803" y="61305"/>
                    <a:pt x="137494" y="61305"/>
                  </a:cubicBezTo>
                  <a:cubicBezTo>
                    <a:pt x="137196" y="61305"/>
                    <a:pt x="136922" y="61043"/>
                    <a:pt x="136922" y="60734"/>
                  </a:cubicBezTo>
                  <a:cubicBezTo>
                    <a:pt x="136934" y="60412"/>
                    <a:pt x="137172" y="60174"/>
                    <a:pt x="137494" y="60174"/>
                  </a:cubicBezTo>
                  <a:close/>
                  <a:moveTo>
                    <a:pt x="141220" y="60174"/>
                  </a:moveTo>
                  <a:cubicBezTo>
                    <a:pt x="141518" y="60174"/>
                    <a:pt x="141792" y="60424"/>
                    <a:pt x="141792" y="60734"/>
                  </a:cubicBezTo>
                  <a:cubicBezTo>
                    <a:pt x="141792" y="61031"/>
                    <a:pt x="141530" y="61305"/>
                    <a:pt x="141220" y="61305"/>
                  </a:cubicBezTo>
                  <a:cubicBezTo>
                    <a:pt x="140911" y="61305"/>
                    <a:pt x="140661" y="61043"/>
                    <a:pt x="140661" y="60734"/>
                  </a:cubicBezTo>
                  <a:cubicBezTo>
                    <a:pt x="140661" y="60412"/>
                    <a:pt x="140911" y="60174"/>
                    <a:pt x="141220" y="60174"/>
                  </a:cubicBezTo>
                  <a:close/>
                  <a:moveTo>
                    <a:pt x="144947" y="60174"/>
                  </a:moveTo>
                  <a:cubicBezTo>
                    <a:pt x="145244" y="60174"/>
                    <a:pt x="145506" y="60424"/>
                    <a:pt x="145506" y="60734"/>
                  </a:cubicBezTo>
                  <a:cubicBezTo>
                    <a:pt x="145506" y="61031"/>
                    <a:pt x="145256" y="61305"/>
                    <a:pt x="144947" y="61305"/>
                  </a:cubicBezTo>
                  <a:cubicBezTo>
                    <a:pt x="144637" y="61305"/>
                    <a:pt x="144375" y="61043"/>
                    <a:pt x="144375" y="60734"/>
                  </a:cubicBezTo>
                  <a:cubicBezTo>
                    <a:pt x="144399" y="60412"/>
                    <a:pt x="144637" y="60174"/>
                    <a:pt x="144947" y="60174"/>
                  </a:cubicBezTo>
                  <a:close/>
                  <a:moveTo>
                    <a:pt x="148685" y="60174"/>
                  </a:moveTo>
                  <a:cubicBezTo>
                    <a:pt x="148983" y="60174"/>
                    <a:pt x="149245" y="60424"/>
                    <a:pt x="149245" y="60734"/>
                  </a:cubicBezTo>
                  <a:cubicBezTo>
                    <a:pt x="149245" y="61031"/>
                    <a:pt x="148995" y="61305"/>
                    <a:pt x="148685" y="61305"/>
                  </a:cubicBezTo>
                  <a:cubicBezTo>
                    <a:pt x="148364" y="61305"/>
                    <a:pt x="148114" y="61043"/>
                    <a:pt x="148114" y="60734"/>
                  </a:cubicBezTo>
                  <a:cubicBezTo>
                    <a:pt x="148114" y="60412"/>
                    <a:pt x="148364" y="60174"/>
                    <a:pt x="148685" y="60174"/>
                  </a:cubicBezTo>
                  <a:close/>
                  <a:moveTo>
                    <a:pt x="152400" y="60174"/>
                  </a:moveTo>
                  <a:cubicBezTo>
                    <a:pt x="152698" y="60174"/>
                    <a:pt x="152972" y="60424"/>
                    <a:pt x="152972" y="60734"/>
                  </a:cubicBezTo>
                  <a:cubicBezTo>
                    <a:pt x="152972" y="61031"/>
                    <a:pt x="152710" y="61305"/>
                    <a:pt x="152400" y="61305"/>
                  </a:cubicBezTo>
                  <a:cubicBezTo>
                    <a:pt x="152091" y="61305"/>
                    <a:pt x="151841" y="61043"/>
                    <a:pt x="151841" y="60734"/>
                  </a:cubicBezTo>
                  <a:cubicBezTo>
                    <a:pt x="151852" y="60412"/>
                    <a:pt x="152091" y="60174"/>
                    <a:pt x="152400" y="60174"/>
                  </a:cubicBezTo>
                  <a:close/>
                  <a:moveTo>
                    <a:pt x="156139" y="60174"/>
                  </a:moveTo>
                  <a:cubicBezTo>
                    <a:pt x="156436" y="60174"/>
                    <a:pt x="156698" y="60424"/>
                    <a:pt x="156698" y="60734"/>
                  </a:cubicBezTo>
                  <a:cubicBezTo>
                    <a:pt x="156698" y="61031"/>
                    <a:pt x="156448" y="61305"/>
                    <a:pt x="156139" y="61305"/>
                  </a:cubicBezTo>
                  <a:cubicBezTo>
                    <a:pt x="155829" y="61305"/>
                    <a:pt x="155567" y="61043"/>
                    <a:pt x="155567" y="60734"/>
                  </a:cubicBezTo>
                  <a:cubicBezTo>
                    <a:pt x="155567" y="60412"/>
                    <a:pt x="155829" y="60174"/>
                    <a:pt x="156139" y="60174"/>
                  </a:cubicBezTo>
                  <a:close/>
                  <a:moveTo>
                    <a:pt x="1548" y="61841"/>
                  </a:moveTo>
                  <a:cubicBezTo>
                    <a:pt x="1846" y="61841"/>
                    <a:pt x="2119" y="62091"/>
                    <a:pt x="2119" y="62401"/>
                  </a:cubicBezTo>
                  <a:cubicBezTo>
                    <a:pt x="2119" y="62722"/>
                    <a:pt x="1858" y="62972"/>
                    <a:pt x="1548" y="62972"/>
                  </a:cubicBezTo>
                  <a:cubicBezTo>
                    <a:pt x="1238" y="62972"/>
                    <a:pt x="988" y="62722"/>
                    <a:pt x="988" y="62401"/>
                  </a:cubicBezTo>
                  <a:cubicBezTo>
                    <a:pt x="988" y="62091"/>
                    <a:pt x="1238" y="61841"/>
                    <a:pt x="1548" y="61841"/>
                  </a:cubicBezTo>
                  <a:close/>
                  <a:moveTo>
                    <a:pt x="5287" y="61841"/>
                  </a:moveTo>
                  <a:cubicBezTo>
                    <a:pt x="5596" y="61841"/>
                    <a:pt x="5846" y="62091"/>
                    <a:pt x="5846" y="62401"/>
                  </a:cubicBezTo>
                  <a:cubicBezTo>
                    <a:pt x="5846" y="62722"/>
                    <a:pt x="5596" y="62972"/>
                    <a:pt x="5287" y="62972"/>
                  </a:cubicBezTo>
                  <a:cubicBezTo>
                    <a:pt x="4977" y="62972"/>
                    <a:pt x="4715" y="62722"/>
                    <a:pt x="4715" y="62401"/>
                  </a:cubicBezTo>
                  <a:cubicBezTo>
                    <a:pt x="4715" y="62079"/>
                    <a:pt x="4977" y="61841"/>
                    <a:pt x="5287" y="61841"/>
                  </a:cubicBezTo>
                  <a:close/>
                  <a:moveTo>
                    <a:pt x="9001" y="61841"/>
                  </a:moveTo>
                  <a:cubicBezTo>
                    <a:pt x="9299" y="61841"/>
                    <a:pt x="9573" y="62091"/>
                    <a:pt x="9573" y="62401"/>
                  </a:cubicBezTo>
                  <a:cubicBezTo>
                    <a:pt x="9573" y="62722"/>
                    <a:pt x="9323" y="62972"/>
                    <a:pt x="9001" y="62972"/>
                  </a:cubicBezTo>
                  <a:cubicBezTo>
                    <a:pt x="8704" y="62972"/>
                    <a:pt x="8442" y="62722"/>
                    <a:pt x="8442" y="62401"/>
                  </a:cubicBezTo>
                  <a:cubicBezTo>
                    <a:pt x="8442" y="62091"/>
                    <a:pt x="8692" y="61841"/>
                    <a:pt x="9001" y="61841"/>
                  </a:cubicBezTo>
                  <a:close/>
                  <a:moveTo>
                    <a:pt x="12728" y="61841"/>
                  </a:moveTo>
                  <a:cubicBezTo>
                    <a:pt x="13037" y="61841"/>
                    <a:pt x="13288" y="62091"/>
                    <a:pt x="13288" y="62401"/>
                  </a:cubicBezTo>
                  <a:cubicBezTo>
                    <a:pt x="13288" y="62722"/>
                    <a:pt x="13037" y="62972"/>
                    <a:pt x="12728" y="62972"/>
                  </a:cubicBezTo>
                  <a:cubicBezTo>
                    <a:pt x="12418" y="62972"/>
                    <a:pt x="12156" y="62722"/>
                    <a:pt x="12156" y="62401"/>
                  </a:cubicBezTo>
                  <a:cubicBezTo>
                    <a:pt x="12180" y="62079"/>
                    <a:pt x="12418" y="61841"/>
                    <a:pt x="12728" y="61841"/>
                  </a:cubicBezTo>
                  <a:close/>
                  <a:moveTo>
                    <a:pt x="16466" y="61841"/>
                  </a:moveTo>
                  <a:cubicBezTo>
                    <a:pt x="16764" y="61841"/>
                    <a:pt x="17026" y="62091"/>
                    <a:pt x="17026" y="62401"/>
                  </a:cubicBezTo>
                  <a:cubicBezTo>
                    <a:pt x="17026" y="62722"/>
                    <a:pt x="16776" y="62972"/>
                    <a:pt x="16466" y="62972"/>
                  </a:cubicBezTo>
                  <a:cubicBezTo>
                    <a:pt x="16169" y="62972"/>
                    <a:pt x="15895" y="62722"/>
                    <a:pt x="15895" y="62401"/>
                  </a:cubicBezTo>
                  <a:cubicBezTo>
                    <a:pt x="15895" y="62091"/>
                    <a:pt x="16145" y="61841"/>
                    <a:pt x="16466" y="61841"/>
                  </a:cubicBezTo>
                  <a:close/>
                  <a:moveTo>
                    <a:pt x="20181" y="61841"/>
                  </a:moveTo>
                  <a:cubicBezTo>
                    <a:pt x="20491" y="61841"/>
                    <a:pt x="20753" y="62091"/>
                    <a:pt x="20753" y="62401"/>
                  </a:cubicBezTo>
                  <a:cubicBezTo>
                    <a:pt x="20753" y="62722"/>
                    <a:pt x="20491" y="62972"/>
                    <a:pt x="20181" y="62972"/>
                  </a:cubicBezTo>
                  <a:cubicBezTo>
                    <a:pt x="19872" y="62972"/>
                    <a:pt x="19622" y="62722"/>
                    <a:pt x="19622" y="62401"/>
                  </a:cubicBezTo>
                  <a:cubicBezTo>
                    <a:pt x="19634" y="62079"/>
                    <a:pt x="19872" y="61841"/>
                    <a:pt x="20181" y="61841"/>
                  </a:cubicBezTo>
                  <a:close/>
                  <a:moveTo>
                    <a:pt x="23920" y="61841"/>
                  </a:moveTo>
                  <a:cubicBezTo>
                    <a:pt x="24217" y="61841"/>
                    <a:pt x="24479" y="62091"/>
                    <a:pt x="24479" y="62401"/>
                  </a:cubicBezTo>
                  <a:cubicBezTo>
                    <a:pt x="24479" y="62722"/>
                    <a:pt x="24229" y="62972"/>
                    <a:pt x="23920" y="62972"/>
                  </a:cubicBezTo>
                  <a:cubicBezTo>
                    <a:pt x="23610" y="62972"/>
                    <a:pt x="23348" y="62722"/>
                    <a:pt x="23348" y="62401"/>
                  </a:cubicBezTo>
                  <a:cubicBezTo>
                    <a:pt x="23348" y="62091"/>
                    <a:pt x="23610" y="61841"/>
                    <a:pt x="23920" y="61841"/>
                  </a:cubicBezTo>
                  <a:close/>
                  <a:moveTo>
                    <a:pt x="27635" y="61841"/>
                  </a:moveTo>
                  <a:cubicBezTo>
                    <a:pt x="27956" y="61841"/>
                    <a:pt x="28206" y="62091"/>
                    <a:pt x="28206" y="62401"/>
                  </a:cubicBezTo>
                  <a:cubicBezTo>
                    <a:pt x="28206" y="62722"/>
                    <a:pt x="27956" y="62972"/>
                    <a:pt x="27635" y="62972"/>
                  </a:cubicBezTo>
                  <a:cubicBezTo>
                    <a:pt x="27325" y="62972"/>
                    <a:pt x="27075" y="62722"/>
                    <a:pt x="27075" y="62401"/>
                  </a:cubicBezTo>
                  <a:cubicBezTo>
                    <a:pt x="27087" y="62079"/>
                    <a:pt x="27325" y="61841"/>
                    <a:pt x="27635" y="61841"/>
                  </a:cubicBezTo>
                  <a:close/>
                  <a:moveTo>
                    <a:pt x="31373" y="61841"/>
                  </a:moveTo>
                  <a:cubicBezTo>
                    <a:pt x="31671" y="61841"/>
                    <a:pt x="31945" y="62091"/>
                    <a:pt x="31945" y="62401"/>
                  </a:cubicBezTo>
                  <a:cubicBezTo>
                    <a:pt x="31945" y="62722"/>
                    <a:pt x="31683" y="62972"/>
                    <a:pt x="31373" y="62972"/>
                  </a:cubicBezTo>
                  <a:cubicBezTo>
                    <a:pt x="31064" y="62972"/>
                    <a:pt x="30814" y="62722"/>
                    <a:pt x="30814" y="62401"/>
                  </a:cubicBezTo>
                  <a:cubicBezTo>
                    <a:pt x="30814" y="62091"/>
                    <a:pt x="31064" y="61841"/>
                    <a:pt x="31373" y="61841"/>
                  </a:cubicBezTo>
                  <a:close/>
                  <a:moveTo>
                    <a:pt x="35100" y="61841"/>
                  </a:moveTo>
                  <a:cubicBezTo>
                    <a:pt x="35409" y="61841"/>
                    <a:pt x="35659" y="62091"/>
                    <a:pt x="35659" y="62401"/>
                  </a:cubicBezTo>
                  <a:cubicBezTo>
                    <a:pt x="35659" y="62722"/>
                    <a:pt x="35409" y="62972"/>
                    <a:pt x="35100" y="62972"/>
                  </a:cubicBezTo>
                  <a:cubicBezTo>
                    <a:pt x="34778" y="62972"/>
                    <a:pt x="34528" y="62722"/>
                    <a:pt x="34528" y="62401"/>
                  </a:cubicBezTo>
                  <a:cubicBezTo>
                    <a:pt x="34540" y="62079"/>
                    <a:pt x="34778" y="61841"/>
                    <a:pt x="35100" y="61841"/>
                  </a:cubicBezTo>
                  <a:close/>
                  <a:moveTo>
                    <a:pt x="38815" y="61841"/>
                  </a:moveTo>
                  <a:cubicBezTo>
                    <a:pt x="39112" y="61841"/>
                    <a:pt x="39386" y="62091"/>
                    <a:pt x="39386" y="62401"/>
                  </a:cubicBezTo>
                  <a:cubicBezTo>
                    <a:pt x="39386" y="62722"/>
                    <a:pt x="39124" y="62972"/>
                    <a:pt x="38815" y="62972"/>
                  </a:cubicBezTo>
                  <a:cubicBezTo>
                    <a:pt x="38517" y="62972"/>
                    <a:pt x="38255" y="62722"/>
                    <a:pt x="38255" y="62401"/>
                  </a:cubicBezTo>
                  <a:cubicBezTo>
                    <a:pt x="38267" y="62091"/>
                    <a:pt x="38505" y="61841"/>
                    <a:pt x="38815" y="61841"/>
                  </a:cubicBezTo>
                  <a:close/>
                  <a:moveTo>
                    <a:pt x="42553" y="61841"/>
                  </a:moveTo>
                  <a:cubicBezTo>
                    <a:pt x="42863" y="61841"/>
                    <a:pt x="43113" y="62091"/>
                    <a:pt x="43113" y="62401"/>
                  </a:cubicBezTo>
                  <a:cubicBezTo>
                    <a:pt x="43113" y="62722"/>
                    <a:pt x="42863" y="62972"/>
                    <a:pt x="42553" y="62972"/>
                  </a:cubicBezTo>
                  <a:cubicBezTo>
                    <a:pt x="42232" y="62972"/>
                    <a:pt x="41982" y="62722"/>
                    <a:pt x="41982" y="62401"/>
                  </a:cubicBezTo>
                  <a:cubicBezTo>
                    <a:pt x="41982" y="62079"/>
                    <a:pt x="42244" y="61841"/>
                    <a:pt x="42553" y="61841"/>
                  </a:cubicBezTo>
                  <a:close/>
                  <a:moveTo>
                    <a:pt x="46268" y="61841"/>
                  </a:moveTo>
                  <a:cubicBezTo>
                    <a:pt x="46565" y="61841"/>
                    <a:pt x="46839" y="62091"/>
                    <a:pt x="46839" y="62401"/>
                  </a:cubicBezTo>
                  <a:cubicBezTo>
                    <a:pt x="46839" y="62722"/>
                    <a:pt x="46589" y="62972"/>
                    <a:pt x="46268" y="62972"/>
                  </a:cubicBezTo>
                  <a:cubicBezTo>
                    <a:pt x="45970" y="62972"/>
                    <a:pt x="45708" y="62722"/>
                    <a:pt x="45708" y="62401"/>
                  </a:cubicBezTo>
                  <a:cubicBezTo>
                    <a:pt x="45720" y="62091"/>
                    <a:pt x="45958" y="61841"/>
                    <a:pt x="46268" y="61841"/>
                  </a:cubicBezTo>
                  <a:close/>
                  <a:moveTo>
                    <a:pt x="50006" y="61841"/>
                  </a:moveTo>
                  <a:cubicBezTo>
                    <a:pt x="50316" y="61841"/>
                    <a:pt x="50578" y="62091"/>
                    <a:pt x="50578" y="62401"/>
                  </a:cubicBezTo>
                  <a:cubicBezTo>
                    <a:pt x="50578" y="62722"/>
                    <a:pt x="50316" y="62972"/>
                    <a:pt x="50006" y="62972"/>
                  </a:cubicBezTo>
                  <a:cubicBezTo>
                    <a:pt x="49697" y="62972"/>
                    <a:pt x="49447" y="62722"/>
                    <a:pt x="49447" y="62401"/>
                  </a:cubicBezTo>
                  <a:cubicBezTo>
                    <a:pt x="49447" y="62079"/>
                    <a:pt x="49697" y="61841"/>
                    <a:pt x="50006" y="61841"/>
                  </a:cubicBezTo>
                  <a:close/>
                  <a:moveTo>
                    <a:pt x="53733" y="61841"/>
                  </a:moveTo>
                  <a:cubicBezTo>
                    <a:pt x="54031" y="61841"/>
                    <a:pt x="54293" y="62091"/>
                    <a:pt x="54293" y="62401"/>
                  </a:cubicBezTo>
                  <a:cubicBezTo>
                    <a:pt x="54293" y="62722"/>
                    <a:pt x="54043" y="62972"/>
                    <a:pt x="53733" y="62972"/>
                  </a:cubicBezTo>
                  <a:cubicBezTo>
                    <a:pt x="53412" y="62972"/>
                    <a:pt x="53162" y="62722"/>
                    <a:pt x="53162" y="62401"/>
                  </a:cubicBezTo>
                  <a:cubicBezTo>
                    <a:pt x="53173" y="62091"/>
                    <a:pt x="53412" y="61841"/>
                    <a:pt x="53733" y="61841"/>
                  </a:cubicBezTo>
                  <a:close/>
                  <a:moveTo>
                    <a:pt x="57460" y="61841"/>
                  </a:moveTo>
                  <a:cubicBezTo>
                    <a:pt x="57781" y="61841"/>
                    <a:pt x="58031" y="62091"/>
                    <a:pt x="58031" y="62401"/>
                  </a:cubicBezTo>
                  <a:cubicBezTo>
                    <a:pt x="58031" y="62722"/>
                    <a:pt x="57781" y="62972"/>
                    <a:pt x="57460" y="62972"/>
                  </a:cubicBezTo>
                  <a:cubicBezTo>
                    <a:pt x="57150" y="62972"/>
                    <a:pt x="56900" y="62722"/>
                    <a:pt x="56900" y="62401"/>
                  </a:cubicBezTo>
                  <a:cubicBezTo>
                    <a:pt x="56900" y="62079"/>
                    <a:pt x="57150" y="61841"/>
                    <a:pt x="57460" y="61841"/>
                  </a:cubicBezTo>
                  <a:close/>
                  <a:moveTo>
                    <a:pt x="61186" y="61841"/>
                  </a:moveTo>
                  <a:cubicBezTo>
                    <a:pt x="61484" y="61841"/>
                    <a:pt x="61746" y="62091"/>
                    <a:pt x="61746" y="62401"/>
                  </a:cubicBezTo>
                  <a:cubicBezTo>
                    <a:pt x="61746" y="62722"/>
                    <a:pt x="61496" y="62972"/>
                    <a:pt x="61186" y="62972"/>
                  </a:cubicBezTo>
                  <a:cubicBezTo>
                    <a:pt x="60877" y="62972"/>
                    <a:pt x="60615" y="62722"/>
                    <a:pt x="60615" y="62401"/>
                  </a:cubicBezTo>
                  <a:cubicBezTo>
                    <a:pt x="60639" y="62091"/>
                    <a:pt x="60877" y="61841"/>
                    <a:pt x="61186" y="61841"/>
                  </a:cubicBezTo>
                  <a:close/>
                  <a:moveTo>
                    <a:pt x="64925" y="61841"/>
                  </a:moveTo>
                  <a:cubicBezTo>
                    <a:pt x="65234" y="61841"/>
                    <a:pt x="65485" y="62091"/>
                    <a:pt x="65485" y="62401"/>
                  </a:cubicBezTo>
                  <a:cubicBezTo>
                    <a:pt x="65485" y="62722"/>
                    <a:pt x="65234" y="62972"/>
                    <a:pt x="64925" y="62972"/>
                  </a:cubicBezTo>
                  <a:cubicBezTo>
                    <a:pt x="64603" y="62972"/>
                    <a:pt x="64353" y="62722"/>
                    <a:pt x="64353" y="62401"/>
                  </a:cubicBezTo>
                  <a:cubicBezTo>
                    <a:pt x="64353" y="62079"/>
                    <a:pt x="64603" y="61841"/>
                    <a:pt x="64925" y="61841"/>
                  </a:cubicBezTo>
                  <a:close/>
                  <a:moveTo>
                    <a:pt x="68640" y="61841"/>
                  </a:moveTo>
                  <a:cubicBezTo>
                    <a:pt x="68937" y="61841"/>
                    <a:pt x="69211" y="62091"/>
                    <a:pt x="69211" y="62401"/>
                  </a:cubicBezTo>
                  <a:cubicBezTo>
                    <a:pt x="69211" y="62722"/>
                    <a:pt x="68949" y="62972"/>
                    <a:pt x="68640" y="62972"/>
                  </a:cubicBezTo>
                  <a:cubicBezTo>
                    <a:pt x="68330" y="62972"/>
                    <a:pt x="68080" y="62722"/>
                    <a:pt x="68080" y="62401"/>
                  </a:cubicBezTo>
                  <a:cubicBezTo>
                    <a:pt x="68092" y="62091"/>
                    <a:pt x="68330" y="61841"/>
                    <a:pt x="68640" y="61841"/>
                  </a:cubicBezTo>
                  <a:close/>
                  <a:moveTo>
                    <a:pt x="72366" y="61841"/>
                  </a:moveTo>
                  <a:cubicBezTo>
                    <a:pt x="72676" y="61841"/>
                    <a:pt x="72926" y="62091"/>
                    <a:pt x="72926" y="62401"/>
                  </a:cubicBezTo>
                  <a:cubicBezTo>
                    <a:pt x="72926" y="62722"/>
                    <a:pt x="72676" y="62972"/>
                    <a:pt x="72366" y="62972"/>
                  </a:cubicBezTo>
                  <a:cubicBezTo>
                    <a:pt x="72045" y="62972"/>
                    <a:pt x="71795" y="62722"/>
                    <a:pt x="71795" y="62401"/>
                  </a:cubicBezTo>
                  <a:cubicBezTo>
                    <a:pt x="71807" y="62079"/>
                    <a:pt x="72069" y="61841"/>
                    <a:pt x="72366" y="61841"/>
                  </a:cubicBezTo>
                  <a:close/>
                  <a:moveTo>
                    <a:pt x="76093" y="61841"/>
                  </a:moveTo>
                  <a:cubicBezTo>
                    <a:pt x="76391" y="61841"/>
                    <a:pt x="76664" y="62091"/>
                    <a:pt x="76664" y="62401"/>
                  </a:cubicBezTo>
                  <a:cubicBezTo>
                    <a:pt x="76664" y="62722"/>
                    <a:pt x="76403" y="62972"/>
                    <a:pt x="76093" y="62972"/>
                  </a:cubicBezTo>
                  <a:cubicBezTo>
                    <a:pt x="75795" y="62972"/>
                    <a:pt x="75533" y="62722"/>
                    <a:pt x="75533" y="62401"/>
                  </a:cubicBezTo>
                  <a:cubicBezTo>
                    <a:pt x="75533" y="62091"/>
                    <a:pt x="75783" y="61841"/>
                    <a:pt x="76093" y="61841"/>
                  </a:cubicBezTo>
                  <a:close/>
                  <a:moveTo>
                    <a:pt x="79712" y="61841"/>
                  </a:moveTo>
                  <a:cubicBezTo>
                    <a:pt x="80010" y="61841"/>
                    <a:pt x="80284" y="62091"/>
                    <a:pt x="80284" y="62401"/>
                  </a:cubicBezTo>
                  <a:cubicBezTo>
                    <a:pt x="80284" y="62722"/>
                    <a:pt x="80022" y="62972"/>
                    <a:pt x="79712" y="62972"/>
                  </a:cubicBezTo>
                  <a:cubicBezTo>
                    <a:pt x="79403" y="62972"/>
                    <a:pt x="79153" y="62722"/>
                    <a:pt x="79153" y="62401"/>
                  </a:cubicBezTo>
                  <a:cubicBezTo>
                    <a:pt x="79165" y="62091"/>
                    <a:pt x="79403" y="61841"/>
                    <a:pt x="79712" y="61841"/>
                  </a:cubicBezTo>
                  <a:close/>
                  <a:moveTo>
                    <a:pt x="83451" y="61841"/>
                  </a:moveTo>
                  <a:cubicBezTo>
                    <a:pt x="83761" y="61841"/>
                    <a:pt x="84011" y="62091"/>
                    <a:pt x="84011" y="62401"/>
                  </a:cubicBezTo>
                  <a:cubicBezTo>
                    <a:pt x="84011" y="62722"/>
                    <a:pt x="83761" y="62972"/>
                    <a:pt x="83451" y="62972"/>
                  </a:cubicBezTo>
                  <a:cubicBezTo>
                    <a:pt x="83141" y="62972"/>
                    <a:pt x="82880" y="62722"/>
                    <a:pt x="82880" y="62401"/>
                  </a:cubicBezTo>
                  <a:cubicBezTo>
                    <a:pt x="82880" y="62079"/>
                    <a:pt x="83141" y="61841"/>
                    <a:pt x="83451" y="61841"/>
                  </a:cubicBezTo>
                  <a:close/>
                  <a:moveTo>
                    <a:pt x="87166" y="61841"/>
                  </a:moveTo>
                  <a:cubicBezTo>
                    <a:pt x="87463" y="61841"/>
                    <a:pt x="87737" y="62091"/>
                    <a:pt x="87737" y="62401"/>
                  </a:cubicBezTo>
                  <a:cubicBezTo>
                    <a:pt x="87737" y="62722"/>
                    <a:pt x="87475" y="62972"/>
                    <a:pt x="87166" y="62972"/>
                  </a:cubicBezTo>
                  <a:cubicBezTo>
                    <a:pt x="86856" y="62972"/>
                    <a:pt x="86606" y="62722"/>
                    <a:pt x="86606" y="62401"/>
                  </a:cubicBezTo>
                  <a:cubicBezTo>
                    <a:pt x="86618" y="62091"/>
                    <a:pt x="86856" y="61841"/>
                    <a:pt x="87166" y="61841"/>
                  </a:cubicBezTo>
                  <a:close/>
                  <a:moveTo>
                    <a:pt x="90904" y="61841"/>
                  </a:moveTo>
                  <a:cubicBezTo>
                    <a:pt x="91214" y="61841"/>
                    <a:pt x="91464" y="62091"/>
                    <a:pt x="91464" y="62401"/>
                  </a:cubicBezTo>
                  <a:cubicBezTo>
                    <a:pt x="91464" y="62722"/>
                    <a:pt x="91214" y="62972"/>
                    <a:pt x="90904" y="62972"/>
                  </a:cubicBezTo>
                  <a:cubicBezTo>
                    <a:pt x="90595" y="62972"/>
                    <a:pt x="90345" y="62722"/>
                    <a:pt x="90345" y="62401"/>
                  </a:cubicBezTo>
                  <a:cubicBezTo>
                    <a:pt x="90345" y="62079"/>
                    <a:pt x="90595" y="61841"/>
                    <a:pt x="90904" y="61841"/>
                  </a:cubicBezTo>
                  <a:close/>
                  <a:moveTo>
                    <a:pt x="94631" y="61841"/>
                  </a:moveTo>
                  <a:cubicBezTo>
                    <a:pt x="94929" y="61841"/>
                    <a:pt x="95191" y="62091"/>
                    <a:pt x="95191" y="62401"/>
                  </a:cubicBezTo>
                  <a:cubicBezTo>
                    <a:pt x="95191" y="62722"/>
                    <a:pt x="94941" y="62972"/>
                    <a:pt x="94631" y="62972"/>
                  </a:cubicBezTo>
                  <a:cubicBezTo>
                    <a:pt x="94310" y="62972"/>
                    <a:pt x="94060" y="62722"/>
                    <a:pt x="94060" y="62401"/>
                  </a:cubicBezTo>
                  <a:cubicBezTo>
                    <a:pt x="94071" y="62091"/>
                    <a:pt x="94310" y="61841"/>
                    <a:pt x="94631" y="61841"/>
                  </a:cubicBezTo>
                  <a:close/>
                  <a:moveTo>
                    <a:pt x="98346" y="61841"/>
                  </a:moveTo>
                  <a:cubicBezTo>
                    <a:pt x="98655" y="61841"/>
                    <a:pt x="98905" y="62091"/>
                    <a:pt x="98905" y="62401"/>
                  </a:cubicBezTo>
                  <a:cubicBezTo>
                    <a:pt x="98905" y="62722"/>
                    <a:pt x="98655" y="62972"/>
                    <a:pt x="98346" y="62972"/>
                  </a:cubicBezTo>
                  <a:cubicBezTo>
                    <a:pt x="98036" y="62972"/>
                    <a:pt x="97786" y="62722"/>
                    <a:pt x="97786" y="62401"/>
                  </a:cubicBezTo>
                  <a:cubicBezTo>
                    <a:pt x="97798" y="62079"/>
                    <a:pt x="98036" y="61841"/>
                    <a:pt x="98346" y="61841"/>
                  </a:cubicBezTo>
                  <a:close/>
                  <a:moveTo>
                    <a:pt x="102084" y="61841"/>
                  </a:moveTo>
                  <a:cubicBezTo>
                    <a:pt x="102382" y="61841"/>
                    <a:pt x="102644" y="62091"/>
                    <a:pt x="102644" y="62401"/>
                  </a:cubicBezTo>
                  <a:cubicBezTo>
                    <a:pt x="102644" y="62722"/>
                    <a:pt x="102394" y="62972"/>
                    <a:pt x="102084" y="62972"/>
                  </a:cubicBezTo>
                  <a:cubicBezTo>
                    <a:pt x="101787" y="62972"/>
                    <a:pt x="101513" y="62722"/>
                    <a:pt x="101513" y="62401"/>
                  </a:cubicBezTo>
                  <a:cubicBezTo>
                    <a:pt x="101513" y="62091"/>
                    <a:pt x="101775" y="61841"/>
                    <a:pt x="102084" y="61841"/>
                  </a:cubicBezTo>
                  <a:close/>
                  <a:moveTo>
                    <a:pt x="105799" y="61841"/>
                  </a:moveTo>
                  <a:cubicBezTo>
                    <a:pt x="106121" y="61841"/>
                    <a:pt x="106371" y="62091"/>
                    <a:pt x="106371" y="62401"/>
                  </a:cubicBezTo>
                  <a:cubicBezTo>
                    <a:pt x="106371" y="62722"/>
                    <a:pt x="106109" y="62972"/>
                    <a:pt x="105799" y="62972"/>
                  </a:cubicBezTo>
                  <a:cubicBezTo>
                    <a:pt x="105490" y="62972"/>
                    <a:pt x="105239" y="62722"/>
                    <a:pt x="105239" y="62401"/>
                  </a:cubicBezTo>
                  <a:cubicBezTo>
                    <a:pt x="105251" y="62079"/>
                    <a:pt x="105490" y="61841"/>
                    <a:pt x="105799" y="61841"/>
                  </a:cubicBezTo>
                  <a:close/>
                  <a:moveTo>
                    <a:pt x="109538" y="61841"/>
                  </a:moveTo>
                  <a:cubicBezTo>
                    <a:pt x="109835" y="61841"/>
                    <a:pt x="110109" y="62091"/>
                    <a:pt x="110109" y="62401"/>
                  </a:cubicBezTo>
                  <a:cubicBezTo>
                    <a:pt x="110109" y="62722"/>
                    <a:pt x="109847" y="62972"/>
                    <a:pt x="109538" y="62972"/>
                  </a:cubicBezTo>
                  <a:cubicBezTo>
                    <a:pt x="109228" y="62972"/>
                    <a:pt x="108978" y="62722"/>
                    <a:pt x="108978" y="62401"/>
                  </a:cubicBezTo>
                  <a:cubicBezTo>
                    <a:pt x="108978" y="62091"/>
                    <a:pt x="109228" y="61841"/>
                    <a:pt x="109538" y="61841"/>
                  </a:cubicBezTo>
                  <a:close/>
                  <a:moveTo>
                    <a:pt x="113264" y="61841"/>
                  </a:moveTo>
                  <a:cubicBezTo>
                    <a:pt x="113574" y="61841"/>
                    <a:pt x="113824" y="62091"/>
                    <a:pt x="113824" y="62401"/>
                  </a:cubicBezTo>
                  <a:cubicBezTo>
                    <a:pt x="113824" y="62722"/>
                    <a:pt x="113574" y="62972"/>
                    <a:pt x="113264" y="62972"/>
                  </a:cubicBezTo>
                  <a:cubicBezTo>
                    <a:pt x="112943" y="62972"/>
                    <a:pt x="112693" y="62722"/>
                    <a:pt x="112693" y="62401"/>
                  </a:cubicBezTo>
                  <a:cubicBezTo>
                    <a:pt x="112705" y="62079"/>
                    <a:pt x="112943" y="61841"/>
                    <a:pt x="113264" y="61841"/>
                  </a:cubicBezTo>
                  <a:close/>
                  <a:moveTo>
                    <a:pt x="116991" y="61841"/>
                  </a:moveTo>
                  <a:cubicBezTo>
                    <a:pt x="117289" y="61841"/>
                    <a:pt x="117562" y="62091"/>
                    <a:pt x="117562" y="62401"/>
                  </a:cubicBezTo>
                  <a:cubicBezTo>
                    <a:pt x="117562" y="62722"/>
                    <a:pt x="117312" y="62972"/>
                    <a:pt x="116991" y="62972"/>
                  </a:cubicBezTo>
                  <a:cubicBezTo>
                    <a:pt x="116681" y="62972"/>
                    <a:pt x="116431" y="62722"/>
                    <a:pt x="116431" y="62401"/>
                  </a:cubicBezTo>
                  <a:cubicBezTo>
                    <a:pt x="116431" y="62091"/>
                    <a:pt x="116681" y="61841"/>
                    <a:pt x="116991" y="61841"/>
                  </a:cubicBezTo>
                  <a:close/>
                  <a:moveTo>
                    <a:pt x="120718" y="61841"/>
                  </a:moveTo>
                  <a:cubicBezTo>
                    <a:pt x="121027" y="61841"/>
                    <a:pt x="121277" y="62091"/>
                    <a:pt x="121277" y="62401"/>
                  </a:cubicBezTo>
                  <a:cubicBezTo>
                    <a:pt x="121277" y="62722"/>
                    <a:pt x="121027" y="62972"/>
                    <a:pt x="120718" y="62972"/>
                  </a:cubicBezTo>
                  <a:cubicBezTo>
                    <a:pt x="120408" y="62972"/>
                    <a:pt x="120146" y="62722"/>
                    <a:pt x="120146" y="62401"/>
                  </a:cubicBezTo>
                  <a:cubicBezTo>
                    <a:pt x="120170" y="62079"/>
                    <a:pt x="120420" y="61841"/>
                    <a:pt x="120718" y="61841"/>
                  </a:cubicBezTo>
                  <a:close/>
                  <a:moveTo>
                    <a:pt x="124456" y="61841"/>
                  </a:moveTo>
                  <a:cubicBezTo>
                    <a:pt x="124754" y="61841"/>
                    <a:pt x="125016" y="62091"/>
                    <a:pt x="125016" y="62401"/>
                  </a:cubicBezTo>
                  <a:cubicBezTo>
                    <a:pt x="125016" y="62722"/>
                    <a:pt x="124766" y="62972"/>
                    <a:pt x="124456" y="62972"/>
                  </a:cubicBezTo>
                  <a:cubicBezTo>
                    <a:pt x="124135" y="62972"/>
                    <a:pt x="123885" y="62722"/>
                    <a:pt x="123885" y="62401"/>
                  </a:cubicBezTo>
                  <a:cubicBezTo>
                    <a:pt x="123885" y="62091"/>
                    <a:pt x="124135" y="61841"/>
                    <a:pt x="124456" y="61841"/>
                  </a:cubicBezTo>
                  <a:close/>
                  <a:moveTo>
                    <a:pt x="128171" y="61841"/>
                  </a:moveTo>
                  <a:cubicBezTo>
                    <a:pt x="128480" y="61841"/>
                    <a:pt x="128742" y="62091"/>
                    <a:pt x="128742" y="62401"/>
                  </a:cubicBezTo>
                  <a:cubicBezTo>
                    <a:pt x="128742" y="62722"/>
                    <a:pt x="128480" y="62972"/>
                    <a:pt x="128171" y="62972"/>
                  </a:cubicBezTo>
                  <a:cubicBezTo>
                    <a:pt x="127861" y="62972"/>
                    <a:pt x="127611" y="62722"/>
                    <a:pt x="127611" y="62401"/>
                  </a:cubicBezTo>
                  <a:cubicBezTo>
                    <a:pt x="127611" y="62079"/>
                    <a:pt x="127861" y="61841"/>
                    <a:pt x="128171" y="61841"/>
                  </a:cubicBezTo>
                  <a:close/>
                  <a:moveTo>
                    <a:pt x="131898" y="61841"/>
                  </a:moveTo>
                  <a:cubicBezTo>
                    <a:pt x="132195" y="61841"/>
                    <a:pt x="132457" y="62091"/>
                    <a:pt x="132457" y="62401"/>
                  </a:cubicBezTo>
                  <a:cubicBezTo>
                    <a:pt x="132457" y="62722"/>
                    <a:pt x="132207" y="62972"/>
                    <a:pt x="131898" y="62972"/>
                  </a:cubicBezTo>
                  <a:cubicBezTo>
                    <a:pt x="131600" y="62972"/>
                    <a:pt x="131326" y="62722"/>
                    <a:pt x="131326" y="62401"/>
                  </a:cubicBezTo>
                  <a:cubicBezTo>
                    <a:pt x="131338" y="62091"/>
                    <a:pt x="131576" y="61841"/>
                    <a:pt x="131898" y="61841"/>
                  </a:cubicBezTo>
                  <a:close/>
                  <a:moveTo>
                    <a:pt x="135624" y="61841"/>
                  </a:moveTo>
                  <a:cubicBezTo>
                    <a:pt x="135946" y="61841"/>
                    <a:pt x="136196" y="62091"/>
                    <a:pt x="136196" y="62401"/>
                  </a:cubicBezTo>
                  <a:cubicBezTo>
                    <a:pt x="136196" y="62722"/>
                    <a:pt x="135934" y="62972"/>
                    <a:pt x="135624" y="62972"/>
                  </a:cubicBezTo>
                  <a:cubicBezTo>
                    <a:pt x="135315" y="62972"/>
                    <a:pt x="135065" y="62722"/>
                    <a:pt x="135065" y="62401"/>
                  </a:cubicBezTo>
                  <a:cubicBezTo>
                    <a:pt x="135065" y="62079"/>
                    <a:pt x="135315" y="61841"/>
                    <a:pt x="135624" y="61841"/>
                  </a:cubicBezTo>
                  <a:close/>
                  <a:moveTo>
                    <a:pt x="139351" y="61841"/>
                  </a:moveTo>
                  <a:cubicBezTo>
                    <a:pt x="139649" y="61841"/>
                    <a:pt x="139910" y="62091"/>
                    <a:pt x="139910" y="62401"/>
                  </a:cubicBezTo>
                  <a:cubicBezTo>
                    <a:pt x="139910" y="62722"/>
                    <a:pt x="139660" y="62972"/>
                    <a:pt x="139351" y="62972"/>
                  </a:cubicBezTo>
                  <a:cubicBezTo>
                    <a:pt x="139053" y="62972"/>
                    <a:pt x="138779" y="62722"/>
                    <a:pt x="138779" y="62401"/>
                  </a:cubicBezTo>
                  <a:cubicBezTo>
                    <a:pt x="138803" y="62091"/>
                    <a:pt x="139041" y="61841"/>
                    <a:pt x="139351" y="61841"/>
                  </a:cubicBezTo>
                  <a:close/>
                  <a:moveTo>
                    <a:pt x="143089" y="61841"/>
                  </a:moveTo>
                  <a:cubicBezTo>
                    <a:pt x="143399" y="61841"/>
                    <a:pt x="143649" y="62091"/>
                    <a:pt x="143649" y="62401"/>
                  </a:cubicBezTo>
                  <a:cubicBezTo>
                    <a:pt x="143649" y="62722"/>
                    <a:pt x="143399" y="62972"/>
                    <a:pt x="143089" y="62972"/>
                  </a:cubicBezTo>
                  <a:cubicBezTo>
                    <a:pt x="142768" y="62972"/>
                    <a:pt x="142518" y="62722"/>
                    <a:pt x="142518" y="62401"/>
                  </a:cubicBezTo>
                  <a:cubicBezTo>
                    <a:pt x="142518" y="62079"/>
                    <a:pt x="142768" y="61841"/>
                    <a:pt x="143089" y="61841"/>
                  </a:cubicBezTo>
                  <a:close/>
                  <a:moveTo>
                    <a:pt x="146804" y="61841"/>
                  </a:moveTo>
                  <a:cubicBezTo>
                    <a:pt x="147102" y="61841"/>
                    <a:pt x="147376" y="62091"/>
                    <a:pt x="147376" y="62401"/>
                  </a:cubicBezTo>
                  <a:cubicBezTo>
                    <a:pt x="147376" y="62722"/>
                    <a:pt x="147114" y="62972"/>
                    <a:pt x="146804" y="62972"/>
                  </a:cubicBezTo>
                  <a:cubicBezTo>
                    <a:pt x="146495" y="62972"/>
                    <a:pt x="146245" y="62722"/>
                    <a:pt x="146245" y="62401"/>
                  </a:cubicBezTo>
                  <a:cubicBezTo>
                    <a:pt x="146257" y="62091"/>
                    <a:pt x="146495" y="61841"/>
                    <a:pt x="146804" y="61841"/>
                  </a:cubicBezTo>
                  <a:close/>
                  <a:moveTo>
                    <a:pt x="150543" y="61841"/>
                  </a:moveTo>
                  <a:cubicBezTo>
                    <a:pt x="150852" y="61841"/>
                    <a:pt x="151102" y="62091"/>
                    <a:pt x="151102" y="62401"/>
                  </a:cubicBezTo>
                  <a:cubicBezTo>
                    <a:pt x="151102" y="62722"/>
                    <a:pt x="150852" y="62972"/>
                    <a:pt x="150543" y="62972"/>
                  </a:cubicBezTo>
                  <a:cubicBezTo>
                    <a:pt x="150233" y="62972"/>
                    <a:pt x="149971" y="62722"/>
                    <a:pt x="149971" y="62401"/>
                  </a:cubicBezTo>
                  <a:cubicBezTo>
                    <a:pt x="149971" y="62079"/>
                    <a:pt x="150233" y="61841"/>
                    <a:pt x="150543" y="61841"/>
                  </a:cubicBezTo>
                  <a:close/>
                  <a:moveTo>
                    <a:pt x="154258" y="61841"/>
                  </a:moveTo>
                  <a:cubicBezTo>
                    <a:pt x="154555" y="61841"/>
                    <a:pt x="154829" y="62091"/>
                    <a:pt x="154829" y="62401"/>
                  </a:cubicBezTo>
                  <a:cubicBezTo>
                    <a:pt x="154829" y="62722"/>
                    <a:pt x="154567" y="62972"/>
                    <a:pt x="154258" y="62972"/>
                  </a:cubicBezTo>
                  <a:cubicBezTo>
                    <a:pt x="153948" y="62972"/>
                    <a:pt x="153698" y="62722"/>
                    <a:pt x="153698" y="62401"/>
                  </a:cubicBezTo>
                  <a:cubicBezTo>
                    <a:pt x="153710" y="62091"/>
                    <a:pt x="153948" y="61841"/>
                    <a:pt x="154258" y="61841"/>
                  </a:cubicBezTo>
                  <a:close/>
                  <a:moveTo>
                    <a:pt x="3405" y="63698"/>
                  </a:moveTo>
                  <a:cubicBezTo>
                    <a:pt x="3703" y="63698"/>
                    <a:pt x="3977" y="63948"/>
                    <a:pt x="3977" y="64270"/>
                  </a:cubicBezTo>
                  <a:cubicBezTo>
                    <a:pt x="3977" y="64568"/>
                    <a:pt x="3727" y="64829"/>
                    <a:pt x="3405" y="64829"/>
                  </a:cubicBezTo>
                  <a:cubicBezTo>
                    <a:pt x="3096" y="64829"/>
                    <a:pt x="2846" y="64579"/>
                    <a:pt x="2846" y="64270"/>
                  </a:cubicBezTo>
                  <a:cubicBezTo>
                    <a:pt x="2858" y="63937"/>
                    <a:pt x="3096" y="63698"/>
                    <a:pt x="3405" y="63698"/>
                  </a:cubicBezTo>
                  <a:close/>
                  <a:moveTo>
                    <a:pt x="7132" y="63698"/>
                  </a:moveTo>
                  <a:cubicBezTo>
                    <a:pt x="7430" y="63698"/>
                    <a:pt x="7692" y="63948"/>
                    <a:pt x="7692" y="64270"/>
                  </a:cubicBezTo>
                  <a:cubicBezTo>
                    <a:pt x="7692" y="64568"/>
                    <a:pt x="7442" y="64829"/>
                    <a:pt x="7132" y="64829"/>
                  </a:cubicBezTo>
                  <a:cubicBezTo>
                    <a:pt x="6834" y="64829"/>
                    <a:pt x="6560" y="64579"/>
                    <a:pt x="6560" y="64270"/>
                  </a:cubicBezTo>
                  <a:cubicBezTo>
                    <a:pt x="6584" y="63937"/>
                    <a:pt x="6822" y="63698"/>
                    <a:pt x="7132" y="63698"/>
                  </a:cubicBezTo>
                  <a:close/>
                  <a:moveTo>
                    <a:pt x="10871" y="63698"/>
                  </a:moveTo>
                  <a:cubicBezTo>
                    <a:pt x="11168" y="63698"/>
                    <a:pt x="11430" y="63948"/>
                    <a:pt x="11430" y="64270"/>
                  </a:cubicBezTo>
                  <a:cubicBezTo>
                    <a:pt x="11430" y="64568"/>
                    <a:pt x="11180" y="64829"/>
                    <a:pt x="10871" y="64829"/>
                  </a:cubicBezTo>
                  <a:cubicBezTo>
                    <a:pt x="10573" y="64829"/>
                    <a:pt x="10299" y="64579"/>
                    <a:pt x="10299" y="64270"/>
                  </a:cubicBezTo>
                  <a:cubicBezTo>
                    <a:pt x="10299" y="63937"/>
                    <a:pt x="10549" y="63698"/>
                    <a:pt x="10871" y="63698"/>
                  </a:cubicBezTo>
                  <a:close/>
                  <a:moveTo>
                    <a:pt x="14585" y="63698"/>
                  </a:moveTo>
                  <a:cubicBezTo>
                    <a:pt x="14883" y="63698"/>
                    <a:pt x="15157" y="63948"/>
                    <a:pt x="15157" y="64270"/>
                  </a:cubicBezTo>
                  <a:cubicBezTo>
                    <a:pt x="15157" y="64568"/>
                    <a:pt x="14895" y="64829"/>
                    <a:pt x="14585" y="64829"/>
                  </a:cubicBezTo>
                  <a:cubicBezTo>
                    <a:pt x="14288" y="64829"/>
                    <a:pt x="14014" y="64579"/>
                    <a:pt x="14014" y="64270"/>
                  </a:cubicBezTo>
                  <a:cubicBezTo>
                    <a:pt x="14038" y="63937"/>
                    <a:pt x="14276" y="63698"/>
                    <a:pt x="14585" y="63698"/>
                  </a:cubicBezTo>
                  <a:close/>
                  <a:moveTo>
                    <a:pt x="18324" y="63698"/>
                  </a:moveTo>
                  <a:cubicBezTo>
                    <a:pt x="18622" y="63698"/>
                    <a:pt x="18883" y="63948"/>
                    <a:pt x="18883" y="64270"/>
                  </a:cubicBezTo>
                  <a:cubicBezTo>
                    <a:pt x="18883" y="64568"/>
                    <a:pt x="18633" y="64829"/>
                    <a:pt x="18324" y="64829"/>
                  </a:cubicBezTo>
                  <a:cubicBezTo>
                    <a:pt x="18026" y="64829"/>
                    <a:pt x="17752" y="64579"/>
                    <a:pt x="17752" y="64270"/>
                  </a:cubicBezTo>
                  <a:cubicBezTo>
                    <a:pt x="17752" y="63937"/>
                    <a:pt x="18014" y="63698"/>
                    <a:pt x="18324" y="63698"/>
                  </a:cubicBezTo>
                  <a:close/>
                  <a:moveTo>
                    <a:pt x="22039" y="63698"/>
                  </a:moveTo>
                  <a:cubicBezTo>
                    <a:pt x="22336" y="63698"/>
                    <a:pt x="22610" y="63948"/>
                    <a:pt x="22610" y="64270"/>
                  </a:cubicBezTo>
                  <a:cubicBezTo>
                    <a:pt x="22610" y="64568"/>
                    <a:pt x="22360" y="64829"/>
                    <a:pt x="22039" y="64829"/>
                  </a:cubicBezTo>
                  <a:cubicBezTo>
                    <a:pt x="21729" y="64829"/>
                    <a:pt x="21479" y="64579"/>
                    <a:pt x="21479" y="64270"/>
                  </a:cubicBezTo>
                  <a:cubicBezTo>
                    <a:pt x="21491" y="63937"/>
                    <a:pt x="21729" y="63698"/>
                    <a:pt x="22039" y="63698"/>
                  </a:cubicBezTo>
                  <a:close/>
                  <a:moveTo>
                    <a:pt x="25777" y="63698"/>
                  </a:moveTo>
                  <a:cubicBezTo>
                    <a:pt x="26075" y="63698"/>
                    <a:pt x="26349" y="63948"/>
                    <a:pt x="26349" y="64270"/>
                  </a:cubicBezTo>
                  <a:cubicBezTo>
                    <a:pt x="26349" y="64568"/>
                    <a:pt x="26087" y="64829"/>
                    <a:pt x="25777" y="64829"/>
                  </a:cubicBezTo>
                  <a:cubicBezTo>
                    <a:pt x="25468" y="64829"/>
                    <a:pt x="25206" y="64579"/>
                    <a:pt x="25206" y="64270"/>
                  </a:cubicBezTo>
                  <a:cubicBezTo>
                    <a:pt x="25218" y="63937"/>
                    <a:pt x="25468" y="63698"/>
                    <a:pt x="25777" y="63698"/>
                  </a:cubicBezTo>
                  <a:close/>
                  <a:moveTo>
                    <a:pt x="29504" y="63698"/>
                  </a:moveTo>
                  <a:cubicBezTo>
                    <a:pt x="29801" y="63698"/>
                    <a:pt x="30063" y="63948"/>
                    <a:pt x="30063" y="64270"/>
                  </a:cubicBezTo>
                  <a:cubicBezTo>
                    <a:pt x="30063" y="64568"/>
                    <a:pt x="29813" y="64829"/>
                    <a:pt x="29504" y="64829"/>
                  </a:cubicBezTo>
                  <a:cubicBezTo>
                    <a:pt x="29182" y="64829"/>
                    <a:pt x="28932" y="64579"/>
                    <a:pt x="28932" y="64270"/>
                  </a:cubicBezTo>
                  <a:cubicBezTo>
                    <a:pt x="28944" y="63937"/>
                    <a:pt x="29182" y="63698"/>
                    <a:pt x="29504" y="63698"/>
                  </a:cubicBezTo>
                  <a:close/>
                  <a:moveTo>
                    <a:pt x="33230" y="63698"/>
                  </a:moveTo>
                  <a:cubicBezTo>
                    <a:pt x="33528" y="63698"/>
                    <a:pt x="33802" y="63948"/>
                    <a:pt x="33802" y="64270"/>
                  </a:cubicBezTo>
                  <a:cubicBezTo>
                    <a:pt x="33802" y="64568"/>
                    <a:pt x="33552" y="64829"/>
                    <a:pt x="33230" y="64829"/>
                  </a:cubicBezTo>
                  <a:cubicBezTo>
                    <a:pt x="32921" y="64829"/>
                    <a:pt x="32671" y="64579"/>
                    <a:pt x="32671" y="64270"/>
                  </a:cubicBezTo>
                  <a:cubicBezTo>
                    <a:pt x="32671" y="63937"/>
                    <a:pt x="32921" y="63698"/>
                    <a:pt x="33230" y="63698"/>
                  </a:cubicBezTo>
                  <a:close/>
                  <a:moveTo>
                    <a:pt x="36957" y="63698"/>
                  </a:moveTo>
                  <a:cubicBezTo>
                    <a:pt x="37255" y="63698"/>
                    <a:pt x="37517" y="63948"/>
                    <a:pt x="37517" y="64270"/>
                  </a:cubicBezTo>
                  <a:cubicBezTo>
                    <a:pt x="37517" y="64568"/>
                    <a:pt x="37267" y="64829"/>
                    <a:pt x="36957" y="64829"/>
                  </a:cubicBezTo>
                  <a:cubicBezTo>
                    <a:pt x="36648" y="64829"/>
                    <a:pt x="36386" y="64579"/>
                    <a:pt x="36386" y="64270"/>
                  </a:cubicBezTo>
                  <a:cubicBezTo>
                    <a:pt x="36409" y="63937"/>
                    <a:pt x="36648" y="63698"/>
                    <a:pt x="36957" y="63698"/>
                  </a:cubicBezTo>
                  <a:close/>
                  <a:moveTo>
                    <a:pt x="40672" y="63698"/>
                  </a:moveTo>
                  <a:cubicBezTo>
                    <a:pt x="40970" y="63698"/>
                    <a:pt x="41243" y="63948"/>
                    <a:pt x="41243" y="64270"/>
                  </a:cubicBezTo>
                  <a:cubicBezTo>
                    <a:pt x="41243" y="64568"/>
                    <a:pt x="40993" y="64829"/>
                    <a:pt x="40672" y="64829"/>
                  </a:cubicBezTo>
                  <a:cubicBezTo>
                    <a:pt x="40374" y="64829"/>
                    <a:pt x="40112" y="64579"/>
                    <a:pt x="40112" y="64270"/>
                  </a:cubicBezTo>
                  <a:cubicBezTo>
                    <a:pt x="40124" y="63937"/>
                    <a:pt x="40362" y="63698"/>
                    <a:pt x="40672" y="63698"/>
                  </a:cubicBezTo>
                  <a:close/>
                  <a:moveTo>
                    <a:pt x="44410" y="63698"/>
                  </a:moveTo>
                  <a:cubicBezTo>
                    <a:pt x="44708" y="63698"/>
                    <a:pt x="44982" y="63948"/>
                    <a:pt x="44982" y="64270"/>
                  </a:cubicBezTo>
                  <a:cubicBezTo>
                    <a:pt x="44982" y="64568"/>
                    <a:pt x="44720" y="64829"/>
                    <a:pt x="44410" y="64829"/>
                  </a:cubicBezTo>
                  <a:cubicBezTo>
                    <a:pt x="44113" y="64829"/>
                    <a:pt x="43851" y="64579"/>
                    <a:pt x="43851" y="64270"/>
                  </a:cubicBezTo>
                  <a:cubicBezTo>
                    <a:pt x="43851" y="63937"/>
                    <a:pt x="44101" y="63698"/>
                    <a:pt x="44410" y="63698"/>
                  </a:cubicBezTo>
                  <a:close/>
                  <a:moveTo>
                    <a:pt x="48137" y="63698"/>
                  </a:moveTo>
                  <a:cubicBezTo>
                    <a:pt x="48435" y="63698"/>
                    <a:pt x="48697" y="63948"/>
                    <a:pt x="48697" y="64270"/>
                  </a:cubicBezTo>
                  <a:cubicBezTo>
                    <a:pt x="48697" y="64568"/>
                    <a:pt x="48447" y="64829"/>
                    <a:pt x="48137" y="64829"/>
                  </a:cubicBezTo>
                  <a:cubicBezTo>
                    <a:pt x="47839" y="64829"/>
                    <a:pt x="47566" y="64579"/>
                    <a:pt x="47566" y="64270"/>
                  </a:cubicBezTo>
                  <a:cubicBezTo>
                    <a:pt x="47578" y="63937"/>
                    <a:pt x="47839" y="63698"/>
                    <a:pt x="48137" y="63698"/>
                  </a:cubicBezTo>
                  <a:close/>
                  <a:moveTo>
                    <a:pt x="51864" y="63698"/>
                  </a:moveTo>
                  <a:cubicBezTo>
                    <a:pt x="52161" y="63698"/>
                    <a:pt x="52435" y="63948"/>
                    <a:pt x="52435" y="64270"/>
                  </a:cubicBezTo>
                  <a:cubicBezTo>
                    <a:pt x="52435" y="64568"/>
                    <a:pt x="52185" y="64829"/>
                    <a:pt x="51864" y="64829"/>
                  </a:cubicBezTo>
                  <a:cubicBezTo>
                    <a:pt x="51566" y="64829"/>
                    <a:pt x="51304" y="64579"/>
                    <a:pt x="51304" y="64270"/>
                  </a:cubicBezTo>
                  <a:cubicBezTo>
                    <a:pt x="51304" y="63937"/>
                    <a:pt x="51554" y="63698"/>
                    <a:pt x="51864" y="63698"/>
                  </a:cubicBezTo>
                  <a:close/>
                  <a:moveTo>
                    <a:pt x="55602" y="63698"/>
                  </a:moveTo>
                  <a:cubicBezTo>
                    <a:pt x="55900" y="63698"/>
                    <a:pt x="56174" y="63948"/>
                    <a:pt x="56174" y="64270"/>
                  </a:cubicBezTo>
                  <a:cubicBezTo>
                    <a:pt x="56174" y="64568"/>
                    <a:pt x="55912" y="64829"/>
                    <a:pt x="55602" y="64829"/>
                  </a:cubicBezTo>
                  <a:cubicBezTo>
                    <a:pt x="55293" y="64829"/>
                    <a:pt x="55043" y="64579"/>
                    <a:pt x="55043" y="64270"/>
                  </a:cubicBezTo>
                  <a:cubicBezTo>
                    <a:pt x="55043" y="63937"/>
                    <a:pt x="55293" y="63698"/>
                    <a:pt x="55602" y="63698"/>
                  </a:cubicBezTo>
                  <a:close/>
                  <a:moveTo>
                    <a:pt x="59329" y="63698"/>
                  </a:moveTo>
                  <a:cubicBezTo>
                    <a:pt x="59627" y="63698"/>
                    <a:pt x="59889" y="63948"/>
                    <a:pt x="59889" y="64270"/>
                  </a:cubicBezTo>
                  <a:cubicBezTo>
                    <a:pt x="59889" y="64568"/>
                    <a:pt x="59639" y="64829"/>
                    <a:pt x="59329" y="64829"/>
                  </a:cubicBezTo>
                  <a:cubicBezTo>
                    <a:pt x="59008" y="64829"/>
                    <a:pt x="58757" y="64579"/>
                    <a:pt x="58757" y="64270"/>
                  </a:cubicBezTo>
                  <a:cubicBezTo>
                    <a:pt x="58757" y="63937"/>
                    <a:pt x="59008" y="63698"/>
                    <a:pt x="59329" y="63698"/>
                  </a:cubicBezTo>
                  <a:close/>
                  <a:moveTo>
                    <a:pt x="63056" y="63698"/>
                  </a:moveTo>
                  <a:cubicBezTo>
                    <a:pt x="63353" y="63698"/>
                    <a:pt x="63627" y="63948"/>
                    <a:pt x="63627" y="64270"/>
                  </a:cubicBezTo>
                  <a:cubicBezTo>
                    <a:pt x="63627" y="64568"/>
                    <a:pt x="63377" y="64829"/>
                    <a:pt x="63056" y="64829"/>
                  </a:cubicBezTo>
                  <a:cubicBezTo>
                    <a:pt x="62746" y="64829"/>
                    <a:pt x="62496" y="64579"/>
                    <a:pt x="62496" y="64270"/>
                  </a:cubicBezTo>
                  <a:cubicBezTo>
                    <a:pt x="62496" y="63937"/>
                    <a:pt x="62746" y="63698"/>
                    <a:pt x="63056" y="63698"/>
                  </a:cubicBezTo>
                  <a:close/>
                  <a:moveTo>
                    <a:pt x="66782" y="63698"/>
                  </a:moveTo>
                  <a:cubicBezTo>
                    <a:pt x="67080" y="63698"/>
                    <a:pt x="67342" y="63948"/>
                    <a:pt x="67342" y="64270"/>
                  </a:cubicBezTo>
                  <a:cubicBezTo>
                    <a:pt x="67342" y="64568"/>
                    <a:pt x="67092" y="64829"/>
                    <a:pt x="66782" y="64829"/>
                  </a:cubicBezTo>
                  <a:cubicBezTo>
                    <a:pt x="66473" y="64829"/>
                    <a:pt x="66211" y="64579"/>
                    <a:pt x="66211" y="64270"/>
                  </a:cubicBezTo>
                  <a:cubicBezTo>
                    <a:pt x="66235" y="63937"/>
                    <a:pt x="66473" y="63698"/>
                    <a:pt x="66782" y="63698"/>
                  </a:cubicBezTo>
                  <a:close/>
                  <a:moveTo>
                    <a:pt x="70509" y="63698"/>
                  </a:moveTo>
                  <a:cubicBezTo>
                    <a:pt x="70807" y="63698"/>
                    <a:pt x="71080" y="63948"/>
                    <a:pt x="71080" y="64270"/>
                  </a:cubicBezTo>
                  <a:cubicBezTo>
                    <a:pt x="71080" y="64568"/>
                    <a:pt x="70830" y="64829"/>
                    <a:pt x="70509" y="64829"/>
                  </a:cubicBezTo>
                  <a:cubicBezTo>
                    <a:pt x="70199" y="64829"/>
                    <a:pt x="69949" y="64579"/>
                    <a:pt x="69949" y="64270"/>
                  </a:cubicBezTo>
                  <a:cubicBezTo>
                    <a:pt x="69949" y="63937"/>
                    <a:pt x="70199" y="63698"/>
                    <a:pt x="70509" y="63698"/>
                  </a:cubicBezTo>
                  <a:close/>
                  <a:moveTo>
                    <a:pt x="74236" y="63698"/>
                  </a:moveTo>
                  <a:cubicBezTo>
                    <a:pt x="74533" y="63698"/>
                    <a:pt x="74795" y="63948"/>
                    <a:pt x="74795" y="64270"/>
                  </a:cubicBezTo>
                  <a:cubicBezTo>
                    <a:pt x="74795" y="64568"/>
                    <a:pt x="74545" y="64829"/>
                    <a:pt x="74236" y="64829"/>
                  </a:cubicBezTo>
                  <a:cubicBezTo>
                    <a:pt x="73938" y="64829"/>
                    <a:pt x="73676" y="64579"/>
                    <a:pt x="73676" y="64270"/>
                  </a:cubicBezTo>
                  <a:cubicBezTo>
                    <a:pt x="73676" y="63937"/>
                    <a:pt x="73926" y="63698"/>
                    <a:pt x="74236" y="63698"/>
                  </a:cubicBezTo>
                  <a:close/>
                  <a:moveTo>
                    <a:pt x="77855" y="63698"/>
                  </a:moveTo>
                  <a:cubicBezTo>
                    <a:pt x="78153" y="63698"/>
                    <a:pt x="78415" y="63948"/>
                    <a:pt x="78415" y="64270"/>
                  </a:cubicBezTo>
                  <a:cubicBezTo>
                    <a:pt x="78415" y="64568"/>
                    <a:pt x="78165" y="64829"/>
                    <a:pt x="77855" y="64829"/>
                  </a:cubicBezTo>
                  <a:cubicBezTo>
                    <a:pt x="77546" y="64829"/>
                    <a:pt x="77284" y="64579"/>
                    <a:pt x="77284" y="64270"/>
                  </a:cubicBezTo>
                  <a:cubicBezTo>
                    <a:pt x="77284" y="63937"/>
                    <a:pt x="77546" y="63698"/>
                    <a:pt x="77855" y="63698"/>
                  </a:cubicBezTo>
                  <a:close/>
                  <a:moveTo>
                    <a:pt x="81570" y="63698"/>
                  </a:moveTo>
                  <a:cubicBezTo>
                    <a:pt x="81868" y="63698"/>
                    <a:pt x="82141" y="63948"/>
                    <a:pt x="82141" y="64270"/>
                  </a:cubicBezTo>
                  <a:cubicBezTo>
                    <a:pt x="82141" y="64568"/>
                    <a:pt x="81879" y="64829"/>
                    <a:pt x="81570" y="64829"/>
                  </a:cubicBezTo>
                  <a:cubicBezTo>
                    <a:pt x="81260" y="64829"/>
                    <a:pt x="81010" y="64579"/>
                    <a:pt x="81010" y="64270"/>
                  </a:cubicBezTo>
                  <a:cubicBezTo>
                    <a:pt x="81022" y="63937"/>
                    <a:pt x="81260" y="63698"/>
                    <a:pt x="81570" y="63698"/>
                  </a:cubicBezTo>
                  <a:close/>
                  <a:moveTo>
                    <a:pt x="85308" y="63698"/>
                  </a:moveTo>
                  <a:cubicBezTo>
                    <a:pt x="85606" y="63698"/>
                    <a:pt x="85880" y="63948"/>
                    <a:pt x="85880" y="64270"/>
                  </a:cubicBezTo>
                  <a:cubicBezTo>
                    <a:pt x="85880" y="64568"/>
                    <a:pt x="85618" y="64829"/>
                    <a:pt x="85308" y="64829"/>
                  </a:cubicBezTo>
                  <a:cubicBezTo>
                    <a:pt x="84999" y="64829"/>
                    <a:pt x="84749" y="64579"/>
                    <a:pt x="84749" y="64270"/>
                  </a:cubicBezTo>
                  <a:cubicBezTo>
                    <a:pt x="84749" y="63937"/>
                    <a:pt x="84999" y="63698"/>
                    <a:pt x="85308" y="63698"/>
                  </a:cubicBezTo>
                  <a:close/>
                  <a:moveTo>
                    <a:pt x="89035" y="63698"/>
                  </a:moveTo>
                  <a:cubicBezTo>
                    <a:pt x="89333" y="63698"/>
                    <a:pt x="89595" y="63948"/>
                    <a:pt x="89595" y="64270"/>
                  </a:cubicBezTo>
                  <a:cubicBezTo>
                    <a:pt x="89595" y="64568"/>
                    <a:pt x="89345" y="64829"/>
                    <a:pt x="89035" y="64829"/>
                  </a:cubicBezTo>
                  <a:cubicBezTo>
                    <a:pt x="88714" y="64829"/>
                    <a:pt x="88464" y="64579"/>
                    <a:pt x="88464" y="64270"/>
                  </a:cubicBezTo>
                  <a:cubicBezTo>
                    <a:pt x="88475" y="63937"/>
                    <a:pt x="88714" y="63698"/>
                    <a:pt x="89035" y="63698"/>
                  </a:cubicBezTo>
                  <a:close/>
                  <a:moveTo>
                    <a:pt x="92762" y="63698"/>
                  </a:moveTo>
                  <a:cubicBezTo>
                    <a:pt x="93059" y="63698"/>
                    <a:pt x="93333" y="63948"/>
                    <a:pt x="93333" y="64270"/>
                  </a:cubicBezTo>
                  <a:cubicBezTo>
                    <a:pt x="93333" y="64568"/>
                    <a:pt x="93071" y="64829"/>
                    <a:pt x="92762" y="64829"/>
                  </a:cubicBezTo>
                  <a:cubicBezTo>
                    <a:pt x="92452" y="64829"/>
                    <a:pt x="92202" y="64579"/>
                    <a:pt x="92202" y="64270"/>
                  </a:cubicBezTo>
                  <a:cubicBezTo>
                    <a:pt x="92202" y="63937"/>
                    <a:pt x="92452" y="63698"/>
                    <a:pt x="92762" y="63698"/>
                  </a:cubicBezTo>
                  <a:close/>
                  <a:moveTo>
                    <a:pt x="96488" y="63698"/>
                  </a:moveTo>
                  <a:cubicBezTo>
                    <a:pt x="96786" y="63698"/>
                    <a:pt x="97048" y="63948"/>
                    <a:pt x="97048" y="64270"/>
                  </a:cubicBezTo>
                  <a:cubicBezTo>
                    <a:pt x="97048" y="64568"/>
                    <a:pt x="96798" y="64829"/>
                    <a:pt x="96488" y="64829"/>
                  </a:cubicBezTo>
                  <a:cubicBezTo>
                    <a:pt x="96191" y="64829"/>
                    <a:pt x="95917" y="64579"/>
                    <a:pt x="95917" y="64270"/>
                  </a:cubicBezTo>
                  <a:cubicBezTo>
                    <a:pt x="95917" y="63937"/>
                    <a:pt x="96179" y="63698"/>
                    <a:pt x="96488" y="63698"/>
                  </a:cubicBezTo>
                  <a:close/>
                  <a:moveTo>
                    <a:pt x="100203" y="63698"/>
                  </a:moveTo>
                  <a:cubicBezTo>
                    <a:pt x="100501" y="63698"/>
                    <a:pt x="100775" y="63948"/>
                    <a:pt x="100775" y="64270"/>
                  </a:cubicBezTo>
                  <a:cubicBezTo>
                    <a:pt x="100775" y="64568"/>
                    <a:pt x="100513" y="64829"/>
                    <a:pt x="100203" y="64829"/>
                  </a:cubicBezTo>
                  <a:cubicBezTo>
                    <a:pt x="99905" y="64829"/>
                    <a:pt x="99644" y="64579"/>
                    <a:pt x="99644" y="64270"/>
                  </a:cubicBezTo>
                  <a:cubicBezTo>
                    <a:pt x="99655" y="63937"/>
                    <a:pt x="99894" y="63698"/>
                    <a:pt x="100203" y="63698"/>
                  </a:cubicBezTo>
                  <a:close/>
                  <a:moveTo>
                    <a:pt x="103942" y="63698"/>
                  </a:moveTo>
                  <a:cubicBezTo>
                    <a:pt x="104239" y="63698"/>
                    <a:pt x="104513" y="63948"/>
                    <a:pt x="104513" y="64270"/>
                  </a:cubicBezTo>
                  <a:cubicBezTo>
                    <a:pt x="104513" y="64568"/>
                    <a:pt x="104251" y="64829"/>
                    <a:pt x="103942" y="64829"/>
                  </a:cubicBezTo>
                  <a:cubicBezTo>
                    <a:pt x="103644" y="64829"/>
                    <a:pt x="103382" y="64579"/>
                    <a:pt x="103382" y="64270"/>
                  </a:cubicBezTo>
                  <a:cubicBezTo>
                    <a:pt x="103382" y="63937"/>
                    <a:pt x="103632" y="63698"/>
                    <a:pt x="103942" y="63698"/>
                  </a:cubicBezTo>
                  <a:close/>
                  <a:moveTo>
                    <a:pt x="107668" y="63698"/>
                  </a:moveTo>
                  <a:cubicBezTo>
                    <a:pt x="107966" y="63698"/>
                    <a:pt x="108228" y="63948"/>
                    <a:pt x="108228" y="64270"/>
                  </a:cubicBezTo>
                  <a:cubicBezTo>
                    <a:pt x="108228" y="64568"/>
                    <a:pt x="107978" y="64829"/>
                    <a:pt x="107668" y="64829"/>
                  </a:cubicBezTo>
                  <a:cubicBezTo>
                    <a:pt x="107371" y="64829"/>
                    <a:pt x="107097" y="64579"/>
                    <a:pt x="107097" y="64270"/>
                  </a:cubicBezTo>
                  <a:cubicBezTo>
                    <a:pt x="107109" y="63937"/>
                    <a:pt x="107347" y="63698"/>
                    <a:pt x="107668" y="63698"/>
                  </a:cubicBezTo>
                  <a:close/>
                  <a:moveTo>
                    <a:pt x="111395" y="63698"/>
                  </a:moveTo>
                  <a:cubicBezTo>
                    <a:pt x="111693" y="63698"/>
                    <a:pt x="111967" y="63948"/>
                    <a:pt x="111967" y="64270"/>
                  </a:cubicBezTo>
                  <a:cubicBezTo>
                    <a:pt x="111967" y="64568"/>
                    <a:pt x="111705" y="64829"/>
                    <a:pt x="111395" y="64829"/>
                  </a:cubicBezTo>
                  <a:cubicBezTo>
                    <a:pt x="111085" y="64829"/>
                    <a:pt x="110835" y="64579"/>
                    <a:pt x="110835" y="64270"/>
                  </a:cubicBezTo>
                  <a:cubicBezTo>
                    <a:pt x="110835" y="63937"/>
                    <a:pt x="111085" y="63698"/>
                    <a:pt x="111395" y="63698"/>
                  </a:cubicBezTo>
                  <a:close/>
                  <a:moveTo>
                    <a:pt x="115122" y="63698"/>
                  </a:moveTo>
                  <a:cubicBezTo>
                    <a:pt x="115419" y="63698"/>
                    <a:pt x="115681" y="63948"/>
                    <a:pt x="115681" y="64270"/>
                  </a:cubicBezTo>
                  <a:cubicBezTo>
                    <a:pt x="115681" y="64568"/>
                    <a:pt x="115431" y="64829"/>
                    <a:pt x="115122" y="64829"/>
                  </a:cubicBezTo>
                  <a:cubicBezTo>
                    <a:pt x="114812" y="64829"/>
                    <a:pt x="114550" y="64579"/>
                    <a:pt x="114550" y="64270"/>
                  </a:cubicBezTo>
                  <a:cubicBezTo>
                    <a:pt x="114574" y="63937"/>
                    <a:pt x="114812" y="63698"/>
                    <a:pt x="115122" y="63698"/>
                  </a:cubicBezTo>
                  <a:close/>
                  <a:moveTo>
                    <a:pt x="118860" y="63698"/>
                  </a:moveTo>
                  <a:cubicBezTo>
                    <a:pt x="119158" y="63698"/>
                    <a:pt x="119420" y="63948"/>
                    <a:pt x="119420" y="64270"/>
                  </a:cubicBezTo>
                  <a:cubicBezTo>
                    <a:pt x="119420" y="64568"/>
                    <a:pt x="119170" y="64829"/>
                    <a:pt x="118860" y="64829"/>
                  </a:cubicBezTo>
                  <a:cubicBezTo>
                    <a:pt x="118539" y="64829"/>
                    <a:pt x="118289" y="64579"/>
                    <a:pt x="118289" y="64270"/>
                  </a:cubicBezTo>
                  <a:cubicBezTo>
                    <a:pt x="118289" y="63937"/>
                    <a:pt x="118539" y="63698"/>
                    <a:pt x="118860" y="63698"/>
                  </a:cubicBezTo>
                  <a:close/>
                  <a:moveTo>
                    <a:pt x="122575" y="63698"/>
                  </a:moveTo>
                  <a:cubicBezTo>
                    <a:pt x="122873" y="63698"/>
                    <a:pt x="123146" y="63948"/>
                    <a:pt x="123146" y="64270"/>
                  </a:cubicBezTo>
                  <a:cubicBezTo>
                    <a:pt x="123146" y="64568"/>
                    <a:pt x="122885" y="64829"/>
                    <a:pt x="122575" y="64829"/>
                  </a:cubicBezTo>
                  <a:cubicBezTo>
                    <a:pt x="122265" y="64829"/>
                    <a:pt x="122015" y="64579"/>
                    <a:pt x="122015" y="64270"/>
                  </a:cubicBezTo>
                  <a:cubicBezTo>
                    <a:pt x="122027" y="63937"/>
                    <a:pt x="122277" y="63698"/>
                    <a:pt x="122575" y="63698"/>
                  </a:cubicBezTo>
                  <a:close/>
                  <a:moveTo>
                    <a:pt x="126314" y="63698"/>
                  </a:moveTo>
                  <a:cubicBezTo>
                    <a:pt x="126611" y="63698"/>
                    <a:pt x="126873" y="63948"/>
                    <a:pt x="126873" y="64270"/>
                  </a:cubicBezTo>
                  <a:cubicBezTo>
                    <a:pt x="126873" y="64568"/>
                    <a:pt x="126623" y="64829"/>
                    <a:pt x="126314" y="64829"/>
                  </a:cubicBezTo>
                  <a:cubicBezTo>
                    <a:pt x="126004" y="64829"/>
                    <a:pt x="125742" y="64579"/>
                    <a:pt x="125742" y="64270"/>
                  </a:cubicBezTo>
                  <a:cubicBezTo>
                    <a:pt x="125742" y="63937"/>
                    <a:pt x="126004" y="63698"/>
                    <a:pt x="126314" y="63698"/>
                  </a:cubicBezTo>
                  <a:close/>
                  <a:moveTo>
                    <a:pt x="130028" y="63698"/>
                  </a:moveTo>
                  <a:cubicBezTo>
                    <a:pt x="130326" y="63698"/>
                    <a:pt x="130600" y="63948"/>
                    <a:pt x="130600" y="64270"/>
                  </a:cubicBezTo>
                  <a:cubicBezTo>
                    <a:pt x="130600" y="64568"/>
                    <a:pt x="130350" y="64829"/>
                    <a:pt x="130028" y="64829"/>
                  </a:cubicBezTo>
                  <a:cubicBezTo>
                    <a:pt x="129731" y="64829"/>
                    <a:pt x="129469" y="64579"/>
                    <a:pt x="129469" y="64270"/>
                  </a:cubicBezTo>
                  <a:cubicBezTo>
                    <a:pt x="129469" y="63937"/>
                    <a:pt x="129719" y="63698"/>
                    <a:pt x="130028" y="63698"/>
                  </a:cubicBezTo>
                  <a:close/>
                  <a:moveTo>
                    <a:pt x="133767" y="63698"/>
                  </a:moveTo>
                  <a:cubicBezTo>
                    <a:pt x="134065" y="63698"/>
                    <a:pt x="134326" y="63948"/>
                    <a:pt x="134326" y="64270"/>
                  </a:cubicBezTo>
                  <a:cubicBezTo>
                    <a:pt x="134326" y="64568"/>
                    <a:pt x="134076" y="64829"/>
                    <a:pt x="133767" y="64829"/>
                  </a:cubicBezTo>
                  <a:cubicBezTo>
                    <a:pt x="133469" y="64829"/>
                    <a:pt x="133207" y="64579"/>
                    <a:pt x="133207" y="64270"/>
                  </a:cubicBezTo>
                  <a:cubicBezTo>
                    <a:pt x="133207" y="63937"/>
                    <a:pt x="133457" y="63698"/>
                    <a:pt x="133767" y="63698"/>
                  </a:cubicBezTo>
                  <a:close/>
                  <a:moveTo>
                    <a:pt x="137494" y="63698"/>
                  </a:moveTo>
                  <a:cubicBezTo>
                    <a:pt x="137791" y="63698"/>
                    <a:pt x="138053" y="63948"/>
                    <a:pt x="138053" y="64270"/>
                  </a:cubicBezTo>
                  <a:cubicBezTo>
                    <a:pt x="138053" y="64568"/>
                    <a:pt x="137803" y="64829"/>
                    <a:pt x="137494" y="64829"/>
                  </a:cubicBezTo>
                  <a:cubicBezTo>
                    <a:pt x="137196" y="64829"/>
                    <a:pt x="136922" y="64579"/>
                    <a:pt x="136922" y="64270"/>
                  </a:cubicBezTo>
                  <a:cubicBezTo>
                    <a:pt x="136934" y="63937"/>
                    <a:pt x="137172" y="63698"/>
                    <a:pt x="137494" y="63698"/>
                  </a:cubicBezTo>
                  <a:close/>
                  <a:moveTo>
                    <a:pt x="141220" y="63698"/>
                  </a:moveTo>
                  <a:cubicBezTo>
                    <a:pt x="141518" y="63698"/>
                    <a:pt x="141792" y="63948"/>
                    <a:pt x="141792" y="64270"/>
                  </a:cubicBezTo>
                  <a:cubicBezTo>
                    <a:pt x="141792" y="64568"/>
                    <a:pt x="141530" y="64829"/>
                    <a:pt x="141220" y="64829"/>
                  </a:cubicBezTo>
                  <a:cubicBezTo>
                    <a:pt x="140911" y="64829"/>
                    <a:pt x="140661" y="64579"/>
                    <a:pt x="140661" y="64270"/>
                  </a:cubicBezTo>
                  <a:cubicBezTo>
                    <a:pt x="140661" y="63937"/>
                    <a:pt x="140911" y="63698"/>
                    <a:pt x="141220" y="63698"/>
                  </a:cubicBezTo>
                  <a:close/>
                  <a:moveTo>
                    <a:pt x="144947" y="63698"/>
                  </a:moveTo>
                  <a:cubicBezTo>
                    <a:pt x="145244" y="63698"/>
                    <a:pt x="145506" y="63948"/>
                    <a:pt x="145506" y="64270"/>
                  </a:cubicBezTo>
                  <a:cubicBezTo>
                    <a:pt x="145506" y="64568"/>
                    <a:pt x="145256" y="64829"/>
                    <a:pt x="144947" y="64829"/>
                  </a:cubicBezTo>
                  <a:cubicBezTo>
                    <a:pt x="144637" y="64829"/>
                    <a:pt x="144375" y="64579"/>
                    <a:pt x="144375" y="64270"/>
                  </a:cubicBezTo>
                  <a:cubicBezTo>
                    <a:pt x="144399" y="63937"/>
                    <a:pt x="144637" y="63698"/>
                    <a:pt x="144947" y="63698"/>
                  </a:cubicBezTo>
                  <a:close/>
                  <a:moveTo>
                    <a:pt x="148685" y="63698"/>
                  </a:moveTo>
                  <a:cubicBezTo>
                    <a:pt x="148983" y="63698"/>
                    <a:pt x="149245" y="63948"/>
                    <a:pt x="149245" y="64270"/>
                  </a:cubicBezTo>
                  <a:cubicBezTo>
                    <a:pt x="149245" y="64568"/>
                    <a:pt x="148995" y="64829"/>
                    <a:pt x="148685" y="64829"/>
                  </a:cubicBezTo>
                  <a:cubicBezTo>
                    <a:pt x="148364" y="64829"/>
                    <a:pt x="148114" y="64579"/>
                    <a:pt x="148114" y="64270"/>
                  </a:cubicBezTo>
                  <a:cubicBezTo>
                    <a:pt x="148114" y="63937"/>
                    <a:pt x="148364" y="63698"/>
                    <a:pt x="148685" y="63698"/>
                  </a:cubicBezTo>
                  <a:close/>
                  <a:moveTo>
                    <a:pt x="152400" y="63698"/>
                  </a:moveTo>
                  <a:cubicBezTo>
                    <a:pt x="152698" y="63698"/>
                    <a:pt x="152972" y="63948"/>
                    <a:pt x="152972" y="64270"/>
                  </a:cubicBezTo>
                  <a:cubicBezTo>
                    <a:pt x="152972" y="64568"/>
                    <a:pt x="152710" y="64829"/>
                    <a:pt x="152400" y="64829"/>
                  </a:cubicBezTo>
                  <a:cubicBezTo>
                    <a:pt x="152091" y="64829"/>
                    <a:pt x="151841" y="64579"/>
                    <a:pt x="151841" y="64270"/>
                  </a:cubicBezTo>
                  <a:cubicBezTo>
                    <a:pt x="151852" y="63937"/>
                    <a:pt x="152091" y="63698"/>
                    <a:pt x="152400" y="63698"/>
                  </a:cubicBezTo>
                  <a:close/>
                  <a:moveTo>
                    <a:pt x="156139" y="63698"/>
                  </a:moveTo>
                  <a:cubicBezTo>
                    <a:pt x="156436" y="63698"/>
                    <a:pt x="156698" y="63948"/>
                    <a:pt x="156698" y="64270"/>
                  </a:cubicBezTo>
                  <a:cubicBezTo>
                    <a:pt x="156698" y="64568"/>
                    <a:pt x="156448" y="64829"/>
                    <a:pt x="156139" y="64829"/>
                  </a:cubicBezTo>
                  <a:cubicBezTo>
                    <a:pt x="155829" y="64829"/>
                    <a:pt x="155567" y="64579"/>
                    <a:pt x="155567" y="64270"/>
                  </a:cubicBezTo>
                  <a:cubicBezTo>
                    <a:pt x="155567" y="63937"/>
                    <a:pt x="155829" y="63698"/>
                    <a:pt x="156139" y="63698"/>
                  </a:cubicBezTo>
                  <a:close/>
                  <a:moveTo>
                    <a:pt x="1548" y="65556"/>
                  </a:moveTo>
                  <a:cubicBezTo>
                    <a:pt x="1846" y="65556"/>
                    <a:pt x="2119" y="65818"/>
                    <a:pt x="2119" y="66127"/>
                  </a:cubicBezTo>
                  <a:cubicBezTo>
                    <a:pt x="2119" y="66425"/>
                    <a:pt x="1858" y="66687"/>
                    <a:pt x="1548" y="66687"/>
                  </a:cubicBezTo>
                  <a:cubicBezTo>
                    <a:pt x="1238" y="66687"/>
                    <a:pt x="988" y="66437"/>
                    <a:pt x="988" y="66127"/>
                  </a:cubicBezTo>
                  <a:cubicBezTo>
                    <a:pt x="988" y="65818"/>
                    <a:pt x="1238" y="65556"/>
                    <a:pt x="1548" y="65556"/>
                  </a:cubicBezTo>
                  <a:close/>
                  <a:moveTo>
                    <a:pt x="5287" y="65556"/>
                  </a:moveTo>
                  <a:cubicBezTo>
                    <a:pt x="5596" y="65556"/>
                    <a:pt x="5846" y="65818"/>
                    <a:pt x="5846" y="66127"/>
                  </a:cubicBezTo>
                  <a:cubicBezTo>
                    <a:pt x="5846" y="66437"/>
                    <a:pt x="5596" y="66687"/>
                    <a:pt x="5287" y="66687"/>
                  </a:cubicBezTo>
                  <a:cubicBezTo>
                    <a:pt x="4977" y="66687"/>
                    <a:pt x="4715" y="66437"/>
                    <a:pt x="4715" y="66127"/>
                  </a:cubicBezTo>
                  <a:cubicBezTo>
                    <a:pt x="4715" y="65818"/>
                    <a:pt x="4977" y="65556"/>
                    <a:pt x="5287" y="65556"/>
                  </a:cubicBezTo>
                  <a:close/>
                  <a:moveTo>
                    <a:pt x="9001" y="65556"/>
                  </a:moveTo>
                  <a:cubicBezTo>
                    <a:pt x="9299" y="65556"/>
                    <a:pt x="9573" y="65818"/>
                    <a:pt x="9573" y="66127"/>
                  </a:cubicBezTo>
                  <a:cubicBezTo>
                    <a:pt x="9573" y="66425"/>
                    <a:pt x="9323" y="66687"/>
                    <a:pt x="9001" y="66687"/>
                  </a:cubicBezTo>
                  <a:cubicBezTo>
                    <a:pt x="8704" y="66687"/>
                    <a:pt x="8442" y="66437"/>
                    <a:pt x="8442" y="66127"/>
                  </a:cubicBezTo>
                  <a:cubicBezTo>
                    <a:pt x="8442" y="65818"/>
                    <a:pt x="8692" y="65556"/>
                    <a:pt x="9001" y="65556"/>
                  </a:cubicBezTo>
                  <a:close/>
                  <a:moveTo>
                    <a:pt x="12728" y="65556"/>
                  </a:moveTo>
                  <a:cubicBezTo>
                    <a:pt x="13037" y="65556"/>
                    <a:pt x="13288" y="65818"/>
                    <a:pt x="13288" y="66127"/>
                  </a:cubicBezTo>
                  <a:cubicBezTo>
                    <a:pt x="13288" y="66437"/>
                    <a:pt x="13037" y="66687"/>
                    <a:pt x="12728" y="66687"/>
                  </a:cubicBezTo>
                  <a:cubicBezTo>
                    <a:pt x="12418" y="66687"/>
                    <a:pt x="12156" y="66437"/>
                    <a:pt x="12156" y="66127"/>
                  </a:cubicBezTo>
                  <a:cubicBezTo>
                    <a:pt x="12156" y="65818"/>
                    <a:pt x="12418" y="65556"/>
                    <a:pt x="12728" y="65556"/>
                  </a:cubicBezTo>
                  <a:close/>
                  <a:moveTo>
                    <a:pt x="16466" y="65556"/>
                  </a:moveTo>
                  <a:cubicBezTo>
                    <a:pt x="16764" y="65556"/>
                    <a:pt x="17026" y="65818"/>
                    <a:pt x="17026" y="66127"/>
                  </a:cubicBezTo>
                  <a:cubicBezTo>
                    <a:pt x="17026" y="66425"/>
                    <a:pt x="16776" y="66687"/>
                    <a:pt x="16466" y="66687"/>
                  </a:cubicBezTo>
                  <a:cubicBezTo>
                    <a:pt x="16169" y="66687"/>
                    <a:pt x="15895" y="66437"/>
                    <a:pt x="15895" y="66127"/>
                  </a:cubicBezTo>
                  <a:cubicBezTo>
                    <a:pt x="15895" y="65818"/>
                    <a:pt x="16145" y="65556"/>
                    <a:pt x="16466" y="65556"/>
                  </a:cubicBezTo>
                  <a:close/>
                  <a:moveTo>
                    <a:pt x="20181" y="65556"/>
                  </a:moveTo>
                  <a:cubicBezTo>
                    <a:pt x="20491" y="65556"/>
                    <a:pt x="20753" y="65818"/>
                    <a:pt x="20753" y="66127"/>
                  </a:cubicBezTo>
                  <a:cubicBezTo>
                    <a:pt x="20753" y="66437"/>
                    <a:pt x="20491" y="66687"/>
                    <a:pt x="20181" y="66687"/>
                  </a:cubicBezTo>
                  <a:cubicBezTo>
                    <a:pt x="19872" y="66687"/>
                    <a:pt x="19622" y="66437"/>
                    <a:pt x="19622" y="66127"/>
                  </a:cubicBezTo>
                  <a:cubicBezTo>
                    <a:pt x="19622" y="65818"/>
                    <a:pt x="19872" y="65556"/>
                    <a:pt x="20181" y="65556"/>
                  </a:cubicBezTo>
                  <a:close/>
                  <a:moveTo>
                    <a:pt x="23920" y="65556"/>
                  </a:moveTo>
                  <a:cubicBezTo>
                    <a:pt x="24217" y="65556"/>
                    <a:pt x="24479" y="65818"/>
                    <a:pt x="24479" y="66127"/>
                  </a:cubicBezTo>
                  <a:cubicBezTo>
                    <a:pt x="24479" y="66425"/>
                    <a:pt x="24229" y="66687"/>
                    <a:pt x="23920" y="66687"/>
                  </a:cubicBezTo>
                  <a:cubicBezTo>
                    <a:pt x="23610" y="66687"/>
                    <a:pt x="23348" y="66437"/>
                    <a:pt x="23348" y="66127"/>
                  </a:cubicBezTo>
                  <a:cubicBezTo>
                    <a:pt x="23348" y="65818"/>
                    <a:pt x="23610" y="65556"/>
                    <a:pt x="23920" y="65556"/>
                  </a:cubicBezTo>
                  <a:close/>
                  <a:moveTo>
                    <a:pt x="27635" y="65556"/>
                  </a:moveTo>
                  <a:cubicBezTo>
                    <a:pt x="27956" y="65556"/>
                    <a:pt x="28206" y="65818"/>
                    <a:pt x="28206" y="66127"/>
                  </a:cubicBezTo>
                  <a:cubicBezTo>
                    <a:pt x="28206" y="66437"/>
                    <a:pt x="27956" y="66687"/>
                    <a:pt x="27635" y="66687"/>
                  </a:cubicBezTo>
                  <a:cubicBezTo>
                    <a:pt x="27325" y="66687"/>
                    <a:pt x="27075" y="66437"/>
                    <a:pt x="27075" y="66127"/>
                  </a:cubicBezTo>
                  <a:cubicBezTo>
                    <a:pt x="27075" y="65818"/>
                    <a:pt x="27325" y="65556"/>
                    <a:pt x="27635" y="65556"/>
                  </a:cubicBezTo>
                  <a:close/>
                  <a:moveTo>
                    <a:pt x="31373" y="65556"/>
                  </a:moveTo>
                  <a:cubicBezTo>
                    <a:pt x="31671" y="65556"/>
                    <a:pt x="31945" y="65818"/>
                    <a:pt x="31945" y="66127"/>
                  </a:cubicBezTo>
                  <a:cubicBezTo>
                    <a:pt x="31945" y="66425"/>
                    <a:pt x="31683" y="66687"/>
                    <a:pt x="31373" y="66687"/>
                  </a:cubicBezTo>
                  <a:cubicBezTo>
                    <a:pt x="31064" y="66687"/>
                    <a:pt x="30814" y="66437"/>
                    <a:pt x="30814" y="66127"/>
                  </a:cubicBezTo>
                  <a:cubicBezTo>
                    <a:pt x="30814" y="65818"/>
                    <a:pt x="31064" y="65556"/>
                    <a:pt x="31373" y="65556"/>
                  </a:cubicBezTo>
                  <a:close/>
                  <a:moveTo>
                    <a:pt x="35100" y="65556"/>
                  </a:moveTo>
                  <a:cubicBezTo>
                    <a:pt x="35409" y="65556"/>
                    <a:pt x="35659" y="65818"/>
                    <a:pt x="35659" y="66127"/>
                  </a:cubicBezTo>
                  <a:cubicBezTo>
                    <a:pt x="35659" y="66437"/>
                    <a:pt x="35409" y="66687"/>
                    <a:pt x="35100" y="66687"/>
                  </a:cubicBezTo>
                  <a:cubicBezTo>
                    <a:pt x="34778" y="66687"/>
                    <a:pt x="34528" y="66437"/>
                    <a:pt x="34528" y="66127"/>
                  </a:cubicBezTo>
                  <a:cubicBezTo>
                    <a:pt x="34528" y="65818"/>
                    <a:pt x="34778" y="65556"/>
                    <a:pt x="35100" y="65556"/>
                  </a:cubicBezTo>
                  <a:close/>
                  <a:moveTo>
                    <a:pt x="38815" y="65556"/>
                  </a:moveTo>
                  <a:cubicBezTo>
                    <a:pt x="39112" y="65556"/>
                    <a:pt x="39386" y="65818"/>
                    <a:pt x="39386" y="66127"/>
                  </a:cubicBezTo>
                  <a:cubicBezTo>
                    <a:pt x="39386" y="66425"/>
                    <a:pt x="39124" y="66687"/>
                    <a:pt x="38815" y="66687"/>
                  </a:cubicBezTo>
                  <a:cubicBezTo>
                    <a:pt x="38517" y="66687"/>
                    <a:pt x="38255" y="66437"/>
                    <a:pt x="38255" y="66127"/>
                  </a:cubicBezTo>
                  <a:cubicBezTo>
                    <a:pt x="38255" y="65818"/>
                    <a:pt x="38505" y="65556"/>
                    <a:pt x="38815" y="65556"/>
                  </a:cubicBezTo>
                  <a:close/>
                  <a:moveTo>
                    <a:pt x="42553" y="65556"/>
                  </a:moveTo>
                  <a:cubicBezTo>
                    <a:pt x="42863" y="65556"/>
                    <a:pt x="43113" y="65818"/>
                    <a:pt x="43113" y="66127"/>
                  </a:cubicBezTo>
                  <a:cubicBezTo>
                    <a:pt x="43113" y="66437"/>
                    <a:pt x="42863" y="66687"/>
                    <a:pt x="42553" y="66687"/>
                  </a:cubicBezTo>
                  <a:cubicBezTo>
                    <a:pt x="42232" y="66687"/>
                    <a:pt x="41982" y="66437"/>
                    <a:pt x="41982" y="66127"/>
                  </a:cubicBezTo>
                  <a:cubicBezTo>
                    <a:pt x="41982" y="65818"/>
                    <a:pt x="42244" y="65556"/>
                    <a:pt x="42553" y="65556"/>
                  </a:cubicBezTo>
                  <a:close/>
                  <a:moveTo>
                    <a:pt x="46268" y="65556"/>
                  </a:moveTo>
                  <a:cubicBezTo>
                    <a:pt x="46565" y="65556"/>
                    <a:pt x="46839" y="65818"/>
                    <a:pt x="46839" y="66127"/>
                  </a:cubicBezTo>
                  <a:cubicBezTo>
                    <a:pt x="46839" y="66425"/>
                    <a:pt x="46589" y="66687"/>
                    <a:pt x="46268" y="66687"/>
                  </a:cubicBezTo>
                  <a:cubicBezTo>
                    <a:pt x="45970" y="66687"/>
                    <a:pt x="45708" y="66437"/>
                    <a:pt x="45708" y="66127"/>
                  </a:cubicBezTo>
                  <a:cubicBezTo>
                    <a:pt x="45708" y="65818"/>
                    <a:pt x="45958" y="65556"/>
                    <a:pt x="46268" y="65556"/>
                  </a:cubicBezTo>
                  <a:close/>
                  <a:moveTo>
                    <a:pt x="50006" y="65556"/>
                  </a:moveTo>
                  <a:cubicBezTo>
                    <a:pt x="50316" y="65556"/>
                    <a:pt x="50578" y="65818"/>
                    <a:pt x="50578" y="66127"/>
                  </a:cubicBezTo>
                  <a:cubicBezTo>
                    <a:pt x="50578" y="66437"/>
                    <a:pt x="50316" y="66687"/>
                    <a:pt x="50006" y="66687"/>
                  </a:cubicBezTo>
                  <a:cubicBezTo>
                    <a:pt x="49697" y="66687"/>
                    <a:pt x="49447" y="66437"/>
                    <a:pt x="49447" y="66127"/>
                  </a:cubicBezTo>
                  <a:cubicBezTo>
                    <a:pt x="49447" y="65818"/>
                    <a:pt x="49697" y="65556"/>
                    <a:pt x="50006" y="65556"/>
                  </a:cubicBezTo>
                  <a:close/>
                  <a:moveTo>
                    <a:pt x="53733" y="65556"/>
                  </a:moveTo>
                  <a:cubicBezTo>
                    <a:pt x="54031" y="65556"/>
                    <a:pt x="54293" y="65818"/>
                    <a:pt x="54293" y="66127"/>
                  </a:cubicBezTo>
                  <a:cubicBezTo>
                    <a:pt x="54293" y="66425"/>
                    <a:pt x="54043" y="66687"/>
                    <a:pt x="53733" y="66687"/>
                  </a:cubicBezTo>
                  <a:cubicBezTo>
                    <a:pt x="53412" y="66687"/>
                    <a:pt x="53162" y="66437"/>
                    <a:pt x="53162" y="66127"/>
                  </a:cubicBezTo>
                  <a:cubicBezTo>
                    <a:pt x="53162" y="65818"/>
                    <a:pt x="53412" y="65556"/>
                    <a:pt x="53733" y="65556"/>
                  </a:cubicBezTo>
                  <a:close/>
                  <a:moveTo>
                    <a:pt x="57460" y="65556"/>
                  </a:moveTo>
                  <a:cubicBezTo>
                    <a:pt x="57781" y="65556"/>
                    <a:pt x="58031" y="65818"/>
                    <a:pt x="58031" y="66127"/>
                  </a:cubicBezTo>
                  <a:cubicBezTo>
                    <a:pt x="58031" y="66437"/>
                    <a:pt x="57781" y="66687"/>
                    <a:pt x="57460" y="66687"/>
                  </a:cubicBezTo>
                  <a:cubicBezTo>
                    <a:pt x="57150" y="66687"/>
                    <a:pt x="56900" y="66437"/>
                    <a:pt x="56900" y="66127"/>
                  </a:cubicBezTo>
                  <a:cubicBezTo>
                    <a:pt x="56900" y="65818"/>
                    <a:pt x="57150" y="65556"/>
                    <a:pt x="57460" y="65556"/>
                  </a:cubicBezTo>
                  <a:close/>
                  <a:moveTo>
                    <a:pt x="61186" y="65556"/>
                  </a:moveTo>
                  <a:cubicBezTo>
                    <a:pt x="61484" y="65556"/>
                    <a:pt x="61746" y="65818"/>
                    <a:pt x="61746" y="66127"/>
                  </a:cubicBezTo>
                  <a:cubicBezTo>
                    <a:pt x="61746" y="66425"/>
                    <a:pt x="61496" y="66687"/>
                    <a:pt x="61186" y="66687"/>
                  </a:cubicBezTo>
                  <a:cubicBezTo>
                    <a:pt x="60877" y="66687"/>
                    <a:pt x="60615" y="66437"/>
                    <a:pt x="60615" y="66127"/>
                  </a:cubicBezTo>
                  <a:cubicBezTo>
                    <a:pt x="60615" y="65818"/>
                    <a:pt x="60877" y="65556"/>
                    <a:pt x="61186" y="65556"/>
                  </a:cubicBezTo>
                  <a:close/>
                  <a:moveTo>
                    <a:pt x="64925" y="65556"/>
                  </a:moveTo>
                  <a:cubicBezTo>
                    <a:pt x="65234" y="65556"/>
                    <a:pt x="65485" y="65818"/>
                    <a:pt x="65485" y="66127"/>
                  </a:cubicBezTo>
                  <a:cubicBezTo>
                    <a:pt x="65485" y="66437"/>
                    <a:pt x="65234" y="66687"/>
                    <a:pt x="64925" y="66687"/>
                  </a:cubicBezTo>
                  <a:cubicBezTo>
                    <a:pt x="64603" y="66687"/>
                    <a:pt x="64353" y="66437"/>
                    <a:pt x="64353" y="66127"/>
                  </a:cubicBezTo>
                  <a:cubicBezTo>
                    <a:pt x="64353" y="65818"/>
                    <a:pt x="64603" y="65556"/>
                    <a:pt x="64925" y="65556"/>
                  </a:cubicBezTo>
                  <a:close/>
                  <a:moveTo>
                    <a:pt x="68640" y="65556"/>
                  </a:moveTo>
                  <a:cubicBezTo>
                    <a:pt x="68937" y="65556"/>
                    <a:pt x="69211" y="65818"/>
                    <a:pt x="69211" y="66127"/>
                  </a:cubicBezTo>
                  <a:cubicBezTo>
                    <a:pt x="69211" y="66425"/>
                    <a:pt x="68949" y="66687"/>
                    <a:pt x="68640" y="66687"/>
                  </a:cubicBezTo>
                  <a:cubicBezTo>
                    <a:pt x="68330" y="66687"/>
                    <a:pt x="68080" y="66437"/>
                    <a:pt x="68080" y="66127"/>
                  </a:cubicBezTo>
                  <a:cubicBezTo>
                    <a:pt x="68092" y="65818"/>
                    <a:pt x="68330" y="65556"/>
                    <a:pt x="68640" y="65556"/>
                  </a:cubicBezTo>
                  <a:close/>
                  <a:moveTo>
                    <a:pt x="72366" y="65556"/>
                  </a:moveTo>
                  <a:cubicBezTo>
                    <a:pt x="72676" y="65556"/>
                    <a:pt x="72926" y="65818"/>
                    <a:pt x="72926" y="66127"/>
                  </a:cubicBezTo>
                  <a:cubicBezTo>
                    <a:pt x="72926" y="66437"/>
                    <a:pt x="72676" y="66687"/>
                    <a:pt x="72366" y="66687"/>
                  </a:cubicBezTo>
                  <a:cubicBezTo>
                    <a:pt x="72045" y="66687"/>
                    <a:pt x="71795" y="66437"/>
                    <a:pt x="71795" y="66127"/>
                  </a:cubicBezTo>
                  <a:cubicBezTo>
                    <a:pt x="71795" y="65818"/>
                    <a:pt x="72069" y="65556"/>
                    <a:pt x="72366" y="65556"/>
                  </a:cubicBezTo>
                  <a:close/>
                  <a:moveTo>
                    <a:pt x="76093" y="65556"/>
                  </a:moveTo>
                  <a:cubicBezTo>
                    <a:pt x="76391" y="65556"/>
                    <a:pt x="76664" y="65818"/>
                    <a:pt x="76664" y="66127"/>
                  </a:cubicBezTo>
                  <a:cubicBezTo>
                    <a:pt x="76664" y="66425"/>
                    <a:pt x="76403" y="66687"/>
                    <a:pt x="76093" y="66687"/>
                  </a:cubicBezTo>
                  <a:cubicBezTo>
                    <a:pt x="75795" y="66687"/>
                    <a:pt x="75533" y="66437"/>
                    <a:pt x="75533" y="66127"/>
                  </a:cubicBezTo>
                  <a:cubicBezTo>
                    <a:pt x="75533" y="65818"/>
                    <a:pt x="75783" y="65556"/>
                    <a:pt x="76093" y="65556"/>
                  </a:cubicBezTo>
                  <a:close/>
                  <a:moveTo>
                    <a:pt x="79712" y="65556"/>
                  </a:moveTo>
                  <a:cubicBezTo>
                    <a:pt x="80010" y="65556"/>
                    <a:pt x="80284" y="65818"/>
                    <a:pt x="80284" y="66127"/>
                  </a:cubicBezTo>
                  <a:cubicBezTo>
                    <a:pt x="80284" y="66425"/>
                    <a:pt x="80022" y="66687"/>
                    <a:pt x="79712" y="66687"/>
                  </a:cubicBezTo>
                  <a:cubicBezTo>
                    <a:pt x="79403" y="66687"/>
                    <a:pt x="79153" y="66437"/>
                    <a:pt x="79153" y="66127"/>
                  </a:cubicBezTo>
                  <a:cubicBezTo>
                    <a:pt x="79153" y="65818"/>
                    <a:pt x="79403" y="65556"/>
                    <a:pt x="79712" y="65556"/>
                  </a:cubicBezTo>
                  <a:close/>
                  <a:moveTo>
                    <a:pt x="83451" y="65556"/>
                  </a:moveTo>
                  <a:cubicBezTo>
                    <a:pt x="83761" y="65556"/>
                    <a:pt x="84011" y="65818"/>
                    <a:pt x="84011" y="66127"/>
                  </a:cubicBezTo>
                  <a:cubicBezTo>
                    <a:pt x="84011" y="66437"/>
                    <a:pt x="83761" y="66687"/>
                    <a:pt x="83451" y="66687"/>
                  </a:cubicBezTo>
                  <a:cubicBezTo>
                    <a:pt x="83141" y="66687"/>
                    <a:pt x="82880" y="66437"/>
                    <a:pt x="82880" y="66127"/>
                  </a:cubicBezTo>
                  <a:cubicBezTo>
                    <a:pt x="82880" y="65818"/>
                    <a:pt x="83141" y="65556"/>
                    <a:pt x="83451" y="65556"/>
                  </a:cubicBezTo>
                  <a:close/>
                  <a:moveTo>
                    <a:pt x="87166" y="65556"/>
                  </a:moveTo>
                  <a:cubicBezTo>
                    <a:pt x="87463" y="65556"/>
                    <a:pt x="87737" y="65818"/>
                    <a:pt x="87737" y="66127"/>
                  </a:cubicBezTo>
                  <a:cubicBezTo>
                    <a:pt x="87737" y="66425"/>
                    <a:pt x="87475" y="66687"/>
                    <a:pt x="87166" y="66687"/>
                  </a:cubicBezTo>
                  <a:cubicBezTo>
                    <a:pt x="86856" y="66687"/>
                    <a:pt x="86606" y="66437"/>
                    <a:pt x="86606" y="66127"/>
                  </a:cubicBezTo>
                  <a:cubicBezTo>
                    <a:pt x="86606" y="65818"/>
                    <a:pt x="86856" y="65556"/>
                    <a:pt x="87166" y="65556"/>
                  </a:cubicBezTo>
                  <a:close/>
                  <a:moveTo>
                    <a:pt x="90904" y="65556"/>
                  </a:moveTo>
                  <a:cubicBezTo>
                    <a:pt x="91214" y="65556"/>
                    <a:pt x="91464" y="65818"/>
                    <a:pt x="91464" y="66127"/>
                  </a:cubicBezTo>
                  <a:cubicBezTo>
                    <a:pt x="91464" y="66437"/>
                    <a:pt x="91214" y="66687"/>
                    <a:pt x="90904" y="66687"/>
                  </a:cubicBezTo>
                  <a:cubicBezTo>
                    <a:pt x="90595" y="66687"/>
                    <a:pt x="90345" y="66437"/>
                    <a:pt x="90345" y="66127"/>
                  </a:cubicBezTo>
                  <a:cubicBezTo>
                    <a:pt x="90345" y="65818"/>
                    <a:pt x="90595" y="65556"/>
                    <a:pt x="90904" y="65556"/>
                  </a:cubicBezTo>
                  <a:close/>
                  <a:moveTo>
                    <a:pt x="94631" y="65556"/>
                  </a:moveTo>
                  <a:cubicBezTo>
                    <a:pt x="94929" y="65556"/>
                    <a:pt x="95191" y="65818"/>
                    <a:pt x="95191" y="66127"/>
                  </a:cubicBezTo>
                  <a:cubicBezTo>
                    <a:pt x="95191" y="66425"/>
                    <a:pt x="94941" y="66687"/>
                    <a:pt x="94631" y="66687"/>
                  </a:cubicBezTo>
                  <a:cubicBezTo>
                    <a:pt x="94310" y="66687"/>
                    <a:pt x="94060" y="66437"/>
                    <a:pt x="94060" y="66127"/>
                  </a:cubicBezTo>
                  <a:cubicBezTo>
                    <a:pt x="94071" y="65818"/>
                    <a:pt x="94310" y="65556"/>
                    <a:pt x="94631" y="65556"/>
                  </a:cubicBezTo>
                  <a:close/>
                  <a:moveTo>
                    <a:pt x="98346" y="65556"/>
                  </a:moveTo>
                  <a:cubicBezTo>
                    <a:pt x="98655" y="65556"/>
                    <a:pt x="98905" y="65818"/>
                    <a:pt x="98905" y="66127"/>
                  </a:cubicBezTo>
                  <a:cubicBezTo>
                    <a:pt x="98905" y="66437"/>
                    <a:pt x="98655" y="66687"/>
                    <a:pt x="98346" y="66687"/>
                  </a:cubicBezTo>
                  <a:cubicBezTo>
                    <a:pt x="98036" y="66687"/>
                    <a:pt x="97786" y="66437"/>
                    <a:pt x="97786" y="66127"/>
                  </a:cubicBezTo>
                  <a:cubicBezTo>
                    <a:pt x="97786" y="65818"/>
                    <a:pt x="98036" y="65556"/>
                    <a:pt x="98346" y="65556"/>
                  </a:cubicBezTo>
                  <a:close/>
                  <a:moveTo>
                    <a:pt x="102084" y="65556"/>
                  </a:moveTo>
                  <a:cubicBezTo>
                    <a:pt x="102382" y="65556"/>
                    <a:pt x="102644" y="65818"/>
                    <a:pt x="102644" y="66127"/>
                  </a:cubicBezTo>
                  <a:cubicBezTo>
                    <a:pt x="102644" y="66425"/>
                    <a:pt x="102394" y="66687"/>
                    <a:pt x="102084" y="66687"/>
                  </a:cubicBezTo>
                  <a:cubicBezTo>
                    <a:pt x="101787" y="66687"/>
                    <a:pt x="101513" y="66437"/>
                    <a:pt x="101513" y="66127"/>
                  </a:cubicBezTo>
                  <a:cubicBezTo>
                    <a:pt x="101513" y="65818"/>
                    <a:pt x="101775" y="65556"/>
                    <a:pt x="102084" y="65556"/>
                  </a:cubicBezTo>
                  <a:close/>
                  <a:moveTo>
                    <a:pt x="105799" y="65556"/>
                  </a:moveTo>
                  <a:cubicBezTo>
                    <a:pt x="106121" y="65556"/>
                    <a:pt x="106371" y="65818"/>
                    <a:pt x="106371" y="66127"/>
                  </a:cubicBezTo>
                  <a:cubicBezTo>
                    <a:pt x="106371" y="66437"/>
                    <a:pt x="106109" y="66687"/>
                    <a:pt x="105799" y="66687"/>
                  </a:cubicBezTo>
                  <a:cubicBezTo>
                    <a:pt x="105490" y="66687"/>
                    <a:pt x="105239" y="66437"/>
                    <a:pt x="105239" y="66127"/>
                  </a:cubicBezTo>
                  <a:cubicBezTo>
                    <a:pt x="105239" y="65818"/>
                    <a:pt x="105490" y="65556"/>
                    <a:pt x="105799" y="65556"/>
                  </a:cubicBezTo>
                  <a:close/>
                  <a:moveTo>
                    <a:pt x="109538" y="65556"/>
                  </a:moveTo>
                  <a:cubicBezTo>
                    <a:pt x="109835" y="65556"/>
                    <a:pt x="110109" y="65818"/>
                    <a:pt x="110109" y="66127"/>
                  </a:cubicBezTo>
                  <a:cubicBezTo>
                    <a:pt x="110109" y="66425"/>
                    <a:pt x="109847" y="66687"/>
                    <a:pt x="109538" y="66687"/>
                  </a:cubicBezTo>
                  <a:cubicBezTo>
                    <a:pt x="109228" y="66687"/>
                    <a:pt x="108978" y="66437"/>
                    <a:pt x="108978" y="66127"/>
                  </a:cubicBezTo>
                  <a:cubicBezTo>
                    <a:pt x="108978" y="65818"/>
                    <a:pt x="109228" y="65556"/>
                    <a:pt x="109538" y="65556"/>
                  </a:cubicBezTo>
                  <a:close/>
                  <a:moveTo>
                    <a:pt x="113264" y="65556"/>
                  </a:moveTo>
                  <a:cubicBezTo>
                    <a:pt x="113574" y="65556"/>
                    <a:pt x="113824" y="65818"/>
                    <a:pt x="113824" y="66127"/>
                  </a:cubicBezTo>
                  <a:cubicBezTo>
                    <a:pt x="113824" y="66437"/>
                    <a:pt x="113574" y="66687"/>
                    <a:pt x="113264" y="66687"/>
                  </a:cubicBezTo>
                  <a:cubicBezTo>
                    <a:pt x="112943" y="66687"/>
                    <a:pt x="112693" y="66437"/>
                    <a:pt x="112693" y="66127"/>
                  </a:cubicBezTo>
                  <a:cubicBezTo>
                    <a:pt x="112693" y="65818"/>
                    <a:pt x="112943" y="65556"/>
                    <a:pt x="113264" y="65556"/>
                  </a:cubicBezTo>
                  <a:close/>
                  <a:moveTo>
                    <a:pt x="116991" y="65556"/>
                  </a:moveTo>
                  <a:cubicBezTo>
                    <a:pt x="117289" y="65556"/>
                    <a:pt x="117562" y="65818"/>
                    <a:pt x="117562" y="66127"/>
                  </a:cubicBezTo>
                  <a:cubicBezTo>
                    <a:pt x="117562" y="66425"/>
                    <a:pt x="117312" y="66687"/>
                    <a:pt x="116991" y="66687"/>
                  </a:cubicBezTo>
                  <a:cubicBezTo>
                    <a:pt x="116681" y="66687"/>
                    <a:pt x="116431" y="66437"/>
                    <a:pt x="116431" y="66127"/>
                  </a:cubicBezTo>
                  <a:cubicBezTo>
                    <a:pt x="116431" y="65818"/>
                    <a:pt x="116681" y="65556"/>
                    <a:pt x="116991" y="65556"/>
                  </a:cubicBezTo>
                  <a:close/>
                  <a:moveTo>
                    <a:pt x="120718" y="65556"/>
                  </a:moveTo>
                  <a:cubicBezTo>
                    <a:pt x="121027" y="65556"/>
                    <a:pt x="121277" y="65818"/>
                    <a:pt x="121277" y="66127"/>
                  </a:cubicBezTo>
                  <a:cubicBezTo>
                    <a:pt x="121277" y="66437"/>
                    <a:pt x="121027" y="66687"/>
                    <a:pt x="120718" y="66687"/>
                  </a:cubicBezTo>
                  <a:cubicBezTo>
                    <a:pt x="120408" y="66687"/>
                    <a:pt x="120146" y="66437"/>
                    <a:pt x="120146" y="66127"/>
                  </a:cubicBezTo>
                  <a:cubicBezTo>
                    <a:pt x="120146" y="65818"/>
                    <a:pt x="120420" y="65556"/>
                    <a:pt x="120718" y="65556"/>
                  </a:cubicBezTo>
                  <a:close/>
                  <a:moveTo>
                    <a:pt x="124456" y="65556"/>
                  </a:moveTo>
                  <a:cubicBezTo>
                    <a:pt x="124754" y="65556"/>
                    <a:pt x="125016" y="65818"/>
                    <a:pt x="125016" y="66127"/>
                  </a:cubicBezTo>
                  <a:cubicBezTo>
                    <a:pt x="125016" y="66425"/>
                    <a:pt x="124766" y="66687"/>
                    <a:pt x="124456" y="66687"/>
                  </a:cubicBezTo>
                  <a:cubicBezTo>
                    <a:pt x="124135" y="66687"/>
                    <a:pt x="123885" y="66437"/>
                    <a:pt x="123885" y="66127"/>
                  </a:cubicBezTo>
                  <a:cubicBezTo>
                    <a:pt x="123885" y="65818"/>
                    <a:pt x="124135" y="65556"/>
                    <a:pt x="124456" y="65556"/>
                  </a:cubicBezTo>
                  <a:close/>
                  <a:moveTo>
                    <a:pt x="128171" y="65556"/>
                  </a:moveTo>
                  <a:cubicBezTo>
                    <a:pt x="128480" y="65556"/>
                    <a:pt x="128742" y="65818"/>
                    <a:pt x="128742" y="66127"/>
                  </a:cubicBezTo>
                  <a:cubicBezTo>
                    <a:pt x="128742" y="66437"/>
                    <a:pt x="128480" y="66687"/>
                    <a:pt x="128171" y="66687"/>
                  </a:cubicBezTo>
                  <a:cubicBezTo>
                    <a:pt x="127861" y="66687"/>
                    <a:pt x="127611" y="66437"/>
                    <a:pt x="127611" y="66127"/>
                  </a:cubicBezTo>
                  <a:cubicBezTo>
                    <a:pt x="127611" y="65818"/>
                    <a:pt x="127861" y="65556"/>
                    <a:pt x="128171" y="65556"/>
                  </a:cubicBezTo>
                  <a:close/>
                  <a:moveTo>
                    <a:pt x="131898" y="65556"/>
                  </a:moveTo>
                  <a:cubicBezTo>
                    <a:pt x="132195" y="65556"/>
                    <a:pt x="132457" y="65818"/>
                    <a:pt x="132457" y="66127"/>
                  </a:cubicBezTo>
                  <a:cubicBezTo>
                    <a:pt x="132457" y="66425"/>
                    <a:pt x="132207" y="66687"/>
                    <a:pt x="131898" y="66687"/>
                  </a:cubicBezTo>
                  <a:cubicBezTo>
                    <a:pt x="131600" y="66687"/>
                    <a:pt x="131326" y="66437"/>
                    <a:pt x="131326" y="66127"/>
                  </a:cubicBezTo>
                  <a:cubicBezTo>
                    <a:pt x="131338" y="65818"/>
                    <a:pt x="131576" y="65556"/>
                    <a:pt x="131898" y="65556"/>
                  </a:cubicBezTo>
                  <a:close/>
                  <a:moveTo>
                    <a:pt x="135624" y="65556"/>
                  </a:moveTo>
                  <a:cubicBezTo>
                    <a:pt x="135946" y="65556"/>
                    <a:pt x="136196" y="65818"/>
                    <a:pt x="136196" y="66127"/>
                  </a:cubicBezTo>
                  <a:cubicBezTo>
                    <a:pt x="136196" y="66437"/>
                    <a:pt x="135934" y="66687"/>
                    <a:pt x="135624" y="66687"/>
                  </a:cubicBezTo>
                  <a:cubicBezTo>
                    <a:pt x="135315" y="66687"/>
                    <a:pt x="135065" y="66437"/>
                    <a:pt x="135065" y="66127"/>
                  </a:cubicBezTo>
                  <a:cubicBezTo>
                    <a:pt x="135065" y="65818"/>
                    <a:pt x="135315" y="65556"/>
                    <a:pt x="135624" y="65556"/>
                  </a:cubicBezTo>
                  <a:close/>
                  <a:moveTo>
                    <a:pt x="139351" y="65556"/>
                  </a:moveTo>
                  <a:cubicBezTo>
                    <a:pt x="139649" y="65556"/>
                    <a:pt x="139910" y="65818"/>
                    <a:pt x="139910" y="66127"/>
                  </a:cubicBezTo>
                  <a:cubicBezTo>
                    <a:pt x="139910" y="66425"/>
                    <a:pt x="139660" y="66687"/>
                    <a:pt x="139351" y="66687"/>
                  </a:cubicBezTo>
                  <a:cubicBezTo>
                    <a:pt x="139053" y="66687"/>
                    <a:pt x="138779" y="66437"/>
                    <a:pt x="138779" y="66127"/>
                  </a:cubicBezTo>
                  <a:cubicBezTo>
                    <a:pt x="138779" y="65818"/>
                    <a:pt x="139041" y="65556"/>
                    <a:pt x="139351" y="65556"/>
                  </a:cubicBezTo>
                  <a:close/>
                  <a:moveTo>
                    <a:pt x="143089" y="65556"/>
                  </a:moveTo>
                  <a:cubicBezTo>
                    <a:pt x="143399" y="65556"/>
                    <a:pt x="143649" y="65818"/>
                    <a:pt x="143649" y="66127"/>
                  </a:cubicBezTo>
                  <a:cubicBezTo>
                    <a:pt x="143649" y="66437"/>
                    <a:pt x="143399" y="66687"/>
                    <a:pt x="143089" y="66687"/>
                  </a:cubicBezTo>
                  <a:cubicBezTo>
                    <a:pt x="142768" y="66687"/>
                    <a:pt x="142518" y="66437"/>
                    <a:pt x="142518" y="66127"/>
                  </a:cubicBezTo>
                  <a:cubicBezTo>
                    <a:pt x="142518" y="65818"/>
                    <a:pt x="142768" y="65556"/>
                    <a:pt x="143089" y="65556"/>
                  </a:cubicBezTo>
                  <a:close/>
                  <a:moveTo>
                    <a:pt x="146804" y="65556"/>
                  </a:moveTo>
                  <a:cubicBezTo>
                    <a:pt x="147102" y="65556"/>
                    <a:pt x="147376" y="65818"/>
                    <a:pt x="147376" y="66127"/>
                  </a:cubicBezTo>
                  <a:cubicBezTo>
                    <a:pt x="147376" y="66425"/>
                    <a:pt x="147114" y="66687"/>
                    <a:pt x="146804" y="66687"/>
                  </a:cubicBezTo>
                  <a:cubicBezTo>
                    <a:pt x="146495" y="66687"/>
                    <a:pt x="146245" y="66437"/>
                    <a:pt x="146245" y="66127"/>
                  </a:cubicBezTo>
                  <a:cubicBezTo>
                    <a:pt x="146257" y="65818"/>
                    <a:pt x="146495" y="65556"/>
                    <a:pt x="146804" y="65556"/>
                  </a:cubicBezTo>
                  <a:close/>
                  <a:moveTo>
                    <a:pt x="150543" y="65556"/>
                  </a:moveTo>
                  <a:cubicBezTo>
                    <a:pt x="150852" y="65556"/>
                    <a:pt x="151102" y="65818"/>
                    <a:pt x="151102" y="66127"/>
                  </a:cubicBezTo>
                  <a:cubicBezTo>
                    <a:pt x="151102" y="66437"/>
                    <a:pt x="150852" y="66687"/>
                    <a:pt x="150543" y="66687"/>
                  </a:cubicBezTo>
                  <a:cubicBezTo>
                    <a:pt x="150233" y="66687"/>
                    <a:pt x="149971" y="66437"/>
                    <a:pt x="149971" y="66127"/>
                  </a:cubicBezTo>
                  <a:cubicBezTo>
                    <a:pt x="149971" y="65818"/>
                    <a:pt x="150233" y="65556"/>
                    <a:pt x="150543" y="65556"/>
                  </a:cubicBezTo>
                  <a:close/>
                  <a:moveTo>
                    <a:pt x="154258" y="65556"/>
                  </a:moveTo>
                  <a:cubicBezTo>
                    <a:pt x="154555" y="65556"/>
                    <a:pt x="154829" y="65818"/>
                    <a:pt x="154829" y="66127"/>
                  </a:cubicBezTo>
                  <a:cubicBezTo>
                    <a:pt x="154829" y="66425"/>
                    <a:pt x="154567" y="66687"/>
                    <a:pt x="154258" y="66687"/>
                  </a:cubicBezTo>
                  <a:cubicBezTo>
                    <a:pt x="153948" y="66687"/>
                    <a:pt x="153698" y="66437"/>
                    <a:pt x="153698" y="66127"/>
                  </a:cubicBezTo>
                  <a:cubicBezTo>
                    <a:pt x="153698" y="65818"/>
                    <a:pt x="153948" y="65556"/>
                    <a:pt x="154258" y="65556"/>
                  </a:cubicBezTo>
                  <a:close/>
                  <a:moveTo>
                    <a:pt x="157996" y="65556"/>
                  </a:moveTo>
                  <a:cubicBezTo>
                    <a:pt x="158306" y="65556"/>
                    <a:pt x="158556" y="65818"/>
                    <a:pt x="158556" y="66127"/>
                  </a:cubicBezTo>
                  <a:cubicBezTo>
                    <a:pt x="158556" y="66437"/>
                    <a:pt x="158306" y="66687"/>
                    <a:pt x="157996" y="66687"/>
                  </a:cubicBezTo>
                  <a:cubicBezTo>
                    <a:pt x="157687" y="66687"/>
                    <a:pt x="157436" y="66437"/>
                    <a:pt x="157436" y="66127"/>
                  </a:cubicBezTo>
                  <a:cubicBezTo>
                    <a:pt x="157436" y="65818"/>
                    <a:pt x="157687" y="65556"/>
                    <a:pt x="157996" y="65556"/>
                  </a:cubicBezTo>
                  <a:close/>
                  <a:moveTo>
                    <a:pt x="3405" y="67425"/>
                  </a:moveTo>
                  <a:cubicBezTo>
                    <a:pt x="3703" y="67425"/>
                    <a:pt x="3977" y="67675"/>
                    <a:pt x="3977" y="67985"/>
                  </a:cubicBezTo>
                  <a:cubicBezTo>
                    <a:pt x="3977" y="68282"/>
                    <a:pt x="3727" y="68556"/>
                    <a:pt x="3405" y="68556"/>
                  </a:cubicBezTo>
                  <a:cubicBezTo>
                    <a:pt x="3096" y="68556"/>
                    <a:pt x="2846" y="68294"/>
                    <a:pt x="2846" y="67985"/>
                  </a:cubicBezTo>
                  <a:cubicBezTo>
                    <a:pt x="2858" y="67675"/>
                    <a:pt x="3096" y="67425"/>
                    <a:pt x="3405" y="67425"/>
                  </a:cubicBezTo>
                  <a:close/>
                  <a:moveTo>
                    <a:pt x="7132" y="67425"/>
                  </a:moveTo>
                  <a:cubicBezTo>
                    <a:pt x="7430" y="67425"/>
                    <a:pt x="7692" y="67675"/>
                    <a:pt x="7692" y="67985"/>
                  </a:cubicBezTo>
                  <a:cubicBezTo>
                    <a:pt x="7692" y="68282"/>
                    <a:pt x="7442" y="68556"/>
                    <a:pt x="7132" y="68556"/>
                  </a:cubicBezTo>
                  <a:cubicBezTo>
                    <a:pt x="6834" y="68556"/>
                    <a:pt x="6560" y="68294"/>
                    <a:pt x="6560" y="67985"/>
                  </a:cubicBezTo>
                  <a:cubicBezTo>
                    <a:pt x="6584" y="67675"/>
                    <a:pt x="6822" y="67425"/>
                    <a:pt x="7132" y="67425"/>
                  </a:cubicBezTo>
                  <a:close/>
                  <a:moveTo>
                    <a:pt x="10871" y="67425"/>
                  </a:moveTo>
                  <a:cubicBezTo>
                    <a:pt x="11168" y="67425"/>
                    <a:pt x="11430" y="67675"/>
                    <a:pt x="11430" y="67985"/>
                  </a:cubicBezTo>
                  <a:cubicBezTo>
                    <a:pt x="11430" y="68282"/>
                    <a:pt x="11180" y="68556"/>
                    <a:pt x="10871" y="68556"/>
                  </a:cubicBezTo>
                  <a:cubicBezTo>
                    <a:pt x="10573" y="68556"/>
                    <a:pt x="10299" y="68294"/>
                    <a:pt x="10299" y="67985"/>
                  </a:cubicBezTo>
                  <a:cubicBezTo>
                    <a:pt x="10299" y="67675"/>
                    <a:pt x="10549" y="67425"/>
                    <a:pt x="10871" y="67425"/>
                  </a:cubicBezTo>
                  <a:close/>
                  <a:moveTo>
                    <a:pt x="14585" y="67425"/>
                  </a:moveTo>
                  <a:cubicBezTo>
                    <a:pt x="14883" y="67425"/>
                    <a:pt x="15157" y="67675"/>
                    <a:pt x="15157" y="67985"/>
                  </a:cubicBezTo>
                  <a:cubicBezTo>
                    <a:pt x="15157" y="68282"/>
                    <a:pt x="14895" y="68556"/>
                    <a:pt x="14585" y="68556"/>
                  </a:cubicBezTo>
                  <a:cubicBezTo>
                    <a:pt x="14288" y="68556"/>
                    <a:pt x="14014" y="68294"/>
                    <a:pt x="14014" y="67985"/>
                  </a:cubicBezTo>
                  <a:cubicBezTo>
                    <a:pt x="14038" y="67675"/>
                    <a:pt x="14276" y="67425"/>
                    <a:pt x="14585" y="67425"/>
                  </a:cubicBezTo>
                  <a:close/>
                  <a:moveTo>
                    <a:pt x="18324" y="67425"/>
                  </a:moveTo>
                  <a:cubicBezTo>
                    <a:pt x="18622" y="67425"/>
                    <a:pt x="18883" y="67675"/>
                    <a:pt x="18883" y="67985"/>
                  </a:cubicBezTo>
                  <a:cubicBezTo>
                    <a:pt x="18883" y="68282"/>
                    <a:pt x="18633" y="68556"/>
                    <a:pt x="18324" y="68556"/>
                  </a:cubicBezTo>
                  <a:cubicBezTo>
                    <a:pt x="18026" y="68556"/>
                    <a:pt x="17752" y="68294"/>
                    <a:pt x="17752" y="67985"/>
                  </a:cubicBezTo>
                  <a:cubicBezTo>
                    <a:pt x="17752" y="67675"/>
                    <a:pt x="18014" y="67425"/>
                    <a:pt x="18324" y="67425"/>
                  </a:cubicBezTo>
                  <a:close/>
                  <a:moveTo>
                    <a:pt x="22039" y="67425"/>
                  </a:moveTo>
                  <a:cubicBezTo>
                    <a:pt x="22336" y="67425"/>
                    <a:pt x="22610" y="67675"/>
                    <a:pt x="22610" y="67985"/>
                  </a:cubicBezTo>
                  <a:cubicBezTo>
                    <a:pt x="22610" y="68282"/>
                    <a:pt x="22360" y="68556"/>
                    <a:pt x="22039" y="68556"/>
                  </a:cubicBezTo>
                  <a:cubicBezTo>
                    <a:pt x="21729" y="68556"/>
                    <a:pt x="21479" y="68294"/>
                    <a:pt x="21479" y="67985"/>
                  </a:cubicBezTo>
                  <a:cubicBezTo>
                    <a:pt x="21491" y="67675"/>
                    <a:pt x="21729" y="67425"/>
                    <a:pt x="22039" y="67425"/>
                  </a:cubicBezTo>
                  <a:close/>
                  <a:moveTo>
                    <a:pt x="25777" y="67425"/>
                  </a:moveTo>
                  <a:cubicBezTo>
                    <a:pt x="26075" y="67425"/>
                    <a:pt x="26349" y="67675"/>
                    <a:pt x="26349" y="67985"/>
                  </a:cubicBezTo>
                  <a:cubicBezTo>
                    <a:pt x="26349" y="68282"/>
                    <a:pt x="26087" y="68556"/>
                    <a:pt x="25777" y="68556"/>
                  </a:cubicBezTo>
                  <a:cubicBezTo>
                    <a:pt x="25468" y="68556"/>
                    <a:pt x="25206" y="68294"/>
                    <a:pt x="25206" y="67985"/>
                  </a:cubicBezTo>
                  <a:cubicBezTo>
                    <a:pt x="25218" y="67675"/>
                    <a:pt x="25468" y="67425"/>
                    <a:pt x="25777" y="67425"/>
                  </a:cubicBezTo>
                  <a:close/>
                  <a:moveTo>
                    <a:pt x="29504" y="67425"/>
                  </a:moveTo>
                  <a:cubicBezTo>
                    <a:pt x="29801" y="67425"/>
                    <a:pt x="30063" y="67675"/>
                    <a:pt x="30063" y="67985"/>
                  </a:cubicBezTo>
                  <a:cubicBezTo>
                    <a:pt x="30063" y="68282"/>
                    <a:pt x="29813" y="68556"/>
                    <a:pt x="29504" y="68556"/>
                  </a:cubicBezTo>
                  <a:cubicBezTo>
                    <a:pt x="29182" y="68556"/>
                    <a:pt x="28932" y="68294"/>
                    <a:pt x="28932" y="67985"/>
                  </a:cubicBezTo>
                  <a:cubicBezTo>
                    <a:pt x="28944" y="67675"/>
                    <a:pt x="29182" y="67425"/>
                    <a:pt x="29504" y="67425"/>
                  </a:cubicBezTo>
                  <a:close/>
                  <a:moveTo>
                    <a:pt x="33230" y="67425"/>
                  </a:moveTo>
                  <a:cubicBezTo>
                    <a:pt x="33528" y="67425"/>
                    <a:pt x="33802" y="67675"/>
                    <a:pt x="33802" y="67985"/>
                  </a:cubicBezTo>
                  <a:cubicBezTo>
                    <a:pt x="33802" y="68282"/>
                    <a:pt x="33552" y="68556"/>
                    <a:pt x="33230" y="68556"/>
                  </a:cubicBezTo>
                  <a:cubicBezTo>
                    <a:pt x="32921" y="68556"/>
                    <a:pt x="32671" y="68294"/>
                    <a:pt x="32671" y="67985"/>
                  </a:cubicBezTo>
                  <a:cubicBezTo>
                    <a:pt x="32671" y="67675"/>
                    <a:pt x="32921" y="67425"/>
                    <a:pt x="33230" y="67425"/>
                  </a:cubicBezTo>
                  <a:close/>
                  <a:moveTo>
                    <a:pt x="36957" y="67425"/>
                  </a:moveTo>
                  <a:cubicBezTo>
                    <a:pt x="37255" y="67425"/>
                    <a:pt x="37517" y="67675"/>
                    <a:pt x="37517" y="67985"/>
                  </a:cubicBezTo>
                  <a:cubicBezTo>
                    <a:pt x="37517" y="68282"/>
                    <a:pt x="37267" y="68556"/>
                    <a:pt x="36957" y="68556"/>
                  </a:cubicBezTo>
                  <a:cubicBezTo>
                    <a:pt x="36648" y="68556"/>
                    <a:pt x="36386" y="68294"/>
                    <a:pt x="36386" y="67985"/>
                  </a:cubicBezTo>
                  <a:cubicBezTo>
                    <a:pt x="36409" y="67675"/>
                    <a:pt x="36648" y="67425"/>
                    <a:pt x="36957" y="67425"/>
                  </a:cubicBezTo>
                  <a:close/>
                  <a:moveTo>
                    <a:pt x="40672" y="67425"/>
                  </a:moveTo>
                  <a:cubicBezTo>
                    <a:pt x="40970" y="67425"/>
                    <a:pt x="41243" y="67675"/>
                    <a:pt x="41243" y="67985"/>
                  </a:cubicBezTo>
                  <a:cubicBezTo>
                    <a:pt x="41243" y="68282"/>
                    <a:pt x="40993" y="68556"/>
                    <a:pt x="40672" y="68556"/>
                  </a:cubicBezTo>
                  <a:cubicBezTo>
                    <a:pt x="40374" y="68556"/>
                    <a:pt x="40112" y="68294"/>
                    <a:pt x="40112" y="67985"/>
                  </a:cubicBezTo>
                  <a:cubicBezTo>
                    <a:pt x="40124" y="67675"/>
                    <a:pt x="40362" y="67425"/>
                    <a:pt x="40672" y="67425"/>
                  </a:cubicBezTo>
                  <a:close/>
                  <a:moveTo>
                    <a:pt x="44410" y="67425"/>
                  </a:moveTo>
                  <a:cubicBezTo>
                    <a:pt x="44708" y="67425"/>
                    <a:pt x="44982" y="67675"/>
                    <a:pt x="44982" y="67985"/>
                  </a:cubicBezTo>
                  <a:cubicBezTo>
                    <a:pt x="44982" y="68282"/>
                    <a:pt x="44720" y="68556"/>
                    <a:pt x="44410" y="68556"/>
                  </a:cubicBezTo>
                  <a:cubicBezTo>
                    <a:pt x="44113" y="68556"/>
                    <a:pt x="43851" y="68294"/>
                    <a:pt x="43851" y="67985"/>
                  </a:cubicBezTo>
                  <a:cubicBezTo>
                    <a:pt x="43851" y="67675"/>
                    <a:pt x="44101" y="67425"/>
                    <a:pt x="44410" y="67425"/>
                  </a:cubicBezTo>
                  <a:close/>
                  <a:moveTo>
                    <a:pt x="48137" y="67425"/>
                  </a:moveTo>
                  <a:cubicBezTo>
                    <a:pt x="48435" y="67425"/>
                    <a:pt x="48697" y="67675"/>
                    <a:pt x="48697" y="67985"/>
                  </a:cubicBezTo>
                  <a:cubicBezTo>
                    <a:pt x="48697" y="68282"/>
                    <a:pt x="48447" y="68556"/>
                    <a:pt x="48137" y="68556"/>
                  </a:cubicBezTo>
                  <a:cubicBezTo>
                    <a:pt x="47839" y="68556"/>
                    <a:pt x="47566" y="68294"/>
                    <a:pt x="47566" y="67985"/>
                  </a:cubicBezTo>
                  <a:cubicBezTo>
                    <a:pt x="47578" y="67675"/>
                    <a:pt x="47839" y="67425"/>
                    <a:pt x="48137" y="67425"/>
                  </a:cubicBezTo>
                  <a:close/>
                  <a:moveTo>
                    <a:pt x="51864" y="67425"/>
                  </a:moveTo>
                  <a:cubicBezTo>
                    <a:pt x="52161" y="67425"/>
                    <a:pt x="52435" y="67675"/>
                    <a:pt x="52435" y="67985"/>
                  </a:cubicBezTo>
                  <a:cubicBezTo>
                    <a:pt x="52435" y="68282"/>
                    <a:pt x="52185" y="68556"/>
                    <a:pt x="51864" y="68556"/>
                  </a:cubicBezTo>
                  <a:cubicBezTo>
                    <a:pt x="51566" y="68556"/>
                    <a:pt x="51304" y="68294"/>
                    <a:pt x="51304" y="67985"/>
                  </a:cubicBezTo>
                  <a:cubicBezTo>
                    <a:pt x="51304" y="67675"/>
                    <a:pt x="51554" y="67425"/>
                    <a:pt x="51864" y="67425"/>
                  </a:cubicBezTo>
                  <a:close/>
                  <a:moveTo>
                    <a:pt x="55602" y="67425"/>
                  </a:moveTo>
                  <a:cubicBezTo>
                    <a:pt x="55900" y="67425"/>
                    <a:pt x="56174" y="67675"/>
                    <a:pt x="56174" y="67985"/>
                  </a:cubicBezTo>
                  <a:cubicBezTo>
                    <a:pt x="56174" y="68282"/>
                    <a:pt x="55912" y="68556"/>
                    <a:pt x="55602" y="68556"/>
                  </a:cubicBezTo>
                  <a:cubicBezTo>
                    <a:pt x="55293" y="68556"/>
                    <a:pt x="55043" y="68294"/>
                    <a:pt x="55043" y="67985"/>
                  </a:cubicBezTo>
                  <a:cubicBezTo>
                    <a:pt x="55043" y="67675"/>
                    <a:pt x="55293" y="67425"/>
                    <a:pt x="55602" y="67425"/>
                  </a:cubicBezTo>
                  <a:close/>
                  <a:moveTo>
                    <a:pt x="59329" y="67425"/>
                  </a:moveTo>
                  <a:cubicBezTo>
                    <a:pt x="59627" y="67425"/>
                    <a:pt x="59889" y="67675"/>
                    <a:pt x="59889" y="67985"/>
                  </a:cubicBezTo>
                  <a:cubicBezTo>
                    <a:pt x="59889" y="68282"/>
                    <a:pt x="59639" y="68556"/>
                    <a:pt x="59329" y="68556"/>
                  </a:cubicBezTo>
                  <a:cubicBezTo>
                    <a:pt x="59008" y="68556"/>
                    <a:pt x="58757" y="68294"/>
                    <a:pt x="58757" y="67985"/>
                  </a:cubicBezTo>
                  <a:cubicBezTo>
                    <a:pt x="58757" y="67675"/>
                    <a:pt x="59008" y="67425"/>
                    <a:pt x="59329" y="67425"/>
                  </a:cubicBezTo>
                  <a:close/>
                  <a:moveTo>
                    <a:pt x="63056" y="67425"/>
                  </a:moveTo>
                  <a:cubicBezTo>
                    <a:pt x="63353" y="67425"/>
                    <a:pt x="63627" y="67675"/>
                    <a:pt x="63627" y="67985"/>
                  </a:cubicBezTo>
                  <a:cubicBezTo>
                    <a:pt x="63627" y="68282"/>
                    <a:pt x="63377" y="68556"/>
                    <a:pt x="63056" y="68556"/>
                  </a:cubicBezTo>
                  <a:cubicBezTo>
                    <a:pt x="62746" y="68556"/>
                    <a:pt x="62496" y="68294"/>
                    <a:pt x="62496" y="67985"/>
                  </a:cubicBezTo>
                  <a:cubicBezTo>
                    <a:pt x="62496" y="67675"/>
                    <a:pt x="62746" y="67425"/>
                    <a:pt x="63056" y="67425"/>
                  </a:cubicBezTo>
                  <a:close/>
                  <a:moveTo>
                    <a:pt x="66782" y="67425"/>
                  </a:moveTo>
                  <a:cubicBezTo>
                    <a:pt x="67080" y="67425"/>
                    <a:pt x="67342" y="67675"/>
                    <a:pt x="67342" y="67985"/>
                  </a:cubicBezTo>
                  <a:cubicBezTo>
                    <a:pt x="67342" y="68282"/>
                    <a:pt x="67092" y="68556"/>
                    <a:pt x="66782" y="68556"/>
                  </a:cubicBezTo>
                  <a:cubicBezTo>
                    <a:pt x="66473" y="68556"/>
                    <a:pt x="66211" y="68294"/>
                    <a:pt x="66211" y="67985"/>
                  </a:cubicBezTo>
                  <a:cubicBezTo>
                    <a:pt x="66235" y="67675"/>
                    <a:pt x="66473" y="67425"/>
                    <a:pt x="66782" y="67425"/>
                  </a:cubicBezTo>
                  <a:close/>
                  <a:moveTo>
                    <a:pt x="70509" y="67425"/>
                  </a:moveTo>
                  <a:cubicBezTo>
                    <a:pt x="70807" y="67425"/>
                    <a:pt x="71080" y="67675"/>
                    <a:pt x="71080" y="67985"/>
                  </a:cubicBezTo>
                  <a:cubicBezTo>
                    <a:pt x="71080" y="68282"/>
                    <a:pt x="70830" y="68556"/>
                    <a:pt x="70509" y="68556"/>
                  </a:cubicBezTo>
                  <a:cubicBezTo>
                    <a:pt x="70199" y="68556"/>
                    <a:pt x="69949" y="68294"/>
                    <a:pt x="69949" y="67985"/>
                  </a:cubicBezTo>
                  <a:cubicBezTo>
                    <a:pt x="69949" y="67675"/>
                    <a:pt x="70199" y="67425"/>
                    <a:pt x="70509" y="67425"/>
                  </a:cubicBezTo>
                  <a:close/>
                  <a:moveTo>
                    <a:pt x="74236" y="67425"/>
                  </a:moveTo>
                  <a:cubicBezTo>
                    <a:pt x="74533" y="67425"/>
                    <a:pt x="74795" y="67675"/>
                    <a:pt x="74795" y="67985"/>
                  </a:cubicBezTo>
                  <a:cubicBezTo>
                    <a:pt x="74795" y="68282"/>
                    <a:pt x="74545" y="68556"/>
                    <a:pt x="74236" y="68556"/>
                  </a:cubicBezTo>
                  <a:cubicBezTo>
                    <a:pt x="73938" y="68556"/>
                    <a:pt x="73676" y="68294"/>
                    <a:pt x="73676" y="67985"/>
                  </a:cubicBezTo>
                  <a:cubicBezTo>
                    <a:pt x="73676" y="67675"/>
                    <a:pt x="73926" y="67425"/>
                    <a:pt x="74236" y="67425"/>
                  </a:cubicBezTo>
                  <a:close/>
                  <a:moveTo>
                    <a:pt x="77855" y="67425"/>
                  </a:moveTo>
                  <a:cubicBezTo>
                    <a:pt x="78153" y="67425"/>
                    <a:pt x="78415" y="67675"/>
                    <a:pt x="78415" y="67985"/>
                  </a:cubicBezTo>
                  <a:cubicBezTo>
                    <a:pt x="78415" y="68282"/>
                    <a:pt x="78165" y="68556"/>
                    <a:pt x="77855" y="68556"/>
                  </a:cubicBezTo>
                  <a:cubicBezTo>
                    <a:pt x="77546" y="68556"/>
                    <a:pt x="77284" y="68294"/>
                    <a:pt x="77284" y="67985"/>
                  </a:cubicBezTo>
                  <a:cubicBezTo>
                    <a:pt x="77284" y="67675"/>
                    <a:pt x="77546" y="67425"/>
                    <a:pt x="77855" y="67425"/>
                  </a:cubicBezTo>
                  <a:close/>
                  <a:moveTo>
                    <a:pt x="81570" y="67425"/>
                  </a:moveTo>
                  <a:cubicBezTo>
                    <a:pt x="81868" y="67425"/>
                    <a:pt x="82141" y="67675"/>
                    <a:pt x="82141" y="67985"/>
                  </a:cubicBezTo>
                  <a:cubicBezTo>
                    <a:pt x="82141" y="68282"/>
                    <a:pt x="81879" y="68556"/>
                    <a:pt x="81570" y="68556"/>
                  </a:cubicBezTo>
                  <a:cubicBezTo>
                    <a:pt x="81260" y="68556"/>
                    <a:pt x="81010" y="68294"/>
                    <a:pt x="81010" y="67985"/>
                  </a:cubicBezTo>
                  <a:cubicBezTo>
                    <a:pt x="81022" y="67675"/>
                    <a:pt x="81260" y="67425"/>
                    <a:pt x="81570" y="67425"/>
                  </a:cubicBezTo>
                  <a:close/>
                  <a:moveTo>
                    <a:pt x="85308" y="67425"/>
                  </a:moveTo>
                  <a:cubicBezTo>
                    <a:pt x="85606" y="67425"/>
                    <a:pt x="85880" y="67675"/>
                    <a:pt x="85880" y="67985"/>
                  </a:cubicBezTo>
                  <a:cubicBezTo>
                    <a:pt x="85880" y="68282"/>
                    <a:pt x="85618" y="68556"/>
                    <a:pt x="85308" y="68556"/>
                  </a:cubicBezTo>
                  <a:cubicBezTo>
                    <a:pt x="84999" y="68556"/>
                    <a:pt x="84749" y="68294"/>
                    <a:pt x="84749" y="67985"/>
                  </a:cubicBezTo>
                  <a:cubicBezTo>
                    <a:pt x="84749" y="67675"/>
                    <a:pt x="84999" y="67425"/>
                    <a:pt x="85308" y="67425"/>
                  </a:cubicBezTo>
                  <a:close/>
                  <a:moveTo>
                    <a:pt x="89035" y="67425"/>
                  </a:moveTo>
                  <a:cubicBezTo>
                    <a:pt x="89333" y="67425"/>
                    <a:pt x="89595" y="67675"/>
                    <a:pt x="89595" y="67985"/>
                  </a:cubicBezTo>
                  <a:cubicBezTo>
                    <a:pt x="89595" y="68282"/>
                    <a:pt x="89345" y="68556"/>
                    <a:pt x="89035" y="68556"/>
                  </a:cubicBezTo>
                  <a:cubicBezTo>
                    <a:pt x="88714" y="68556"/>
                    <a:pt x="88464" y="68294"/>
                    <a:pt x="88464" y="67985"/>
                  </a:cubicBezTo>
                  <a:cubicBezTo>
                    <a:pt x="88475" y="67675"/>
                    <a:pt x="88714" y="67425"/>
                    <a:pt x="89035" y="67425"/>
                  </a:cubicBezTo>
                  <a:close/>
                  <a:moveTo>
                    <a:pt x="92762" y="67425"/>
                  </a:moveTo>
                  <a:cubicBezTo>
                    <a:pt x="93059" y="67425"/>
                    <a:pt x="93333" y="67675"/>
                    <a:pt x="93333" y="67985"/>
                  </a:cubicBezTo>
                  <a:cubicBezTo>
                    <a:pt x="93333" y="68282"/>
                    <a:pt x="93071" y="68556"/>
                    <a:pt x="92762" y="68556"/>
                  </a:cubicBezTo>
                  <a:cubicBezTo>
                    <a:pt x="92452" y="68556"/>
                    <a:pt x="92202" y="68294"/>
                    <a:pt x="92202" y="67985"/>
                  </a:cubicBezTo>
                  <a:cubicBezTo>
                    <a:pt x="92202" y="67675"/>
                    <a:pt x="92452" y="67425"/>
                    <a:pt x="92762" y="67425"/>
                  </a:cubicBezTo>
                  <a:close/>
                  <a:moveTo>
                    <a:pt x="96488" y="67425"/>
                  </a:moveTo>
                  <a:cubicBezTo>
                    <a:pt x="96786" y="67425"/>
                    <a:pt x="97048" y="67675"/>
                    <a:pt x="97048" y="67985"/>
                  </a:cubicBezTo>
                  <a:cubicBezTo>
                    <a:pt x="97048" y="68282"/>
                    <a:pt x="96798" y="68556"/>
                    <a:pt x="96488" y="68556"/>
                  </a:cubicBezTo>
                  <a:cubicBezTo>
                    <a:pt x="96191" y="68556"/>
                    <a:pt x="95917" y="68294"/>
                    <a:pt x="95917" y="67985"/>
                  </a:cubicBezTo>
                  <a:cubicBezTo>
                    <a:pt x="95917" y="67675"/>
                    <a:pt x="96179" y="67425"/>
                    <a:pt x="96488" y="67425"/>
                  </a:cubicBezTo>
                  <a:close/>
                  <a:moveTo>
                    <a:pt x="100203" y="67425"/>
                  </a:moveTo>
                  <a:cubicBezTo>
                    <a:pt x="100501" y="67425"/>
                    <a:pt x="100775" y="67675"/>
                    <a:pt x="100775" y="67985"/>
                  </a:cubicBezTo>
                  <a:cubicBezTo>
                    <a:pt x="100775" y="68282"/>
                    <a:pt x="100513" y="68556"/>
                    <a:pt x="100203" y="68556"/>
                  </a:cubicBezTo>
                  <a:cubicBezTo>
                    <a:pt x="99905" y="68556"/>
                    <a:pt x="99644" y="68294"/>
                    <a:pt x="99644" y="67985"/>
                  </a:cubicBezTo>
                  <a:cubicBezTo>
                    <a:pt x="99655" y="67675"/>
                    <a:pt x="99894" y="67425"/>
                    <a:pt x="100203" y="67425"/>
                  </a:cubicBezTo>
                  <a:close/>
                  <a:moveTo>
                    <a:pt x="103942" y="67425"/>
                  </a:moveTo>
                  <a:cubicBezTo>
                    <a:pt x="104239" y="67425"/>
                    <a:pt x="104513" y="67675"/>
                    <a:pt x="104513" y="67985"/>
                  </a:cubicBezTo>
                  <a:cubicBezTo>
                    <a:pt x="104513" y="68282"/>
                    <a:pt x="104251" y="68556"/>
                    <a:pt x="103942" y="68556"/>
                  </a:cubicBezTo>
                  <a:cubicBezTo>
                    <a:pt x="103644" y="68556"/>
                    <a:pt x="103382" y="68294"/>
                    <a:pt x="103382" y="67985"/>
                  </a:cubicBezTo>
                  <a:cubicBezTo>
                    <a:pt x="103382" y="67675"/>
                    <a:pt x="103632" y="67425"/>
                    <a:pt x="103942" y="67425"/>
                  </a:cubicBezTo>
                  <a:close/>
                  <a:moveTo>
                    <a:pt x="107668" y="67425"/>
                  </a:moveTo>
                  <a:cubicBezTo>
                    <a:pt x="107966" y="67425"/>
                    <a:pt x="108228" y="67675"/>
                    <a:pt x="108228" y="67985"/>
                  </a:cubicBezTo>
                  <a:cubicBezTo>
                    <a:pt x="108228" y="68282"/>
                    <a:pt x="107978" y="68556"/>
                    <a:pt x="107668" y="68556"/>
                  </a:cubicBezTo>
                  <a:cubicBezTo>
                    <a:pt x="107371" y="68556"/>
                    <a:pt x="107097" y="68294"/>
                    <a:pt x="107097" y="67985"/>
                  </a:cubicBezTo>
                  <a:cubicBezTo>
                    <a:pt x="107109" y="67675"/>
                    <a:pt x="107347" y="67425"/>
                    <a:pt x="107668" y="67425"/>
                  </a:cubicBezTo>
                  <a:close/>
                  <a:moveTo>
                    <a:pt x="111395" y="67425"/>
                  </a:moveTo>
                  <a:cubicBezTo>
                    <a:pt x="111693" y="67425"/>
                    <a:pt x="111967" y="67675"/>
                    <a:pt x="111967" y="67985"/>
                  </a:cubicBezTo>
                  <a:cubicBezTo>
                    <a:pt x="111967" y="68282"/>
                    <a:pt x="111705" y="68556"/>
                    <a:pt x="111395" y="68556"/>
                  </a:cubicBezTo>
                  <a:cubicBezTo>
                    <a:pt x="111085" y="68556"/>
                    <a:pt x="110835" y="68294"/>
                    <a:pt x="110835" y="67985"/>
                  </a:cubicBezTo>
                  <a:cubicBezTo>
                    <a:pt x="110835" y="67675"/>
                    <a:pt x="111085" y="67425"/>
                    <a:pt x="111395" y="67425"/>
                  </a:cubicBezTo>
                  <a:close/>
                  <a:moveTo>
                    <a:pt x="115122" y="67425"/>
                  </a:moveTo>
                  <a:cubicBezTo>
                    <a:pt x="115419" y="67425"/>
                    <a:pt x="115681" y="67675"/>
                    <a:pt x="115681" y="67985"/>
                  </a:cubicBezTo>
                  <a:cubicBezTo>
                    <a:pt x="115681" y="68282"/>
                    <a:pt x="115431" y="68556"/>
                    <a:pt x="115122" y="68556"/>
                  </a:cubicBezTo>
                  <a:cubicBezTo>
                    <a:pt x="114812" y="68556"/>
                    <a:pt x="114550" y="68294"/>
                    <a:pt x="114550" y="67985"/>
                  </a:cubicBezTo>
                  <a:cubicBezTo>
                    <a:pt x="114574" y="67675"/>
                    <a:pt x="114812" y="67425"/>
                    <a:pt x="115122" y="67425"/>
                  </a:cubicBezTo>
                  <a:close/>
                  <a:moveTo>
                    <a:pt x="118860" y="67425"/>
                  </a:moveTo>
                  <a:cubicBezTo>
                    <a:pt x="119158" y="67425"/>
                    <a:pt x="119420" y="67675"/>
                    <a:pt x="119420" y="67985"/>
                  </a:cubicBezTo>
                  <a:cubicBezTo>
                    <a:pt x="119420" y="68282"/>
                    <a:pt x="119170" y="68556"/>
                    <a:pt x="118860" y="68556"/>
                  </a:cubicBezTo>
                  <a:cubicBezTo>
                    <a:pt x="118539" y="68556"/>
                    <a:pt x="118289" y="68294"/>
                    <a:pt x="118289" y="67985"/>
                  </a:cubicBezTo>
                  <a:cubicBezTo>
                    <a:pt x="118289" y="67675"/>
                    <a:pt x="118539" y="67425"/>
                    <a:pt x="118860" y="67425"/>
                  </a:cubicBezTo>
                  <a:close/>
                  <a:moveTo>
                    <a:pt x="122575" y="67425"/>
                  </a:moveTo>
                  <a:cubicBezTo>
                    <a:pt x="122873" y="67425"/>
                    <a:pt x="123146" y="67675"/>
                    <a:pt x="123146" y="67985"/>
                  </a:cubicBezTo>
                  <a:cubicBezTo>
                    <a:pt x="123146" y="68282"/>
                    <a:pt x="122885" y="68556"/>
                    <a:pt x="122575" y="68556"/>
                  </a:cubicBezTo>
                  <a:cubicBezTo>
                    <a:pt x="122265" y="68556"/>
                    <a:pt x="122015" y="68294"/>
                    <a:pt x="122015" y="67985"/>
                  </a:cubicBezTo>
                  <a:cubicBezTo>
                    <a:pt x="122027" y="67675"/>
                    <a:pt x="122277" y="67425"/>
                    <a:pt x="122575" y="67425"/>
                  </a:cubicBezTo>
                  <a:close/>
                  <a:moveTo>
                    <a:pt x="126314" y="67425"/>
                  </a:moveTo>
                  <a:cubicBezTo>
                    <a:pt x="126611" y="67425"/>
                    <a:pt x="126873" y="67675"/>
                    <a:pt x="126873" y="67985"/>
                  </a:cubicBezTo>
                  <a:cubicBezTo>
                    <a:pt x="126873" y="68282"/>
                    <a:pt x="126623" y="68556"/>
                    <a:pt x="126314" y="68556"/>
                  </a:cubicBezTo>
                  <a:cubicBezTo>
                    <a:pt x="126004" y="68556"/>
                    <a:pt x="125742" y="68294"/>
                    <a:pt x="125742" y="67985"/>
                  </a:cubicBezTo>
                  <a:cubicBezTo>
                    <a:pt x="125742" y="67675"/>
                    <a:pt x="126004" y="67425"/>
                    <a:pt x="126314" y="67425"/>
                  </a:cubicBezTo>
                  <a:close/>
                  <a:moveTo>
                    <a:pt x="130028" y="67425"/>
                  </a:moveTo>
                  <a:cubicBezTo>
                    <a:pt x="130326" y="67425"/>
                    <a:pt x="130600" y="67675"/>
                    <a:pt x="130600" y="67985"/>
                  </a:cubicBezTo>
                  <a:cubicBezTo>
                    <a:pt x="130600" y="68282"/>
                    <a:pt x="130350" y="68556"/>
                    <a:pt x="130028" y="68556"/>
                  </a:cubicBezTo>
                  <a:cubicBezTo>
                    <a:pt x="129731" y="68556"/>
                    <a:pt x="129469" y="68294"/>
                    <a:pt x="129469" y="67985"/>
                  </a:cubicBezTo>
                  <a:cubicBezTo>
                    <a:pt x="129469" y="67675"/>
                    <a:pt x="129719" y="67425"/>
                    <a:pt x="130028" y="67425"/>
                  </a:cubicBezTo>
                  <a:close/>
                  <a:moveTo>
                    <a:pt x="133767" y="67425"/>
                  </a:moveTo>
                  <a:cubicBezTo>
                    <a:pt x="134065" y="67425"/>
                    <a:pt x="134326" y="67675"/>
                    <a:pt x="134326" y="67985"/>
                  </a:cubicBezTo>
                  <a:cubicBezTo>
                    <a:pt x="134326" y="68282"/>
                    <a:pt x="134076" y="68556"/>
                    <a:pt x="133767" y="68556"/>
                  </a:cubicBezTo>
                  <a:cubicBezTo>
                    <a:pt x="133469" y="68556"/>
                    <a:pt x="133207" y="68294"/>
                    <a:pt x="133207" y="67985"/>
                  </a:cubicBezTo>
                  <a:cubicBezTo>
                    <a:pt x="133207" y="67675"/>
                    <a:pt x="133457" y="67425"/>
                    <a:pt x="133767" y="67425"/>
                  </a:cubicBezTo>
                  <a:close/>
                  <a:moveTo>
                    <a:pt x="137494" y="67425"/>
                  </a:moveTo>
                  <a:cubicBezTo>
                    <a:pt x="137791" y="67425"/>
                    <a:pt x="138053" y="67675"/>
                    <a:pt x="138053" y="67985"/>
                  </a:cubicBezTo>
                  <a:cubicBezTo>
                    <a:pt x="138053" y="68282"/>
                    <a:pt x="137803" y="68556"/>
                    <a:pt x="137494" y="68556"/>
                  </a:cubicBezTo>
                  <a:cubicBezTo>
                    <a:pt x="137196" y="68556"/>
                    <a:pt x="136922" y="68294"/>
                    <a:pt x="136922" y="67985"/>
                  </a:cubicBezTo>
                  <a:cubicBezTo>
                    <a:pt x="136934" y="67675"/>
                    <a:pt x="137172" y="67425"/>
                    <a:pt x="137494" y="67425"/>
                  </a:cubicBezTo>
                  <a:close/>
                  <a:moveTo>
                    <a:pt x="141220" y="67425"/>
                  </a:moveTo>
                  <a:cubicBezTo>
                    <a:pt x="141518" y="67425"/>
                    <a:pt x="141792" y="67675"/>
                    <a:pt x="141792" y="67985"/>
                  </a:cubicBezTo>
                  <a:cubicBezTo>
                    <a:pt x="141792" y="68282"/>
                    <a:pt x="141530" y="68556"/>
                    <a:pt x="141220" y="68556"/>
                  </a:cubicBezTo>
                  <a:cubicBezTo>
                    <a:pt x="140911" y="68556"/>
                    <a:pt x="140661" y="68294"/>
                    <a:pt x="140661" y="67985"/>
                  </a:cubicBezTo>
                  <a:cubicBezTo>
                    <a:pt x="140661" y="67675"/>
                    <a:pt x="140911" y="67425"/>
                    <a:pt x="141220" y="67425"/>
                  </a:cubicBezTo>
                  <a:close/>
                  <a:moveTo>
                    <a:pt x="144947" y="67425"/>
                  </a:moveTo>
                  <a:cubicBezTo>
                    <a:pt x="145244" y="67425"/>
                    <a:pt x="145506" y="67675"/>
                    <a:pt x="145506" y="67985"/>
                  </a:cubicBezTo>
                  <a:cubicBezTo>
                    <a:pt x="145506" y="68282"/>
                    <a:pt x="145256" y="68556"/>
                    <a:pt x="144947" y="68556"/>
                  </a:cubicBezTo>
                  <a:cubicBezTo>
                    <a:pt x="144637" y="68556"/>
                    <a:pt x="144375" y="68294"/>
                    <a:pt x="144375" y="67985"/>
                  </a:cubicBezTo>
                  <a:cubicBezTo>
                    <a:pt x="144399" y="67675"/>
                    <a:pt x="144637" y="67425"/>
                    <a:pt x="144947" y="67425"/>
                  </a:cubicBezTo>
                  <a:close/>
                  <a:moveTo>
                    <a:pt x="148685" y="67425"/>
                  </a:moveTo>
                  <a:cubicBezTo>
                    <a:pt x="148983" y="67425"/>
                    <a:pt x="149245" y="67675"/>
                    <a:pt x="149245" y="67985"/>
                  </a:cubicBezTo>
                  <a:cubicBezTo>
                    <a:pt x="149245" y="68282"/>
                    <a:pt x="148995" y="68556"/>
                    <a:pt x="148685" y="68556"/>
                  </a:cubicBezTo>
                  <a:cubicBezTo>
                    <a:pt x="148364" y="68556"/>
                    <a:pt x="148114" y="68294"/>
                    <a:pt x="148114" y="67985"/>
                  </a:cubicBezTo>
                  <a:cubicBezTo>
                    <a:pt x="148114" y="67675"/>
                    <a:pt x="148364" y="67425"/>
                    <a:pt x="148685" y="67425"/>
                  </a:cubicBezTo>
                  <a:close/>
                  <a:moveTo>
                    <a:pt x="152400" y="67425"/>
                  </a:moveTo>
                  <a:cubicBezTo>
                    <a:pt x="152698" y="67425"/>
                    <a:pt x="152972" y="67675"/>
                    <a:pt x="152972" y="67985"/>
                  </a:cubicBezTo>
                  <a:cubicBezTo>
                    <a:pt x="152972" y="68282"/>
                    <a:pt x="152710" y="68556"/>
                    <a:pt x="152400" y="68556"/>
                  </a:cubicBezTo>
                  <a:cubicBezTo>
                    <a:pt x="152091" y="68556"/>
                    <a:pt x="151841" y="68294"/>
                    <a:pt x="151841" y="67985"/>
                  </a:cubicBezTo>
                  <a:cubicBezTo>
                    <a:pt x="151852" y="67675"/>
                    <a:pt x="152091" y="67425"/>
                    <a:pt x="152400" y="67425"/>
                  </a:cubicBezTo>
                  <a:close/>
                  <a:moveTo>
                    <a:pt x="156139" y="67425"/>
                  </a:moveTo>
                  <a:cubicBezTo>
                    <a:pt x="156436" y="67425"/>
                    <a:pt x="156698" y="67675"/>
                    <a:pt x="156698" y="67985"/>
                  </a:cubicBezTo>
                  <a:cubicBezTo>
                    <a:pt x="156698" y="68282"/>
                    <a:pt x="156448" y="68556"/>
                    <a:pt x="156139" y="68556"/>
                  </a:cubicBezTo>
                  <a:cubicBezTo>
                    <a:pt x="155829" y="68556"/>
                    <a:pt x="155567" y="68294"/>
                    <a:pt x="155567" y="67985"/>
                  </a:cubicBezTo>
                  <a:cubicBezTo>
                    <a:pt x="155567" y="67675"/>
                    <a:pt x="155829" y="67425"/>
                    <a:pt x="156139" y="67425"/>
                  </a:cubicBezTo>
                  <a:close/>
                  <a:moveTo>
                    <a:pt x="159853" y="67425"/>
                  </a:moveTo>
                  <a:cubicBezTo>
                    <a:pt x="160151" y="67425"/>
                    <a:pt x="160425" y="67675"/>
                    <a:pt x="160425" y="67985"/>
                  </a:cubicBezTo>
                  <a:cubicBezTo>
                    <a:pt x="160425" y="68282"/>
                    <a:pt x="160163" y="68556"/>
                    <a:pt x="159853" y="68556"/>
                  </a:cubicBezTo>
                  <a:cubicBezTo>
                    <a:pt x="159544" y="68556"/>
                    <a:pt x="159294" y="68294"/>
                    <a:pt x="159294" y="67985"/>
                  </a:cubicBezTo>
                  <a:cubicBezTo>
                    <a:pt x="159306" y="67675"/>
                    <a:pt x="159544" y="67425"/>
                    <a:pt x="159853" y="67425"/>
                  </a:cubicBezTo>
                  <a:close/>
                  <a:moveTo>
                    <a:pt x="1548" y="69294"/>
                  </a:moveTo>
                  <a:cubicBezTo>
                    <a:pt x="1846" y="69294"/>
                    <a:pt x="2119" y="69544"/>
                    <a:pt x="2119" y="69866"/>
                  </a:cubicBezTo>
                  <a:cubicBezTo>
                    <a:pt x="2119" y="70163"/>
                    <a:pt x="1858" y="70425"/>
                    <a:pt x="1548" y="70425"/>
                  </a:cubicBezTo>
                  <a:cubicBezTo>
                    <a:pt x="1238" y="70425"/>
                    <a:pt x="988" y="70175"/>
                    <a:pt x="988" y="69866"/>
                  </a:cubicBezTo>
                  <a:cubicBezTo>
                    <a:pt x="988" y="69544"/>
                    <a:pt x="1238" y="69294"/>
                    <a:pt x="1548" y="69294"/>
                  </a:cubicBezTo>
                  <a:close/>
                  <a:moveTo>
                    <a:pt x="5287" y="69294"/>
                  </a:moveTo>
                  <a:cubicBezTo>
                    <a:pt x="5596" y="69294"/>
                    <a:pt x="5846" y="69544"/>
                    <a:pt x="5846" y="69866"/>
                  </a:cubicBezTo>
                  <a:cubicBezTo>
                    <a:pt x="5846" y="70175"/>
                    <a:pt x="5596" y="70425"/>
                    <a:pt x="5287" y="70425"/>
                  </a:cubicBezTo>
                  <a:cubicBezTo>
                    <a:pt x="4977" y="70425"/>
                    <a:pt x="4715" y="70175"/>
                    <a:pt x="4715" y="69866"/>
                  </a:cubicBezTo>
                  <a:cubicBezTo>
                    <a:pt x="4715" y="69532"/>
                    <a:pt x="4977" y="69294"/>
                    <a:pt x="5287" y="69294"/>
                  </a:cubicBezTo>
                  <a:close/>
                  <a:moveTo>
                    <a:pt x="9001" y="69294"/>
                  </a:moveTo>
                  <a:cubicBezTo>
                    <a:pt x="9299" y="69294"/>
                    <a:pt x="9573" y="69544"/>
                    <a:pt x="9573" y="69866"/>
                  </a:cubicBezTo>
                  <a:cubicBezTo>
                    <a:pt x="9573" y="70163"/>
                    <a:pt x="9323" y="70425"/>
                    <a:pt x="9001" y="70425"/>
                  </a:cubicBezTo>
                  <a:cubicBezTo>
                    <a:pt x="8704" y="70425"/>
                    <a:pt x="8442" y="70175"/>
                    <a:pt x="8442" y="69866"/>
                  </a:cubicBezTo>
                  <a:cubicBezTo>
                    <a:pt x="8442" y="69544"/>
                    <a:pt x="8692" y="69294"/>
                    <a:pt x="9001" y="69294"/>
                  </a:cubicBezTo>
                  <a:close/>
                  <a:moveTo>
                    <a:pt x="12728" y="69294"/>
                  </a:moveTo>
                  <a:cubicBezTo>
                    <a:pt x="13037" y="69294"/>
                    <a:pt x="13288" y="69544"/>
                    <a:pt x="13288" y="69866"/>
                  </a:cubicBezTo>
                  <a:cubicBezTo>
                    <a:pt x="13288" y="70175"/>
                    <a:pt x="13037" y="70425"/>
                    <a:pt x="12728" y="70425"/>
                  </a:cubicBezTo>
                  <a:cubicBezTo>
                    <a:pt x="12418" y="70425"/>
                    <a:pt x="12156" y="70175"/>
                    <a:pt x="12156" y="69866"/>
                  </a:cubicBezTo>
                  <a:cubicBezTo>
                    <a:pt x="12180" y="69532"/>
                    <a:pt x="12418" y="69294"/>
                    <a:pt x="12728" y="69294"/>
                  </a:cubicBezTo>
                  <a:close/>
                  <a:moveTo>
                    <a:pt x="16466" y="69294"/>
                  </a:moveTo>
                  <a:cubicBezTo>
                    <a:pt x="16764" y="69294"/>
                    <a:pt x="17026" y="69544"/>
                    <a:pt x="17026" y="69866"/>
                  </a:cubicBezTo>
                  <a:cubicBezTo>
                    <a:pt x="17026" y="70163"/>
                    <a:pt x="16776" y="70425"/>
                    <a:pt x="16466" y="70425"/>
                  </a:cubicBezTo>
                  <a:cubicBezTo>
                    <a:pt x="16169" y="70425"/>
                    <a:pt x="15895" y="70175"/>
                    <a:pt x="15895" y="69866"/>
                  </a:cubicBezTo>
                  <a:cubicBezTo>
                    <a:pt x="15895" y="69544"/>
                    <a:pt x="16145" y="69294"/>
                    <a:pt x="16466" y="69294"/>
                  </a:cubicBezTo>
                  <a:close/>
                  <a:moveTo>
                    <a:pt x="20181" y="69294"/>
                  </a:moveTo>
                  <a:cubicBezTo>
                    <a:pt x="20491" y="69294"/>
                    <a:pt x="20753" y="69544"/>
                    <a:pt x="20753" y="69866"/>
                  </a:cubicBezTo>
                  <a:cubicBezTo>
                    <a:pt x="20753" y="70175"/>
                    <a:pt x="20491" y="70425"/>
                    <a:pt x="20181" y="70425"/>
                  </a:cubicBezTo>
                  <a:cubicBezTo>
                    <a:pt x="19872" y="70425"/>
                    <a:pt x="19622" y="70175"/>
                    <a:pt x="19622" y="69866"/>
                  </a:cubicBezTo>
                  <a:cubicBezTo>
                    <a:pt x="19634" y="69532"/>
                    <a:pt x="19872" y="69294"/>
                    <a:pt x="20181" y="69294"/>
                  </a:cubicBezTo>
                  <a:close/>
                  <a:moveTo>
                    <a:pt x="23920" y="69294"/>
                  </a:moveTo>
                  <a:cubicBezTo>
                    <a:pt x="24217" y="69294"/>
                    <a:pt x="24479" y="69544"/>
                    <a:pt x="24479" y="69866"/>
                  </a:cubicBezTo>
                  <a:cubicBezTo>
                    <a:pt x="24479" y="70163"/>
                    <a:pt x="24229" y="70425"/>
                    <a:pt x="23920" y="70425"/>
                  </a:cubicBezTo>
                  <a:cubicBezTo>
                    <a:pt x="23610" y="70425"/>
                    <a:pt x="23348" y="70175"/>
                    <a:pt x="23348" y="69866"/>
                  </a:cubicBezTo>
                  <a:cubicBezTo>
                    <a:pt x="23348" y="69544"/>
                    <a:pt x="23610" y="69294"/>
                    <a:pt x="23920" y="69294"/>
                  </a:cubicBezTo>
                  <a:close/>
                  <a:moveTo>
                    <a:pt x="27635" y="69294"/>
                  </a:moveTo>
                  <a:cubicBezTo>
                    <a:pt x="27956" y="69294"/>
                    <a:pt x="28206" y="69544"/>
                    <a:pt x="28206" y="69866"/>
                  </a:cubicBezTo>
                  <a:cubicBezTo>
                    <a:pt x="28206" y="70175"/>
                    <a:pt x="27956" y="70425"/>
                    <a:pt x="27635" y="70425"/>
                  </a:cubicBezTo>
                  <a:cubicBezTo>
                    <a:pt x="27325" y="70425"/>
                    <a:pt x="27075" y="70175"/>
                    <a:pt x="27075" y="69866"/>
                  </a:cubicBezTo>
                  <a:cubicBezTo>
                    <a:pt x="27087" y="69532"/>
                    <a:pt x="27325" y="69294"/>
                    <a:pt x="27635" y="69294"/>
                  </a:cubicBezTo>
                  <a:close/>
                  <a:moveTo>
                    <a:pt x="31373" y="69294"/>
                  </a:moveTo>
                  <a:cubicBezTo>
                    <a:pt x="31671" y="69294"/>
                    <a:pt x="31945" y="69544"/>
                    <a:pt x="31945" y="69866"/>
                  </a:cubicBezTo>
                  <a:cubicBezTo>
                    <a:pt x="31945" y="70163"/>
                    <a:pt x="31683" y="70425"/>
                    <a:pt x="31373" y="70425"/>
                  </a:cubicBezTo>
                  <a:cubicBezTo>
                    <a:pt x="31064" y="70425"/>
                    <a:pt x="30814" y="70175"/>
                    <a:pt x="30814" y="69866"/>
                  </a:cubicBezTo>
                  <a:cubicBezTo>
                    <a:pt x="30814" y="69544"/>
                    <a:pt x="31064" y="69294"/>
                    <a:pt x="31373" y="69294"/>
                  </a:cubicBezTo>
                  <a:close/>
                  <a:moveTo>
                    <a:pt x="35100" y="69294"/>
                  </a:moveTo>
                  <a:cubicBezTo>
                    <a:pt x="35409" y="69294"/>
                    <a:pt x="35659" y="69544"/>
                    <a:pt x="35659" y="69866"/>
                  </a:cubicBezTo>
                  <a:cubicBezTo>
                    <a:pt x="35659" y="70175"/>
                    <a:pt x="35409" y="70425"/>
                    <a:pt x="35100" y="70425"/>
                  </a:cubicBezTo>
                  <a:cubicBezTo>
                    <a:pt x="34778" y="70425"/>
                    <a:pt x="34528" y="70175"/>
                    <a:pt x="34528" y="69866"/>
                  </a:cubicBezTo>
                  <a:cubicBezTo>
                    <a:pt x="34540" y="69532"/>
                    <a:pt x="34778" y="69294"/>
                    <a:pt x="35100" y="69294"/>
                  </a:cubicBezTo>
                  <a:close/>
                  <a:moveTo>
                    <a:pt x="38815" y="69294"/>
                  </a:moveTo>
                  <a:cubicBezTo>
                    <a:pt x="39112" y="69294"/>
                    <a:pt x="39386" y="69544"/>
                    <a:pt x="39386" y="69866"/>
                  </a:cubicBezTo>
                  <a:cubicBezTo>
                    <a:pt x="39386" y="70163"/>
                    <a:pt x="39124" y="70425"/>
                    <a:pt x="38815" y="70425"/>
                  </a:cubicBezTo>
                  <a:cubicBezTo>
                    <a:pt x="38517" y="70425"/>
                    <a:pt x="38255" y="70175"/>
                    <a:pt x="38255" y="69866"/>
                  </a:cubicBezTo>
                  <a:cubicBezTo>
                    <a:pt x="38267" y="69544"/>
                    <a:pt x="38505" y="69294"/>
                    <a:pt x="38815" y="69294"/>
                  </a:cubicBezTo>
                  <a:close/>
                  <a:moveTo>
                    <a:pt x="42553" y="69294"/>
                  </a:moveTo>
                  <a:cubicBezTo>
                    <a:pt x="42863" y="69294"/>
                    <a:pt x="43113" y="69544"/>
                    <a:pt x="43113" y="69866"/>
                  </a:cubicBezTo>
                  <a:cubicBezTo>
                    <a:pt x="43113" y="70175"/>
                    <a:pt x="42863" y="70425"/>
                    <a:pt x="42553" y="70425"/>
                  </a:cubicBezTo>
                  <a:cubicBezTo>
                    <a:pt x="42232" y="70425"/>
                    <a:pt x="41982" y="70175"/>
                    <a:pt x="41982" y="69866"/>
                  </a:cubicBezTo>
                  <a:cubicBezTo>
                    <a:pt x="41982" y="69532"/>
                    <a:pt x="42244" y="69294"/>
                    <a:pt x="42553" y="69294"/>
                  </a:cubicBezTo>
                  <a:close/>
                  <a:moveTo>
                    <a:pt x="46268" y="69294"/>
                  </a:moveTo>
                  <a:cubicBezTo>
                    <a:pt x="46565" y="69294"/>
                    <a:pt x="46839" y="69544"/>
                    <a:pt x="46839" y="69866"/>
                  </a:cubicBezTo>
                  <a:cubicBezTo>
                    <a:pt x="46839" y="70163"/>
                    <a:pt x="46589" y="70425"/>
                    <a:pt x="46268" y="70425"/>
                  </a:cubicBezTo>
                  <a:cubicBezTo>
                    <a:pt x="45970" y="70425"/>
                    <a:pt x="45708" y="70175"/>
                    <a:pt x="45708" y="69866"/>
                  </a:cubicBezTo>
                  <a:cubicBezTo>
                    <a:pt x="45720" y="69544"/>
                    <a:pt x="45958" y="69294"/>
                    <a:pt x="46268" y="69294"/>
                  </a:cubicBezTo>
                  <a:close/>
                  <a:moveTo>
                    <a:pt x="50006" y="69294"/>
                  </a:moveTo>
                  <a:cubicBezTo>
                    <a:pt x="50316" y="69294"/>
                    <a:pt x="50578" y="69544"/>
                    <a:pt x="50578" y="69866"/>
                  </a:cubicBezTo>
                  <a:cubicBezTo>
                    <a:pt x="50578" y="70175"/>
                    <a:pt x="50316" y="70425"/>
                    <a:pt x="50006" y="70425"/>
                  </a:cubicBezTo>
                  <a:cubicBezTo>
                    <a:pt x="49697" y="70425"/>
                    <a:pt x="49447" y="70175"/>
                    <a:pt x="49447" y="69866"/>
                  </a:cubicBezTo>
                  <a:cubicBezTo>
                    <a:pt x="49447" y="69532"/>
                    <a:pt x="49697" y="69294"/>
                    <a:pt x="50006" y="69294"/>
                  </a:cubicBezTo>
                  <a:close/>
                  <a:moveTo>
                    <a:pt x="53733" y="69294"/>
                  </a:moveTo>
                  <a:cubicBezTo>
                    <a:pt x="54031" y="69294"/>
                    <a:pt x="54293" y="69544"/>
                    <a:pt x="54293" y="69866"/>
                  </a:cubicBezTo>
                  <a:cubicBezTo>
                    <a:pt x="54293" y="70163"/>
                    <a:pt x="54043" y="70425"/>
                    <a:pt x="53733" y="70425"/>
                  </a:cubicBezTo>
                  <a:cubicBezTo>
                    <a:pt x="53412" y="70425"/>
                    <a:pt x="53162" y="70175"/>
                    <a:pt x="53162" y="69866"/>
                  </a:cubicBezTo>
                  <a:cubicBezTo>
                    <a:pt x="53173" y="69544"/>
                    <a:pt x="53412" y="69294"/>
                    <a:pt x="53733" y="69294"/>
                  </a:cubicBezTo>
                  <a:close/>
                  <a:moveTo>
                    <a:pt x="57460" y="69294"/>
                  </a:moveTo>
                  <a:cubicBezTo>
                    <a:pt x="57781" y="69294"/>
                    <a:pt x="58031" y="69544"/>
                    <a:pt x="58031" y="69866"/>
                  </a:cubicBezTo>
                  <a:cubicBezTo>
                    <a:pt x="58031" y="70175"/>
                    <a:pt x="57781" y="70425"/>
                    <a:pt x="57460" y="70425"/>
                  </a:cubicBezTo>
                  <a:cubicBezTo>
                    <a:pt x="57150" y="70425"/>
                    <a:pt x="56900" y="70175"/>
                    <a:pt x="56900" y="69866"/>
                  </a:cubicBezTo>
                  <a:cubicBezTo>
                    <a:pt x="56900" y="69532"/>
                    <a:pt x="57150" y="69294"/>
                    <a:pt x="57460" y="69294"/>
                  </a:cubicBezTo>
                  <a:close/>
                  <a:moveTo>
                    <a:pt x="61186" y="69294"/>
                  </a:moveTo>
                  <a:cubicBezTo>
                    <a:pt x="61484" y="69294"/>
                    <a:pt x="61746" y="69544"/>
                    <a:pt x="61746" y="69866"/>
                  </a:cubicBezTo>
                  <a:cubicBezTo>
                    <a:pt x="61746" y="70163"/>
                    <a:pt x="61496" y="70425"/>
                    <a:pt x="61186" y="70425"/>
                  </a:cubicBezTo>
                  <a:cubicBezTo>
                    <a:pt x="60877" y="70425"/>
                    <a:pt x="60615" y="70175"/>
                    <a:pt x="60615" y="69866"/>
                  </a:cubicBezTo>
                  <a:cubicBezTo>
                    <a:pt x="60639" y="69544"/>
                    <a:pt x="60877" y="69294"/>
                    <a:pt x="61186" y="69294"/>
                  </a:cubicBezTo>
                  <a:close/>
                  <a:moveTo>
                    <a:pt x="64925" y="69294"/>
                  </a:moveTo>
                  <a:cubicBezTo>
                    <a:pt x="65234" y="69294"/>
                    <a:pt x="65485" y="69544"/>
                    <a:pt x="65485" y="69866"/>
                  </a:cubicBezTo>
                  <a:cubicBezTo>
                    <a:pt x="65485" y="70175"/>
                    <a:pt x="65234" y="70425"/>
                    <a:pt x="64925" y="70425"/>
                  </a:cubicBezTo>
                  <a:cubicBezTo>
                    <a:pt x="64603" y="70425"/>
                    <a:pt x="64353" y="70175"/>
                    <a:pt x="64353" y="69866"/>
                  </a:cubicBezTo>
                  <a:cubicBezTo>
                    <a:pt x="64353" y="69532"/>
                    <a:pt x="64603" y="69294"/>
                    <a:pt x="64925" y="69294"/>
                  </a:cubicBezTo>
                  <a:close/>
                  <a:moveTo>
                    <a:pt x="68640" y="69294"/>
                  </a:moveTo>
                  <a:cubicBezTo>
                    <a:pt x="68937" y="69294"/>
                    <a:pt x="69211" y="69544"/>
                    <a:pt x="69211" y="69866"/>
                  </a:cubicBezTo>
                  <a:cubicBezTo>
                    <a:pt x="69211" y="70163"/>
                    <a:pt x="68949" y="70425"/>
                    <a:pt x="68640" y="70425"/>
                  </a:cubicBezTo>
                  <a:cubicBezTo>
                    <a:pt x="68330" y="70425"/>
                    <a:pt x="68080" y="70175"/>
                    <a:pt x="68080" y="69866"/>
                  </a:cubicBezTo>
                  <a:cubicBezTo>
                    <a:pt x="68092" y="69544"/>
                    <a:pt x="68330" y="69294"/>
                    <a:pt x="68640" y="69294"/>
                  </a:cubicBezTo>
                  <a:close/>
                  <a:moveTo>
                    <a:pt x="72366" y="69294"/>
                  </a:moveTo>
                  <a:cubicBezTo>
                    <a:pt x="72676" y="69294"/>
                    <a:pt x="72926" y="69544"/>
                    <a:pt x="72926" y="69866"/>
                  </a:cubicBezTo>
                  <a:cubicBezTo>
                    <a:pt x="72926" y="70175"/>
                    <a:pt x="72676" y="70425"/>
                    <a:pt x="72366" y="70425"/>
                  </a:cubicBezTo>
                  <a:cubicBezTo>
                    <a:pt x="72045" y="70425"/>
                    <a:pt x="71795" y="70175"/>
                    <a:pt x="71795" y="69866"/>
                  </a:cubicBezTo>
                  <a:cubicBezTo>
                    <a:pt x="71807" y="69532"/>
                    <a:pt x="72069" y="69294"/>
                    <a:pt x="72366" y="69294"/>
                  </a:cubicBezTo>
                  <a:close/>
                  <a:moveTo>
                    <a:pt x="76093" y="69294"/>
                  </a:moveTo>
                  <a:cubicBezTo>
                    <a:pt x="76391" y="69294"/>
                    <a:pt x="76664" y="69544"/>
                    <a:pt x="76664" y="69866"/>
                  </a:cubicBezTo>
                  <a:cubicBezTo>
                    <a:pt x="76664" y="70163"/>
                    <a:pt x="76403" y="70425"/>
                    <a:pt x="76093" y="70425"/>
                  </a:cubicBezTo>
                  <a:cubicBezTo>
                    <a:pt x="75795" y="70425"/>
                    <a:pt x="75533" y="70175"/>
                    <a:pt x="75533" y="69866"/>
                  </a:cubicBezTo>
                  <a:cubicBezTo>
                    <a:pt x="75533" y="69544"/>
                    <a:pt x="75783" y="69294"/>
                    <a:pt x="76093" y="69294"/>
                  </a:cubicBezTo>
                  <a:close/>
                  <a:moveTo>
                    <a:pt x="79712" y="69294"/>
                  </a:moveTo>
                  <a:cubicBezTo>
                    <a:pt x="80010" y="69294"/>
                    <a:pt x="80284" y="69544"/>
                    <a:pt x="80284" y="69866"/>
                  </a:cubicBezTo>
                  <a:cubicBezTo>
                    <a:pt x="80284" y="70163"/>
                    <a:pt x="80022" y="70425"/>
                    <a:pt x="79712" y="70425"/>
                  </a:cubicBezTo>
                  <a:cubicBezTo>
                    <a:pt x="79403" y="70425"/>
                    <a:pt x="79153" y="70175"/>
                    <a:pt x="79153" y="69866"/>
                  </a:cubicBezTo>
                  <a:cubicBezTo>
                    <a:pt x="79165" y="69544"/>
                    <a:pt x="79403" y="69294"/>
                    <a:pt x="79712" y="69294"/>
                  </a:cubicBezTo>
                  <a:close/>
                  <a:moveTo>
                    <a:pt x="83451" y="69294"/>
                  </a:moveTo>
                  <a:cubicBezTo>
                    <a:pt x="83761" y="69294"/>
                    <a:pt x="84011" y="69544"/>
                    <a:pt x="84011" y="69866"/>
                  </a:cubicBezTo>
                  <a:cubicBezTo>
                    <a:pt x="84011" y="70175"/>
                    <a:pt x="83761" y="70425"/>
                    <a:pt x="83451" y="70425"/>
                  </a:cubicBezTo>
                  <a:cubicBezTo>
                    <a:pt x="83141" y="70425"/>
                    <a:pt x="82880" y="70175"/>
                    <a:pt x="82880" y="69866"/>
                  </a:cubicBezTo>
                  <a:cubicBezTo>
                    <a:pt x="82880" y="69532"/>
                    <a:pt x="83141" y="69294"/>
                    <a:pt x="83451" y="69294"/>
                  </a:cubicBezTo>
                  <a:close/>
                  <a:moveTo>
                    <a:pt x="87166" y="69294"/>
                  </a:moveTo>
                  <a:cubicBezTo>
                    <a:pt x="87463" y="69294"/>
                    <a:pt x="87737" y="69544"/>
                    <a:pt x="87737" y="69866"/>
                  </a:cubicBezTo>
                  <a:cubicBezTo>
                    <a:pt x="87737" y="70163"/>
                    <a:pt x="87475" y="70425"/>
                    <a:pt x="87166" y="70425"/>
                  </a:cubicBezTo>
                  <a:cubicBezTo>
                    <a:pt x="86856" y="70425"/>
                    <a:pt x="86606" y="70175"/>
                    <a:pt x="86606" y="69866"/>
                  </a:cubicBezTo>
                  <a:cubicBezTo>
                    <a:pt x="86618" y="69544"/>
                    <a:pt x="86856" y="69294"/>
                    <a:pt x="87166" y="69294"/>
                  </a:cubicBezTo>
                  <a:close/>
                  <a:moveTo>
                    <a:pt x="90904" y="69294"/>
                  </a:moveTo>
                  <a:cubicBezTo>
                    <a:pt x="91214" y="69294"/>
                    <a:pt x="91464" y="69544"/>
                    <a:pt x="91464" y="69866"/>
                  </a:cubicBezTo>
                  <a:cubicBezTo>
                    <a:pt x="91464" y="70175"/>
                    <a:pt x="91214" y="70425"/>
                    <a:pt x="90904" y="70425"/>
                  </a:cubicBezTo>
                  <a:cubicBezTo>
                    <a:pt x="90595" y="70425"/>
                    <a:pt x="90345" y="70175"/>
                    <a:pt x="90345" y="69866"/>
                  </a:cubicBezTo>
                  <a:cubicBezTo>
                    <a:pt x="90345" y="69532"/>
                    <a:pt x="90595" y="69294"/>
                    <a:pt x="90904" y="69294"/>
                  </a:cubicBezTo>
                  <a:close/>
                  <a:moveTo>
                    <a:pt x="94631" y="69294"/>
                  </a:moveTo>
                  <a:cubicBezTo>
                    <a:pt x="94929" y="69294"/>
                    <a:pt x="95191" y="69544"/>
                    <a:pt x="95191" y="69866"/>
                  </a:cubicBezTo>
                  <a:cubicBezTo>
                    <a:pt x="95191" y="70163"/>
                    <a:pt x="94941" y="70425"/>
                    <a:pt x="94631" y="70425"/>
                  </a:cubicBezTo>
                  <a:cubicBezTo>
                    <a:pt x="94310" y="70425"/>
                    <a:pt x="94060" y="70175"/>
                    <a:pt x="94060" y="69866"/>
                  </a:cubicBezTo>
                  <a:cubicBezTo>
                    <a:pt x="94071" y="69544"/>
                    <a:pt x="94310" y="69294"/>
                    <a:pt x="94631" y="69294"/>
                  </a:cubicBezTo>
                  <a:close/>
                  <a:moveTo>
                    <a:pt x="98346" y="69294"/>
                  </a:moveTo>
                  <a:cubicBezTo>
                    <a:pt x="98655" y="69294"/>
                    <a:pt x="98905" y="69544"/>
                    <a:pt x="98905" y="69866"/>
                  </a:cubicBezTo>
                  <a:cubicBezTo>
                    <a:pt x="98905" y="70175"/>
                    <a:pt x="98655" y="70425"/>
                    <a:pt x="98346" y="70425"/>
                  </a:cubicBezTo>
                  <a:cubicBezTo>
                    <a:pt x="98036" y="70425"/>
                    <a:pt x="97786" y="70175"/>
                    <a:pt x="97786" y="69866"/>
                  </a:cubicBezTo>
                  <a:cubicBezTo>
                    <a:pt x="97798" y="69532"/>
                    <a:pt x="98036" y="69294"/>
                    <a:pt x="98346" y="69294"/>
                  </a:cubicBezTo>
                  <a:close/>
                  <a:moveTo>
                    <a:pt x="102084" y="69294"/>
                  </a:moveTo>
                  <a:cubicBezTo>
                    <a:pt x="102382" y="69294"/>
                    <a:pt x="102644" y="69544"/>
                    <a:pt x="102644" y="69866"/>
                  </a:cubicBezTo>
                  <a:cubicBezTo>
                    <a:pt x="102644" y="70163"/>
                    <a:pt x="102394" y="70425"/>
                    <a:pt x="102084" y="70425"/>
                  </a:cubicBezTo>
                  <a:cubicBezTo>
                    <a:pt x="101787" y="70425"/>
                    <a:pt x="101513" y="70175"/>
                    <a:pt x="101513" y="69866"/>
                  </a:cubicBezTo>
                  <a:cubicBezTo>
                    <a:pt x="101513" y="69544"/>
                    <a:pt x="101775" y="69294"/>
                    <a:pt x="102084" y="69294"/>
                  </a:cubicBezTo>
                  <a:close/>
                  <a:moveTo>
                    <a:pt x="105799" y="69294"/>
                  </a:moveTo>
                  <a:cubicBezTo>
                    <a:pt x="106121" y="69294"/>
                    <a:pt x="106371" y="69544"/>
                    <a:pt x="106371" y="69866"/>
                  </a:cubicBezTo>
                  <a:cubicBezTo>
                    <a:pt x="106371" y="70175"/>
                    <a:pt x="106109" y="70425"/>
                    <a:pt x="105799" y="70425"/>
                  </a:cubicBezTo>
                  <a:cubicBezTo>
                    <a:pt x="105490" y="70425"/>
                    <a:pt x="105239" y="70175"/>
                    <a:pt x="105239" y="69866"/>
                  </a:cubicBezTo>
                  <a:cubicBezTo>
                    <a:pt x="105251" y="69532"/>
                    <a:pt x="105490" y="69294"/>
                    <a:pt x="105799" y="69294"/>
                  </a:cubicBezTo>
                  <a:close/>
                  <a:moveTo>
                    <a:pt x="109538" y="69294"/>
                  </a:moveTo>
                  <a:cubicBezTo>
                    <a:pt x="109835" y="69294"/>
                    <a:pt x="110109" y="69544"/>
                    <a:pt x="110109" y="69866"/>
                  </a:cubicBezTo>
                  <a:cubicBezTo>
                    <a:pt x="110109" y="70163"/>
                    <a:pt x="109847" y="70425"/>
                    <a:pt x="109538" y="70425"/>
                  </a:cubicBezTo>
                  <a:cubicBezTo>
                    <a:pt x="109228" y="70425"/>
                    <a:pt x="108978" y="70175"/>
                    <a:pt x="108978" y="69866"/>
                  </a:cubicBezTo>
                  <a:cubicBezTo>
                    <a:pt x="108978" y="69544"/>
                    <a:pt x="109228" y="69294"/>
                    <a:pt x="109538" y="69294"/>
                  </a:cubicBezTo>
                  <a:close/>
                  <a:moveTo>
                    <a:pt x="113264" y="69294"/>
                  </a:moveTo>
                  <a:cubicBezTo>
                    <a:pt x="113574" y="69294"/>
                    <a:pt x="113824" y="69544"/>
                    <a:pt x="113824" y="69866"/>
                  </a:cubicBezTo>
                  <a:cubicBezTo>
                    <a:pt x="113824" y="70175"/>
                    <a:pt x="113574" y="70425"/>
                    <a:pt x="113264" y="70425"/>
                  </a:cubicBezTo>
                  <a:cubicBezTo>
                    <a:pt x="112943" y="70425"/>
                    <a:pt x="112693" y="70175"/>
                    <a:pt x="112693" y="69866"/>
                  </a:cubicBezTo>
                  <a:cubicBezTo>
                    <a:pt x="112705" y="69532"/>
                    <a:pt x="112943" y="69294"/>
                    <a:pt x="113264" y="69294"/>
                  </a:cubicBezTo>
                  <a:close/>
                  <a:moveTo>
                    <a:pt x="116991" y="69294"/>
                  </a:moveTo>
                  <a:cubicBezTo>
                    <a:pt x="117289" y="69294"/>
                    <a:pt x="117562" y="69544"/>
                    <a:pt x="117562" y="69866"/>
                  </a:cubicBezTo>
                  <a:cubicBezTo>
                    <a:pt x="117562" y="70163"/>
                    <a:pt x="117312" y="70425"/>
                    <a:pt x="116991" y="70425"/>
                  </a:cubicBezTo>
                  <a:cubicBezTo>
                    <a:pt x="116681" y="70425"/>
                    <a:pt x="116431" y="70175"/>
                    <a:pt x="116431" y="69866"/>
                  </a:cubicBezTo>
                  <a:cubicBezTo>
                    <a:pt x="116431" y="69544"/>
                    <a:pt x="116681" y="69294"/>
                    <a:pt x="116991" y="69294"/>
                  </a:cubicBezTo>
                  <a:close/>
                  <a:moveTo>
                    <a:pt x="120718" y="69294"/>
                  </a:moveTo>
                  <a:cubicBezTo>
                    <a:pt x="121027" y="69294"/>
                    <a:pt x="121277" y="69544"/>
                    <a:pt x="121277" y="69866"/>
                  </a:cubicBezTo>
                  <a:cubicBezTo>
                    <a:pt x="121277" y="70175"/>
                    <a:pt x="121027" y="70425"/>
                    <a:pt x="120718" y="70425"/>
                  </a:cubicBezTo>
                  <a:cubicBezTo>
                    <a:pt x="120408" y="70425"/>
                    <a:pt x="120146" y="70175"/>
                    <a:pt x="120146" y="69866"/>
                  </a:cubicBezTo>
                  <a:cubicBezTo>
                    <a:pt x="120170" y="69532"/>
                    <a:pt x="120420" y="69294"/>
                    <a:pt x="120718" y="69294"/>
                  </a:cubicBezTo>
                  <a:close/>
                  <a:moveTo>
                    <a:pt x="124456" y="69294"/>
                  </a:moveTo>
                  <a:cubicBezTo>
                    <a:pt x="124754" y="69294"/>
                    <a:pt x="125016" y="69544"/>
                    <a:pt x="125016" y="69866"/>
                  </a:cubicBezTo>
                  <a:cubicBezTo>
                    <a:pt x="125016" y="70163"/>
                    <a:pt x="124766" y="70425"/>
                    <a:pt x="124456" y="70425"/>
                  </a:cubicBezTo>
                  <a:cubicBezTo>
                    <a:pt x="124135" y="70425"/>
                    <a:pt x="123885" y="70175"/>
                    <a:pt x="123885" y="69866"/>
                  </a:cubicBezTo>
                  <a:cubicBezTo>
                    <a:pt x="123885" y="69544"/>
                    <a:pt x="124135" y="69294"/>
                    <a:pt x="124456" y="69294"/>
                  </a:cubicBezTo>
                  <a:close/>
                  <a:moveTo>
                    <a:pt x="128171" y="69294"/>
                  </a:moveTo>
                  <a:cubicBezTo>
                    <a:pt x="128480" y="69294"/>
                    <a:pt x="128742" y="69544"/>
                    <a:pt x="128742" y="69866"/>
                  </a:cubicBezTo>
                  <a:cubicBezTo>
                    <a:pt x="128742" y="70175"/>
                    <a:pt x="128480" y="70425"/>
                    <a:pt x="128171" y="70425"/>
                  </a:cubicBezTo>
                  <a:cubicBezTo>
                    <a:pt x="127861" y="70425"/>
                    <a:pt x="127611" y="70175"/>
                    <a:pt x="127611" y="69866"/>
                  </a:cubicBezTo>
                  <a:cubicBezTo>
                    <a:pt x="127611" y="69532"/>
                    <a:pt x="127861" y="69294"/>
                    <a:pt x="128171" y="69294"/>
                  </a:cubicBezTo>
                  <a:close/>
                  <a:moveTo>
                    <a:pt x="131898" y="69294"/>
                  </a:moveTo>
                  <a:cubicBezTo>
                    <a:pt x="132195" y="69294"/>
                    <a:pt x="132457" y="69544"/>
                    <a:pt x="132457" y="69866"/>
                  </a:cubicBezTo>
                  <a:cubicBezTo>
                    <a:pt x="132457" y="70163"/>
                    <a:pt x="132207" y="70425"/>
                    <a:pt x="131898" y="70425"/>
                  </a:cubicBezTo>
                  <a:cubicBezTo>
                    <a:pt x="131600" y="70425"/>
                    <a:pt x="131326" y="70175"/>
                    <a:pt x="131326" y="69866"/>
                  </a:cubicBezTo>
                  <a:cubicBezTo>
                    <a:pt x="131338" y="69544"/>
                    <a:pt x="131576" y="69294"/>
                    <a:pt x="131898" y="69294"/>
                  </a:cubicBezTo>
                  <a:close/>
                  <a:moveTo>
                    <a:pt x="135624" y="69294"/>
                  </a:moveTo>
                  <a:cubicBezTo>
                    <a:pt x="135946" y="69294"/>
                    <a:pt x="136196" y="69544"/>
                    <a:pt x="136196" y="69866"/>
                  </a:cubicBezTo>
                  <a:cubicBezTo>
                    <a:pt x="136196" y="70175"/>
                    <a:pt x="135934" y="70425"/>
                    <a:pt x="135624" y="70425"/>
                  </a:cubicBezTo>
                  <a:cubicBezTo>
                    <a:pt x="135315" y="70425"/>
                    <a:pt x="135065" y="70175"/>
                    <a:pt x="135065" y="69866"/>
                  </a:cubicBezTo>
                  <a:cubicBezTo>
                    <a:pt x="135065" y="69532"/>
                    <a:pt x="135315" y="69294"/>
                    <a:pt x="135624" y="69294"/>
                  </a:cubicBezTo>
                  <a:close/>
                  <a:moveTo>
                    <a:pt x="139351" y="69294"/>
                  </a:moveTo>
                  <a:cubicBezTo>
                    <a:pt x="139649" y="69294"/>
                    <a:pt x="139910" y="69544"/>
                    <a:pt x="139910" y="69866"/>
                  </a:cubicBezTo>
                  <a:cubicBezTo>
                    <a:pt x="139910" y="70163"/>
                    <a:pt x="139660" y="70425"/>
                    <a:pt x="139351" y="70425"/>
                  </a:cubicBezTo>
                  <a:cubicBezTo>
                    <a:pt x="139053" y="70425"/>
                    <a:pt x="138779" y="70175"/>
                    <a:pt x="138779" y="69866"/>
                  </a:cubicBezTo>
                  <a:cubicBezTo>
                    <a:pt x="138803" y="69544"/>
                    <a:pt x="139041" y="69294"/>
                    <a:pt x="139351" y="69294"/>
                  </a:cubicBezTo>
                  <a:close/>
                  <a:moveTo>
                    <a:pt x="143089" y="69294"/>
                  </a:moveTo>
                  <a:cubicBezTo>
                    <a:pt x="143399" y="69294"/>
                    <a:pt x="143649" y="69544"/>
                    <a:pt x="143649" y="69866"/>
                  </a:cubicBezTo>
                  <a:cubicBezTo>
                    <a:pt x="143649" y="70175"/>
                    <a:pt x="143399" y="70425"/>
                    <a:pt x="143089" y="70425"/>
                  </a:cubicBezTo>
                  <a:cubicBezTo>
                    <a:pt x="142768" y="70425"/>
                    <a:pt x="142518" y="70175"/>
                    <a:pt x="142518" y="69866"/>
                  </a:cubicBezTo>
                  <a:cubicBezTo>
                    <a:pt x="142518" y="69532"/>
                    <a:pt x="142768" y="69294"/>
                    <a:pt x="143089" y="69294"/>
                  </a:cubicBezTo>
                  <a:close/>
                  <a:moveTo>
                    <a:pt x="146804" y="69294"/>
                  </a:moveTo>
                  <a:cubicBezTo>
                    <a:pt x="147102" y="69294"/>
                    <a:pt x="147376" y="69544"/>
                    <a:pt x="147376" y="69866"/>
                  </a:cubicBezTo>
                  <a:cubicBezTo>
                    <a:pt x="147376" y="70163"/>
                    <a:pt x="147114" y="70425"/>
                    <a:pt x="146804" y="70425"/>
                  </a:cubicBezTo>
                  <a:cubicBezTo>
                    <a:pt x="146495" y="70425"/>
                    <a:pt x="146245" y="70175"/>
                    <a:pt x="146245" y="69866"/>
                  </a:cubicBezTo>
                  <a:cubicBezTo>
                    <a:pt x="146257" y="69544"/>
                    <a:pt x="146495" y="69294"/>
                    <a:pt x="146804" y="69294"/>
                  </a:cubicBezTo>
                  <a:close/>
                  <a:moveTo>
                    <a:pt x="150543" y="69294"/>
                  </a:moveTo>
                  <a:cubicBezTo>
                    <a:pt x="150852" y="69294"/>
                    <a:pt x="151102" y="69544"/>
                    <a:pt x="151102" y="69866"/>
                  </a:cubicBezTo>
                  <a:cubicBezTo>
                    <a:pt x="151102" y="70175"/>
                    <a:pt x="150852" y="70425"/>
                    <a:pt x="150543" y="70425"/>
                  </a:cubicBezTo>
                  <a:cubicBezTo>
                    <a:pt x="150233" y="70425"/>
                    <a:pt x="149971" y="70175"/>
                    <a:pt x="149971" y="69866"/>
                  </a:cubicBezTo>
                  <a:cubicBezTo>
                    <a:pt x="149971" y="69532"/>
                    <a:pt x="150233" y="69294"/>
                    <a:pt x="150543" y="69294"/>
                  </a:cubicBezTo>
                  <a:close/>
                  <a:moveTo>
                    <a:pt x="154258" y="69294"/>
                  </a:moveTo>
                  <a:cubicBezTo>
                    <a:pt x="154555" y="69294"/>
                    <a:pt x="154829" y="69544"/>
                    <a:pt x="154829" y="69866"/>
                  </a:cubicBezTo>
                  <a:cubicBezTo>
                    <a:pt x="154829" y="70163"/>
                    <a:pt x="154567" y="70425"/>
                    <a:pt x="154258" y="70425"/>
                  </a:cubicBezTo>
                  <a:cubicBezTo>
                    <a:pt x="153948" y="70425"/>
                    <a:pt x="153698" y="70175"/>
                    <a:pt x="153698" y="69866"/>
                  </a:cubicBezTo>
                  <a:cubicBezTo>
                    <a:pt x="153710" y="69544"/>
                    <a:pt x="153948" y="69294"/>
                    <a:pt x="154258" y="69294"/>
                  </a:cubicBezTo>
                  <a:close/>
                  <a:moveTo>
                    <a:pt x="157996" y="69294"/>
                  </a:moveTo>
                  <a:cubicBezTo>
                    <a:pt x="158306" y="69294"/>
                    <a:pt x="158556" y="69544"/>
                    <a:pt x="158556" y="69866"/>
                  </a:cubicBezTo>
                  <a:cubicBezTo>
                    <a:pt x="158556" y="70175"/>
                    <a:pt x="158306" y="70425"/>
                    <a:pt x="157996" y="70425"/>
                  </a:cubicBezTo>
                  <a:cubicBezTo>
                    <a:pt x="157687" y="70425"/>
                    <a:pt x="157436" y="70175"/>
                    <a:pt x="157436" y="69866"/>
                  </a:cubicBezTo>
                  <a:cubicBezTo>
                    <a:pt x="157436" y="69532"/>
                    <a:pt x="157687" y="69294"/>
                    <a:pt x="157996" y="69294"/>
                  </a:cubicBezTo>
                  <a:close/>
                  <a:moveTo>
                    <a:pt x="3405" y="71152"/>
                  </a:moveTo>
                  <a:cubicBezTo>
                    <a:pt x="3703" y="71152"/>
                    <a:pt x="3977" y="71414"/>
                    <a:pt x="3977" y="71723"/>
                  </a:cubicBezTo>
                  <a:cubicBezTo>
                    <a:pt x="3977" y="72021"/>
                    <a:pt x="3727" y="72283"/>
                    <a:pt x="3405" y="72283"/>
                  </a:cubicBezTo>
                  <a:cubicBezTo>
                    <a:pt x="3096" y="72283"/>
                    <a:pt x="2846" y="72033"/>
                    <a:pt x="2846" y="71723"/>
                  </a:cubicBezTo>
                  <a:cubicBezTo>
                    <a:pt x="2858" y="71414"/>
                    <a:pt x="3096" y="71152"/>
                    <a:pt x="3405" y="71152"/>
                  </a:cubicBezTo>
                  <a:close/>
                  <a:moveTo>
                    <a:pt x="7132" y="71152"/>
                  </a:moveTo>
                  <a:cubicBezTo>
                    <a:pt x="7430" y="71152"/>
                    <a:pt x="7692" y="71414"/>
                    <a:pt x="7692" y="71723"/>
                  </a:cubicBezTo>
                  <a:cubicBezTo>
                    <a:pt x="7692" y="72021"/>
                    <a:pt x="7442" y="72283"/>
                    <a:pt x="7132" y="72283"/>
                  </a:cubicBezTo>
                  <a:cubicBezTo>
                    <a:pt x="6834" y="72283"/>
                    <a:pt x="6560" y="72033"/>
                    <a:pt x="6560" y="71723"/>
                  </a:cubicBezTo>
                  <a:cubicBezTo>
                    <a:pt x="6560" y="71414"/>
                    <a:pt x="6822" y="71152"/>
                    <a:pt x="7132" y="71152"/>
                  </a:cubicBezTo>
                  <a:close/>
                  <a:moveTo>
                    <a:pt x="10871" y="71152"/>
                  </a:moveTo>
                  <a:cubicBezTo>
                    <a:pt x="11168" y="71152"/>
                    <a:pt x="11430" y="71414"/>
                    <a:pt x="11430" y="71723"/>
                  </a:cubicBezTo>
                  <a:cubicBezTo>
                    <a:pt x="11430" y="72021"/>
                    <a:pt x="11180" y="72283"/>
                    <a:pt x="10871" y="72283"/>
                  </a:cubicBezTo>
                  <a:cubicBezTo>
                    <a:pt x="10573" y="72283"/>
                    <a:pt x="10299" y="72033"/>
                    <a:pt x="10299" y="71723"/>
                  </a:cubicBezTo>
                  <a:cubicBezTo>
                    <a:pt x="10299" y="71414"/>
                    <a:pt x="10549" y="71152"/>
                    <a:pt x="10871" y="71152"/>
                  </a:cubicBezTo>
                  <a:close/>
                  <a:moveTo>
                    <a:pt x="14585" y="71152"/>
                  </a:moveTo>
                  <a:cubicBezTo>
                    <a:pt x="14883" y="71152"/>
                    <a:pt x="15157" y="71414"/>
                    <a:pt x="15157" y="71723"/>
                  </a:cubicBezTo>
                  <a:cubicBezTo>
                    <a:pt x="15157" y="72021"/>
                    <a:pt x="14895" y="72283"/>
                    <a:pt x="14585" y="72283"/>
                  </a:cubicBezTo>
                  <a:cubicBezTo>
                    <a:pt x="14288" y="72283"/>
                    <a:pt x="14014" y="72033"/>
                    <a:pt x="14014" y="71723"/>
                  </a:cubicBezTo>
                  <a:cubicBezTo>
                    <a:pt x="14014" y="71414"/>
                    <a:pt x="14276" y="71152"/>
                    <a:pt x="14585" y="71152"/>
                  </a:cubicBezTo>
                  <a:close/>
                  <a:moveTo>
                    <a:pt x="18324" y="71152"/>
                  </a:moveTo>
                  <a:cubicBezTo>
                    <a:pt x="18622" y="71152"/>
                    <a:pt x="18883" y="71414"/>
                    <a:pt x="18883" y="71723"/>
                  </a:cubicBezTo>
                  <a:cubicBezTo>
                    <a:pt x="18883" y="72021"/>
                    <a:pt x="18633" y="72283"/>
                    <a:pt x="18324" y="72283"/>
                  </a:cubicBezTo>
                  <a:cubicBezTo>
                    <a:pt x="18026" y="72283"/>
                    <a:pt x="17752" y="72033"/>
                    <a:pt x="17752" y="71723"/>
                  </a:cubicBezTo>
                  <a:cubicBezTo>
                    <a:pt x="17752" y="71414"/>
                    <a:pt x="18014" y="71152"/>
                    <a:pt x="18324" y="71152"/>
                  </a:cubicBezTo>
                  <a:close/>
                  <a:moveTo>
                    <a:pt x="22039" y="71152"/>
                  </a:moveTo>
                  <a:cubicBezTo>
                    <a:pt x="22336" y="71152"/>
                    <a:pt x="22610" y="71414"/>
                    <a:pt x="22610" y="71723"/>
                  </a:cubicBezTo>
                  <a:cubicBezTo>
                    <a:pt x="22610" y="72021"/>
                    <a:pt x="22360" y="72283"/>
                    <a:pt x="22039" y="72283"/>
                  </a:cubicBezTo>
                  <a:cubicBezTo>
                    <a:pt x="21729" y="72283"/>
                    <a:pt x="21479" y="72033"/>
                    <a:pt x="21479" y="71723"/>
                  </a:cubicBezTo>
                  <a:cubicBezTo>
                    <a:pt x="21479" y="71414"/>
                    <a:pt x="21729" y="71152"/>
                    <a:pt x="22039" y="71152"/>
                  </a:cubicBezTo>
                  <a:close/>
                  <a:moveTo>
                    <a:pt x="25777" y="71152"/>
                  </a:moveTo>
                  <a:cubicBezTo>
                    <a:pt x="26075" y="71152"/>
                    <a:pt x="26349" y="71414"/>
                    <a:pt x="26349" y="71723"/>
                  </a:cubicBezTo>
                  <a:cubicBezTo>
                    <a:pt x="26349" y="72021"/>
                    <a:pt x="26087" y="72283"/>
                    <a:pt x="25777" y="72283"/>
                  </a:cubicBezTo>
                  <a:cubicBezTo>
                    <a:pt x="25468" y="72283"/>
                    <a:pt x="25206" y="72033"/>
                    <a:pt x="25206" y="71723"/>
                  </a:cubicBezTo>
                  <a:cubicBezTo>
                    <a:pt x="25206" y="71414"/>
                    <a:pt x="25468" y="71152"/>
                    <a:pt x="25777" y="71152"/>
                  </a:cubicBezTo>
                  <a:close/>
                  <a:moveTo>
                    <a:pt x="29504" y="71152"/>
                  </a:moveTo>
                  <a:cubicBezTo>
                    <a:pt x="29801" y="71152"/>
                    <a:pt x="30063" y="71414"/>
                    <a:pt x="30063" y="71723"/>
                  </a:cubicBezTo>
                  <a:cubicBezTo>
                    <a:pt x="30063" y="72021"/>
                    <a:pt x="29813" y="72283"/>
                    <a:pt x="29504" y="72283"/>
                  </a:cubicBezTo>
                  <a:cubicBezTo>
                    <a:pt x="29182" y="72283"/>
                    <a:pt x="28932" y="72033"/>
                    <a:pt x="28932" y="71723"/>
                  </a:cubicBezTo>
                  <a:cubicBezTo>
                    <a:pt x="28932" y="71414"/>
                    <a:pt x="29182" y="71152"/>
                    <a:pt x="29504" y="71152"/>
                  </a:cubicBezTo>
                  <a:close/>
                  <a:moveTo>
                    <a:pt x="33230" y="71152"/>
                  </a:moveTo>
                  <a:cubicBezTo>
                    <a:pt x="33528" y="71152"/>
                    <a:pt x="33802" y="71414"/>
                    <a:pt x="33802" y="71723"/>
                  </a:cubicBezTo>
                  <a:cubicBezTo>
                    <a:pt x="33802" y="72021"/>
                    <a:pt x="33552" y="72283"/>
                    <a:pt x="33230" y="72283"/>
                  </a:cubicBezTo>
                  <a:cubicBezTo>
                    <a:pt x="32921" y="72283"/>
                    <a:pt x="32671" y="72033"/>
                    <a:pt x="32671" y="71723"/>
                  </a:cubicBezTo>
                  <a:cubicBezTo>
                    <a:pt x="32671" y="71414"/>
                    <a:pt x="32921" y="71152"/>
                    <a:pt x="33230" y="71152"/>
                  </a:cubicBezTo>
                  <a:close/>
                  <a:moveTo>
                    <a:pt x="36957" y="71152"/>
                  </a:moveTo>
                  <a:cubicBezTo>
                    <a:pt x="37255" y="71152"/>
                    <a:pt x="37517" y="71414"/>
                    <a:pt x="37517" y="71723"/>
                  </a:cubicBezTo>
                  <a:cubicBezTo>
                    <a:pt x="37517" y="72021"/>
                    <a:pt x="37267" y="72283"/>
                    <a:pt x="36957" y="72283"/>
                  </a:cubicBezTo>
                  <a:cubicBezTo>
                    <a:pt x="36648" y="72283"/>
                    <a:pt x="36386" y="72033"/>
                    <a:pt x="36386" y="71723"/>
                  </a:cubicBezTo>
                  <a:cubicBezTo>
                    <a:pt x="36409" y="71414"/>
                    <a:pt x="36648" y="71152"/>
                    <a:pt x="36957" y="71152"/>
                  </a:cubicBezTo>
                  <a:close/>
                  <a:moveTo>
                    <a:pt x="40672" y="71152"/>
                  </a:moveTo>
                  <a:cubicBezTo>
                    <a:pt x="40970" y="71152"/>
                    <a:pt x="41243" y="71414"/>
                    <a:pt x="41243" y="71723"/>
                  </a:cubicBezTo>
                  <a:cubicBezTo>
                    <a:pt x="41243" y="72021"/>
                    <a:pt x="40993" y="72283"/>
                    <a:pt x="40672" y="72283"/>
                  </a:cubicBezTo>
                  <a:cubicBezTo>
                    <a:pt x="40374" y="72283"/>
                    <a:pt x="40112" y="72033"/>
                    <a:pt x="40112" y="71723"/>
                  </a:cubicBezTo>
                  <a:cubicBezTo>
                    <a:pt x="40112" y="71414"/>
                    <a:pt x="40362" y="71152"/>
                    <a:pt x="40672" y="71152"/>
                  </a:cubicBezTo>
                  <a:close/>
                  <a:moveTo>
                    <a:pt x="44410" y="71152"/>
                  </a:moveTo>
                  <a:cubicBezTo>
                    <a:pt x="44708" y="71152"/>
                    <a:pt x="44982" y="71414"/>
                    <a:pt x="44982" y="71723"/>
                  </a:cubicBezTo>
                  <a:cubicBezTo>
                    <a:pt x="44982" y="72021"/>
                    <a:pt x="44720" y="72283"/>
                    <a:pt x="44410" y="72283"/>
                  </a:cubicBezTo>
                  <a:cubicBezTo>
                    <a:pt x="44113" y="72283"/>
                    <a:pt x="43851" y="72033"/>
                    <a:pt x="43851" y="71723"/>
                  </a:cubicBezTo>
                  <a:cubicBezTo>
                    <a:pt x="43851" y="71414"/>
                    <a:pt x="44101" y="71152"/>
                    <a:pt x="44410" y="71152"/>
                  </a:cubicBezTo>
                  <a:close/>
                  <a:moveTo>
                    <a:pt x="48137" y="71152"/>
                  </a:moveTo>
                  <a:cubicBezTo>
                    <a:pt x="48435" y="71152"/>
                    <a:pt x="48697" y="71414"/>
                    <a:pt x="48697" y="71723"/>
                  </a:cubicBezTo>
                  <a:cubicBezTo>
                    <a:pt x="48697" y="72021"/>
                    <a:pt x="48447" y="72283"/>
                    <a:pt x="48137" y="72283"/>
                  </a:cubicBezTo>
                  <a:cubicBezTo>
                    <a:pt x="47839" y="72283"/>
                    <a:pt x="47566" y="72033"/>
                    <a:pt x="47566" y="71723"/>
                  </a:cubicBezTo>
                  <a:cubicBezTo>
                    <a:pt x="47566" y="71414"/>
                    <a:pt x="47839" y="71152"/>
                    <a:pt x="48137" y="71152"/>
                  </a:cubicBezTo>
                  <a:close/>
                  <a:moveTo>
                    <a:pt x="51864" y="71152"/>
                  </a:moveTo>
                  <a:cubicBezTo>
                    <a:pt x="52161" y="71152"/>
                    <a:pt x="52435" y="71414"/>
                    <a:pt x="52435" y="71723"/>
                  </a:cubicBezTo>
                  <a:cubicBezTo>
                    <a:pt x="52435" y="72021"/>
                    <a:pt x="52185" y="72283"/>
                    <a:pt x="51864" y="72283"/>
                  </a:cubicBezTo>
                  <a:cubicBezTo>
                    <a:pt x="51566" y="72283"/>
                    <a:pt x="51304" y="72033"/>
                    <a:pt x="51304" y="71723"/>
                  </a:cubicBezTo>
                  <a:cubicBezTo>
                    <a:pt x="51304" y="71414"/>
                    <a:pt x="51554" y="71152"/>
                    <a:pt x="51864" y="71152"/>
                  </a:cubicBezTo>
                  <a:close/>
                  <a:moveTo>
                    <a:pt x="55602" y="71152"/>
                  </a:moveTo>
                  <a:cubicBezTo>
                    <a:pt x="55900" y="71152"/>
                    <a:pt x="56174" y="71414"/>
                    <a:pt x="56174" y="71723"/>
                  </a:cubicBezTo>
                  <a:cubicBezTo>
                    <a:pt x="56174" y="72021"/>
                    <a:pt x="55912" y="72283"/>
                    <a:pt x="55602" y="72283"/>
                  </a:cubicBezTo>
                  <a:cubicBezTo>
                    <a:pt x="55293" y="72283"/>
                    <a:pt x="55043" y="72033"/>
                    <a:pt x="55043" y="71723"/>
                  </a:cubicBezTo>
                  <a:cubicBezTo>
                    <a:pt x="55043" y="71414"/>
                    <a:pt x="55293" y="71152"/>
                    <a:pt x="55602" y="71152"/>
                  </a:cubicBezTo>
                  <a:close/>
                  <a:moveTo>
                    <a:pt x="59329" y="71152"/>
                  </a:moveTo>
                  <a:cubicBezTo>
                    <a:pt x="59627" y="71152"/>
                    <a:pt x="59889" y="71414"/>
                    <a:pt x="59889" y="71723"/>
                  </a:cubicBezTo>
                  <a:cubicBezTo>
                    <a:pt x="59889" y="72021"/>
                    <a:pt x="59639" y="72283"/>
                    <a:pt x="59329" y="72283"/>
                  </a:cubicBezTo>
                  <a:cubicBezTo>
                    <a:pt x="59008" y="72283"/>
                    <a:pt x="58757" y="72033"/>
                    <a:pt x="58757" y="71723"/>
                  </a:cubicBezTo>
                  <a:cubicBezTo>
                    <a:pt x="58757" y="71414"/>
                    <a:pt x="59008" y="71152"/>
                    <a:pt x="59329" y="71152"/>
                  </a:cubicBezTo>
                  <a:close/>
                  <a:moveTo>
                    <a:pt x="63056" y="71152"/>
                  </a:moveTo>
                  <a:cubicBezTo>
                    <a:pt x="63353" y="71152"/>
                    <a:pt x="63627" y="71414"/>
                    <a:pt x="63627" y="71723"/>
                  </a:cubicBezTo>
                  <a:cubicBezTo>
                    <a:pt x="63627" y="72021"/>
                    <a:pt x="63377" y="72283"/>
                    <a:pt x="63056" y="72283"/>
                  </a:cubicBezTo>
                  <a:cubicBezTo>
                    <a:pt x="62746" y="72283"/>
                    <a:pt x="62496" y="72033"/>
                    <a:pt x="62496" y="71723"/>
                  </a:cubicBezTo>
                  <a:cubicBezTo>
                    <a:pt x="62496" y="71414"/>
                    <a:pt x="62746" y="71152"/>
                    <a:pt x="63056" y="71152"/>
                  </a:cubicBezTo>
                  <a:close/>
                  <a:moveTo>
                    <a:pt x="66782" y="71152"/>
                  </a:moveTo>
                  <a:cubicBezTo>
                    <a:pt x="67080" y="71152"/>
                    <a:pt x="67342" y="71414"/>
                    <a:pt x="67342" y="71723"/>
                  </a:cubicBezTo>
                  <a:cubicBezTo>
                    <a:pt x="67342" y="72021"/>
                    <a:pt x="67092" y="72283"/>
                    <a:pt x="66782" y="72283"/>
                  </a:cubicBezTo>
                  <a:cubicBezTo>
                    <a:pt x="66473" y="72283"/>
                    <a:pt x="66211" y="72033"/>
                    <a:pt x="66211" y="71723"/>
                  </a:cubicBezTo>
                  <a:cubicBezTo>
                    <a:pt x="66211" y="71414"/>
                    <a:pt x="66473" y="71152"/>
                    <a:pt x="66782" y="71152"/>
                  </a:cubicBezTo>
                  <a:close/>
                  <a:moveTo>
                    <a:pt x="70509" y="71152"/>
                  </a:moveTo>
                  <a:cubicBezTo>
                    <a:pt x="70807" y="71152"/>
                    <a:pt x="71080" y="71414"/>
                    <a:pt x="71080" y="71723"/>
                  </a:cubicBezTo>
                  <a:cubicBezTo>
                    <a:pt x="71080" y="72021"/>
                    <a:pt x="70830" y="72283"/>
                    <a:pt x="70509" y="72283"/>
                  </a:cubicBezTo>
                  <a:cubicBezTo>
                    <a:pt x="70199" y="72283"/>
                    <a:pt x="69949" y="72033"/>
                    <a:pt x="69949" y="71723"/>
                  </a:cubicBezTo>
                  <a:cubicBezTo>
                    <a:pt x="69949" y="71414"/>
                    <a:pt x="70199" y="71152"/>
                    <a:pt x="70509" y="71152"/>
                  </a:cubicBezTo>
                  <a:close/>
                  <a:moveTo>
                    <a:pt x="74236" y="71152"/>
                  </a:moveTo>
                  <a:cubicBezTo>
                    <a:pt x="74533" y="71152"/>
                    <a:pt x="74795" y="71414"/>
                    <a:pt x="74795" y="71723"/>
                  </a:cubicBezTo>
                  <a:cubicBezTo>
                    <a:pt x="74795" y="72021"/>
                    <a:pt x="74545" y="72283"/>
                    <a:pt x="74236" y="72283"/>
                  </a:cubicBezTo>
                  <a:cubicBezTo>
                    <a:pt x="73938" y="72283"/>
                    <a:pt x="73676" y="72033"/>
                    <a:pt x="73676" y="71723"/>
                  </a:cubicBezTo>
                  <a:cubicBezTo>
                    <a:pt x="73676" y="71414"/>
                    <a:pt x="73926" y="71152"/>
                    <a:pt x="74236" y="71152"/>
                  </a:cubicBezTo>
                  <a:close/>
                  <a:moveTo>
                    <a:pt x="77855" y="71152"/>
                  </a:moveTo>
                  <a:cubicBezTo>
                    <a:pt x="78153" y="71152"/>
                    <a:pt x="78415" y="71414"/>
                    <a:pt x="78415" y="71723"/>
                  </a:cubicBezTo>
                  <a:cubicBezTo>
                    <a:pt x="78415" y="72021"/>
                    <a:pt x="78165" y="72283"/>
                    <a:pt x="77855" y="72283"/>
                  </a:cubicBezTo>
                  <a:cubicBezTo>
                    <a:pt x="77546" y="72283"/>
                    <a:pt x="77284" y="72033"/>
                    <a:pt x="77284" y="71723"/>
                  </a:cubicBezTo>
                  <a:cubicBezTo>
                    <a:pt x="77284" y="71414"/>
                    <a:pt x="77546" y="71152"/>
                    <a:pt x="77855" y="71152"/>
                  </a:cubicBezTo>
                  <a:close/>
                  <a:moveTo>
                    <a:pt x="81570" y="71152"/>
                  </a:moveTo>
                  <a:cubicBezTo>
                    <a:pt x="81868" y="71152"/>
                    <a:pt x="82141" y="71414"/>
                    <a:pt x="82141" y="71723"/>
                  </a:cubicBezTo>
                  <a:cubicBezTo>
                    <a:pt x="82141" y="72021"/>
                    <a:pt x="81879" y="72283"/>
                    <a:pt x="81570" y="72283"/>
                  </a:cubicBezTo>
                  <a:cubicBezTo>
                    <a:pt x="81260" y="72283"/>
                    <a:pt x="81010" y="72033"/>
                    <a:pt x="81010" y="71723"/>
                  </a:cubicBezTo>
                  <a:cubicBezTo>
                    <a:pt x="81010" y="71414"/>
                    <a:pt x="81260" y="71152"/>
                    <a:pt x="81570" y="71152"/>
                  </a:cubicBezTo>
                  <a:close/>
                  <a:moveTo>
                    <a:pt x="85308" y="71152"/>
                  </a:moveTo>
                  <a:cubicBezTo>
                    <a:pt x="85606" y="71152"/>
                    <a:pt x="85880" y="71414"/>
                    <a:pt x="85880" y="71723"/>
                  </a:cubicBezTo>
                  <a:cubicBezTo>
                    <a:pt x="85880" y="72021"/>
                    <a:pt x="85618" y="72283"/>
                    <a:pt x="85308" y="72283"/>
                  </a:cubicBezTo>
                  <a:cubicBezTo>
                    <a:pt x="84999" y="72283"/>
                    <a:pt x="84749" y="72033"/>
                    <a:pt x="84749" y="71723"/>
                  </a:cubicBezTo>
                  <a:cubicBezTo>
                    <a:pt x="84749" y="71414"/>
                    <a:pt x="84999" y="71152"/>
                    <a:pt x="85308" y="71152"/>
                  </a:cubicBezTo>
                  <a:close/>
                  <a:moveTo>
                    <a:pt x="89035" y="71152"/>
                  </a:moveTo>
                  <a:cubicBezTo>
                    <a:pt x="89333" y="71152"/>
                    <a:pt x="89595" y="71414"/>
                    <a:pt x="89595" y="71723"/>
                  </a:cubicBezTo>
                  <a:cubicBezTo>
                    <a:pt x="89595" y="72021"/>
                    <a:pt x="89345" y="72283"/>
                    <a:pt x="89035" y="72283"/>
                  </a:cubicBezTo>
                  <a:cubicBezTo>
                    <a:pt x="88714" y="72283"/>
                    <a:pt x="88464" y="72033"/>
                    <a:pt x="88464" y="71723"/>
                  </a:cubicBezTo>
                  <a:cubicBezTo>
                    <a:pt x="88464" y="71414"/>
                    <a:pt x="88714" y="71152"/>
                    <a:pt x="89035" y="71152"/>
                  </a:cubicBezTo>
                  <a:close/>
                  <a:moveTo>
                    <a:pt x="92762" y="71152"/>
                  </a:moveTo>
                  <a:cubicBezTo>
                    <a:pt x="93059" y="71152"/>
                    <a:pt x="93333" y="71414"/>
                    <a:pt x="93333" y="71723"/>
                  </a:cubicBezTo>
                  <a:cubicBezTo>
                    <a:pt x="93333" y="72021"/>
                    <a:pt x="93071" y="72283"/>
                    <a:pt x="92762" y="72283"/>
                  </a:cubicBezTo>
                  <a:cubicBezTo>
                    <a:pt x="92452" y="72283"/>
                    <a:pt x="92202" y="72033"/>
                    <a:pt x="92202" y="71723"/>
                  </a:cubicBezTo>
                  <a:cubicBezTo>
                    <a:pt x="92202" y="71414"/>
                    <a:pt x="92452" y="71152"/>
                    <a:pt x="92762" y="71152"/>
                  </a:cubicBezTo>
                  <a:close/>
                  <a:moveTo>
                    <a:pt x="96488" y="71152"/>
                  </a:moveTo>
                  <a:cubicBezTo>
                    <a:pt x="96786" y="71152"/>
                    <a:pt x="97048" y="71414"/>
                    <a:pt x="97048" y="71723"/>
                  </a:cubicBezTo>
                  <a:cubicBezTo>
                    <a:pt x="97048" y="72021"/>
                    <a:pt x="96798" y="72283"/>
                    <a:pt x="96488" y="72283"/>
                  </a:cubicBezTo>
                  <a:cubicBezTo>
                    <a:pt x="96191" y="72283"/>
                    <a:pt x="95917" y="72033"/>
                    <a:pt x="95917" y="71723"/>
                  </a:cubicBezTo>
                  <a:cubicBezTo>
                    <a:pt x="95917" y="71414"/>
                    <a:pt x="96179" y="71152"/>
                    <a:pt x="96488" y="71152"/>
                  </a:cubicBezTo>
                  <a:close/>
                  <a:moveTo>
                    <a:pt x="100203" y="71152"/>
                  </a:moveTo>
                  <a:cubicBezTo>
                    <a:pt x="100501" y="71152"/>
                    <a:pt x="100775" y="71414"/>
                    <a:pt x="100775" y="71723"/>
                  </a:cubicBezTo>
                  <a:cubicBezTo>
                    <a:pt x="100775" y="72021"/>
                    <a:pt x="100513" y="72283"/>
                    <a:pt x="100203" y="72283"/>
                  </a:cubicBezTo>
                  <a:cubicBezTo>
                    <a:pt x="99905" y="72283"/>
                    <a:pt x="99644" y="72033"/>
                    <a:pt x="99644" y="71723"/>
                  </a:cubicBezTo>
                  <a:cubicBezTo>
                    <a:pt x="99644" y="71414"/>
                    <a:pt x="99894" y="71152"/>
                    <a:pt x="100203" y="71152"/>
                  </a:cubicBezTo>
                  <a:close/>
                  <a:moveTo>
                    <a:pt x="103942" y="71152"/>
                  </a:moveTo>
                  <a:cubicBezTo>
                    <a:pt x="104239" y="71152"/>
                    <a:pt x="104513" y="71414"/>
                    <a:pt x="104513" y="71723"/>
                  </a:cubicBezTo>
                  <a:cubicBezTo>
                    <a:pt x="104513" y="72021"/>
                    <a:pt x="104251" y="72283"/>
                    <a:pt x="103942" y="72283"/>
                  </a:cubicBezTo>
                  <a:cubicBezTo>
                    <a:pt x="103644" y="72283"/>
                    <a:pt x="103382" y="72033"/>
                    <a:pt x="103382" y="71723"/>
                  </a:cubicBezTo>
                  <a:cubicBezTo>
                    <a:pt x="103382" y="71414"/>
                    <a:pt x="103632" y="71152"/>
                    <a:pt x="103942" y="71152"/>
                  </a:cubicBezTo>
                  <a:close/>
                  <a:moveTo>
                    <a:pt x="107668" y="71152"/>
                  </a:moveTo>
                  <a:cubicBezTo>
                    <a:pt x="107966" y="71152"/>
                    <a:pt x="108228" y="71414"/>
                    <a:pt x="108228" y="71723"/>
                  </a:cubicBezTo>
                  <a:cubicBezTo>
                    <a:pt x="108228" y="72021"/>
                    <a:pt x="107978" y="72283"/>
                    <a:pt x="107668" y="72283"/>
                  </a:cubicBezTo>
                  <a:cubicBezTo>
                    <a:pt x="107371" y="72283"/>
                    <a:pt x="107097" y="72033"/>
                    <a:pt x="107097" y="71723"/>
                  </a:cubicBezTo>
                  <a:cubicBezTo>
                    <a:pt x="107097" y="71414"/>
                    <a:pt x="107347" y="71152"/>
                    <a:pt x="107668" y="71152"/>
                  </a:cubicBezTo>
                  <a:close/>
                  <a:moveTo>
                    <a:pt x="111395" y="71152"/>
                  </a:moveTo>
                  <a:cubicBezTo>
                    <a:pt x="111693" y="71152"/>
                    <a:pt x="111967" y="71414"/>
                    <a:pt x="111967" y="71723"/>
                  </a:cubicBezTo>
                  <a:cubicBezTo>
                    <a:pt x="111967" y="72021"/>
                    <a:pt x="111705" y="72283"/>
                    <a:pt x="111395" y="72283"/>
                  </a:cubicBezTo>
                  <a:cubicBezTo>
                    <a:pt x="111085" y="72283"/>
                    <a:pt x="110835" y="72033"/>
                    <a:pt x="110835" y="71723"/>
                  </a:cubicBezTo>
                  <a:cubicBezTo>
                    <a:pt x="110835" y="71414"/>
                    <a:pt x="111085" y="71152"/>
                    <a:pt x="111395" y="71152"/>
                  </a:cubicBezTo>
                  <a:close/>
                  <a:moveTo>
                    <a:pt x="115122" y="71152"/>
                  </a:moveTo>
                  <a:cubicBezTo>
                    <a:pt x="115419" y="71152"/>
                    <a:pt x="115681" y="71414"/>
                    <a:pt x="115681" y="71723"/>
                  </a:cubicBezTo>
                  <a:cubicBezTo>
                    <a:pt x="115681" y="72021"/>
                    <a:pt x="115431" y="72283"/>
                    <a:pt x="115122" y="72283"/>
                  </a:cubicBezTo>
                  <a:cubicBezTo>
                    <a:pt x="114812" y="72283"/>
                    <a:pt x="114550" y="72033"/>
                    <a:pt x="114550" y="71723"/>
                  </a:cubicBezTo>
                  <a:cubicBezTo>
                    <a:pt x="114550" y="71414"/>
                    <a:pt x="114812" y="71152"/>
                    <a:pt x="115122" y="71152"/>
                  </a:cubicBezTo>
                  <a:close/>
                  <a:moveTo>
                    <a:pt x="118860" y="71152"/>
                  </a:moveTo>
                  <a:cubicBezTo>
                    <a:pt x="119158" y="71152"/>
                    <a:pt x="119420" y="71414"/>
                    <a:pt x="119420" y="71723"/>
                  </a:cubicBezTo>
                  <a:cubicBezTo>
                    <a:pt x="119420" y="72021"/>
                    <a:pt x="119170" y="72283"/>
                    <a:pt x="118860" y="72283"/>
                  </a:cubicBezTo>
                  <a:cubicBezTo>
                    <a:pt x="118539" y="72283"/>
                    <a:pt x="118289" y="72033"/>
                    <a:pt x="118289" y="71723"/>
                  </a:cubicBezTo>
                  <a:cubicBezTo>
                    <a:pt x="118289" y="71414"/>
                    <a:pt x="118539" y="71152"/>
                    <a:pt x="118860" y="71152"/>
                  </a:cubicBezTo>
                  <a:close/>
                  <a:moveTo>
                    <a:pt x="122575" y="71152"/>
                  </a:moveTo>
                  <a:cubicBezTo>
                    <a:pt x="122873" y="71152"/>
                    <a:pt x="123146" y="71414"/>
                    <a:pt x="123146" y="71723"/>
                  </a:cubicBezTo>
                  <a:cubicBezTo>
                    <a:pt x="123146" y="72021"/>
                    <a:pt x="122885" y="72283"/>
                    <a:pt x="122575" y="72283"/>
                  </a:cubicBezTo>
                  <a:cubicBezTo>
                    <a:pt x="122265" y="72283"/>
                    <a:pt x="122015" y="72033"/>
                    <a:pt x="122015" y="71723"/>
                  </a:cubicBezTo>
                  <a:cubicBezTo>
                    <a:pt x="122027" y="71414"/>
                    <a:pt x="122277" y="71152"/>
                    <a:pt x="122575" y="71152"/>
                  </a:cubicBezTo>
                  <a:close/>
                  <a:moveTo>
                    <a:pt x="126314" y="71152"/>
                  </a:moveTo>
                  <a:cubicBezTo>
                    <a:pt x="126611" y="71152"/>
                    <a:pt x="126873" y="71414"/>
                    <a:pt x="126873" y="71723"/>
                  </a:cubicBezTo>
                  <a:cubicBezTo>
                    <a:pt x="126873" y="72021"/>
                    <a:pt x="126623" y="72283"/>
                    <a:pt x="126314" y="72283"/>
                  </a:cubicBezTo>
                  <a:cubicBezTo>
                    <a:pt x="126004" y="72283"/>
                    <a:pt x="125742" y="72033"/>
                    <a:pt x="125742" y="71723"/>
                  </a:cubicBezTo>
                  <a:cubicBezTo>
                    <a:pt x="125742" y="71414"/>
                    <a:pt x="126004" y="71152"/>
                    <a:pt x="126314" y="71152"/>
                  </a:cubicBezTo>
                  <a:close/>
                  <a:moveTo>
                    <a:pt x="130028" y="71152"/>
                  </a:moveTo>
                  <a:cubicBezTo>
                    <a:pt x="130326" y="71152"/>
                    <a:pt x="130600" y="71414"/>
                    <a:pt x="130600" y="71723"/>
                  </a:cubicBezTo>
                  <a:cubicBezTo>
                    <a:pt x="130600" y="72021"/>
                    <a:pt x="130350" y="72283"/>
                    <a:pt x="130028" y="72283"/>
                  </a:cubicBezTo>
                  <a:cubicBezTo>
                    <a:pt x="129731" y="72283"/>
                    <a:pt x="129469" y="72033"/>
                    <a:pt x="129469" y="71723"/>
                  </a:cubicBezTo>
                  <a:cubicBezTo>
                    <a:pt x="129469" y="71414"/>
                    <a:pt x="129719" y="71152"/>
                    <a:pt x="130028" y="71152"/>
                  </a:cubicBezTo>
                  <a:close/>
                  <a:moveTo>
                    <a:pt x="133767" y="71152"/>
                  </a:moveTo>
                  <a:cubicBezTo>
                    <a:pt x="134065" y="71152"/>
                    <a:pt x="134326" y="71414"/>
                    <a:pt x="134326" y="71723"/>
                  </a:cubicBezTo>
                  <a:cubicBezTo>
                    <a:pt x="134326" y="72021"/>
                    <a:pt x="134076" y="72283"/>
                    <a:pt x="133767" y="72283"/>
                  </a:cubicBezTo>
                  <a:cubicBezTo>
                    <a:pt x="133469" y="72283"/>
                    <a:pt x="133207" y="72033"/>
                    <a:pt x="133207" y="71723"/>
                  </a:cubicBezTo>
                  <a:cubicBezTo>
                    <a:pt x="133207" y="71414"/>
                    <a:pt x="133457" y="71152"/>
                    <a:pt x="133767" y="71152"/>
                  </a:cubicBezTo>
                  <a:close/>
                  <a:moveTo>
                    <a:pt x="137494" y="71152"/>
                  </a:moveTo>
                  <a:cubicBezTo>
                    <a:pt x="137791" y="71152"/>
                    <a:pt x="138053" y="71414"/>
                    <a:pt x="138053" y="71723"/>
                  </a:cubicBezTo>
                  <a:cubicBezTo>
                    <a:pt x="138053" y="72021"/>
                    <a:pt x="137803" y="72283"/>
                    <a:pt x="137494" y="72283"/>
                  </a:cubicBezTo>
                  <a:cubicBezTo>
                    <a:pt x="137196" y="72283"/>
                    <a:pt x="136922" y="72033"/>
                    <a:pt x="136922" y="71723"/>
                  </a:cubicBezTo>
                  <a:cubicBezTo>
                    <a:pt x="136934" y="71414"/>
                    <a:pt x="137172" y="71152"/>
                    <a:pt x="137494" y="71152"/>
                  </a:cubicBezTo>
                  <a:close/>
                  <a:moveTo>
                    <a:pt x="141220" y="71152"/>
                  </a:moveTo>
                  <a:cubicBezTo>
                    <a:pt x="141518" y="71152"/>
                    <a:pt x="141792" y="71414"/>
                    <a:pt x="141792" y="71723"/>
                  </a:cubicBezTo>
                  <a:cubicBezTo>
                    <a:pt x="141792" y="72021"/>
                    <a:pt x="141530" y="72283"/>
                    <a:pt x="141220" y="72283"/>
                  </a:cubicBezTo>
                  <a:cubicBezTo>
                    <a:pt x="140911" y="72283"/>
                    <a:pt x="140661" y="72033"/>
                    <a:pt x="140661" y="71723"/>
                  </a:cubicBezTo>
                  <a:cubicBezTo>
                    <a:pt x="140661" y="71414"/>
                    <a:pt x="140911" y="71152"/>
                    <a:pt x="141220" y="71152"/>
                  </a:cubicBezTo>
                  <a:close/>
                  <a:moveTo>
                    <a:pt x="144947" y="71152"/>
                  </a:moveTo>
                  <a:cubicBezTo>
                    <a:pt x="145244" y="71152"/>
                    <a:pt x="145506" y="71414"/>
                    <a:pt x="145506" y="71723"/>
                  </a:cubicBezTo>
                  <a:cubicBezTo>
                    <a:pt x="145506" y="72021"/>
                    <a:pt x="145256" y="72283"/>
                    <a:pt x="144947" y="72283"/>
                  </a:cubicBezTo>
                  <a:cubicBezTo>
                    <a:pt x="144637" y="72283"/>
                    <a:pt x="144375" y="72033"/>
                    <a:pt x="144375" y="71723"/>
                  </a:cubicBezTo>
                  <a:cubicBezTo>
                    <a:pt x="144375" y="71414"/>
                    <a:pt x="144637" y="71152"/>
                    <a:pt x="144947" y="71152"/>
                  </a:cubicBezTo>
                  <a:close/>
                  <a:moveTo>
                    <a:pt x="148685" y="71152"/>
                  </a:moveTo>
                  <a:cubicBezTo>
                    <a:pt x="148983" y="71152"/>
                    <a:pt x="149245" y="71414"/>
                    <a:pt x="149245" y="71723"/>
                  </a:cubicBezTo>
                  <a:cubicBezTo>
                    <a:pt x="149245" y="72021"/>
                    <a:pt x="148995" y="72283"/>
                    <a:pt x="148685" y="72283"/>
                  </a:cubicBezTo>
                  <a:cubicBezTo>
                    <a:pt x="148364" y="72283"/>
                    <a:pt x="148114" y="72033"/>
                    <a:pt x="148114" y="71723"/>
                  </a:cubicBezTo>
                  <a:cubicBezTo>
                    <a:pt x="148114" y="71414"/>
                    <a:pt x="148364" y="71152"/>
                    <a:pt x="148685" y="71152"/>
                  </a:cubicBezTo>
                  <a:close/>
                  <a:moveTo>
                    <a:pt x="152400" y="71152"/>
                  </a:moveTo>
                  <a:cubicBezTo>
                    <a:pt x="152698" y="71152"/>
                    <a:pt x="152972" y="71414"/>
                    <a:pt x="152972" y="71723"/>
                  </a:cubicBezTo>
                  <a:cubicBezTo>
                    <a:pt x="152972" y="72021"/>
                    <a:pt x="152710" y="72283"/>
                    <a:pt x="152400" y="72283"/>
                  </a:cubicBezTo>
                  <a:cubicBezTo>
                    <a:pt x="152091" y="72283"/>
                    <a:pt x="151841" y="72033"/>
                    <a:pt x="151841" y="71723"/>
                  </a:cubicBezTo>
                  <a:cubicBezTo>
                    <a:pt x="151841" y="71414"/>
                    <a:pt x="152091" y="71152"/>
                    <a:pt x="152400" y="71152"/>
                  </a:cubicBezTo>
                  <a:close/>
                  <a:moveTo>
                    <a:pt x="156139" y="71152"/>
                  </a:moveTo>
                  <a:cubicBezTo>
                    <a:pt x="156436" y="71152"/>
                    <a:pt x="156698" y="71414"/>
                    <a:pt x="156698" y="71723"/>
                  </a:cubicBezTo>
                  <a:cubicBezTo>
                    <a:pt x="156698" y="72021"/>
                    <a:pt x="156448" y="72283"/>
                    <a:pt x="156139" y="72283"/>
                  </a:cubicBezTo>
                  <a:cubicBezTo>
                    <a:pt x="155829" y="72283"/>
                    <a:pt x="155567" y="72033"/>
                    <a:pt x="155567" y="71723"/>
                  </a:cubicBezTo>
                  <a:cubicBezTo>
                    <a:pt x="155567" y="71414"/>
                    <a:pt x="155829" y="71152"/>
                    <a:pt x="156139" y="71152"/>
                  </a:cubicBezTo>
                  <a:close/>
                  <a:moveTo>
                    <a:pt x="159853" y="71152"/>
                  </a:moveTo>
                  <a:cubicBezTo>
                    <a:pt x="160151" y="71152"/>
                    <a:pt x="160425" y="71414"/>
                    <a:pt x="160425" y="71723"/>
                  </a:cubicBezTo>
                  <a:cubicBezTo>
                    <a:pt x="160425" y="72021"/>
                    <a:pt x="160163" y="72283"/>
                    <a:pt x="159853" y="72283"/>
                  </a:cubicBezTo>
                  <a:cubicBezTo>
                    <a:pt x="159544" y="72283"/>
                    <a:pt x="159294" y="72033"/>
                    <a:pt x="159294" y="71723"/>
                  </a:cubicBezTo>
                  <a:cubicBezTo>
                    <a:pt x="159306" y="71414"/>
                    <a:pt x="159544" y="71152"/>
                    <a:pt x="159853" y="71152"/>
                  </a:cubicBezTo>
                  <a:close/>
                  <a:moveTo>
                    <a:pt x="0" y="0"/>
                  </a:moveTo>
                  <a:lnTo>
                    <a:pt x="0" y="631"/>
                  </a:lnTo>
                  <a:cubicBezTo>
                    <a:pt x="155" y="726"/>
                    <a:pt x="238" y="893"/>
                    <a:pt x="238" y="1084"/>
                  </a:cubicBezTo>
                  <a:cubicBezTo>
                    <a:pt x="238" y="1274"/>
                    <a:pt x="155" y="1441"/>
                    <a:pt x="0" y="1548"/>
                  </a:cubicBezTo>
                  <a:lnTo>
                    <a:pt x="0" y="4346"/>
                  </a:lnTo>
                  <a:cubicBezTo>
                    <a:pt x="155" y="4453"/>
                    <a:pt x="238" y="4608"/>
                    <a:pt x="238" y="4810"/>
                  </a:cubicBezTo>
                  <a:cubicBezTo>
                    <a:pt x="238" y="5001"/>
                    <a:pt x="155" y="5167"/>
                    <a:pt x="0" y="5263"/>
                  </a:cubicBezTo>
                  <a:lnTo>
                    <a:pt x="0" y="8084"/>
                  </a:lnTo>
                  <a:cubicBezTo>
                    <a:pt x="155" y="8180"/>
                    <a:pt x="238" y="8346"/>
                    <a:pt x="238" y="8537"/>
                  </a:cubicBezTo>
                  <a:cubicBezTo>
                    <a:pt x="238" y="8739"/>
                    <a:pt x="155" y="8894"/>
                    <a:pt x="0" y="9001"/>
                  </a:cubicBezTo>
                  <a:lnTo>
                    <a:pt x="0" y="11811"/>
                  </a:lnTo>
                  <a:cubicBezTo>
                    <a:pt x="155" y="11918"/>
                    <a:pt x="238" y="12085"/>
                    <a:pt x="238" y="12275"/>
                  </a:cubicBezTo>
                  <a:cubicBezTo>
                    <a:pt x="238" y="12466"/>
                    <a:pt x="155" y="12633"/>
                    <a:pt x="0" y="12740"/>
                  </a:cubicBezTo>
                  <a:lnTo>
                    <a:pt x="0" y="15550"/>
                  </a:lnTo>
                  <a:cubicBezTo>
                    <a:pt x="155" y="15657"/>
                    <a:pt x="238" y="15823"/>
                    <a:pt x="238" y="16014"/>
                  </a:cubicBezTo>
                  <a:cubicBezTo>
                    <a:pt x="238" y="16204"/>
                    <a:pt x="155" y="16371"/>
                    <a:pt x="0" y="16478"/>
                  </a:cubicBezTo>
                  <a:lnTo>
                    <a:pt x="0" y="19288"/>
                  </a:lnTo>
                  <a:cubicBezTo>
                    <a:pt x="155" y="19395"/>
                    <a:pt x="238" y="19550"/>
                    <a:pt x="238" y="19753"/>
                  </a:cubicBezTo>
                  <a:cubicBezTo>
                    <a:pt x="238" y="19943"/>
                    <a:pt x="155" y="20110"/>
                    <a:pt x="0" y="20205"/>
                  </a:cubicBezTo>
                  <a:lnTo>
                    <a:pt x="0" y="23027"/>
                  </a:lnTo>
                  <a:cubicBezTo>
                    <a:pt x="155" y="23122"/>
                    <a:pt x="238" y="23289"/>
                    <a:pt x="238" y="23479"/>
                  </a:cubicBezTo>
                  <a:cubicBezTo>
                    <a:pt x="238" y="23682"/>
                    <a:pt x="155" y="23836"/>
                    <a:pt x="0" y="23944"/>
                  </a:cubicBezTo>
                  <a:lnTo>
                    <a:pt x="0" y="26753"/>
                  </a:lnTo>
                  <a:cubicBezTo>
                    <a:pt x="155" y="26861"/>
                    <a:pt x="238" y="27027"/>
                    <a:pt x="238" y="27218"/>
                  </a:cubicBezTo>
                  <a:cubicBezTo>
                    <a:pt x="238" y="27408"/>
                    <a:pt x="155" y="27575"/>
                    <a:pt x="0" y="27682"/>
                  </a:cubicBezTo>
                  <a:lnTo>
                    <a:pt x="0" y="30492"/>
                  </a:lnTo>
                  <a:cubicBezTo>
                    <a:pt x="155" y="30599"/>
                    <a:pt x="238" y="30766"/>
                    <a:pt x="238" y="30956"/>
                  </a:cubicBezTo>
                  <a:cubicBezTo>
                    <a:pt x="238" y="31147"/>
                    <a:pt x="155" y="31313"/>
                    <a:pt x="0" y="31421"/>
                  </a:cubicBezTo>
                  <a:lnTo>
                    <a:pt x="0" y="34219"/>
                  </a:lnTo>
                  <a:cubicBezTo>
                    <a:pt x="155" y="34314"/>
                    <a:pt x="238" y="34481"/>
                    <a:pt x="238" y="34671"/>
                  </a:cubicBezTo>
                  <a:cubicBezTo>
                    <a:pt x="238" y="34873"/>
                    <a:pt x="155" y="35028"/>
                    <a:pt x="0" y="35135"/>
                  </a:cubicBezTo>
                  <a:lnTo>
                    <a:pt x="0" y="37945"/>
                  </a:lnTo>
                  <a:cubicBezTo>
                    <a:pt x="155" y="38052"/>
                    <a:pt x="238" y="38219"/>
                    <a:pt x="238" y="38410"/>
                  </a:cubicBezTo>
                  <a:cubicBezTo>
                    <a:pt x="238" y="38600"/>
                    <a:pt x="155" y="38767"/>
                    <a:pt x="0" y="38874"/>
                  </a:cubicBezTo>
                  <a:lnTo>
                    <a:pt x="0" y="41684"/>
                  </a:lnTo>
                  <a:cubicBezTo>
                    <a:pt x="155" y="41791"/>
                    <a:pt x="238" y="41958"/>
                    <a:pt x="238" y="42148"/>
                  </a:cubicBezTo>
                  <a:cubicBezTo>
                    <a:pt x="238" y="42339"/>
                    <a:pt x="155" y="42505"/>
                    <a:pt x="0" y="42612"/>
                  </a:cubicBezTo>
                  <a:lnTo>
                    <a:pt x="0" y="45422"/>
                  </a:lnTo>
                  <a:cubicBezTo>
                    <a:pt x="155" y="45529"/>
                    <a:pt x="238" y="45684"/>
                    <a:pt x="238" y="45887"/>
                  </a:cubicBezTo>
                  <a:cubicBezTo>
                    <a:pt x="238" y="46077"/>
                    <a:pt x="155" y="46244"/>
                    <a:pt x="0" y="46339"/>
                  </a:cubicBezTo>
                  <a:lnTo>
                    <a:pt x="0" y="49161"/>
                  </a:lnTo>
                  <a:cubicBezTo>
                    <a:pt x="155" y="49256"/>
                    <a:pt x="238" y="49423"/>
                    <a:pt x="238" y="49613"/>
                  </a:cubicBezTo>
                  <a:cubicBezTo>
                    <a:pt x="238" y="49816"/>
                    <a:pt x="155" y="49971"/>
                    <a:pt x="0" y="50078"/>
                  </a:cubicBezTo>
                  <a:lnTo>
                    <a:pt x="0" y="52888"/>
                  </a:lnTo>
                  <a:cubicBezTo>
                    <a:pt x="155" y="52995"/>
                    <a:pt x="238" y="53161"/>
                    <a:pt x="238" y="53352"/>
                  </a:cubicBezTo>
                  <a:cubicBezTo>
                    <a:pt x="238" y="53542"/>
                    <a:pt x="155" y="53709"/>
                    <a:pt x="0" y="53816"/>
                  </a:cubicBezTo>
                  <a:lnTo>
                    <a:pt x="0" y="56626"/>
                  </a:lnTo>
                  <a:cubicBezTo>
                    <a:pt x="155" y="56733"/>
                    <a:pt x="238" y="56900"/>
                    <a:pt x="238" y="57090"/>
                  </a:cubicBezTo>
                  <a:cubicBezTo>
                    <a:pt x="238" y="57281"/>
                    <a:pt x="155" y="57448"/>
                    <a:pt x="0" y="57555"/>
                  </a:cubicBezTo>
                  <a:lnTo>
                    <a:pt x="0" y="60365"/>
                  </a:lnTo>
                  <a:cubicBezTo>
                    <a:pt x="155" y="60472"/>
                    <a:pt x="238" y="60627"/>
                    <a:pt x="238" y="60829"/>
                  </a:cubicBezTo>
                  <a:cubicBezTo>
                    <a:pt x="238" y="61019"/>
                    <a:pt x="155" y="61186"/>
                    <a:pt x="0" y="61281"/>
                  </a:cubicBezTo>
                  <a:lnTo>
                    <a:pt x="0" y="63901"/>
                  </a:lnTo>
                  <a:cubicBezTo>
                    <a:pt x="155" y="64008"/>
                    <a:pt x="238" y="64175"/>
                    <a:pt x="238" y="64365"/>
                  </a:cubicBezTo>
                  <a:cubicBezTo>
                    <a:pt x="238" y="64556"/>
                    <a:pt x="155" y="64722"/>
                    <a:pt x="0" y="64829"/>
                  </a:cubicBezTo>
                  <a:lnTo>
                    <a:pt x="0" y="67639"/>
                  </a:lnTo>
                  <a:cubicBezTo>
                    <a:pt x="155" y="67747"/>
                    <a:pt x="238" y="67913"/>
                    <a:pt x="238" y="68104"/>
                  </a:cubicBezTo>
                  <a:cubicBezTo>
                    <a:pt x="238" y="68294"/>
                    <a:pt x="155" y="68461"/>
                    <a:pt x="0" y="68568"/>
                  </a:cubicBezTo>
                  <a:lnTo>
                    <a:pt x="0" y="71378"/>
                  </a:lnTo>
                  <a:cubicBezTo>
                    <a:pt x="155" y="71485"/>
                    <a:pt x="238" y="71640"/>
                    <a:pt x="238" y="71842"/>
                  </a:cubicBezTo>
                  <a:cubicBezTo>
                    <a:pt x="238" y="72033"/>
                    <a:pt x="155" y="72199"/>
                    <a:pt x="0" y="72295"/>
                  </a:cubicBezTo>
                  <a:lnTo>
                    <a:pt x="0" y="73057"/>
                  </a:lnTo>
                  <a:lnTo>
                    <a:pt x="163116" y="73057"/>
                  </a:lnTo>
                  <a:lnTo>
                    <a:pt x="161937" y="70497"/>
                  </a:lnTo>
                  <a:cubicBezTo>
                    <a:pt x="161866" y="70533"/>
                    <a:pt x="161806" y="70544"/>
                    <a:pt x="161711" y="70544"/>
                  </a:cubicBezTo>
                  <a:cubicBezTo>
                    <a:pt x="161413" y="70544"/>
                    <a:pt x="161151" y="70294"/>
                    <a:pt x="161151" y="69973"/>
                  </a:cubicBezTo>
                  <a:cubicBezTo>
                    <a:pt x="161151" y="69759"/>
                    <a:pt x="161270" y="69580"/>
                    <a:pt x="161461" y="69485"/>
                  </a:cubicBezTo>
                  <a:lnTo>
                    <a:pt x="158413" y="62877"/>
                  </a:lnTo>
                  <a:cubicBezTo>
                    <a:pt x="158306" y="62996"/>
                    <a:pt x="158163" y="63091"/>
                    <a:pt x="157984" y="63091"/>
                  </a:cubicBezTo>
                  <a:cubicBezTo>
                    <a:pt x="157663" y="63091"/>
                    <a:pt x="157413" y="62829"/>
                    <a:pt x="157413" y="62520"/>
                  </a:cubicBezTo>
                  <a:cubicBezTo>
                    <a:pt x="157413" y="62210"/>
                    <a:pt x="157663" y="61960"/>
                    <a:pt x="157984" y="61960"/>
                  </a:cubicBezTo>
                  <a:lnTo>
                    <a:pt x="157996" y="61960"/>
                  </a:lnTo>
                  <a:lnTo>
                    <a:pt x="156020" y="57674"/>
                  </a:lnTo>
                  <a:cubicBezTo>
                    <a:pt x="155746" y="57626"/>
                    <a:pt x="155555" y="57388"/>
                    <a:pt x="155555" y="57114"/>
                  </a:cubicBezTo>
                  <a:cubicBezTo>
                    <a:pt x="155555" y="57019"/>
                    <a:pt x="155579" y="56924"/>
                    <a:pt x="155627" y="56840"/>
                  </a:cubicBezTo>
                  <a:lnTo>
                    <a:pt x="154828" y="55103"/>
                  </a:lnTo>
                  <a:lnTo>
                    <a:pt x="154828" y="55103"/>
                  </a:lnTo>
                  <a:cubicBezTo>
                    <a:pt x="154829" y="55114"/>
                    <a:pt x="154829" y="55126"/>
                    <a:pt x="154829" y="55138"/>
                  </a:cubicBezTo>
                  <a:cubicBezTo>
                    <a:pt x="154829" y="55435"/>
                    <a:pt x="154567" y="55709"/>
                    <a:pt x="154258" y="55709"/>
                  </a:cubicBezTo>
                  <a:cubicBezTo>
                    <a:pt x="153948" y="55709"/>
                    <a:pt x="153698" y="55459"/>
                    <a:pt x="153698" y="55138"/>
                  </a:cubicBezTo>
                  <a:cubicBezTo>
                    <a:pt x="153698" y="54828"/>
                    <a:pt x="153948" y="54578"/>
                    <a:pt x="154258" y="54578"/>
                  </a:cubicBezTo>
                  <a:cubicBezTo>
                    <a:pt x="154413" y="54578"/>
                    <a:pt x="154561" y="54646"/>
                    <a:pt x="154668" y="54755"/>
                  </a:cubicBezTo>
                  <a:lnTo>
                    <a:pt x="154668" y="54755"/>
                  </a:lnTo>
                  <a:lnTo>
                    <a:pt x="152567" y="50185"/>
                  </a:lnTo>
                  <a:cubicBezTo>
                    <a:pt x="152507" y="50197"/>
                    <a:pt x="152448" y="50209"/>
                    <a:pt x="152388" y="50209"/>
                  </a:cubicBezTo>
                  <a:cubicBezTo>
                    <a:pt x="152079" y="50209"/>
                    <a:pt x="151817" y="49959"/>
                    <a:pt x="151817" y="49649"/>
                  </a:cubicBezTo>
                  <a:cubicBezTo>
                    <a:pt x="151817" y="49435"/>
                    <a:pt x="151924" y="49256"/>
                    <a:pt x="152102" y="49173"/>
                  </a:cubicBezTo>
                  <a:lnTo>
                    <a:pt x="149066" y="42577"/>
                  </a:lnTo>
                  <a:cubicBezTo>
                    <a:pt x="148959" y="42684"/>
                    <a:pt x="148828" y="42755"/>
                    <a:pt x="148662" y="42755"/>
                  </a:cubicBezTo>
                  <a:cubicBezTo>
                    <a:pt x="148352" y="42755"/>
                    <a:pt x="148102" y="42505"/>
                    <a:pt x="148102" y="42196"/>
                  </a:cubicBezTo>
                  <a:cubicBezTo>
                    <a:pt x="148102" y="41898"/>
                    <a:pt x="148340" y="41660"/>
                    <a:pt x="148638" y="41636"/>
                  </a:cubicBezTo>
                  <a:lnTo>
                    <a:pt x="146530" y="37100"/>
                  </a:lnTo>
                  <a:cubicBezTo>
                    <a:pt x="146352" y="37017"/>
                    <a:pt x="146221" y="36814"/>
                    <a:pt x="146221" y="36612"/>
                  </a:cubicBezTo>
                  <a:cubicBezTo>
                    <a:pt x="146221" y="36564"/>
                    <a:pt x="146221" y="36516"/>
                    <a:pt x="146233" y="36481"/>
                  </a:cubicBezTo>
                  <a:lnTo>
                    <a:pt x="145459" y="34814"/>
                  </a:lnTo>
                  <a:cubicBezTo>
                    <a:pt x="145435" y="35088"/>
                    <a:pt x="145197" y="35302"/>
                    <a:pt x="144911" y="35302"/>
                  </a:cubicBezTo>
                  <a:cubicBezTo>
                    <a:pt x="144602" y="35302"/>
                    <a:pt x="144352" y="35052"/>
                    <a:pt x="144352" y="34731"/>
                  </a:cubicBezTo>
                  <a:cubicBezTo>
                    <a:pt x="144352" y="34421"/>
                    <a:pt x="144602" y="34171"/>
                    <a:pt x="144911" y="34171"/>
                  </a:cubicBezTo>
                  <a:cubicBezTo>
                    <a:pt x="145030" y="34171"/>
                    <a:pt x="145137" y="34195"/>
                    <a:pt x="145221" y="34254"/>
                  </a:cubicBezTo>
                  <a:lnTo>
                    <a:pt x="143125" y="29694"/>
                  </a:lnTo>
                  <a:lnTo>
                    <a:pt x="143054" y="29694"/>
                  </a:lnTo>
                  <a:cubicBezTo>
                    <a:pt x="142744" y="29694"/>
                    <a:pt x="142482" y="29432"/>
                    <a:pt x="142482" y="29123"/>
                  </a:cubicBezTo>
                  <a:cubicBezTo>
                    <a:pt x="142482" y="28956"/>
                    <a:pt x="142566" y="28813"/>
                    <a:pt x="142661" y="28706"/>
                  </a:cubicBezTo>
                  <a:lnTo>
                    <a:pt x="139637" y="22110"/>
                  </a:lnTo>
                  <a:cubicBezTo>
                    <a:pt x="139541" y="22169"/>
                    <a:pt x="139434" y="22217"/>
                    <a:pt x="139315" y="22217"/>
                  </a:cubicBezTo>
                  <a:cubicBezTo>
                    <a:pt x="139018" y="22217"/>
                    <a:pt x="138756" y="21967"/>
                    <a:pt x="138756" y="21658"/>
                  </a:cubicBezTo>
                  <a:cubicBezTo>
                    <a:pt x="138756" y="21396"/>
                    <a:pt x="138934" y="21181"/>
                    <a:pt x="139172" y="21122"/>
                  </a:cubicBezTo>
                  <a:lnTo>
                    <a:pt x="136982" y="16383"/>
                  </a:lnTo>
                  <a:cubicBezTo>
                    <a:pt x="136946" y="16335"/>
                    <a:pt x="136922" y="16276"/>
                    <a:pt x="136910" y="16216"/>
                  </a:cubicBezTo>
                  <a:lnTo>
                    <a:pt x="136089" y="14430"/>
                  </a:lnTo>
                  <a:cubicBezTo>
                    <a:pt x="135993" y="14633"/>
                    <a:pt x="135803" y="14764"/>
                    <a:pt x="135577" y="14764"/>
                  </a:cubicBezTo>
                  <a:cubicBezTo>
                    <a:pt x="135267" y="14764"/>
                    <a:pt x="135017" y="14514"/>
                    <a:pt x="135017" y="14192"/>
                  </a:cubicBezTo>
                  <a:cubicBezTo>
                    <a:pt x="135017" y="13883"/>
                    <a:pt x="135267" y="13633"/>
                    <a:pt x="135577" y="13633"/>
                  </a:cubicBezTo>
                  <a:cubicBezTo>
                    <a:pt x="135636" y="13633"/>
                    <a:pt x="135684" y="13645"/>
                    <a:pt x="135731" y="13657"/>
                  </a:cubicBezTo>
                  <a:lnTo>
                    <a:pt x="133660" y="9156"/>
                  </a:lnTo>
                  <a:cubicBezTo>
                    <a:pt x="133386" y="9120"/>
                    <a:pt x="133160" y="8882"/>
                    <a:pt x="133160" y="8596"/>
                  </a:cubicBezTo>
                  <a:cubicBezTo>
                    <a:pt x="133160" y="8477"/>
                    <a:pt x="133183" y="8382"/>
                    <a:pt x="133267" y="8287"/>
                  </a:cubicBezTo>
                  <a:lnTo>
                    <a:pt x="130207" y="1667"/>
                  </a:lnTo>
                  <a:cubicBezTo>
                    <a:pt x="130135" y="1691"/>
                    <a:pt x="130064" y="1715"/>
                    <a:pt x="129993" y="1715"/>
                  </a:cubicBezTo>
                  <a:cubicBezTo>
                    <a:pt x="129695" y="1715"/>
                    <a:pt x="129421" y="1453"/>
                    <a:pt x="129421" y="1143"/>
                  </a:cubicBezTo>
                  <a:cubicBezTo>
                    <a:pt x="129421" y="917"/>
                    <a:pt x="129552" y="738"/>
                    <a:pt x="129731" y="643"/>
                  </a:cubicBezTo>
                  <a:lnTo>
                    <a:pt x="12943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1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0895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08952" y="1925382"/>
              <a:ext cx="15977" cy="28243"/>
            </a:xfrm>
            <a:custGeom>
              <a:avLst/>
              <a:gdLst/>
              <a:ahLst/>
              <a:cxnLst/>
              <a:rect l="l" t="t" r="r" b="b"/>
              <a:pathLst>
                <a:path w="465" h="822" extrusionOk="0">
                  <a:moveTo>
                    <a:pt x="84" y="0"/>
                  </a:moveTo>
                  <a:cubicBezTo>
                    <a:pt x="36" y="84"/>
                    <a:pt x="0" y="179"/>
                    <a:pt x="0" y="286"/>
                  </a:cubicBezTo>
                  <a:cubicBezTo>
                    <a:pt x="0" y="548"/>
                    <a:pt x="191" y="774"/>
                    <a:pt x="465" y="82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5284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52840" y="1403365"/>
              <a:ext cx="33191" cy="38104"/>
            </a:xfrm>
            <a:custGeom>
              <a:avLst/>
              <a:gdLst/>
              <a:ahLst/>
              <a:cxnLst/>
              <a:rect l="l" t="t" r="r" b="b"/>
              <a:pathLst>
                <a:path w="966" h="1109" extrusionOk="0">
                  <a:moveTo>
                    <a:pt x="537" y="1"/>
                  </a:moveTo>
                  <a:cubicBezTo>
                    <a:pt x="239" y="13"/>
                    <a:pt x="1" y="263"/>
                    <a:pt x="1" y="549"/>
                  </a:cubicBezTo>
                  <a:cubicBezTo>
                    <a:pt x="1" y="858"/>
                    <a:pt x="251" y="1108"/>
                    <a:pt x="572" y="1108"/>
                  </a:cubicBezTo>
                  <a:cubicBezTo>
                    <a:pt x="727" y="1108"/>
                    <a:pt x="870" y="1037"/>
                    <a:pt x="965" y="930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016679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5284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08089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95284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81309" y="1661917"/>
              <a:ext cx="25391" cy="36043"/>
            </a:xfrm>
            <a:custGeom>
              <a:avLst/>
              <a:gdLst/>
              <a:ahLst/>
              <a:cxnLst/>
              <a:rect l="l" t="t" r="r" b="b"/>
              <a:pathLst>
                <a:path w="739" h="1049" extrusionOk="0">
                  <a:moveTo>
                    <a:pt x="286" y="1"/>
                  </a:moveTo>
                  <a:cubicBezTo>
                    <a:pt x="108" y="108"/>
                    <a:pt x="0" y="286"/>
                    <a:pt x="0" y="477"/>
                  </a:cubicBezTo>
                  <a:cubicBezTo>
                    <a:pt x="0" y="775"/>
                    <a:pt x="250" y="1048"/>
                    <a:pt x="560" y="1048"/>
                  </a:cubicBezTo>
                  <a:cubicBezTo>
                    <a:pt x="620" y="1048"/>
                    <a:pt x="679" y="1025"/>
                    <a:pt x="739" y="1013"/>
                  </a:cubicBezTo>
                  <a:lnTo>
                    <a:pt x="286" y="1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166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447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16679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5284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8089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5284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8089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447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166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760568" y="960340"/>
              <a:ext cx="22127" cy="33156"/>
            </a:xfrm>
            <a:custGeom>
              <a:avLst/>
              <a:gdLst/>
              <a:ahLst/>
              <a:cxnLst/>
              <a:rect l="l" t="t" r="r" b="b"/>
              <a:pathLst>
                <a:path w="644" h="965" extrusionOk="0">
                  <a:moveTo>
                    <a:pt x="191" y="1"/>
                  </a:moveTo>
                  <a:cubicBezTo>
                    <a:pt x="72" y="96"/>
                    <a:pt x="1" y="239"/>
                    <a:pt x="1" y="405"/>
                  </a:cubicBezTo>
                  <a:cubicBezTo>
                    <a:pt x="1" y="715"/>
                    <a:pt x="251" y="965"/>
                    <a:pt x="572" y="965"/>
                  </a:cubicBezTo>
                  <a:lnTo>
                    <a:pt x="644" y="96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9676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9676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89036" y="1225832"/>
              <a:ext cx="10273" cy="21303"/>
            </a:xfrm>
            <a:custGeom>
              <a:avLst/>
              <a:gdLst/>
              <a:ahLst/>
              <a:cxnLst/>
              <a:rect l="l" t="t" r="r" b="b"/>
              <a:pathLst>
                <a:path w="299" h="620" extrusionOk="0">
                  <a:moveTo>
                    <a:pt x="12" y="1"/>
                  </a:moveTo>
                  <a:cubicBezTo>
                    <a:pt x="1" y="48"/>
                    <a:pt x="1" y="84"/>
                    <a:pt x="1" y="132"/>
                  </a:cubicBezTo>
                  <a:cubicBezTo>
                    <a:pt x="1" y="346"/>
                    <a:pt x="120" y="536"/>
                    <a:pt x="298" y="62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760568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9676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82440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9676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25231" y="1147631"/>
              <a:ext cx="38070" cy="37726"/>
            </a:xfrm>
            <a:custGeom>
              <a:avLst/>
              <a:gdLst/>
              <a:ahLst/>
              <a:cxnLst/>
              <a:rect l="l" t="t" r="r" b="b"/>
              <a:pathLst>
                <a:path w="1108" h="1098" extrusionOk="0">
                  <a:moveTo>
                    <a:pt x="516" y="1"/>
                  </a:moveTo>
                  <a:cubicBezTo>
                    <a:pt x="217" y="1"/>
                    <a:pt x="0" y="232"/>
                    <a:pt x="0" y="538"/>
                  </a:cubicBezTo>
                  <a:cubicBezTo>
                    <a:pt x="0" y="848"/>
                    <a:pt x="250" y="1098"/>
                    <a:pt x="560" y="1098"/>
                  </a:cubicBezTo>
                  <a:cubicBezTo>
                    <a:pt x="845" y="1098"/>
                    <a:pt x="1084" y="872"/>
                    <a:pt x="1107" y="610"/>
                  </a:cubicBezTo>
                  <a:lnTo>
                    <a:pt x="869" y="86"/>
                  </a:lnTo>
                  <a:cubicBezTo>
                    <a:pt x="786" y="26"/>
                    <a:pt x="679" y="3"/>
                    <a:pt x="560" y="3"/>
                  </a:cubicBezTo>
                  <a:cubicBezTo>
                    <a:pt x="545" y="2"/>
                    <a:pt x="530" y="1"/>
                    <a:pt x="516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60568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8862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60568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69676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440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69676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82440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8862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760568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8862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760568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9676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82440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9676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2440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862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0568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8862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0568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9676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2440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9676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2440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8862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60568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440273" y="258352"/>
              <a:ext cx="17626" cy="30305"/>
            </a:xfrm>
            <a:custGeom>
              <a:avLst/>
              <a:gdLst/>
              <a:ahLst/>
              <a:cxnLst/>
              <a:rect l="l" t="t" r="r" b="b"/>
              <a:pathLst>
                <a:path w="513" h="882" extrusionOk="0">
                  <a:moveTo>
                    <a:pt x="108" y="0"/>
                  </a:moveTo>
                  <a:cubicBezTo>
                    <a:pt x="48" y="84"/>
                    <a:pt x="0" y="191"/>
                    <a:pt x="0" y="310"/>
                  </a:cubicBezTo>
                  <a:cubicBezTo>
                    <a:pt x="12" y="620"/>
                    <a:pt x="227" y="846"/>
                    <a:pt x="512" y="882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04490" y="442860"/>
              <a:ext cx="36867" cy="38482"/>
            </a:xfrm>
            <a:custGeom>
              <a:avLst/>
              <a:gdLst/>
              <a:ahLst/>
              <a:cxnLst/>
              <a:rect l="l" t="t" r="r" b="b"/>
              <a:pathLst>
                <a:path w="1073" h="1120" extrusionOk="0">
                  <a:moveTo>
                    <a:pt x="560" y="0"/>
                  </a:moveTo>
                  <a:cubicBezTo>
                    <a:pt x="251" y="0"/>
                    <a:pt x="1" y="238"/>
                    <a:pt x="1" y="548"/>
                  </a:cubicBezTo>
                  <a:cubicBezTo>
                    <a:pt x="1" y="869"/>
                    <a:pt x="251" y="1119"/>
                    <a:pt x="560" y="1119"/>
                  </a:cubicBezTo>
                  <a:cubicBezTo>
                    <a:pt x="786" y="1119"/>
                    <a:pt x="977" y="988"/>
                    <a:pt x="1072" y="786"/>
                  </a:cubicBezTo>
                  <a:lnTo>
                    <a:pt x="715" y="36"/>
                  </a:lnTo>
                  <a:cubicBezTo>
                    <a:pt x="667" y="12"/>
                    <a:pt x="608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40685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69532" y="531197"/>
              <a:ext cx="2508" cy="5772"/>
            </a:xfrm>
            <a:custGeom>
              <a:avLst/>
              <a:gdLst/>
              <a:ahLst/>
              <a:cxnLst/>
              <a:rect l="l" t="t" r="r" b="b"/>
              <a:pathLst>
                <a:path w="73" h="168" extrusionOk="0">
                  <a:moveTo>
                    <a:pt x="1" y="1"/>
                  </a:moveTo>
                  <a:cubicBezTo>
                    <a:pt x="13" y="60"/>
                    <a:pt x="36" y="120"/>
                    <a:pt x="72" y="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0685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632958" y="699350"/>
              <a:ext cx="29892" cy="38070"/>
            </a:xfrm>
            <a:custGeom>
              <a:avLst/>
              <a:gdLst/>
              <a:ahLst/>
              <a:cxnLst/>
              <a:rect l="l" t="t" r="r" b="b"/>
              <a:pathLst>
                <a:path w="870" h="1108" extrusionOk="0">
                  <a:moveTo>
                    <a:pt x="417" y="0"/>
                  </a:moveTo>
                  <a:cubicBezTo>
                    <a:pt x="179" y="72"/>
                    <a:pt x="0" y="286"/>
                    <a:pt x="0" y="548"/>
                  </a:cubicBezTo>
                  <a:cubicBezTo>
                    <a:pt x="0" y="846"/>
                    <a:pt x="250" y="1108"/>
                    <a:pt x="560" y="1108"/>
                  </a:cubicBezTo>
                  <a:cubicBezTo>
                    <a:pt x="679" y="1108"/>
                    <a:pt x="786" y="1060"/>
                    <a:pt x="869" y="1001"/>
                  </a:cubicBezTo>
                  <a:lnTo>
                    <a:pt x="417" y="0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0449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40685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56832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440685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56832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0449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63213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0449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440685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6832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440685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56832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632134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0449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632134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50449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40685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6832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440685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56832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3213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50449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632134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0449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40685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6832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440685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56832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3213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50449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32134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50449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440685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56832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40685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56832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74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3213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50449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32134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50449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40685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56832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440685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56832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63213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50449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1841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12217" y="-3051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22" y="0"/>
                  </a:moveTo>
                  <a:cubicBezTo>
                    <a:pt x="132" y="72"/>
                    <a:pt x="1" y="274"/>
                    <a:pt x="1" y="489"/>
                  </a:cubicBezTo>
                  <a:cubicBezTo>
                    <a:pt x="1" y="786"/>
                    <a:pt x="251" y="1060"/>
                    <a:pt x="560" y="1060"/>
                  </a:cubicBezTo>
                  <a:cubicBezTo>
                    <a:pt x="644" y="1060"/>
                    <a:pt x="715" y="1048"/>
                    <a:pt x="787" y="1012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3760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74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4841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1841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1221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1841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31221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4841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760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4841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841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31221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841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31221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3760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24841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3760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24841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1841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31221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1841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31221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3760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24841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3760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24841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841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1221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1841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31221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760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24841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3760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24841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1841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31221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63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1841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1221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60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24841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3760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74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24841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841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31221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1841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31221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760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24841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3760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24841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1841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31221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1841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31221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63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3760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24841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760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24841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1841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31221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841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31221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3760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24841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92808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05613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12035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99192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92808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05613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92808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05613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12035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99192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12035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99192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92808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5613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92808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05613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12035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9192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2035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99192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92808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5613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92808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5613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12035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9192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12035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399192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92808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5613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92808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05613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2035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99192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12035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99192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92808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5613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92808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05613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12035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99192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5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399192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392808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05613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92808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05613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12035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9192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12035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99192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2808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05613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2808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05613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70" y="1131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2035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99192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2035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9192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2808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613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92808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5613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12035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9192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67200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9965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6427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73581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67200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9965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67200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79965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6427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73581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86427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73581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67200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79965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67200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79965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86427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73581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86427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73581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67200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9965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67200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79965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86427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73581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86427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3581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67200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79965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67200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79965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86427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73581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86427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73581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7200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79965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67200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79965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86427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373581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86427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73581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67200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79965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67200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79965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6427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73581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86427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73581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67200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79965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67200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79965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86427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73581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6427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73581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67200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79965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7200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79965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86427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73581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41592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54353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60820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47973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51"/>
                    <a:pt x="0" y="561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41592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354353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341592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54353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60820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47973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60820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47973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41592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54353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41592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54353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60820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47973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60820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47973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41592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54353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41592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54353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60820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47973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60820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47973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41592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54353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41592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54353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60820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47973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60820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47973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41592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54353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5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41592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54353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60820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47973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60820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47973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41592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54353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41592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54353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60820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47973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60820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47973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41592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54353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41592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54353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5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60820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347973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0820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47973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41592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54353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5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41592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54353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60820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47973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1594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328746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35167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223243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1594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328746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31594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328746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35167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322324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335167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22324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1594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28746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1594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28746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35167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223243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35167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22324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1594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8746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1594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8746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35167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23243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35167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2324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1594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28746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1594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28746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5167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223243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5167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223243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1594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28746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1594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28746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335167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22324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35167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3223243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31594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328746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1594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28746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35167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322324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35167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223243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1594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28746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1594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8746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35167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22324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35167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223243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1594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28746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594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8746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35167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22324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29033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03179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095599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96754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9033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03179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29033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03179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3095599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96754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3095599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296754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9033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03179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29033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03179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095599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96754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3095599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6754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9033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303179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9033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03179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3095599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96754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3095599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296754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29033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03179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9033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03179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3095599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96754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3095599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96754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9033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303179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9033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303179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3095599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96754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3095599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96754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9033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303179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9033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03179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3095599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96754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095599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96754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9033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303179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9033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303179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3095599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96754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095599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96754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9033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03179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9033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303179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3095599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96754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724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77568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839522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711466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51"/>
                    <a:pt x="1" y="561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64724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77568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64724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77568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283952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71146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83952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271146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64724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77568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264724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277568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839522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711466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83952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271146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264724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77568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64724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77568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839522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711466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83952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71146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64724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77568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4724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77568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2839522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2711466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2839522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711466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64724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77568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264724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277568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283952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271146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2839522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2711466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264724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277568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264724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277568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283952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271146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60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2839522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2711466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51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264724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277568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264724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277568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283952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271146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2839522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2711466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264724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277568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264724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277568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283952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271146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69"/>
                    <a:pt x="262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251919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2583410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251919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251919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258341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258341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251919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251919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2583410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258341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251919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251919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2583410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258341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251919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251919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2583410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2583410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251919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251919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258341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2583410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251919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251919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258341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2583410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251919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251919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258341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2583410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251919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251919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58341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5273169" y="2101300"/>
              <a:ext cx="33981" cy="38482"/>
            </a:xfrm>
            <a:custGeom>
              <a:avLst/>
              <a:gdLst/>
              <a:ahLst/>
              <a:cxnLst/>
              <a:rect l="l" t="t" r="r" b="b"/>
              <a:pathLst>
                <a:path w="989" h="1120" extrusionOk="0">
                  <a:moveTo>
                    <a:pt x="560" y="0"/>
                  </a:moveTo>
                  <a:cubicBezTo>
                    <a:pt x="251" y="0"/>
                    <a:pt x="0" y="238"/>
                    <a:pt x="0" y="548"/>
                  </a:cubicBezTo>
                  <a:cubicBezTo>
                    <a:pt x="0" y="857"/>
                    <a:pt x="251" y="1119"/>
                    <a:pt x="560" y="1119"/>
                  </a:cubicBezTo>
                  <a:cubicBezTo>
                    <a:pt x="739" y="1119"/>
                    <a:pt x="893" y="1036"/>
                    <a:pt x="989" y="905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520895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5400813" y="2359404"/>
              <a:ext cx="27041" cy="36455"/>
            </a:xfrm>
            <a:custGeom>
              <a:avLst/>
              <a:gdLst/>
              <a:ahLst/>
              <a:cxnLst/>
              <a:rect l="l" t="t" r="r" b="b"/>
              <a:pathLst>
                <a:path w="787" h="1061" extrusionOk="0">
                  <a:moveTo>
                    <a:pt x="334" y="1"/>
                  </a:moveTo>
                  <a:cubicBezTo>
                    <a:pt x="131" y="96"/>
                    <a:pt x="0" y="287"/>
                    <a:pt x="0" y="489"/>
                  </a:cubicBezTo>
                  <a:cubicBezTo>
                    <a:pt x="0" y="787"/>
                    <a:pt x="250" y="1061"/>
                    <a:pt x="560" y="1061"/>
                  </a:cubicBezTo>
                  <a:cubicBezTo>
                    <a:pt x="643" y="1061"/>
                    <a:pt x="715" y="1049"/>
                    <a:pt x="786" y="1013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527275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520895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33697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20895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533697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527275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51447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5016679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495284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08089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1447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0166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495284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08089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495284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08089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1447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016679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488862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4760568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469676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482440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88862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760568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69676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82440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69676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82440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88862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760568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4632134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50449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4440685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56832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63213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50449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4440685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456832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4440685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56832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74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632134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50449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3760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74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24841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1841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31221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43760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74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24841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1841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31221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1841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31221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63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3760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74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24841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2035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399192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392808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05613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2035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399192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392808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05613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392808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05613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2035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399192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386427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373581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367200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379965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386427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373581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367200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379965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367200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379965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386427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373581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360820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347973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341592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354353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360820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347973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41592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54353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41592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54353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5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60820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47973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35167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223243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1594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28746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335167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22324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1594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328746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2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1594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28746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335167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223243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095599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296754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29033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03179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3095599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296754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29033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303179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29033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03179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095599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296754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2839522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2711466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62"/>
                    <a:pt x="1" y="572"/>
                  </a:cubicBezTo>
                  <a:cubicBezTo>
                    <a:pt x="1" y="881"/>
                    <a:pt x="262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264724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277568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283952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271146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1" y="250"/>
                    <a:pt x="1" y="560"/>
                  </a:cubicBezTo>
                  <a:cubicBezTo>
                    <a:pt x="1" y="870"/>
                    <a:pt x="262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264724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277568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264724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277568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2839522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2711466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1" y="263"/>
                    <a:pt x="1" y="572"/>
                  </a:cubicBezTo>
                  <a:cubicBezTo>
                    <a:pt x="1" y="882"/>
                    <a:pt x="262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2583410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251919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258341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251919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251919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2583410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226720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2395260" y="-59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245906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2330597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226720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2395260" y="25017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226720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2395260" y="12170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245906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233059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245906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233059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226720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2395260" y="50625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226720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2395260" y="37781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245906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2330597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245906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233059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226720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2395260" y="762330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226720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2395260" y="63430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245906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2330597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245906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233059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226720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2395260" y="101885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226720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2395260" y="89038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245906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2330597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245906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2330597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226720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2395260" y="127451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69" y="1132"/>
                    <a:pt x="1119" y="870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226720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2395260" y="114646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245906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233059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245906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2330597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226720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2395260" y="15310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226720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2395260" y="14025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245906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233059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245906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2330597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226720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2395260" y="178712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226720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2395260" y="16590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19" y="870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245906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233059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245906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330597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26720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395260" y="204361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19" y="869"/>
                    <a:pt x="1119" y="560"/>
                  </a:cubicBezTo>
                  <a:cubicBezTo>
                    <a:pt x="1119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26720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395260" y="191514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45906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3059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011127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138736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202987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074931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11127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138736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011127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138736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202987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0749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02987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0749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011127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38736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011127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138736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202987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074931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202987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0749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011127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138736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011127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38736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202987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074931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02987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0749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11127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138736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011127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138736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202987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074931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02987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074931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011127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8736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011127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38736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202987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0749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202987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2074931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2011127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2138736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2011127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38736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202987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5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0749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2202987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2074931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011127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2138736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2011127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2138736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2202987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20749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2202987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2074931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2011127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2138736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011127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138736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202987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0749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175501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188265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1946463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181885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1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175501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188265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175501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188265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1946463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181885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1946463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181885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175501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188265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175501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188265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1946463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181885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1946463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181885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175501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188265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0" y="263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175501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188265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1946463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181885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69" y="1120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1946463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181885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175501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188265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175501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188265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1946463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181885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1946463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181885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175501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188265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94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175501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188265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1946463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181885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1946463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93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181885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69" y="1131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175501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188265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175501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188265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1946463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181885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60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1946463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181885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175501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188265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175501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188265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70"/>
                    <a:pt x="251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1946463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181885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1946463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181885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175501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188265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0"/>
                    <a:pt x="0" y="560"/>
                  </a:cubicBezTo>
                  <a:cubicBezTo>
                    <a:pt x="0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175501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188265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1946463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181885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1498113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162658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1690385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1562742" y="186335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1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1498113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162658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1498113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162658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16903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1562742" y="583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16903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1562742" y="442447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1498113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162658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1498113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162658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1690385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1562742" y="314391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16903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1562742" y="69852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1498113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162658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1498113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162658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1690385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1562742" y="570881"/>
              <a:ext cx="38482" cy="38482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16903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1562742" y="95460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1498113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162658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1498113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162658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1690385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1562742" y="826993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1690385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1562742" y="121071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1498113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162658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1498113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162658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16903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1562742" y="108265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1690385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1562742" y="1467204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1498113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162658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1498113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162658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16903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1562742" y="13387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60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1690385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2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1562742" y="172328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1498113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162658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1498113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162658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16903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2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1562742" y="159484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1690385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1562742" y="1979359"/>
              <a:ext cx="38482" cy="38929"/>
            </a:xfrm>
            <a:custGeom>
              <a:avLst/>
              <a:gdLst/>
              <a:ahLst/>
              <a:cxnLst/>
              <a:rect l="l" t="t" r="r" b="b"/>
              <a:pathLst>
                <a:path w="1120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1498113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162658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1498113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162658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16903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1562742" y="1851338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20" y="869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12420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137046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1434308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62" y="1120"/>
                    <a:pt x="560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1306252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51"/>
                    <a:pt x="1" y="561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12420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137046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12420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137046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1434308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1306252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1434308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1306252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12420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137046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12420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137046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1434308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1306252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1434308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1306252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12420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137046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12420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137046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1434308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1306252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20"/>
                    <a:pt x="572" y="1120"/>
                  </a:cubicBezTo>
                  <a:cubicBezTo>
                    <a:pt x="882" y="1120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1434308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1306252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12420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137046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12420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137046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1434308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1306252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1434308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1306252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12420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137046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12420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137046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1434308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1306252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1434308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93"/>
                    <a:pt x="262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1306252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12420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137046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12420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137046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1434308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1306252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1434308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1306252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12420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137046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12420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62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137046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1434308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1306252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1434308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1306252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12420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137046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12420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137046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1434308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1306252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986335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1113979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117819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63" y="1120"/>
                    <a:pt x="561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1050174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986335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1113979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986335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1113979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117819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1050174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117819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1050174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986335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1113979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986335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1113979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93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117819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1050174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117819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1050174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986335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1113979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986335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1113979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117819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1050174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117819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1050174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986335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1113979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986335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1113979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117819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1050174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117819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93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1050174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986335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1113979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94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986335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1113979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117819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1050174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117819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93"/>
                    <a:pt x="263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1050174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986335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1113979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986335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1113979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117819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1050174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117819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3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1050174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986335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1113979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986335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1113979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117819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1050174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117819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63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1050174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986335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1113979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986335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1113979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117819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1050174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29845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857901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92253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94062" y="186335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9845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857901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9845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857901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92253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94062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92253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94062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29845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857901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29845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93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857901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92253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94062" y="3143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92253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94062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29845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857901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9845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857901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92253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94062" y="570881"/>
              <a:ext cx="38929" cy="38482"/>
            </a:xfrm>
            <a:custGeom>
              <a:avLst/>
              <a:gdLst/>
              <a:ahLst/>
              <a:cxnLst/>
              <a:rect l="l" t="t" r="r" b="b"/>
              <a:pathLst>
                <a:path w="1133" h="1120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1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92253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94062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9845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57901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9845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857901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92253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94062" y="82699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92253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94062" y="12107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29845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94"/>
                    <a:pt x="263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857901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29845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857901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92253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94062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92253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94062" y="146720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1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9845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857901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29845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857901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92253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94062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92253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94062" y="17232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9845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857901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29845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857901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92253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94062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92253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94062" y="1979359"/>
              <a:ext cx="38929" cy="38929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29845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3" y="869"/>
                    <a:pt x="263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857901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29845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857901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92253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94062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473768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01824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6604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53798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1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73768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601824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473768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601824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66604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53798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66604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3798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473768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601824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473768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601824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93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6604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3798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66604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3798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473768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601824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473768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601824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66604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53798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70" y="1120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66604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53798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473768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601824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473768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601824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66604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798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66604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93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3798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473768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94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601824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94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473768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601824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66604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3798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66604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93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53798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473768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601824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473768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601824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66604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75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53798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6604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3798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473768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601824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73768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601824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70"/>
                    <a:pt x="250" y="1131"/>
                    <a:pt x="560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66604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53798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66604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53798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73768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601824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73768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601824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66604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3798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217690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5300" y="-590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09929" y="186335"/>
              <a:ext cx="38929" cy="38516"/>
            </a:xfrm>
            <a:custGeom>
              <a:avLst/>
              <a:gdLst/>
              <a:ahLst/>
              <a:cxnLst/>
              <a:rect l="l" t="t" r="r" b="b"/>
              <a:pathLst>
                <a:path w="1133" h="1121" extrusionOk="0">
                  <a:moveTo>
                    <a:pt x="572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72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281495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1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217690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45300" y="25017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217690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5300" y="12170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409929" y="58314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281495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409929" y="44244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281495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217690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45300" y="50625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217690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5300" y="37781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93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409929" y="31397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281495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409929" y="69852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281495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217690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45300" y="762330"/>
              <a:ext cx="39307" cy="38929"/>
            </a:xfrm>
            <a:custGeom>
              <a:avLst/>
              <a:gdLst/>
              <a:ahLst/>
              <a:cxnLst/>
              <a:rect l="l" t="t" r="r" b="b"/>
              <a:pathLst>
                <a:path w="1144" h="1133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217690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5300" y="634308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409929" y="57009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281495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409929" y="954603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281495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217690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45300" y="1018854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217690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5300" y="89038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09929" y="826581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281495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409929" y="121030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281495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217690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94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45300" y="127451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94"/>
                    <a:pt x="275" y="1132"/>
                    <a:pt x="572" y="1132"/>
                  </a:cubicBezTo>
                  <a:cubicBezTo>
                    <a:pt x="882" y="1132"/>
                    <a:pt x="1144" y="870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217690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5300" y="114646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409929" y="108265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281495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409929" y="146679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281495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217690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45300" y="153100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217690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45300" y="140257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409929" y="1338736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281495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60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409929" y="1722870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281495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217690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45300" y="178712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217690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5300" y="1659065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70"/>
                    <a:pt x="275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409929" y="159484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281495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09929" y="1978982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281495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217690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45300" y="2043611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75" y="1131"/>
                    <a:pt x="572" y="1131"/>
                  </a:cubicBezTo>
                  <a:cubicBezTo>
                    <a:pt x="882" y="1131"/>
                    <a:pt x="1144" y="869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217690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5300" y="1915143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409929" y="1851338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281495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2" y="869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-38422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89222" y="-59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153851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1" y="1"/>
                    <a:pt x="1" y="251"/>
                    <a:pt x="1" y="561"/>
                  </a:cubicBezTo>
                  <a:cubicBezTo>
                    <a:pt x="1" y="870"/>
                    <a:pt x="251" y="1120"/>
                    <a:pt x="560" y="1120"/>
                  </a:cubicBezTo>
                  <a:cubicBezTo>
                    <a:pt x="882" y="1120"/>
                    <a:pt x="1132" y="870"/>
                    <a:pt x="1132" y="561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25830" y="186335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51"/>
                    <a:pt x="0" y="561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-384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89222" y="25017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-384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89222" y="12170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153851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25830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153851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25830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-384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89222" y="50625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-384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89222" y="37781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93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153851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25830" y="3143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153851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25830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-384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89222" y="762330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-384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89222" y="63430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153851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25830" y="570881"/>
              <a:ext cx="38894" cy="38482"/>
            </a:xfrm>
            <a:custGeom>
              <a:avLst/>
              <a:gdLst/>
              <a:ahLst/>
              <a:cxnLst/>
              <a:rect l="l" t="t" r="r" b="b"/>
              <a:pathLst>
                <a:path w="1132" h="1120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20"/>
                    <a:pt x="572" y="1120"/>
                  </a:cubicBezTo>
                  <a:cubicBezTo>
                    <a:pt x="881" y="1120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153851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25830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-384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89222" y="101885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-384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89222" y="89038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153851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25830" y="82699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153851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93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25830" y="12107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-384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94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89222" y="127451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94"/>
                    <a:pt x="274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-384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89222" y="114646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153851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25830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153851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93"/>
                    <a:pt x="251" y="1132"/>
                    <a:pt x="560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25830" y="146720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1"/>
                    <a:pt x="572" y="1131"/>
                  </a:cubicBezTo>
                  <a:cubicBezTo>
                    <a:pt x="881" y="1131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-384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89222" y="15310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-384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89222" y="14025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153851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75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25830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153851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25830" y="17232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-384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89222" y="178712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-384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89222" y="16590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70"/>
                    <a:pt x="274" y="1131"/>
                    <a:pt x="572" y="1131"/>
                  </a:cubicBezTo>
                  <a:cubicBezTo>
                    <a:pt x="882" y="1131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153851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25830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153851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25830" y="1979359"/>
              <a:ext cx="38894" cy="3892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-384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89222" y="204361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24" y="869"/>
                    <a:pt x="274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-384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89222" y="191514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153851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25830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-136173" y="-181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-102226" y="186335"/>
              <a:ext cx="38894" cy="38516"/>
            </a:xfrm>
            <a:custGeom>
              <a:avLst/>
              <a:gdLst/>
              <a:ahLst/>
              <a:cxnLst/>
              <a:rect l="l" t="t" r="r" b="b"/>
              <a:pathLst>
                <a:path w="1132" h="1121" extrusionOk="0">
                  <a:moveTo>
                    <a:pt x="560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20"/>
                    <a:pt x="560" y="1120"/>
                  </a:cubicBezTo>
                  <a:cubicBezTo>
                    <a:pt x="870" y="1120"/>
                    <a:pt x="1131" y="870"/>
                    <a:pt x="1131" y="561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-136173" y="25385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43"/>
                    <a:pt x="238" y="453"/>
                  </a:cubicBezTo>
                  <a:cubicBezTo>
                    <a:pt x="238" y="262"/>
                    <a:pt x="131" y="96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-136173" y="12579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30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75"/>
                    <a:pt x="131" y="108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-102226" y="58314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-102226" y="44244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-136173" y="50992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-136173" y="38190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-102226" y="31397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-102226" y="69852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-136173" y="766040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4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-136173" y="638397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2"/>
                    <a:pt x="131" y="96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-102226" y="57009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-102226" y="954603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-136173" y="1022118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-136173" y="894474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-102226" y="826581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-102226" y="121030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93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-136173" y="127860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10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-136173" y="1150174"/>
              <a:ext cx="8212" cy="31507"/>
            </a:xfrm>
            <a:custGeom>
              <a:avLst/>
              <a:gdLst/>
              <a:ahLst/>
              <a:cxnLst/>
              <a:rect l="l" t="t" r="r" b="b"/>
              <a:pathLst>
                <a:path w="239" h="917" extrusionOk="0">
                  <a:moveTo>
                    <a:pt x="0" y="0"/>
                  </a:moveTo>
                  <a:lnTo>
                    <a:pt x="0" y="917"/>
                  </a:lnTo>
                  <a:cubicBezTo>
                    <a:pt x="155" y="833"/>
                    <a:pt x="238" y="655"/>
                    <a:pt x="238" y="464"/>
                  </a:cubicBezTo>
                  <a:cubicBezTo>
                    <a:pt x="238" y="262"/>
                    <a:pt x="131" y="95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-102226" y="108265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-102226" y="14667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93"/>
                    <a:pt x="250" y="1132"/>
                    <a:pt x="560" y="1132"/>
                  </a:cubicBezTo>
                  <a:cubicBezTo>
                    <a:pt x="870" y="1132"/>
                    <a:pt x="1131" y="870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-136173" y="1534685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-136173" y="1406251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34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-102226" y="13387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75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-102226" y="1722870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60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-136173" y="1790797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-136173" y="1662329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1"/>
                  </a:moveTo>
                  <a:lnTo>
                    <a:pt x="0" y="929"/>
                  </a:lnTo>
                  <a:cubicBezTo>
                    <a:pt x="155" y="834"/>
                    <a:pt x="238" y="679"/>
                    <a:pt x="238" y="465"/>
                  </a:cubicBezTo>
                  <a:cubicBezTo>
                    <a:pt x="238" y="274"/>
                    <a:pt x="131" y="108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-102226" y="159484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-102226" y="197898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70" y="1131"/>
                    <a:pt x="1131" y="881"/>
                    <a:pt x="1131" y="572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-136173" y="2046875"/>
              <a:ext cx="8212" cy="31954"/>
            </a:xfrm>
            <a:custGeom>
              <a:avLst/>
              <a:gdLst/>
              <a:ahLst/>
              <a:cxnLst/>
              <a:rect l="l" t="t" r="r" b="b"/>
              <a:pathLst>
                <a:path w="239" h="930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8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-136173" y="1919231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22"/>
                    <a:pt x="238" y="644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-102226" y="1851338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245906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2330597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226720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2395260" y="2164692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60"/>
                  </a:cubicBezTo>
                  <a:cubicBezTo>
                    <a:pt x="1119" y="251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245906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233059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226720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2395260" y="242076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19" y="882"/>
                    <a:pt x="1119" y="572"/>
                  </a:cubicBezTo>
                  <a:cubicBezTo>
                    <a:pt x="1119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226720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2395260" y="2292336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19" y="881"/>
                    <a:pt x="1119" y="572"/>
                  </a:cubicBezTo>
                  <a:cubicBezTo>
                    <a:pt x="1119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245906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2330597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2202987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50" y="1131"/>
                    <a:pt x="560" y="1131"/>
                  </a:cubicBezTo>
                  <a:cubicBezTo>
                    <a:pt x="869" y="1131"/>
                    <a:pt x="1131" y="869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2074931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2011127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138736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2202987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69" y="1132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20749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2011127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2138736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2011127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2138736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2202987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51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2074931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1946463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181885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72"/>
                  </a:cubicBezTo>
                  <a:cubicBezTo>
                    <a:pt x="1131" y="26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175501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188265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51"/>
                    <a:pt x="0" y="560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1946463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25" y="881"/>
                    <a:pt x="263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181885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69" y="1132"/>
                    <a:pt x="1131" y="870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175501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188265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0" y="251"/>
                    <a:pt x="0" y="572"/>
                  </a:cubicBezTo>
                  <a:cubicBezTo>
                    <a:pt x="0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175501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188265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0" y="262"/>
                    <a:pt x="0" y="572"/>
                  </a:cubicBezTo>
                  <a:cubicBezTo>
                    <a:pt x="0" y="881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1946463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181885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63"/>
                    <a:pt x="869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1690385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1562742" y="210047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20" y="881"/>
                    <a:pt x="1120" y="572"/>
                  </a:cubicBezTo>
                  <a:cubicBezTo>
                    <a:pt x="1120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1498113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3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162658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16903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2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1562742" y="2356965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20" y="870"/>
                    <a:pt x="1120" y="560"/>
                  </a:cubicBezTo>
                  <a:cubicBezTo>
                    <a:pt x="1120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1498113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162658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1498113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3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162658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1690385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1562742" y="2228909"/>
              <a:ext cx="38482" cy="38894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20" y="882"/>
                    <a:pt x="1120" y="572"/>
                  </a:cubicBezTo>
                  <a:cubicBezTo>
                    <a:pt x="1120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1434308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69"/>
                    <a:pt x="262" y="1131"/>
                    <a:pt x="560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1306252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12420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137046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60"/>
                  </a:cubicBezTo>
                  <a:cubicBezTo>
                    <a:pt x="1132" y="251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1434308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12" y="881"/>
                    <a:pt x="262" y="1132"/>
                    <a:pt x="560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1306252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2"/>
                    <a:pt x="572" y="1132"/>
                  </a:cubicBezTo>
                  <a:cubicBezTo>
                    <a:pt x="882" y="1132"/>
                    <a:pt x="1132" y="870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12420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137046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12420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62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137046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1434308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62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1306252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63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63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117819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69"/>
                    <a:pt x="263" y="1131"/>
                    <a:pt x="561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1050174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986335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1113979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117819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3" y="881"/>
                    <a:pt x="263" y="1132"/>
                    <a:pt x="561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1050174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70"/>
                    <a:pt x="250" y="1132"/>
                    <a:pt x="560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986335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1113979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986335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1113979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117819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1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63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1050174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92253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70" y="1131"/>
                    <a:pt x="1132" y="869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794062" y="210047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1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729845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13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857901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92253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70" y="1132"/>
                    <a:pt x="1132" y="881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794062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1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729845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857901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729845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13" y="881"/>
                    <a:pt x="263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857901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92253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794062" y="2228909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61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1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1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66604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69"/>
                    <a:pt x="262" y="1131"/>
                    <a:pt x="572" y="1131"/>
                  </a:cubicBezTo>
                  <a:cubicBezTo>
                    <a:pt x="881" y="1131"/>
                    <a:pt x="1131" y="869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53798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70" y="1131"/>
                    <a:pt x="1132" y="881"/>
                    <a:pt x="1132" y="572"/>
                  </a:cubicBezTo>
                  <a:cubicBezTo>
                    <a:pt x="1132" y="262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473768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601824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12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66604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81"/>
                    <a:pt x="262" y="1132"/>
                    <a:pt x="572" y="1132"/>
                  </a:cubicBezTo>
                  <a:cubicBezTo>
                    <a:pt x="881" y="1132"/>
                    <a:pt x="1131" y="881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53798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473768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601824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473768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601824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12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66604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53798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63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70" y="1132"/>
                    <a:pt x="1132" y="882"/>
                    <a:pt x="1132" y="572"/>
                  </a:cubicBezTo>
                  <a:cubicBezTo>
                    <a:pt x="1132" y="263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409929" y="210088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281495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2" y="881"/>
                    <a:pt x="1132" y="572"/>
                  </a:cubicBezTo>
                  <a:cubicBezTo>
                    <a:pt x="1132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217690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60"/>
                  </a:cubicBezTo>
                  <a:cubicBezTo>
                    <a:pt x="1131" y="251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345300" y="2164692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1"/>
                    <a:pt x="1" y="560"/>
                  </a:cubicBezTo>
                  <a:cubicBezTo>
                    <a:pt x="25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60"/>
                  </a:cubicBezTo>
                  <a:cubicBezTo>
                    <a:pt x="1144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409929" y="2356965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72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281495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2" y="870"/>
                    <a:pt x="1132" y="560"/>
                  </a:cubicBezTo>
                  <a:cubicBezTo>
                    <a:pt x="1132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217690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345300" y="2420769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75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217690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62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345300" y="2292336"/>
              <a:ext cx="39307" cy="38894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62"/>
                    <a:pt x="1" y="572"/>
                  </a:cubicBezTo>
                  <a:cubicBezTo>
                    <a:pt x="25" y="881"/>
                    <a:pt x="275" y="1131"/>
                    <a:pt x="572" y="1131"/>
                  </a:cubicBezTo>
                  <a:cubicBezTo>
                    <a:pt x="882" y="1131"/>
                    <a:pt x="1144" y="881"/>
                    <a:pt x="1144" y="572"/>
                  </a:cubicBezTo>
                  <a:cubicBezTo>
                    <a:pt x="1144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409929" y="2228497"/>
              <a:ext cx="38929" cy="38894"/>
            </a:xfrm>
            <a:custGeom>
              <a:avLst/>
              <a:gdLst/>
              <a:ahLst/>
              <a:cxnLst/>
              <a:rect l="l" t="t" r="r" b="b"/>
              <a:pathLst>
                <a:path w="1133" h="1132" extrusionOk="0">
                  <a:moveTo>
                    <a:pt x="572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281495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2" y="882"/>
                    <a:pt x="1132" y="572"/>
                  </a:cubicBezTo>
                  <a:cubicBezTo>
                    <a:pt x="1132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153851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60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25830" y="210047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0" y="881"/>
                    <a:pt x="262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62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-384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60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89222" y="2164692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1"/>
                    <a:pt x="0" y="560"/>
                  </a:cubicBezTo>
                  <a:cubicBezTo>
                    <a:pt x="24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153851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81"/>
                    <a:pt x="251" y="1132"/>
                    <a:pt x="560" y="1132"/>
                  </a:cubicBezTo>
                  <a:cubicBezTo>
                    <a:pt x="882" y="1132"/>
                    <a:pt x="1132" y="881"/>
                    <a:pt x="1132" y="560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25830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50"/>
                    <a:pt x="0" y="560"/>
                  </a:cubicBezTo>
                  <a:cubicBezTo>
                    <a:pt x="0" y="870"/>
                    <a:pt x="262" y="1132"/>
                    <a:pt x="572" y="1132"/>
                  </a:cubicBezTo>
                  <a:cubicBezTo>
                    <a:pt x="881" y="1132"/>
                    <a:pt x="1131" y="870"/>
                    <a:pt x="1131" y="560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-384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89222" y="242076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51"/>
                    <a:pt x="0" y="572"/>
                  </a:cubicBezTo>
                  <a:cubicBezTo>
                    <a:pt x="0" y="882"/>
                    <a:pt x="274" y="1132"/>
                    <a:pt x="572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-384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62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89222" y="2292336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2" y="0"/>
                    <a:pt x="0" y="262"/>
                    <a:pt x="0" y="572"/>
                  </a:cubicBezTo>
                  <a:cubicBezTo>
                    <a:pt x="24" y="881"/>
                    <a:pt x="274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62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153851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25830" y="2228909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82"/>
                    <a:pt x="262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-102226" y="210088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69"/>
                    <a:pt x="250" y="1131"/>
                    <a:pt x="560" y="1131"/>
                  </a:cubicBezTo>
                  <a:cubicBezTo>
                    <a:pt x="870" y="1131"/>
                    <a:pt x="1131" y="869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-136173" y="2168368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7"/>
                  </a:lnTo>
                  <a:cubicBezTo>
                    <a:pt x="155" y="834"/>
                    <a:pt x="238" y="655"/>
                    <a:pt x="238" y="453"/>
                  </a:cubicBezTo>
                  <a:cubicBezTo>
                    <a:pt x="238" y="263"/>
                    <a:pt x="131" y="96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-102226" y="2356965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2"/>
                    <a:pt x="560" y="1132"/>
                  </a:cubicBezTo>
                  <a:cubicBezTo>
                    <a:pt x="870" y="1132"/>
                    <a:pt x="1131" y="881"/>
                    <a:pt x="1131" y="560"/>
                  </a:cubicBezTo>
                  <a:cubicBezTo>
                    <a:pt x="1131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-136173" y="2424446"/>
              <a:ext cx="8212" cy="31542"/>
            </a:xfrm>
            <a:custGeom>
              <a:avLst/>
              <a:gdLst/>
              <a:ahLst/>
              <a:cxnLst/>
              <a:rect l="l" t="t" r="r" b="b"/>
              <a:pathLst>
                <a:path w="239" h="918" extrusionOk="0">
                  <a:moveTo>
                    <a:pt x="0" y="1"/>
                  </a:moveTo>
                  <a:lnTo>
                    <a:pt x="0" y="918"/>
                  </a:lnTo>
                  <a:cubicBezTo>
                    <a:pt x="155" y="834"/>
                    <a:pt x="238" y="656"/>
                    <a:pt x="238" y="465"/>
                  </a:cubicBezTo>
                  <a:cubicBezTo>
                    <a:pt x="238" y="263"/>
                    <a:pt x="131" y="108"/>
                    <a:pt x="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-136173" y="2296424"/>
              <a:ext cx="8212" cy="31920"/>
            </a:xfrm>
            <a:custGeom>
              <a:avLst/>
              <a:gdLst/>
              <a:ahLst/>
              <a:cxnLst/>
              <a:rect l="l" t="t" r="r" b="b"/>
              <a:pathLst>
                <a:path w="239" h="929" extrusionOk="0">
                  <a:moveTo>
                    <a:pt x="0" y="0"/>
                  </a:moveTo>
                  <a:lnTo>
                    <a:pt x="0" y="929"/>
                  </a:lnTo>
                  <a:cubicBezTo>
                    <a:pt x="155" y="822"/>
                    <a:pt x="238" y="655"/>
                    <a:pt x="238" y="465"/>
                  </a:cubicBezTo>
                  <a:cubicBezTo>
                    <a:pt x="238" y="274"/>
                    <a:pt x="131" y="107"/>
                    <a:pt x="0" y="0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-102226" y="2228497"/>
              <a:ext cx="38894" cy="38894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70" y="1132"/>
                    <a:pt x="1131" y="882"/>
                    <a:pt x="1131" y="572"/>
                  </a:cubicBezTo>
                  <a:cubicBezTo>
                    <a:pt x="1131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rgbClr val="A81916"/>
            </a:solidFill>
            <a:ln w="952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-136173" y="-33734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81916"/>
            </a:solidFill>
            <a:ln w="3875" cap="flat" cmpd="sng">
              <a:solidFill>
                <a:srgbClr val="A81916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solidFill>
              <a:srgbClr val="A81916"/>
            </a:solidFill>
            <a:ln w="29775" cap="flat" cmpd="sng">
              <a:solidFill>
                <a:srgbClr val="A8191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-143972" y="-18994"/>
              <a:ext cx="5607388" cy="2508928"/>
            </a:xfrm>
            <a:custGeom>
              <a:avLst/>
              <a:gdLst/>
              <a:ahLst/>
              <a:cxnLst/>
              <a:rect l="l" t="t" r="r" b="b"/>
              <a:pathLst>
                <a:path w="163200" h="73021" fill="none" extrusionOk="0">
                  <a:moveTo>
                    <a:pt x="1" y="24"/>
                  </a:moveTo>
                  <a:lnTo>
                    <a:pt x="1" y="73021"/>
                  </a:lnTo>
                  <a:lnTo>
                    <a:pt x="163200" y="73021"/>
                  </a:lnTo>
                  <a:lnTo>
                    <a:pt x="129529" y="0"/>
                  </a:lnTo>
                  <a:close/>
                </a:path>
              </a:pathLst>
            </a:custGeom>
            <a:solidFill>
              <a:srgbClr val="A81916"/>
            </a:solidFill>
            <a:ln w="3875" cap="flat" cmpd="sng">
              <a:solidFill>
                <a:srgbClr val="A81916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-141086" y="-19818"/>
              <a:ext cx="5604501" cy="2507313"/>
            </a:xfrm>
            <a:custGeom>
              <a:avLst/>
              <a:gdLst/>
              <a:ahLst/>
              <a:cxnLst/>
              <a:rect l="l" t="t" r="r" b="b"/>
              <a:pathLst>
                <a:path w="163116" h="72974" fill="none" extrusionOk="0">
                  <a:moveTo>
                    <a:pt x="0" y="48"/>
                  </a:moveTo>
                  <a:lnTo>
                    <a:pt x="0" y="72973"/>
                  </a:lnTo>
                  <a:lnTo>
                    <a:pt x="163116" y="72973"/>
                  </a:lnTo>
                  <a:lnTo>
                    <a:pt x="129493" y="0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3" name="Google Shape;1573;p2"/>
          <p:cNvGrpSpPr/>
          <p:nvPr/>
        </p:nvGrpSpPr>
        <p:grpSpPr>
          <a:xfrm>
            <a:off x="-143978" y="2628900"/>
            <a:ext cx="6868628" cy="2562225"/>
            <a:chOff x="-143978" y="2628900"/>
            <a:chExt cx="6868628" cy="2562225"/>
          </a:xfrm>
        </p:grpSpPr>
        <p:sp>
          <p:nvSpPr>
            <p:cNvPr id="1574" name="Google Shape;1574;p2"/>
            <p:cNvSpPr/>
            <p:nvPr/>
          </p:nvSpPr>
          <p:spPr>
            <a:xfrm>
              <a:off x="-142875" y="2628900"/>
              <a:ext cx="6867525" cy="2562225"/>
            </a:xfrm>
            <a:custGeom>
              <a:avLst/>
              <a:gdLst/>
              <a:ahLst/>
              <a:cxnLst/>
              <a:rect l="l" t="t" r="r" b="b"/>
              <a:pathLst>
                <a:path w="274701" h="102489" extrusionOk="0">
                  <a:moveTo>
                    <a:pt x="0" y="1143"/>
                  </a:moveTo>
                  <a:lnTo>
                    <a:pt x="228219" y="0"/>
                  </a:lnTo>
                  <a:lnTo>
                    <a:pt x="274701" y="102489"/>
                  </a:lnTo>
                  <a:lnTo>
                    <a:pt x="381" y="1013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5" name="Google Shape;1575;p2"/>
            <p:cNvSpPr/>
            <p:nvPr/>
          </p:nvSpPr>
          <p:spPr>
            <a:xfrm>
              <a:off x="3062850" y="2634723"/>
              <a:ext cx="2431314" cy="2537280"/>
            </a:xfrm>
            <a:custGeom>
              <a:avLst/>
              <a:gdLst/>
              <a:ahLst/>
              <a:cxnLst/>
              <a:rect l="l" t="t" r="r" b="b"/>
              <a:pathLst>
                <a:path w="70760" h="73844" extrusionOk="0">
                  <a:moveTo>
                    <a:pt x="70760" y="1"/>
                  </a:moveTo>
                  <a:lnTo>
                    <a:pt x="56758" y="36"/>
                  </a:lnTo>
                  <a:lnTo>
                    <a:pt x="1" y="73843"/>
                  </a:lnTo>
                  <a:lnTo>
                    <a:pt x="382" y="73843"/>
                  </a:lnTo>
                  <a:lnTo>
                    <a:pt x="70760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3040757" y="2637197"/>
              <a:ext cx="1559486" cy="2534732"/>
            </a:xfrm>
            <a:custGeom>
              <a:avLst/>
              <a:gdLst/>
              <a:ahLst/>
              <a:cxnLst/>
              <a:rect l="l" t="t" r="r" b="b"/>
              <a:pathLst>
                <a:path w="45388" h="73772" extrusionOk="0">
                  <a:moveTo>
                    <a:pt x="45387" y="0"/>
                  </a:moveTo>
                  <a:lnTo>
                    <a:pt x="34767" y="24"/>
                  </a:lnTo>
                  <a:lnTo>
                    <a:pt x="1" y="73771"/>
                  </a:lnTo>
                  <a:lnTo>
                    <a:pt x="299" y="73771"/>
                  </a:lnTo>
                  <a:lnTo>
                    <a:pt x="45387" y="0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244094" y="4239150"/>
              <a:ext cx="3184357" cy="932778"/>
            </a:xfrm>
            <a:custGeom>
              <a:avLst/>
              <a:gdLst/>
              <a:ahLst/>
              <a:cxnLst/>
              <a:rect l="l" t="t" r="r" b="b"/>
              <a:pathLst>
                <a:path w="92679" h="27148" extrusionOk="0">
                  <a:moveTo>
                    <a:pt x="88428" y="1"/>
                  </a:moveTo>
                  <a:lnTo>
                    <a:pt x="0" y="27147"/>
                  </a:lnTo>
                  <a:lnTo>
                    <a:pt x="3655" y="27147"/>
                  </a:lnTo>
                  <a:lnTo>
                    <a:pt x="92679" y="9276"/>
                  </a:lnTo>
                  <a:lnTo>
                    <a:pt x="88428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3092330" y="2958728"/>
              <a:ext cx="2755626" cy="2213200"/>
            </a:xfrm>
            <a:custGeom>
              <a:avLst/>
              <a:gdLst/>
              <a:ahLst/>
              <a:cxnLst/>
              <a:rect l="l" t="t" r="r" b="b"/>
              <a:pathLst>
                <a:path w="80201" h="64414" extrusionOk="0">
                  <a:moveTo>
                    <a:pt x="75712" y="0"/>
                  </a:moveTo>
                  <a:lnTo>
                    <a:pt x="0" y="64413"/>
                  </a:lnTo>
                  <a:lnTo>
                    <a:pt x="595" y="64413"/>
                  </a:lnTo>
                  <a:lnTo>
                    <a:pt x="80201" y="9775"/>
                  </a:lnTo>
                  <a:lnTo>
                    <a:pt x="75712" y="0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3740718" y="4890013"/>
              <a:ext cx="2970404" cy="281916"/>
            </a:xfrm>
            <a:custGeom>
              <a:avLst/>
              <a:gdLst/>
              <a:ahLst/>
              <a:cxnLst/>
              <a:rect l="l" t="t" r="r" b="b"/>
              <a:pathLst>
                <a:path w="86452" h="8205" extrusionOk="0">
                  <a:moveTo>
                    <a:pt x="82677" y="1"/>
                  </a:moveTo>
                  <a:lnTo>
                    <a:pt x="0" y="8204"/>
                  </a:lnTo>
                  <a:lnTo>
                    <a:pt x="86452" y="8204"/>
                  </a:lnTo>
                  <a:lnTo>
                    <a:pt x="82677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3022753" y="2639224"/>
              <a:ext cx="880003" cy="2532704"/>
            </a:xfrm>
            <a:custGeom>
              <a:avLst/>
              <a:gdLst/>
              <a:ahLst/>
              <a:cxnLst/>
              <a:rect l="l" t="t" r="r" b="b"/>
              <a:pathLst>
                <a:path w="25612" h="73713" extrusionOk="0">
                  <a:moveTo>
                    <a:pt x="25611" y="1"/>
                  </a:moveTo>
                  <a:lnTo>
                    <a:pt x="16586" y="25"/>
                  </a:lnTo>
                  <a:lnTo>
                    <a:pt x="1" y="73712"/>
                  </a:lnTo>
                  <a:lnTo>
                    <a:pt x="251" y="73712"/>
                  </a:lnTo>
                  <a:lnTo>
                    <a:pt x="25611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3140570" y="3614916"/>
              <a:ext cx="2998647" cy="1557012"/>
            </a:xfrm>
            <a:custGeom>
              <a:avLst/>
              <a:gdLst/>
              <a:ahLst/>
              <a:cxnLst/>
              <a:rect l="l" t="t" r="r" b="b"/>
              <a:pathLst>
                <a:path w="87274" h="45316" extrusionOk="0">
                  <a:moveTo>
                    <a:pt x="83083" y="0"/>
                  </a:moveTo>
                  <a:lnTo>
                    <a:pt x="1" y="45315"/>
                  </a:lnTo>
                  <a:lnTo>
                    <a:pt x="1144" y="45315"/>
                  </a:lnTo>
                  <a:lnTo>
                    <a:pt x="87274" y="9096"/>
                  </a:lnTo>
                  <a:lnTo>
                    <a:pt x="83083" y="0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1008423" y="2645787"/>
              <a:ext cx="1953412" cy="2526142"/>
            </a:xfrm>
            <a:custGeom>
              <a:avLst/>
              <a:gdLst/>
              <a:ahLst/>
              <a:cxnLst/>
              <a:rect l="l" t="t" r="r" b="b"/>
              <a:pathLst>
                <a:path w="56853" h="73522" extrusionOk="0">
                  <a:moveTo>
                    <a:pt x="11931" y="0"/>
                  </a:moveTo>
                  <a:lnTo>
                    <a:pt x="1" y="36"/>
                  </a:lnTo>
                  <a:lnTo>
                    <a:pt x="56520" y="73521"/>
                  </a:lnTo>
                  <a:lnTo>
                    <a:pt x="56853" y="73521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1781191" y="2643725"/>
              <a:ext cx="1200297" cy="2528203"/>
            </a:xfrm>
            <a:custGeom>
              <a:avLst/>
              <a:gdLst/>
              <a:ahLst/>
              <a:cxnLst/>
              <a:rect l="l" t="t" r="r" b="b"/>
              <a:pathLst>
                <a:path w="34934" h="73582" extrusionOk="0">
                  <a:moveTo>
                    <a:pt x="9633" y="1"/>
                  </a:moveTo>
                  <a:lnTo>
                    <a:pt x="1" y="36"/>
                  </a:lnTo>
                  <a:lnTo>
                    <a:pt x="34660" y="73581"/>
                  </a:lnTo>
                  <a:lnTo>
                    <a:pt x="34933" y="73581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-141504" y="3921295"/>
              <a:ext cx="2974492" cy="1250633"/>
            </a:xfrm>
            <a:custGeom>
              <a:avLst/>
              <a:gdLst/>
              <a:ahLst/>
              <a:cxnLst/>
              <a:rect l="l" t="t" r="r" b="b"/>
              <a:pathLst>
                <a:path w="86571" h="36399" extrusionOk="0">
                  <a:moveTo>
                    <a:pt x="0" y="1"/>
                  </a:moveTo>
                  <a:lnTo>
                    <a:pt x="0" y="10395"/>
                  </a:lnTo>
                  <a:lnTo>
                    <a:pt x="84713" y="36398"/>
                  </a:lnTo>
                  <a:lnTo>
                    <a:pt x="86570" y="363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-141504" y="4613079"/>
              <a:ext cx="2785071" cy="558849"/>
            </a:xfrm>
            <a:custGeom>
              <a:avLst/>
              <a:gdLst/>
              <a:ahLst/>
              <a:cxnLst/>
              <a:rect l="l" t="t" r="r" b="b"/>
              <a:pathLst>
                <a:path w="81058" h="16265" extrusionOk="0">
                  <a:moveTo>
                    <a:pt x="0" y="0"/>
                  </a:moveTo>
                  <a:lnTo>
                    <a:pt x="0" y="9299"/>
                  </a:lnTo>
                  <a:lnTo>
                    <a:pt x="70247" y="16264"/>
                  </a:lnTo>
                  <a:lnTo>
                    <a:pt x="81058" y="16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-141504" y="3083898"/>
              <a:ext cx="3041595" cy="2088030"/>
            </a:xfrm>
            <a:custGeom>
              <a:avLst/>
              <a:gdLst/>
              <a:ahLst/>
              <a:cxnLst/>
              <a:rect l="l" t="t" r="r" b="b"/>
              <a:pathLst>
                <a:path w="88524" h="60771" extrusionOk="0">
                  <a:moveTo>
                    <a:pt x="0" y="1"/>
                  </a:moveTo>
                  <a:lnTo>
                    <a:pt x="0" y="12919"/>
                  </a:lnTo>
                  <a:lnTo>
                    <a:pt x="87737" y="60770"/>
                  </a:lnTo>
                  <a:lnTo>
                    <a:pt x="88523" y="607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2420990" y="2642110"/>
              <a:ext cx="577265" cy="2529818"/>
            </a:xfrm>
            <a:custGeom>
              <a:avLst/>
              <a:gdLst/>
              <a:ahLst/>
              <a:cxnLst/>
              <a:rect l="l" t="t" r="r" b="b"/>
              <a:pathLst>
                <a:path w="16801" h="73629" extrusionOk="0">
                  <a:moveTo>
                    <a:pt x="8621" y="0"/>
                  </a:moveTo>
                  <a:lnTo>
                    <a:pt x="1" y="36"/>
                  </a:lnTo>
                  <a:lnTo>
                    <a:pt x="16562" y="73628"/>
                  </a:lnTo>
                  <a:lnTo>
                    <a:pt x="16801" y="73628"/>
                  </a:lnTo>
                  <a:lnTo>
                    <a:pt x="8621" y="0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3008460" y="2640873"/>
              <a:ext cx="288856" cy="2531055"/>
            </a:xfrm>
            <a:custGeom>
              <a:avLst/>
              <a:gdLst/>
              <a:ahLst/>
              <a:cxnLst/>
              <a:rect l="l" t="t" r="r" b="b"/>
              <a:pathLst>
                <a:path w="8407" h="73665" extrusionOk="0">
                  <a:moveTo>
                    <a:pt x="8406" y="0"/>
                  </a:moveTo>
                  <a:lnTo>
                    <a:pt x="0" y="24"/>
                  </a:lnTo>
                  <a:lnTo>
                    <a:pt x="0" y="73664"/>
                  </a:lnTo>
                  <a:lnTo>
                    <a:pt x="179" y="73664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2717989" y="2641698"/>
              <a:ext cx="290505" cy="2530231"/>
            </a:xfrm>
            <a:custGeom>
              <a:avLst/>
              <a:gdLst/>
              <a:ahLst/>
              <a:cxnLst/>
              <a:rect l="l" t="t" r="r" b="b"/>
              <a:pathLst>
                <a:path w="8455" h="73641" extrusionOk="0">
                  <a:moveTo>
                    <a:pt x="8454" y="0"/>
                  </a:moveTo>
                  <a:lnTo>
                    <a:pt x="1" y="12"/>
                  </a:lnTo>
                  <a:lnTo>
                    <a:pt x="8157" y="73640"/>
                  </a:lnTo>
                  <a:lnTo>
                    <a:pt x="8454" y="73640"/>
                  </a:lnTo>
                  <a:lnTo>
                    <a:pt x="84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2112137" y="2643313"/>
              <a:ext cx="877941" cy="2528616"/>
            </a:xfrm>
            <a:custGeom>
              <a:avLst/>
              <a:gdLst/>
              <a:ahLst/>
              <a:cxnLst/>
              <a:rect l="l" t="t" r="r" b="b"/>
              <a:pathLst>
                <a:path w="25552" h="73594" extrusionOk="0">
                  <a:moveTo>
                    <a:pt x="8990" y="1"/>
                  </a:moveTo>
                  <a:lnTo>
                    <a:pt x="1" y="13"/>
                  </a:lnTo>
                  <a:lnTo>
                    <a:pt x="25301" y="73593"/>
                  </a:lnTo>
                  <a:lnTo>
                    <a:pt x="25551" y="73593"/>
                  </a:lnTo>
                  <a:lnTo>
                    <a:pt x="89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1418325" y="2644962"/>
              <a:ext cx="1553748" cy="2526966"/>
            </a:xfrm>
            <a:custGeom>
              <a:avLst/>
              <a:gdLst/>
              <a:ahLst/>
              <a:cxnLst/>
              <a:rect l="l" t="t" r="r" b="b"/>
              <a:pathLst>
                <a:path w="45221" h="73546" extrusionOk="0">
                  <a:moveTo>
                    <a:pt x="10562" y="0"/>
                  </a:moveTo>
                  <a:lnTo>
                    <a:pt x="1" y="24"/>
                  </a:lnTo>
                  <a:lnTo>
                    <a:pt x="44923" y="73545"/>
                  </a:lnTo>
                  <a:lnTo>
                    <a:pt x="45221" y="73545"/>
                  </a:lnTo>
                  <a:lnTo>
                    <a:pt x="10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531417" y="2646989"/>
              <a:ext cx="2418976" cy="2524939"/>
            </a:xfrm>
            <a:custGeom>
              <a:avLst/>
              <a:gdLst/>
              <a:ahLst/>
              <a:cxnLst/>
              <a:rect l="l" t="t" r="r" b="b"/>
              <a:pathLst>
                <a:path w="70403" h="73487" extrusionOk="0">
                  <a:moveTo>
                    <a:pt x="13884" y="1"/>
                  </a:moveTo>
                  <a:lnTo>
                    <a:pt x="1" y="37"/>
                  </a:lnTo>
                  <a:lnTo>
                    <a:pt x="70010" y="73486"/>
                  </a:lnTo>
                  <a:lnTo>
                    <a:pt x="70403" y="73486"/>
                  </a:lnTo>
                  <a:lnTo>
                    <a:pt x="13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-141504" y="2649875"/>
              <a:ext cx="3062451" cy="2522053"/>
            </a:xfrm>
            <a:custGeom>
              <a:avLst/>
              <a:gdLst/>
              <a:ahLst/>
              <a:cxnLst/>
              <a:rect l="l" t="t" r="r" b="b"/>
              <a:pathLst>
                <a:path w="89131" h="73403" extrusionOk="0">
                  <a:moveTo>
                    <a:pt x="0" y="0"/>
                  </a:moveTo>
                  <a:lnTo>
                    <a:pt x="0" y="12633"/>
                  </a:lnTo>
                  <a:lnTo>
                    <a:pt x="88523" y="73402"/>
                  </a:lnTo>
                  <a:lnTo>
                    <a:pt x="89130" y="73402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-141504" y="3527782"/>
              <a:ext cx="3014589" cy="1644147"/>
            </a:xfrm>
            <a:custGeom>
              <a:avLst/>
              <a:gdLst/>
              <a:ahLst/>
              <a:cxnLst/>
              <a:rect l="l" t="t" r="r" b="b"/>
              <a:pathLst>
                <a:path w="87738" h="47852" extrusionOk="0">
                  <a:moveTo>
                    <a:pt x="0" y="0"/>
                  </a:moveTo>
                  <a:lnTo>
                    <a:pt x="0" y="11454"/>
                  </a:lnTo>
                  <a:lnTo>
                    <a:pt x="86570" y="47851"/>
                  </a:lnTo>
                  <a:lnTo>
                    <a:pt x="87737" y="47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-141504" y="4278423"/>
              <a:ext cx="2910688" cy="893506"/>
            </a:xfrm>
            <a:custGeom>
              <a:avLst/>
              <a:gdLst/>
              <a:ahLst/>
              <a:cxnLst/>
              <a:rect l="l" t="t" r="r" b="b"/>
              <a:pathLst>
                <a:path w="84714" h="26005" extrusionOk="0">
                  <a:moveTo>
                    <a:pt x="0" y="1"/>
                  </a:moveTo>
                  <a:lnTo>
                    <a:pt x="0" y="9740"/>
                  </a:lnTo>
                  <a:lnTo>
                    <a:pt x="81058" y="26004"/>
                  </a:lnTo>
                  <a:lnTo>
                    <a:pt x="84713" y="2600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-141504" y="4932584"/>
              <a:ext cx="2413616" cy="239345"/>
            </a:xfrm>
            <a:custGeom>
              <a:avLst/>
              <a:gdLst/>
              <a:ahLst/>
              <a:cxnLst/>
              <a:rect l="l" t="t" r="r" b="b"/>
              <a:pathLst>
                <a:path w="70247" h="6966" extrusionOk="0">
                  <a:moveTo>
                    <a:pt x="0" y="0"/>
                  </a:moveTo>
                  <a:lnTo>
                    <a:pt x="0" y="6965"/>
                  </a:lnTo>
                  <a:lnTo>
                    <a:pt x="70247" y="6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3369676" y="4557830"/>
              <a:ext cx="3211776" cy="614098"/>
            </a:xfrm>
            <a:custGeom>
              <a:avLst/>
              <a:gdLst/>
              <a:ahLst/>
              <a:cxnLst/>
              <a:rect l="l" t="t" r="r" b="b"/>
              <a:pathLst>
                <a:path w="93477" h="17873" extrusionOk="0">
                  <a:moveTo>
                    <a:pt x="89024" y="1"/>
                  </a:moveTo>
                  <a:lnTo>
                    <a:pt x="0" y="17872"/>
                  </a:lnTo>
                  <a:lnTo>
                    <a:pt x="10799" y="17872"/>
                  </a:lnTo>
                  <a:lnTo>
                    <a:pt x="93476" y="9669"/>
                  </a:lnTo>
                  <a:lnTo>
                    <a:pt x="890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3179842" y="3927446"/>
              <a:ext cx="3102548" cy="1244483"/>
            </a:xfrm>
            <a:custGeom>
              <a:avLst/>
              <a:gdLst/>
              <a:ahLst/>
              <a:cxnLst/>
              <a:rect l="l" t="t" r="r" b="b"/>
              <a:pathLst>
                <a:path w="90298" h="36220" extrusionOk="0">
                  <a:moveTo>
                    <a:pt x="86131" y="0"/>
                  </a:moveTo>
                  <a:lnTo>
                    <a:pt x="1" y="36219"/>
                  </a:lnTo>
                  <a:lnTo>
                    <a:pt x="1870" y="36219"/>
                  </a:lnTo>
                  <a:lnTo>
                    <a:pt x="90298" y="9073"/>
                  </a:lnTo>
                  <a:lnTo>
                    <a:pt x="861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3112773" y="3294587"/>
              <a:ext cx="2882445" cy="1877341"/>
            </a:xfrm>
            <a:custGeom>
              <a:avLst/>
              <a:gdLst/>
              <a:ahLst/>
              <a:cxnLst/>
              <a:rect l="l" t="t" r="r" b="b"/>
              <a:pathLst>
                <a:path w="83892" h="54639" extrusionOk="0">
                  <a:moveTo>
                    <a:pt x="79606" y="0"/>
                  </a:moveTo>
                  <a:lnTo>
                    <a:pt x="0" y="54638"/>
                  </a:lnTo>
                  <a:lnTo>
                    <a:pt x="810" y="54638"/>
                  </a:lnTo>
                  <a:lnTo>
                    <a:pt x="83892" y="9323"/>
                  </a:lnTo>
                  <a:lnTo>
                    <a:pt x="796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3075941" y="2634723"/>
              <a:ext cx="2617777" cy="2537205"/>
            </a:xfrm>
            <a:custGeom>
              <a:avLst/>
              <a:gdLst/>
              <a:ahLst/>
              <a:cxnLst/>
              <a:rect l="l" t="t" r="r" b="b"/>
              <a:pathLst>
                <a:path w="76189" h="73844" extrusionOk="0">
                  <a:moveTo>
                    <a:pt x="71855" y="1"/>
                  </a:moveTo>
                  <a:lnTo>
                    <a:pt x="70379" y="13"/>
                  </a:lnTo>
                  <a:lnTo>
                    <a:pt x="1" y="73843"/>
                  </a:lnTo>
                  <a:lnTo>
                    <a:pt x="477" y="73843"/>
                  </a:lnTo>
                  <a:lnTo>
                    <a:pt x="76189" y="9430"/>
                  </a:lnTo>
                  <a:lnTo>
                    <a:pt x="718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3050996" y="2635960"/>
              <a:ext cx="1962002" cy="2535969"/>
            </a:xfrm>
            <a:custGeom>
              <a:avLst/>
              <a:gdLst/>
              <a:ahLst/>
              <a:cxnLst/>
              <a:rect l="l" t="t" r="r" b="b"/>
              <a:pathLst>
                <a:path w="57103" h="73808" extrusionOk="0">
                  <a:moveTo>
                    <a:pt x="57103" y="0"/>
                  </a:moveTo>
                  <a:lnTo>
                    <a:pt x="45089" y="36"/>
                  </a:lnTo>
                  <a:lnTo>
                    <a:pt x="1" y="73807"/>
                  </a:lnTo>
                  <a:lnTo>
                    <a:pt x="346" y="73807"/>
                  </a:lnTo>
                  <a:lnTo>
                    <a:pt x="5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3031377" y="2637987"/>
              <a:ext cx="1203973" cy="2533941"/>
            </a:xfrm>
            <a:custGeom>
              <a:avLst/>
              <a:gdLst/>
              <a:ahLst/>
              <a:cxnLst/>
              <a:rect l="l" t="t" r="r" b="b"/>
              <a:pathLst>
                <a:path w="35041" h="73749" extrusionOk="0">
                  <a:moveTo>
                    <a:pt x="35040" y="1"/>
                  </a:moveTo>
                  <a:lnTo>
                    <a:pt x="25360" y="37"/>
                  </a:lnTo>
                  <a:lnTo>
                    <a:pt x="0" y="73748"/>
                  </a:lnTo>
                  <a:lnTo>
                    <a:pt x="274" y="73748"/>
                  </a:lnTo>
                  <a:lnTo>
                    <a:pt x="350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3014575" y="2639636"/>
              <a:ext cx="578090" cy="2532292"/>
            </a:xfrm>
            <a:custGeom>
              <a:avLst/>
              <a:gdLst/>
              <a:ahLst/>
              <a:cxnLst/>
              <a:rect l="l" t="t" r="r" b="b"/>
              <a:pathLst>
                <a:path w="16825" h="73701" extrusionOk="0">
                  <a:moveTo>
                    <a:pt x="16824" y="1"/>
                  </a:moveTo>
                  <a:lnTo>
                    <a:pt x="8204" y="36"/>
                  </a:lnTo>
                  <a:lnTo>
                    <a:pt x="1" y="73700"/>
                  </a:lnTo>
                  <a:lnTo>
                    <a:pt x="239" y="73700"/>
                  </a:lnTo>
                  <a:lnTo>
                    <a:pt x="168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-143978" y="2634723"/>
              <a:ext cx="6853863" cy="2537205"/>
            </a:xfrm>
            <a:custGeom>
              <a:avLst/>
              <a:gdLst/>
              <a:ahLst/>
              <a:cxnLst/>
              <a:rect l="l" t="t" r="r" b="b"/>
              <a:pathLst>
                <a:path w="199478" h="73844" fill="none" extrusionOk="0">
                  <a:moveTo>
                    <a:pt x="1" y="441"/>
                  </a:moveTo>
                  <a:lnTo>
                    <a:pt x="1" y="73843"/>
                  </a:lnTo>
                  <a:lnTo>
                    <a:pt x="199478" y="73843"/>
                  </a:lnTo>
                  <a:lnTo>
                    <a:pt x="165509" y="1"/>
                  </a:lnTo>
                  <a:close/>
                </a:path>
              </a:pathLst>
            </a:custGeom>
            <a:noFill/>
            <a:ln w="3875" cap="flat" cmpd="sng">
              <a:solidFill>
                <a:srgbClr val="101D2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-44165" y="2648226"/>
              <a:ext cx="2981055" cy="2523702"/>
            </a:xfrm>
            <a:custGeom>
              <a:avLst/>
              <a:gdLst/>
              <a:ahLst/>
              <a:cxnLst/>
              <a:rect l="l" t="t" r="r" b="b"/>
              <a:pathLst>
                <a:path w="86762" h="73451" extrusionOk="0">
                  <a:moveTo>
                    <a:pt x="16753" y="1"/>
                  </a:moveTo>
                  <a:lnTo>
                    <a:pt x="1" y="48"/>
                  </a:lnTo>
                  <a:lnTo>
                    <a:pt x="86297" y="73450"/>
                  </a:lnTo>
                  <a:lnTo>
                    <a:pt x="86762" y="73450"/>
                  </a:lnTo>
                  <a:lnTo>
                    <a:pt x="16753" y="1"/>
                  </a:lnTo>
                  <a:close/>
                </a:path>
              </a:pathLst>
            </a:custGeom>
            <a:solidFill>
              <a:srgbClr val="4EB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-141504" y="2634723"/>
              <a:ext cx="6852626" cy="2537205"/>
            </a:xfrm>
            <a:custGeom>
              <a:avLst/>
              <a:gdLst/>
              <a:ahLst/>
              <a:cxnLst/>
              <a:rect l="l" t="t" r="r" b="b"/>
              <a:pathLst>
                <a:path w="199442" h="73844" fill="none" extrusionOk="0">
                  <a:moveTo>
                    <a:pt x="0" y="441"/>
                  </a:moveTo>
                  <a:lnTo>
                    <a:pt x="0" y="73843"/>
                  </a:lnTo>
                  <a:lnTo>
                    <a:pt x="199442" y="73843"/>
                  </a:lnTo>
                  <a:lnTo>
                    <a:pt x="165497" y="1"/>
                  </a:lnTo>
                  <a:close/>
                </a:path>
              </a:pathLst>
            </a:custGeom>
            <a:noFill/>
            <a:ln w="29775" cap="flat" cmpd="sng">
              <a:solidFill>
                <a:srgbClr val="101D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8" name="Google Shape;1608;p2"/>
          <p:cNvSpPr txBox="1">
            <a:spLocks noGrp="1"/>
          </p:cNvSpPr>
          <p:nvPr>
            <p:ph type="ctrTitle"/>
          </p:nvPr>
        </p:nvSpPr>
        <p:spPr>
          <a:xfrm>
            <a:off x="2136925" y="1567139"/>
            <a:ext cx="5973900" cy="11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9" name="Google Shape;1609;p2"/>
          <p:cNvSpPr txBox="1">
            <a:spLocks noGrp="1"/>
          </p:cNvSpPr>
          <p:nvPr>
            <p:ph type="subTitle" idx="1"/>
          </p:nvPr>
        </p:nvSpPr>
        <p:spPr>
          <a:xfrm rot="-1384">
            <a:off x="2888100" y="2596933"/>
            <a:ext cx="44715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2">
    <p:bg>
      <p:bgPr>
        <a:solidFill>
          <a:schemeClr val="accent2"/>
        </a:solidFill>
        <a:effectLst/>
      </p:bgPr>
    </p:bg>
    <p:spTree>
      <p:nvGrpSpPr>
        <p:cNvPr id="1" name="Shape 6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4" name="Google Shape;6714;p23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6715" name="Google Shape;6715;p23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3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3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30" name="Google Shape;6730;p23"/>
          <p:cNvSpPr txBox="1">
            <a:spLocks noGrp="1"/>
          </p:cNvSpPr>
          <p:nvPr>
            <p:ph type="title"/>
          </p:nvPr>
        </p:nvSpPr>
        <p:spPr>
          <a:xfrm>
            <a:off x="2026200" y="540000"/>
            <a:ext cx="50916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4">
  <p:cSld name="CUSTOM_1_2_2_1_2_1">
    <p:bg>
      <p:bgPr>
        <a:solidFill>
          <a:schemeClr val="accent1"/>
        </a:solidFill>
        <a:effectLst/>
      </p:bgPr>
    </p:bg>
    <p:spTree>
      <p:nvGrpSpPr>
        <p:cNvPr id="1" name="Shape 6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7" name="Google Shape;6807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3377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8" name="Google Shape;6808;p28"/>
          <p:cNvSpPr txBox="1">
            <a:spLocks noGrp="1"/>
          </p:cNvSpPr>
          <p:nvPr>
            <p:ph type="subTitle" idx="1"/>
          </p:nvPr>
        </p:nvSpPr>
        <p:spPr>
          <a:xfrm>
            <a:off x="1405050" y="2085975"/>
            <a:ext cx="27717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2_1">
    <p:bg>
      <p:bgPr>
        <a:solidFill>
          <a:schemeClr val="accent2"/>
        </a:solidFill>
        <a:effectLst/>
      </p:bgPr>
    </p:bg>
    <p:spTree>
      <p:nvGrpSpPr>
        <p:cNvPr id="1" name="Shape 6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7" name="Google Shape;6847;p31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6848" name="Google Shape;6848;p31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1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1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1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1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1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1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1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1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1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1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1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0" name="Google Shape;6860;p31"/>
          <p:cNvSpPr txBox="1">
            <a:spLocks noGrp="1"/>
          </p:cNvSpPr>
          <p:nvPr>
            <p:ph type="title"/>
          </p:nvPr>
        </p:nvSpPr>
        <p:spPr>
          <a:xfrm>
            <a:off x="1262700" y="540000"/>
            <a:ext cx="6618600" cy="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2"/>
        </a:solidFill>
        <a:effectLst/>
      </p:bgPr>
    </p:bg>
    <p:spTree>
      <p:nvGrpSpPr>
        <p:cNvPr id="1" name="Shape 6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1" name="Google Shape;6971;p36"/>
          <p:cNvGrpSpPr/>
          <p:nvPr/>
        </p:nvGrpSpPr>
        <p:grpSpPr>
          <a:xfrm>
            <a:off x="-613" y="32"/>
            <a:ext cx="9162959" cy="5162845"/>
            <a:chOff x="14670875" y="846675"/>
            <a:chExt cx="7166400" cy="3385250"/>
          </a:xfrm>
        </p:grpSpPr>
        <p:sp>
          <p:nvSpPr>
            <p:cNvPr id="6972" name="Google Shape;6972;p36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6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6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6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6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6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6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6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6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6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6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6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6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6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6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rgbClr val="5CC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7" name="Google Shape;6987;p36"/>
          <p:cNvSpPr txBox="1">
            <a:spLocks noGrp="1"/>
          </p:cNvSpPr>
          <p:nvPr>
            <p:ph type="title"/>
          </p:nvPr>
        </p:nvSpPr>
        <p:spPr>
          <a:xfrm>
            <a:off x="1661550" y="540000"/>
            <a:ext cx="58209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88" name="Google Shape;6988;p36"/>
          <p:cNvSpPr txBox="1">
            <a:spLocks noGrp="1"/>
          </p:cNvSpPr>
          <p:nvPr>
            <p:ph type="title" idx="2" hasCustomPrompt="1"/>
          </p:nvPr>
        </p:nvSpPr>
        <p:spPr>
          <a:xfrm>
            <a:off x="1485900" y="158115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89" name="Google Shape;6989;p36"/>
          <p:cNvSpPr txBox="1">
            <a:spLocks noGrp="1"/>
          </p:cNvSpPr>
          <p:nvPr>
            <p:ph type="subTitle" idx="1"/>
          </p:nvPr>
        </p:nvSpPr>
        <p:spPr>
          <a:xfrm>
            <a:off x="1238250" y="2066925"/>
            <a:ext cx="17049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0" name="Google Shape;6990;p36"/>
          <p:cNvSpPr txBox="1">
            <a:spLocks noGrp="1"/>
          </p:cNvSpPr>
          <p:nvPr>
            <p:ph type="subTitle" idx="3"/>
          </p:nvPr>
        </p:nvSpPr>
        <p:spPr>
          <a:xfrm>
            <a:off x="946350" y="24138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1" name="Google Shape;6991;p36"/>
          <p:cNvSpPr txBox="1">
            <a:spLocks noGrp="1"/>
          </p:cNvSpPr>
          <p:nvPr>
            <p:ph type="title" idx="4" hasCustomPrompt="1"/>
          </p:nvPr>
        </p:nvSpPr>
        <p:spPr>
          <a:xfrm>
            <a:off x="3933750" y="158115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2" name="Google Shape;6992;p36"/>
          <p:cNvSpPr txBox="1">
            <a:spLocks noGrp="1"/>
          </p:cNvSpPr>
          <p:nvPr>
            <p:ph type="subTitle" idx="5"/>
          </p:nvPr>
        </p:nvSpPr>
        <p:spPr>
          <a:xfrm>
            <a:off x="3686100" y="2066925"/>
            <a:ext cx="17049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3" name="Google Shape;6993;p36"/>
          <p:cNvSpPr txBox="1">
            <a:spLocks noGrp="1"/>
          </p:cNvSpPr>
          <p:nvPr>
            <p:ph type="subTitle" idx="6"/>
          </p:nvPr>
        </p:nvSpPr>
        <p:spPr>
          <a:xfrm>
            <a:off x="3427650" y="24138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4" name="Google Shape;6994;p36"/>
          <p:cNvSpPr txBox="1">
            <a:spLocks noGrp="1"/>
          </p:cNvSpPr>
          <p:nvPr>
            <p:ph type="title" idx="7" hasCustomPrompt="1"/>
          </p:nvPr>
        </p:nvSpPr>
        <p:spPr>
          <a:xfrm>
            <a:off x="6381600" y="158115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5" name="Google Shape;6995;p36"/>
          <p:cNvSpPr txBox="1">
            <a:spLocks noGrp="1"/>
          </p:cNvSpPr>
          <p:nvPr>
            <p:ph type="subTitle" idx="8"/>
          </p:nvPr>
        </p:nvSpPr>
        <p:spPr>
          <a:xfrm>
            <a:off x="6133950" y="2066925"/>
            <a:ext cx="17049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6" name="Google Shape;6996;p36"/>
          <p:cNvSpPr txBox="1">
            <a:spLocks noGrp="1"/>
          </p:cNvSpPr>
          <p:nvPr>
            <p:ph type="subTitle" idx="9"/>
          </p:nvPr>
        </p:nvSpPr>
        <p:spPr>
          <a:xfrm>
            <a:off x="5875500" y="24138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97" name="Google Shape;6997;p36"/>
          <p:cNvSpPr txBox="1">
            <a:spLocks noGrp="1"/>
          </p:cNvSpPr>
          <p:nvPr>
            <p:ph type="title" idx="13" hasCustomPrompt="1"/>
          </p:nvPr>
        </p:nvSpPr>
        <p:spPr>
          <a:xfrm>
            <a:off x="1485900" y="321355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98" name="Google Shape;6998;p36"/>
          <p:cNvSpPr txBox="1">
            <a:spLocks noGrp="1"/>
          </p:cNvSpPr>
          <p:nvPr>
            <p:ph type="subTitle" idx="14"/>
          </p:nvPr>
        </p:nvSpPr>
        <p:spPr>
          <a:xfrm>
            <a:off x="1238250" y="3699325"/>
            <a:ext cx="17049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999" name="Google Shape;6999;p36"/>
          <p:cNvSpPr txBox="1">
            <a:spLocks noGrp="1"/>
          </p:cNvSpPr>
          <p:nvPr>
            <p:ph type="subTitle" idx="15"/>
          </p:nvPr>
        </p:nvSpPr>
        <p:spPr>
          <a:xfrm>
            <a:off x="946350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0" name="Google Shape;7000;p36"/>
          <p:cNvSpPr txBox="1">
            <a:spLocks noGrp="1"/>
          </p:cNvSpPr>
          <p:nvPr>
            <p:ph type="title" idx="16" hasCustomPrompt="1"/>
          </p:nvPr>
        </p:nvSpPr>
        <p:spPr>
          <a:xfrm>
            <a:off x="3933750" y="321355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01" name="Google Shape;7001;p36"/>
          <p:cNvSpPr txBox="1">
            <a:spLocks noGrp="1"/>
          </p:cNvSpPr>
          <p:nvPr>
            <p:ph type="subTitle" idx="17"/>
          </p:nvPr>
        </p:nvSpPr>
        <p:spPr>
          <a:xfrm>
            <a:off x="3686100" y="3699325"/>
            <a:ext cx="17049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002" name="Google Shape;7002;p36"/>
          <p:cNvSpPr txBox="1">
            <a:spLocks noGrp="1"/>
          </p:cNvSpPr>
          <p:nvPr>
            <p:ph type="subTitle" idx="18"/>
          </p:nvPr>
        </p:nvSpPr>
        <p:spPr>
          <a:xfrm>
            <a:off x="3427650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03" name="Google Shape;7003;p36"/>
          <p:cNvSpPr txBox="1">
            <a:spLocks noGrp="1"/>
          </p:cNvSpPr>
          <p:nvPr>
            <p:ph type="title" idx="19" hasCustomPrompt="1"/>
          </p:nvPr>
        </p:nvSpPr>
        <p:spPr>
          <a:xfrm>
            <a:off x="6381600" y="3213550"/>
            <a:ext cx="12765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04" name="Google Shape;7004;p36"/>
          <p:cNvSpPr txBox="1">
            <a:spLocks noGrp="1"/>
          </p:cNvSpPr>
          <p:nvPr>
            <p:ph type="subTitle" idx="20"/>
          </p:nvPr>
        </p:nvSpPr>
        <p:spPr>
          <a:xfrm>
            <a:off x="6133950" y="3699325"/>
            <a:ext cx="17049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7005" name="Google Shape;7005;p36"/>
          <p:cNvSpPr txBox="1">
            <a:spLocks noGrp="1"/>
          </p:cNvSpPr>
          <p:nvPr>
            <p:ph type="subTitle" idx="21"/>
          </p:nvPr>
        </p:nvSpPr>
        <p:spPr>
          <a:xfrm>
            <a:off x="5875500" y="4046275"/>
            <a:ext cx="2288700" cy="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4_1">
    <p:bg>
      <p:bgPr>
        <a:solidFill>
          <a:schemeClr val="accent3"/>
        </a:solidFill>
        <a:effectLst/>
      </p:bgPr>
    </p:bg>
    <p:spTree>
      <p:nvGrpSpPr>
        <p:cNvPr id="1" name="Shape 8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" name="Google Shape;8602;p38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8603" name="Google Shape;8603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3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3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3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3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3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3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3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3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38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38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38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38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38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38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3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38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38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3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38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38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38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38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38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38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3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38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38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3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38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38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38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38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38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38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3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38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38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3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38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38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38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38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38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38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3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38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38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3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38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38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38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38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38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38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3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38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38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38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38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38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38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38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38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3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38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38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3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3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38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38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38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38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38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38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3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38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38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3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38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38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38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38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38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38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3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38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38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3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38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38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38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38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38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38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3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38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38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3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38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38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38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38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38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38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3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38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38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3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38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38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38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38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38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38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3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38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38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38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38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38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38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38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38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3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38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38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3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3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38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38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38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38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38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38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3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38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38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3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38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38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38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38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38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38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3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38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38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3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38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38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38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38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38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38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3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38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38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3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38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38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38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38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38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38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3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38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38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3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38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38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38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38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38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38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3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38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38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38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6" name="Google Shape;8846;p38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7" name="Google Shape;8847;p38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8" name="Google Shape;8848;p38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9" name="Google Shape;8849;p38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38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3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38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38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3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3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38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38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38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38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38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38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3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38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38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3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38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38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38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38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38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38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3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38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38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3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38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38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38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38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38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38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3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38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38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3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38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38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38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38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38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38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3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38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38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3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38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38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38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38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38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38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3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38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38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38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38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38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38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38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38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3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38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38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3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3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38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38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38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38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38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38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3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38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38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3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38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38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38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38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38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38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3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38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38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3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38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38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38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38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38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38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3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38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38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3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38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38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38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38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38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38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3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38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38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3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38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38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38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38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38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38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3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38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38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38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38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38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38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38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38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3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38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38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3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3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38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38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38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38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38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38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3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38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38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3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38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38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38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38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38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38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3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38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38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3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38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38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38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38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38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38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3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38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38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3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38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38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38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38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38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38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3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38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38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3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38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38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38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38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38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38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3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38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38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38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38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38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38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38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38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3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38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38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3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3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38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38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38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38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38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38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3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38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38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3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38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38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38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38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38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38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3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38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38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3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38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38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38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38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38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38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3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38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38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3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38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38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38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38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38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38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3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38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38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3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38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38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38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38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38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38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3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38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38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38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38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38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38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38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38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3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38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38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3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3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38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38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38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38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38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38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3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38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38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3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38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38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38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38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38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38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3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38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38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3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38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38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38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38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38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38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3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38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38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3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38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38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38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38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38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38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3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38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38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3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38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38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38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38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38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38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3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38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38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38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38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38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38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38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38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3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38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38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3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3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38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38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38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38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38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38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3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38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38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3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38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38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38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38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38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38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3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38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38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3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38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38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38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38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38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38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3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38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38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3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38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38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38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38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38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38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3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38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38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3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38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38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38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38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38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38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3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38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38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38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38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38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38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38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38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3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38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38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3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3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38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38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38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38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38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38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3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38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38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38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38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38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38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3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38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38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38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38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38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38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3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38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38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38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38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38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38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3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38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38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38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38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38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38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38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38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38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38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38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38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3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3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3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3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38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38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38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38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3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3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38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38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38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38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38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38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3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38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38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38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38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38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38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3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38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38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3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38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38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38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38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3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3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38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38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38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38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38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38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3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38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38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38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38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38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38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3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38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38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3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38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38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38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38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3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3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38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38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38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38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38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38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3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38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38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38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38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38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38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3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38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38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3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38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38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38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38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3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3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38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38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38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38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38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38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3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38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38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38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38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38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38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3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38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38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3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38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38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38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38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3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3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38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38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38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38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38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38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3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38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38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38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38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38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38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3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38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38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3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38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38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38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38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3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3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38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38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38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38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38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38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3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38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38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38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38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38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38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3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38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38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3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38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38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38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38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3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3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38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38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38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38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38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38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3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38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38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38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38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38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38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3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38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38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3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38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38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38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38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3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3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38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38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38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38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38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38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3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38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38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38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38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38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38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3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38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38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3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38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38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38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38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3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3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38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38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38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38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38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38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3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38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38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38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38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38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38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3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38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38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3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38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38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38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3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38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38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38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38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38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38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38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38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38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38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38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3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3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3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3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3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3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3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3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38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38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38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38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38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38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3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38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38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3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38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38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38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38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38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38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3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38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38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3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38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38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38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38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38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38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3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38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38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3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38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38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38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38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38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38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3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38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38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3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38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38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38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38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38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38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3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38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38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38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38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38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38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38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38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3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38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38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3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3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38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38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38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38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38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38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3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38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38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3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38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38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38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38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38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38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3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38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38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3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38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38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38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38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38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38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3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38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38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3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38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38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38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38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38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38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3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38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38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3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38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38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38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38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38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38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3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38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38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38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38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38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38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38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38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3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38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38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3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3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38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38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38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38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38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38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3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38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38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3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38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38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38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38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38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38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3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38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38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3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38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38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38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38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38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38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3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38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38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3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38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38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38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38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38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38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3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38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38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6" name="Google Shape;9886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7" name="Google Shape;9887;p3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38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9" name="Google Shape;9889;p38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0" name="Google Shape;9890;p38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1" name="Google Shape;9891;p38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2" name="Google Shape;9892;p38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3" name="Google Shape;9893;p38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4" name="Google Shape;9894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5" name="Google Shape;9895;p3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6" name="Google Shape;9896;p38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7" name="Google Shape;9897;p38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8" name="Google Shape;9898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9" name="Google Shape;9899;p38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0" name="Google Shape;9900;p38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1" name="Google Shape;9901;p38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2" name="Google Shape;9902;p38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3" name="Google Shape;9903;p38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4" name="Google Shape;9904;p38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5" name="Google Shape;9905;p3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6" name="Google Shape;9906;p38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7" name="Google Shape;9907;p38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8" name="Google Shape;9908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9" name="Google Shape;9909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0" name="Google Shape;9910;p3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1" name="Google Shape;9911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2" name="Google Shape;9912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3" name="Google Shape;9913;p3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4" name="Google Shape;9914;p38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5" name="Google Shape;9915;p38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6" name="Google Shape;9916;p38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7" name="Google Shape;9917;p38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8" name="Google Shape;9918;p38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9" name="Google Shape;9919;p38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0" name="Google Shape;9920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1" name="Google Shape;9921;p3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2" name="Google Shape;9922;p38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3" name="Google Shape;9923;p38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4" name="Google Shape;9924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5" name="Google Shape;9925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6" name="Google Shape;9926;p3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7" name="Google Shape;9927;p38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8" name="Google Shape;9928;p38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9" name="Google Shape;9929;p38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0" name="Google Shape;9930;p38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1" name="Google Shape;9931;p38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2" name="Google Shape;9932;p38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3" name="Google Shape;9933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4" name="Google Shape;9934;p3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5" name="Google Shape;9935;p38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6" name="Google Shape;9936;p38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7" name="Google Shape;9937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8" name="Google Shape;9938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9" name="Google Shape;9939;p3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0" name="Google Shape;9940;p38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1" name="Google Shape;9941;p38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2" name="Google Shape;9942;p38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3" name="Google Shape;9943;p38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4" name="Google Shape;9944;p38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5" name="Google Shape;9945;p38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6" name="Google Shape;9946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7" name="Google Shape;9947;p3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8" name="Google Shape;9948;p38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9" name="Google Shape;9949;p38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0" name="Google Shape;9950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1" name="Google Shape;9951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2" name="Google Shape;9952;p3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3" name="Google Shape;9953;p38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4" name="Google Shape;9954;p38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5" name="Google Shape;9955;p38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6" name="Google Shape;9956;p38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7" name="Google Shape;9957;p38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8" name="Google Shape;9958;p38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9" name="Google Shape;9959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0" name="Google Shape;9960;p3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1" name="Google Shape;9961;p38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2" name="Google Shape;9962;p38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3" name="Google Shape;9963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4" name="Google Shape;9964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5" name="Google Shape;9965;p3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6" name="Google Shape;9966;p38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7" name="Google Shape;9967;p38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8" name="Google Shape;9968;p38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9" name="Google Shape;9969;p38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0" name="Google Shape;9970;p38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1" name="Google Shape;9971;p38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2" name="Google Shape;9972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3" name="Google Shape;9973;p3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4" name="Google Shape;9974;p38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5" name="Google Shape;9975;p38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6" name="Google Shape;9976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7" name="Google Shape;9977;p38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8" name="Google Shape;9978;p38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9" name="Google Shape;9979;p38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0" name="Google Shape;9980;p38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1" name="Google Shape;9981;p38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2" name="Google Shape;9982;p38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3" name="Google Shape;9983;p3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4" name="Google Shape;9984;p38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5" name="Google Shape;9985;p38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6" name="Google Shape;9986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7" name="Google Shape;9987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8" name="Google Shape;9988;p3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9" name="Google Shape;9989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0" name="Google Shape;9990;p3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1" name="Google Shape;9991;p38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2" name="Google Shape;9992;p38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3" name="Google Shape;9993;p38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4" name="Google Shape;9994;p38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38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38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38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38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0000;p3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0001;p38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38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38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10004;p38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10005;p38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10006;p38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10007;p38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10008;p38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10009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10010;p3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10011;p38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10012;p38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10013;p38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10014;p38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10015;p38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10016;p38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10017;p38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10018;p38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10019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10020;p3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10021;p38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10022;p38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10023;p38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10024;p38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10025;p38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10026;p38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10027;p38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10028;p38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10029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10030;p3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10031;p38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10032;p38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10033;p38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10034;p38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10035;p38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10036;p38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10037;p38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10038;p38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10039;p38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10040;p38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10041;p38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10042;p38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10043;p38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10044;p38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10045;p38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10046;p38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10047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10048;p3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10049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10050;p3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10051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10052;p3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10053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10054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10055;p3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10056;p38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10057;p38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10058;p38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10059;p38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10060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10061;p3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10062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10063;p3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10064;p38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10065;p38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10066;p38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10067;p38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10068;p38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10069;p38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10070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10071;p3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10072;p38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10073;p38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10074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10075;p38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10076;p38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10077;p38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10078;p38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10079;p3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10080;p38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10081;p38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10082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3" name="Google Shape;10083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4" name="Google Shape;10084;p3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38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10086;p38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10087;p38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10088;p38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10089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10090;p3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10091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10092;p3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10093;p38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10094;p38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10095;p38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10096;p38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10097;p38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10098;p38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10099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10100;p3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10101;p38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10102;p38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10103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10104;p38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10105;p38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10106;p38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10107;p38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10108;p3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10109;p38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10110;p38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10111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10112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10113;p3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10114;p38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10115;p38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10116;p38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10117;p38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10118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10119;p3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10120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10121;p3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10122;p38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10123;p38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10124;p38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10125;p38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10126;p38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10127;p38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10128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10129;p3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10130;p38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10131;p38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10132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3" name="Google Shape;10133;p38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4" name="Google Shape;10134;p38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10135;p38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10136;p38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10137;p3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10138;p38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10139;p38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10140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10141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10142;p3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10143;p38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10144;p38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10145;p38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10146;p38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10147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10148;p3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10149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10150;p3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10151;p38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10152;p38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10153;p38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10154;p38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10155;p38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10156;p38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10157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8" name="Google Shape;10158;p3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9" name="Google Shape;10159;p38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10160;p38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1" name="Google Shape;10161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2" name="Google Shape;10162;p38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3" name="Google Shape;10163;p38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10164;p38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5" name="Google Shape;10165;p38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6" name="Google Shape;10166;p3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7" name="Google Shape;10167;p38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10168;p38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9" name="Google Shape;10169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0" name="Google Shape;10170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1" name="Google Shape;10171;p3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2" name="Google Shape;10172;p38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3" name="Google Shape;10173;p38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4" name="Google Shape;10174;p38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5" name="Google Shape;10175;p38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6" name="Google Shape;10176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7" name="Google Shape;10177;p3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8" name="Google Shape;10178;p38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9" name="Google Shape;10179;p38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0" name="Google Shape;10180;p38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1" name="Google Shape;10181;p38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2" name="Google Shape;10182;p38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3" name="Google Shape;10183;p38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4" name="Google Shape;10184;p38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5" name="Google Shape;10185;p38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6" name="Google Shape;10186;p38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7" name="Google Shape;10187;p38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8" name="Google Shape;10188;p38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9" name="Google Shape;10189;p38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0" name="Google Shape;10190;p38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1" name="Google Shape;10191;p38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2" name="Google Shape;10192;p38"/>
          <p:cNvSpPr txBox="1">
            <a:spLocks noGrp="1"/>
          </p:cNvSpPr>
          <p:nvPr>
            <p:ph type="ctrTitle"/>
          </p:nvPr>
        </p:nvSpPr>
        <p:spPr>
          <a:xfrm>
            <a:off x="2672850" y="2115475"/>
            <a:ext cx="3798300" cy="9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accent1"/>
        </a:solidFill>
        <a:effectLst/>
      </p:bgPr>
    </p:bg>
    <p:spTree>
      <p:nvGrpSpPr>
        <p:cNvPr id="1" name="Shape 6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7" name="Google Shape;6577;p18"/>
          <p:cNvGrpSpPr/>
          <p:nvPr/>
        </p:nvGrpSpPr>
        <p:grpSpPr>
          <a:xfrm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6578" name="Google Shape;6578;p18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9" name="Google Shape;6579;p18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580" name="Google Shape;6580;p18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1" name="Google Shape;6581;p18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2" name="Google Shape;6582;p18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3" name="Google Shape;6583;p18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4" name="Google Shape;6584;p18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5" name="Google Shape;6585;p18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6" name="Google Shape;6586;p18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7" name="Google Shape;6587;p18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8" name="Google Shape;6588;p18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9" name="Google Shape;6589;p18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0" name="Google Shape;6590;p18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1" name="Google Shape;6591;p18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92" name="Google Shape;6592;p18"/>
          <p:cNvSpPr txBox="1">
            <a:spLocks noGrp="1"/>
          </p:cNvSpPr>
          <p:nvPr>
            <p:ph type="title"/>
          </p:nvPr>
        </p:nvSpPr>
        <p:spPr>
          <a:xfrm>
            <a:off x="3397550" y="2303250"/>
            <a:ext cx="373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93" name="Google Shape;6593;p18"/>
          <p:cNvSpPr txBox="1">
            <a:spLocks noGrp="1"/>
          </p:cNvSpPr>
          <p:nvPr>
            <p:ph type="title" idx="2" hasCustomPrompt="1"/>
          </p:nvPr>
        </p:nvSpPr>
        <p:spPr>
          <a:xfrm>
            <a:off x="4176350" y="1462650"/>
            <a:ext cx="21744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94" name="Google Shape;6594;p18"/>
          <p:cNvSpPr txBox="1">
            <a:spLocks noGrp="1"/>
          </p:cNvSpPr>
          <p:nvPr>
            <p:ph type="subTitle" idx="1"/>
          </p:nvPr>
        </p:nvSpPr>
        <p:spPr>
          <a:xfrm>
            <a:off x="3885525" y="2905375"/>
            <a:ext cx="27558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5341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6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7" name="Google Shape;6877;p33"/>
          <p:cNvGrpSpPr/>
          <p:nvPr/>
        </p:nvGrpSpPr>
        <p:grpSpPr>
          <a:xfrm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6878" name="Google Shape;6878;p33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79" name="Google Shape;6879;p33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880" name="Google Shape;6880;p33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1" name="Google Shape;6881;p33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2" name="Google Shape;6882;p33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3" name="Google Shape;6883;p33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4" name="Google Shape;6884;p33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5" name="Google Shape;6885;p33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6" name="Google Shape;6886;p33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7" name="Google Shape;6887;p33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8" name="Google Shape;6888;p33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9" name="Google Shape;6889;p33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0" name="Google Shape;6890;p33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1" name="Google Shape;6891;p33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92" name="Google Shape;6892;p33"/>
          <p:cNvSpPr txBox="1">
            <a:spLocks noGrp="1"/>
          </p:cNvSpPr>
          <p:nvPr>
            <p:ph type="subTitle" idx="1"/>
          </p:nvPr>
        </p:nvSpPr>
        <p:spPr>
          <a:xfrm>
            <a:off x="5467200" y="691675"/>
            <a:ext cx="24996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3" name="Google Shape;6893;p33"/>
          <p:cNvSpPr txBox="1">
            <a:spLocks noGrp="1"/>
          </p:cNvSpPr>
          <p:nvPr>
            <p:ph type="subTitle" idx="2"/>
          </p:nvPr>
        </p:nvSpPr>
        <p:spPr>
          <a:xfrm>
            <a:off x="5467200" y="1038637"/>
            <a:ext cx="24996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4" name="Google Shape;6894;p33"/>
          <p:cNvSpPr txBox="1">
            <a:spLocks noGrp="1"/>
          </p:cNvSpPr>
          <p:nvPr>
            <p:ph type="subTitle" idx="3"/>
          </p:nvPr>
        </p:nvSpPr>
        <p:spPr>
          <a:xfrm>
            <a:off x="5467200" y="2067325"/>
            <a:ext cx="24996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5" name="Google Shape;6895;p33"/>
          <p:cNvSpPr txBox="1">
            <a:spLocks noGrp="1"/>
          </p:cNvSpPr>
          <p:nvPr>
            <p:ph type="subTitle" idx="4"/>
          </p:nvPr>
        </p:nvSpPr>
        <p:spPr>
          <a:xfrm>
            <a:off x="5467200" y="2414284"/>
            <a:ext cx="24996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6" name="Google Shape;6896;p33"/>
          <p:cNvSpPr txBox="1">
            <a:spLocks noGrp="1"/>
          </p:cNvSpPr>
          <p:nvPr>
            <p:ph type="subTitle" idx="5"/>
          </p:nvPr>
        </p:nvSpPr>
        <p:spPr>
          <a:xfrm>
            <a:off x="5467200" y="3440880"/>
            <a:ext cx="2499600" cy="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1"/>
                </a:solidFill>
                <a:latin typeface="Slackey"/>
                <a:ea typeface="Slackey"/>
                <a:cs typeface="Slackey"/>
                <a:sym typeface="Slackey"/>
              </a:defRPr>
            </a:lvl9pPr>
          </a:lstStyle>
          <a:p>
            <a:endParaRPr/>
          </a:p>
        </p:txBody>
      </p:sp>
      <p:sp>
        <p:nvSpPr>
          <p:cNvPr id="6897" name="Google Shape;6897;p33"/>
          <p:cNvSpPr txBox="1">
            <a:spLocks noGrp="1"/>
          </p:cNvSpPr>
          <p:nvPr>
            <p:ph type="subTitle" idx="6"/>
          </p:nvPr>
        </p:nvSpPr>
        <p:spPr>
          <a:xfrm>
            <a:off x="5467200" y="3792006"/>
            <a:ext cx="24996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98" name="Google Shape;6898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3377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00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accent3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4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1616" name="Google Shape;1616;p4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4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4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4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4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5" name="Google Shape;3205;p4"/>
          <p:cNvSpPr txBox="1">
            <a:spLocks noGrp="1"/>
          </p:cNvSpPr>
          <p:nvPr>
            <p:ph type="title"/>
          </p:nvPr>
        </p:nvSpPr>
        <p:spPr>
          <a:xfrm>
            <a:off x="2706000" y="2303250"/>
            <a:ext cx="373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06" name="Google Shape;3206;p4"/>
          <p:cNvSpPr txBox="1">
            <a:spLocks noGrp="1"/>
          </p:cNvSpPr>
          <p:nvPr>
            <p:ph type="title" idx="2" hasCustomPrompt="1"/>
          </p:nvPr>
        </p:nvSpPr>
        <p:spPr>
          <a:xfrm>
            <a:off x="3484800" y="1462650"/>
            <a:ext cx="21744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07" name="Google Shape;3207;p4"/>
          <p:cNvSpPr txBox="1">
            <a:spLocks noGrp="1"/>
          </p:cNvSpPr>
          <p:nvPr>
            <p:ph type="subTitle" idx="1"/>
          </p:nvPr>
        </p:nvSpPr>
        <p:spPr>
          <a:xfrm>
            <a:off x="3193975" y="2905375"/>
            <a:ext cx="27558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9498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1"/>
        </a:solidFill>
        <a:effectLst/>
      </p:bgPr>
    </p:bg>
    <p:spTree>
      <p:nvGrpSpPr>
        <p:cNvPr id="1" name="Shape 6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6" name="Google Shape;6596;p19"/>
          <p:cNvGrpSpPr/>
          <p:nvPr/>
        </p:nvGrpSpPr>
        <p:grpSpPr>
          <a:xfrm flipH="1"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6597" name="Google Shape;6597;p19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98" name="Google Shape;6598;p19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599" name="Google Shape;6599;p19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0" name="Google Shape;6600;p19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1" name="Google Shape;6601;p19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2" name="Google Shape;6602;p19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3" name="Google Shape;6603;p19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4" name="Google Shape;6604;p19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5" name="Google Shape;6605;p19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6" name="Google Shape;6606;p19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7" name="Google Shape;6607;p19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8" name="Google Shape;6608;p19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9" name="Google Shape;6609;p19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0" name="Google Shape;6610;p19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11" name="Google Shape;6611;p19"/>
          <p:cNvSpPr txBox="1">
            <a:spLocks noGrp="1"/>
          </p:cNvSpPr>
          <p:nvPr>
            <p:ph type="title"/>
          </p:nvPr>
        </p:nvSpPr>
        <p:spPr>
          <a:xfrm>
            <a:off x="1810650" y="2303250"/>
            <a:ext cx="373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12" name="Google Shape;6612;p19"/>
          <p:cNvSpPr txBox="1">
            <a:spLocks noGrp="1"/>
          </p:cNvSpPr>
          <p:nvPr>
            <p:ph type="title" idx="2" hasCustomPrompt="1"/>
          </p:nvPr>
        </p:nvSpPr>
        <p:spPr>
          <a:xfrm>
            <a:off x="2589450" y="1462650"/>
            <a:ext cx="2174400" cy="11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13" name="Google Shape;6613;p19"/>
          <p:cNvSpPr txBox="1">
            <a:spLocks noGrp="1"/>
          </p:cNvSpPr>
          <p:nvPr>
            <p:ph type="subTitle" idx="1"/>
          </p:nvPr>
        </p:nvSpPr>
        <p:spPr>
          <a:xfrm>
            <a:off x="2298625" y="2905375"/>
            <a:ext cx="27558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026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bg>
      <p:bgPr>
        <a:solidFill>
          <a:schemeClr val="accent2"/>
        </a:solidFill>
        <a:effectLst/>
      </p:bgPr>
    </p:bg>
    <p:spTree>
      <p:nvGrpSpPr>
        <p:cNvPr id="1" name="Shape 6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1" name="Google Shape;6791;p27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6792" name="Google Shape;6792;p27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7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7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7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7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7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7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7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7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7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7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7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4" name="Google Shape;6804;p27"/>
          <p:cNvSpPr txBox="1">
            <a:spLocks noGrp="1"/>
          </p:cNvSpPr>
          <p:nvPr>
            <p:ph type="title"/>
          </p:nvPr>
        </p:nvSpPr>
        <p:spPr>
          <a:xfrm>
            <a:off x="2405275" y="540000"/>
            <a:ext cx="43377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05" name="Google Shape;6805;p27"/>
          <p:cNvSpPr txBox="1">
            <a:spLocks noGrp="1"/>
          </p:cNvSpPr>
          <p:nvPr>
            <p:ph type="subTitle" idx="1"/>
          </p:nvPr>
        </p:nvSpPr>
        <p:spPr>
          <a:xfrm>
            <a:off x="2886150" y="2171775"/>
            <a:ext cx="30717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632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2"/>
        </a:solidFill>
        <a:effectLst/>
      </p:bgPr>
    </p:bg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9" name="Google Shape;3209;p5"/>
          <p:cNvGrpSpPr/>
          <p:nvPr/>
        </p:nvGrpSpPr>
        <p:grpSpPr>
          <a:xfrm>
            <a:off x="0" y="-28624"/>
            <a:ext cx="9144039" cy="4318075"/>
            <a:chOff x="0" y="-28624"/>
            <a:chExt cx="9144039" cy="4318075"/>
          </a:xfrm>
        </p:grpSpPr>
        <p:sp>
          <p:nvSpPr>
            <p:cNvPr id="3210" name="Google Shape;3210;p5"/>
            <p:cNvSpPr/>
            <p:nvPr/>
          </p:nvSpPr>
          <p:spPr>
            <a:xfrm>
              <a:off x="0" y="400206"/>
              <a:ext cx="4571109" cy="3889244"/>
            </a:xfrm>
            <a:custGeom>
              <a:avLst/>
              <a:gdLst/>
              <a:ahLst/>
              <a:cxnLst/>
              <a:rect l="l" t="t" r="r" b="b"/>
              <a:pathLst>
                <a:path w="60663" h="51614" extrusionOk="0">
                  <a:moveTo>
                    <a:pt x="1" y="0"/>
                  </a:moveTo>
                  <a:lnTo>
                    <a:pt x="1" y="9978"/>
                  </a:lnTo>
                  <a:lnTo>
                    <a:pt x="60663" y="516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"/>
            <p:cNvSpPr/>
            <p:nvPr/>
          </p:nvSpPr>
          <p:spPr>
            <a:xfrm>
              <a:off x="4571122" y="-28624"/>
              <a:ext cx="4572917" cy="4318075"/>
            </a:xfrm>
            <a:custGeom>
              <a:avLst/>
              <a:gdLst/>
              <a:ahLst/>
              <a:cxnLst/>
              <a:rect l="l" t="t" r="r" b="b"/>
              <a:pathLst>
                <a:path w="60687" h="57305" extrusionOk="0">
                  <a:moveTo>
                    <a:pt x="54638" y="0"/>
                  </a:moveTo>
                  <a:lnTo>
                    <a:pt x="0" y="57305"/>
                  </a:lnTo>
                  <a:lnTo>
                    <a:pt x="60686" y="5691"/>
                  </a:lnTo>
                  <a:lnTo>
                    <a:pt x="60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2" name="Google Shape;3212;p5"/>
          <p:cNvSpPr txBox="1">
            <a:spLocks noGrp="1"/>
          </p:cNvSpPr>
          <p:nvPr>
            <p:ph type="title"/>
          </p:nvPr>
        </p:nvSpPr>
        <p:spPr>
          <a:xfrm>
            <a:off x="1349100" y="540000"/>
            <a:ext cx="64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13" name="Google Shape;3213;p5"/>
          <p:cNvSpPr txBox="1">
            <a:spLocks noGrp="1"/>
          </p:cNvSpPr>
          <p:nvPr>
            <p:ph type="body" idx="1"/>
          </p:nvPr>
        </p:nvSpPr>
        <p:spPr>
          <a:xfrm>
            <a:off x="1076400" y="962025"/>
            <a:ext cx="6991200" cy="35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200">
                <a:solidFill>
                  <a:srgbClr val="162130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200">
                <a:solidFill>
                  <a:srgbClr val="162130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200"/>
              <a:buChar char="■"/>
              <a:defRPr sz="1200">
                <a:solidFill>
                  <a:srgbClr val="162130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200">
                <a:solidFill>
                  <a:srgbClr val="162130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200">
                <a:solidFill>
                  <a:srgbClr val="162130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200"/>
              <a:buChar char="■"/>
              <a:defRPr sz="1200">
                <a:solidFill>
                  <a:srgbClr val="162130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200"/>
              <a:buChar char="●"/>
              <a:defRPr sz="1200">
                <a:solidFill>
                  <a:srgbClr val="162130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200"/>
              <a:buChar char="○"/>
              <a:defRPr sz="1200">
                <a:solidFill>
                  <a:srgbClr val="162130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162130"/>
              </a:buClr>
              <a:buSzPts val="1200"/>
              <a:buChar char="■"/>
              <a:defRPr sz="1200">
                <a:solidFill>
                  <a:srgbClr val="16213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7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7" name="Google Shape;7007;p37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7008" name="Google Shape;7008;p37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7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7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7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7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7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7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7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7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7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7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7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7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7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7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7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7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7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7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7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7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7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7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7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7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7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7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7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7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7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7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7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7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7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7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7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7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7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7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7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7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7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7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7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7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7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7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7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7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7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7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7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7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7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7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7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7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7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7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7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7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7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7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7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7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7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7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7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7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7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7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7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7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7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7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7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7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7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7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7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7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7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7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7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7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7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7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7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7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7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7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7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7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7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7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7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7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7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7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7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7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7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7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7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7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7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7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7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7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7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7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7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7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7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7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7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7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7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7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7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7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7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7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7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7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7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7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7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7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7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7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7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7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7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7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7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7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7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7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7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7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37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37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37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37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37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37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37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37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37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37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37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37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37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37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37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37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37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37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37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37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37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37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37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37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37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37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37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37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37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37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37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37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37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37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37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37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37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37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37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37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37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37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37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37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37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37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37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37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37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37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37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37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37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37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37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37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37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37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37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37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37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37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37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37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37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37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37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37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37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37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37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37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37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37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37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37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37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37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37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37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37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37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37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37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37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37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37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37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37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37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37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37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37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37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37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37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37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37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37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37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37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37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37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37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37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37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37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37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37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37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37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37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37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37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37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37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37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37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37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37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37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37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37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37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37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37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37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37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37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37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37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37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37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37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37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37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37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37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37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37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37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37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37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37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37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37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37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37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37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37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37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37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37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37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37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37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37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37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37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37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37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37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37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37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37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37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37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37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37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37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37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37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37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37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37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37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37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37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37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37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37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37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37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37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37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37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37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37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37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37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37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37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37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37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37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37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37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37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37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37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37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37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37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37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37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37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37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37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37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37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37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37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37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37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37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37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37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37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37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37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37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37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37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37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37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37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37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37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37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37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37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37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37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37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37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37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37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37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37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37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37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37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37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37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37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37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37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37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37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37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37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37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37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37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37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37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37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37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37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37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37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37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37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37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37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37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37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37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37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37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37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37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37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37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37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37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37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37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37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37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37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37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37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37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37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37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37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37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37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37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37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37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37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37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37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37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37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37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37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37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37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37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37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37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37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37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37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37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37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37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37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37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37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37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37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37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37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37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37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37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37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37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37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37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37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37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37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37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37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37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37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37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37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37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37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37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37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37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37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37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37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37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37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37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37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37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37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37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37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37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37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37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37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37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37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37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37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37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37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37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37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37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37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37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37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37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37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37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37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37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37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37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37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37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37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37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37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37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37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37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37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37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37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37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37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37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37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37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37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37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37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37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37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37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37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37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37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37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37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37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37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37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37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37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37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37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37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37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37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37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37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37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37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37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37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37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37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37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37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37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37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37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37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37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37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37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37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37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37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37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37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37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37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37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37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4" name="Google Shape;7584;p37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5" name="Google Shape;7585;p37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6" name="Google Shape;7586;p37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37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37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37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37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37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37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37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37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37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37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37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37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37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37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37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37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37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37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37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37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37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37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37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37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37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37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37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37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37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37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37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37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37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37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37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37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37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37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37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37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37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37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37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37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37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37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37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37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37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37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37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37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37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37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37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37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37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37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37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37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37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37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37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37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37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37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37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37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37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37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37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37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37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37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37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37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37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37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37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37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37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37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37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37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37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37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37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37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37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37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37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37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37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37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37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37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37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37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37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37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37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37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37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37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37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37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37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37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37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37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37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37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37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37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37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37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37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37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37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37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37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37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37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37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37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37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37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37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37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37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37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37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37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37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37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37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37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37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37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37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37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37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37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37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37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37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37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37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37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37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37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37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37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37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37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37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37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37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37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37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37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37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37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37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37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37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37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37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37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37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37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37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37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37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37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37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37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37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37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37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37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37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37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37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37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37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37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37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37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37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37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37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37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37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37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37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37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37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37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37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37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37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37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37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37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37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37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37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37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37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37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37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37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37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37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37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37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37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37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37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37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37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37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37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37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2" name="Google Shape;7812;p37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3" name="Google Shape;7813;p37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37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37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37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37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37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37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37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37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37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37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37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37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37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37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37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37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37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37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37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37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37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37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37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37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37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37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37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37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37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37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37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37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37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37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37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37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37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37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37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37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37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37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37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37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37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37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37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37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37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37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37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37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37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37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37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37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37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37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37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37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37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37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37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37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37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37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37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37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37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37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37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37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37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37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37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37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37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37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37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37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37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37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37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37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37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37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37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37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37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37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37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37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37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37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37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37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37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37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37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37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37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37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37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37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37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37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37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37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37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37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37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37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37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37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37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37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37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37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37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37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37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37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37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37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37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37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37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37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37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37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37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37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37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37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37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37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37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37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37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37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37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37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37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37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37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37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7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7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37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37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37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37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37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37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37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37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37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37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37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37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37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37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37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37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37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37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37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37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37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37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37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37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37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37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37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37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37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37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37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7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7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7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7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7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7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7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7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7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7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7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7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7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7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7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7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7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7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7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7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7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7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7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7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7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7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7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7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7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7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7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7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7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7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7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7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7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7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7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7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7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7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7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7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7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7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7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7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7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7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7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7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7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7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7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7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7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7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7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7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7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7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7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7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7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7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7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7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7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7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7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7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7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7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7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7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7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7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7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7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7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7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7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7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7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7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7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7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7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7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7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7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7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7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7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7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7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7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7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7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7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7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7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7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7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7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7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7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7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7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7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7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7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7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7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7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7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7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7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7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7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7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7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7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7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7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7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7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7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7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7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7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7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7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7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7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7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7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7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7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7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7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7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7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7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7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7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7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7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7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7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7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37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37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37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37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37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37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37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37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37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37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37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37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37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37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37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37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37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37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37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37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37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37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37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37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37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37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37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37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37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37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37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37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37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37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37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37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37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37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37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37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37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37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37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37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37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37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37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37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37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37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37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37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37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37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37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37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37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37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37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37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37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37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37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37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37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37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37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37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37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37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37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37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37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37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37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37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37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37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37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37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37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37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37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37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37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37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37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37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37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37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37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37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37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37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37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37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37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37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37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37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37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37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37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37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37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37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37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37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37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37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37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37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37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37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37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37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37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37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37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37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37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37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37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37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37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37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37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37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37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37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37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37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37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37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37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37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37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37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37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37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37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37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37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37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37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37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37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37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37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37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37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37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37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37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37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37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37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37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37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37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37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37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37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37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37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37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37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37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37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37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37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37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37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37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37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37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37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37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37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37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37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37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37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37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37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37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37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37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37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37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37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37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37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37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37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37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37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37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37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37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37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37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37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37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37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37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37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37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37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37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37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37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37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37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37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37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37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37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37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37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37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37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37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37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37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37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37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37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37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37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37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37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37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37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37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37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37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37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37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37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37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37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37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37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37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37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37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37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37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37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37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37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37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37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37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37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37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37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37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37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37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37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37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37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37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37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37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37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37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37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37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37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37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37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37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37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37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37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37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37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37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37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37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37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37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37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37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37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37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37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37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37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37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37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37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37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37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37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37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37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37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37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37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37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37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37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37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37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37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37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37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37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37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37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37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37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37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37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37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37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37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37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37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37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37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37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37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37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37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37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37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37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37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37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37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37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37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37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37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37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37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37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37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37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37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37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37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37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37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37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37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37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37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37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37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37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37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37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37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37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37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37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37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37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37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37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37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37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37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37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37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37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37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37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37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37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37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37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37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37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37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37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37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37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37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37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37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37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37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37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37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37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37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37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37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37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37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37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37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37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37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37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37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37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37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37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37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37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37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37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37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37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37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37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37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37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37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37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37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37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37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37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37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37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37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37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37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37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37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37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37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37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37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37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37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37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37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37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37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37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37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37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37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37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37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37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37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37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37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37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37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37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7" name="Google Shape;8597;p37"/>
          <p:cNvSpPr/>
          <p:nvPr/>
        </p:nvSpPr>
        <p:spPr>
          <a:xfrm>
            <a:off x="657225" y="374975"/>
            <a:ext cx="7811500" cy="4273350"/>
          </a:xfrm>
          <a:custGeom>
            <a:avLst/>
            <a:gdLst/>
            <a:ahLst/>
            <a:cxnLst/>
            <a:rect l="l" t="t" r="r" b="b"/>
            <a:pathLst>
              <a:path w="312460" h="170934" extrusionOk="0">
                <a:moveTo>
                  <a:pt x="11663" y="0"/>
                </a:moveTo>
                <a:lnTo>
                  <a:pt x="0" y="170934"/>
                </a:lnTo>
                <a:lnTo>
                  <a:pt x="308207" y="169901"/>
                </a:lnTo>
                <a:lnTo>
                  <a:pt x="312460" y="2547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17223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98" name="Google Shape;8598;p37"/>
          <p:cNvSpPr txBox="1">
            <a:spLocks noGrp="1"/>
          </p:cNvSpPr>
          <p:nvPr>
            <p:ph type="title"/>
          </p:nvPr>
        </p:nvSpPr>
        <p:spPr>
          <a:xfrm>
            <a:off x="2774088" y="757375"/>
            <a:ext cx="35958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3600"/>
              <a:buNone/>
              <a:defRPr sz="4000"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00" name="Google Shape;8600;p37"/>
          <p:cNvSpPr txBox="1">
            <a:spLocks noGrp="1"/>
          </p:cNvSpPr>
          <p:nvPr>
            <p:ph type="subTitle" idx="1"/>
          </p:nvPr>
        </p:nvSpPr>
        <p:spPr>
          <a:xfrm>
            <a:off x="2893350" y="1390725"/>
            <a:ext cx="3355200" cy="10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4923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7" name="Google Shape;3257;p9"/>
          <p:cNvGrpSpPr/>
          <p:nvPr/>
        </p:nvGrpSpPr>
        <p:grpSpPr>
          <a:xfrm>
            <a:off x="-66807" y="-86802"/>
            <a:ext cx="9277621" cy="6239545"/>
            <a:chOff x="14670875" y="846675"/>
            <a:chExt cx="7166400" cy="8013800"/>
          </a:xfrm>
        </p:grpSpPr>
        <p:sp>
          <p:nvSpPr>
            <p:cNvPr id="3258" name="Google Shape;3258;p9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9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9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9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9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9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9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9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9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9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9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9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9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9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9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9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9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9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9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9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9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9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9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9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9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9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9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9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9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9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8" name="Google Shape;3288;p9"/>
          <p:cNvSpPr txBox="1">
            <a:spLocks noGrp="1"/>
          </p:cNvSpPr>
          <p:nvPr>
            <p:ph type="title"/>
          </p:nvPr>
        </p:nvSpPr>
        <p:spPr>
          <a:xfrm>
            <a:off x="3098550" y="1581225"/>
            <a:ext cx="2946900" cy="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9" name="Google Shape;3289;p9"/>
          <p:cNvSpPr txBox="1">
            <a:spLocks noGrp="1"/>
          </p:cNvSpPr>
          <p:nvPr>
            <p:ph type="subTitle" idx="1"/>
          </p:nvPr>
        </p:nvSpPr>
        <p:spPr>
          <a:xfrm>
            <a:off x="2547900" y="2304400"/>
            <a:ext cx="4048200" cy="8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1" name="Google Shape;3291;p10"/>
          <p:cNvGrpSpPr/>
          <p:nvPr/>
        </p:nvGrpSpPr>
        <p:grpSpPr>
          <a:xfrm flipH="1"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3292" name="Google Shape;3292;p10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3" name="Google Shape;3293;p10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3294" name="Google Shape;3294;p10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10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10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10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10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10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10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10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10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10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10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10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06" name="Google Shape;3306;p10"/>
          <p:cNvSpPr txBox="1">
            <a:spLocks noGrp="1"/>
          </p:cNvSpPr>
          <p:nvPr>
            <p:ph type="body" idx="1"/>
          </p:nvPr>
        </p:nvSpPr>
        <p:spPr>
          <a:xfrm>
            <a:off x="4939500" y="935175"/>
            <a:ext cx="3286200" cy="3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307" name="Google Shape;3307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8" name="Google Shape;3308;p10"/>
          <p:cNvSpPr txBox="1">
            <a:spLocks noGrp="1"/>
          </p:cNvSpPr>
          <p:nvPr>
            <p:ph type="subTitle" idx="2"/>
          </p:nvPr>
        </p:nvSpPr>
        <p:spPr>
          <a:xfrm>
            <a:off x="1405050" y="2085975"/>
            <a:ext cx="27717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">
    <p:bg>
      <p:bgPr>
        <a:solidFill>
          <a:schemeClr val="accent2"/>
        </a:solidFill>
        <a:effectLst/>
      </p:bgPr>
    </p:bg>
    <p:spTree>
      <p:nvGrpSpPr>
        <p:cNvPr id="1" name="Shape 4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" name="Google Shape;4923;p14"/>
          <p:cNvGrpSpPr/>
          <p:nvPr/>
        </p:nvGrpSpPr>
        <p:grpSpPr>
          <a:xfrm>
            <a:off x="-66807" y="-86802"/>
            <a:ext cx="9277621" cy="6239545"/>
            <a:chOff x="14670875" y="846675"/>
            <a:chExt cx="7166400" cy="8013800"/>
          </a:xfrm>
        </p:grpSpPr>
        <p:sp>
          <p:nvSpPr>
            <p:cNvPr id="4924" name="Google Shape;4924;p14"/>
            <p:cNvSpPr/>
            <p:nvPr/>
          </p:nvSpPr>
          <p:spPr>
            <a:xfrm>
              <a:off x="17877225" y="846675"/>
              <a:ext cx="376550" cy="3385250"/>
            </a:xfrm>
            <a:custGeom>
              <a:avLst/>
              <a:gdLst/>
              <a:ahLst/>
              <a:cxnLst/>
              <a:rect l="l" t="t" r="r" b="b"/>
              <a:pathLst>
                <a:path w="15062" h="135410" extrusionOk="0">
                  <a:moveTo>
                    <a:pt x="0" y="0"/>
                  </a:moveTo>
                  <a:lnTo>
                    <a:pt x="15062" y="1354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4"/>
            <p:cNvSpPr/>
            <p:nvPr/>
          </p:nvSpPr>
          <p:spPr>
            <a:xfrm>
              <a:off x="17089625" y="846675"/>
              <a:ext cx="1164150" cy="3385250"/>
            </a:xfrm>
            <a:custGeom>
              <a:avLst/>
              <a:gdLst/>
              <a:ahLst/>
              <a:cxnLst/>
              <a:rect l="l" t="t" r="r" b="b"/>
              <a:pathLst>
                <a:path w="46566" h="135410" extrusionOk="0">
                  <a:moveTo>
                    <a:pt x="0" y="0"/>
                  </a:moveTo>
                  <a:lnTo>
                    <a:pt x="46566" y="135409"/>
                  </a:lnTo>
                  <a:lnTo>
                    <a:pt x="160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4"/>
            <p:cNvSpPr/>
            <p:nvPr/>
          </p:nvSpPr>
          <p:spPr>
            <a:xfrm>
              <a:off x="16185050" y="846675"/>
              <a:ext cx="2068725" cy="3385250"/>
            </a:xfrm>
            <a:custGeom>
              <a:avLst/>
              <a:gdLst/>
              <a:ahLst/>
              <a:cxnLst/>
              <a:rect l="l" t="t" r="r" b="b"/>
              <a:pathLst>
                <a:path w="82749" h="135410" extrusionOk="0">
                  <a:moveTo>
                    <a:pt x="0" y="0"/>
                  </a:moveTo>
                  <a:lnTo>
                    <a:pt x="82749" y="135409"/>
                  </a:lnTo>
                  <a:lnTo>
                    <a:pt x="18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4"/>
            <p:cNvSpPr/>
            <p:nvPr/>
          </p:nvSpPr>
          <p:spPr>
            <a:xfrm>
              <a:off x="15027450" y="846675"/>
              <a:ext cx="3226325" cy="3385250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4"/>
            <p:cNvSpPr/>
            <p:nvPr/>
          </p:nvSpPr>
          <p:spPr>
            <a:xfrm>
              <a:off x="14670875" y="1183900"/>
              <a:ext cx="3582900" cy="3048025"/>
            </a:xfrm>
            <a:custGeom>
              <a:avLst/>
              <a:gdLst/>
              <a:ahLst/>
              <a:cxnLst/>
              <a:rect l="l" t="t" r="r" b="b"/>
              <a:pathLst>
                <a:path w="143316" h="121921" extrusionOk="0">
                  <a:moveTo>
                    <a:pt x="0" y="1"/>
                  </a:moveTo>
                  <a:lnTo>
                    <a:pt x="0" y="23539"/>
                  </a:lnTo>
                  <a:lnTo>
                    <a:pt x="143316" y="1219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4"/>
            <p:cNvSpPr/>
            <p:nvPr/>
          </p:nvSpPr>
          <p:spPr>
            <a:xfrm>
              <a:off x="14670875" y="2277200"/>
              <a:ext cx="3582900" cy="1954725"/>
            </a:xfrm>
            <a:custGeom>
              <a:avLst/>
              <a:gdLst/>
              <a:ahLst/>
              <a:cxnLst/>
              <a:rect l="l" t="t" r="r" b="b"/>
              <a:pathLst>
                <a:path w="143316" h="78189" extrusionOk="0">
                  <a:moveTo>
                    <a:pt x="0" y="0"/>
                  </a:moveTo>
                  <a:lnTo>
                    <a:pt x="0" y="17895"/>
                  </a:lnTo>
                  <a:lnTo>
                    <a:pt x="143316" y="78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4"/>
            <p:cNvSpPr/>
            <p:nvPr/>
          </p:nvSpPr>
          <p:spPr>
            <a:xfrm>
              <a:off x="14670875" y="3132050"/>
              <a:ext cx="3582900" cy="1099875"/>
            </a:xfrm>
            <a:custGeom>
              <a:avLst/>
              <a:gdLst/>
              <a:ahLst/>
              <a:cxnLst/>
              <a:rect l="l" t="t" r="r" b="b"/>
              <a:pathLst>
                <a:path w="143316" h="43995" extrusionOk="0">
                  <a:moveTo>
                    <a:pt x="0" y="1"/>
                  </a:moveTo>
                  <a:lnTo>
                    <a:pt x="0" y="15205"/>
                  </a:lnTo>
                  <a:lnTo>
                    <a:pt x="143316" y="439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4"/>
            <p:cNvSpPr/>
            <p:nvPr/>
          </p:nvSpPr>
          <p:spPr>
            <a:xfrm>
              <a:off x="14670875" y="3876200"/>
              <a:ext cx="3582900" cy="355725"/>
            </a:xfrm>
            <a:custGeom>
              <a:avLst/>
              <a:gdLst/>
              <a:ahLst/>
              <a:cxnLst/>
              <a:rect l="l" t="t" r="r" b="b"/>
              <a:pathLst>
                <a:path w="143316" h="14229" extrusionOk="0">
                  <a:moveTo>
                    <a:pt x="0" y="1"/>
                  </a:moveTo>
                  <a:lnTo>
                    <a:pt x="0" y="14228"/>
                  </a:lnTo>
                  <a:lnTo>
                    <a:pt x="143316" y="14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4"/>
            <p:cNvSpPr/>
            <p:nvPr/>
          </p:nvSpPr>
          <p:spPr>
            <a:xfrm>
              <a:off x="14670875" y="4231900"/>
              <a:ext cx="3582900" cy="719450"/>
            </a:xfrm>
            <a:custGeom>
              <a:avLst/>
              <a:gdLst/>
              <a:ahLst/>
              <a:cxnLst/>
              <a:rect l="l" t="t" r="r" b="b"/>
              <a:pathLst>
                <a:path w="143316" h="28778" extrusionOk="0">
                  <a:moveTo>
                    <a:pt x="143316" y="0"/>
                  </a:moveTo>
                  <a:lnTo>
                    <a:pt x="0" y="14228"/>
                  </a:lnTo>
                  <a:lnTo>
                    <a:pt x="0" y="2877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4"/>
            <p:cNvSpPr/>
            <p:nvPr/>
          </p:nvSpPr>
          <p:spPr>
            <a:xfrm>
              <a:off x="14670875" y="4231900"/>
              <a:ext cx="3582900" cy="1506750"/>
            </a:xfrm>
            <a:custGeom>
              <a:avLst/>
              <a:gdLst/>
              <a:ahLst/>
              <a:cxnLst/>
              <a:rect l="l" t="t" r="r" b="b"/>
              <a:pathLst>
                <a:path w="143316" h="60270" extrusionOk="0">
                  <a:moveTo>
                    <a:pt x="143316" y="0"/>
                  </a:moveTo>
                  <a:lnTo>
                    <a:pt x="0" y="43994"/>
                  </a:lnTo>
                  <a:lnTo>
                    <a:pt x="0" y="602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4"/>
            <p:cNvSpPr/>
            <p:nvPr/>
          </p:nvSpPr>
          <p:spPr>
            <a:xfrm>
              <a:off x="14670875" y="4231900"/>
              <a:ext cx="3582900" cy="2459250"/>
            </a:xfrm>
            <a:custGeom>
              <a:avLst/>
              <a:gdLst/>
              <a:ahLst/>
              <a:cxnLst/>
              <a:rect l="l" t="t" r="r" b="b"/>
              <a:pathLst>
                <a:path w="143316" h="98370" extrusionOk="0">
                  <a:moveTo>
                    <a:pt x="143316" y="0"/>
                  </a:moveTo>
                  <a:lnTo>
                    <a:pt x="0" y="78165"/>
                  </a:lnTo>
                  <a:lnTo>
                    <a:pt x="0" y="98370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4"/>
            <p:cNvSpPr/>
            <p:nvPr/>
          </p:nvSpPr>
          <p:spPr>
            <a:xfrm>
              <a:off x="14670875" y="4231900"/>
              <a:ext cx="3582900" cy="3384975"/>
            </a:xfrm>
            <a:custGeom>
              <a:avLst/>
              <a:gdLst/>
              <a:ahLst/>
              <a:cxnLst/>
              <a:rect l="l" t="t" r="r" b="b"/>
              <a:pathLst>
                <a:path w="143316" h="135399" extrusionOk="0">
                  <a:moveTo>
                    <a:pt x="143316" y="0"/>
                  </a:moveTo>
                  <a:lnTo>
                    <a:pt x="0" y="121896"/>
                  </a:lnTo>
                  <a:lnTo>
                    <a:pt x="0" y="135398"/>
                  </a:lnTo>
                  <a:lnTo>
                    <a:pt x="14264" y="135398"/>
                  </a:lnTo>
                  <a:lnTo>
                    <a:pt x="1433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4"/>
            <p:cNvSpPr/>
            <p:nvPr/>
          </p:nvSpPr>
          <p:spPr>
            <a:xfrm>
              <a:off x="15650450" y="4231900"/>
              <a:ext cx="2603325" cy="3384975"/>
            </a:xfrm>
            <a:custGeom>
              <a:avLst/>
              <a:gdLst/>
              <a:ahLst/>
              <a:cxnLst/>
              <a:rect l="l" t="t" r="r" b="b"/>
              <a:pathLst>
                <a:path w="104133" h="135399" extrusionOk="0">
                  <a:moveTo>
                    <a:pt x="104133" y="0"/>
                  </a:moveTo>
                  <a:lnTo>
                    <a:pt x="1" y="135398"/>
                  </a:lnTo>
                  <a:lnTo>
                    <a:pt x="21384" y="135398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4"/>
            <p:cNvSpPr/>
            <p:nvPr/>
          </p:nvSpPr>
          <p:spPr>
            <a:xfrm>
              <a:off x="16658625" y="4231900"/>
              <a:ext cx="1595150" cy="3384975"/>
            </a:xfrm>
            <a:custGeom>
              <a:avLst/>
              <a:gdLst/>
              <a:ahLst/>
              <a:cxnLst/>
              <a:rect l="l" t="t" r="r" b="b"/>
              <a:pathLst>
                <a:path w="63806" h="135399" extrusionOk="0">
                  <a:moveTo>
                    <a:pt x="63806" y="0"/>
                  </a:moveTo>
                  <a:lnTo>
                    <a:pt x="0" y="135398"/>
                  </a:lnTo>
                  <a:lnTo>
                    <a:pt x="17240" y="135398"/>
                  </a:lnTo>
                  <a:lnTo>
                    <a:pt x="638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4"/>
            <p:cNvSpPr/>
            <p:nvPr/>
          </p:nvSpPr>
          <p:spPr>
            <a:xfrm>
              <a:off x="17217625" y="4231900"/>
              <a:ext cx="1036150" cy="4610700"/>
            </a:xfrm>
            <a:custGeom>
              <a:avLst/>
              <a:gdLst/>
              <a:ahLst/>
              <a:cxnLst/>
              <a:rect l="l" t="t" r="r" b="b"/>
              <a:pathLst>
                <a:path w="41446" h="184428" extrusionOk="0">
                  <a:moveTo>
                    <a:pt x="41446" y="0"/>
                  </a:moveTo>
                  <a:lnTo>
                    <a:pt x="0" y="184428"/>
                  </a:lnTo>
                  <a:lnTo>
                    <a:pt x="21324" y="180213"/>
                  </a:lnTo>
                  <a:lnTo>
                    <a:pt x="414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4"/>
            <p:cNvSpPr/>
            <p:nvPr/>
          </p:nvSpPr>
          <p:spPr>
            <a:xfrm>
              <a:off x="18249000" y="4231900"/>
              <a:ext cx="519125" cy="4487775"/>
            </a:xfrm>
            <a:custGeom>
              <a:avLst/>
              <a:gdLst/>
              <a:ahLst/>
              <a:cxnLst/>
              <a:rect l="l" t="t" r="r" b="b"/>
              <a:pathLst>
                <a:path w="20765" h="179511" extrusionOk="0">
                  <a:moveTo>
                    <a:pt x="191" y="0"/>
                  </a:moveTo>
                  <a:lnTo>
                    <a:pt x="0" y="179034"/>
                  </a:lnTo>
                  <a:lnTo>
                    <a:pt x="20765" y="179511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4"/>
            <p:cNvSpPr/>
            <p:nvPr/>
          </p:nvSpPr>
          <p:spPr>
            <a:xfrm>
              <a:off x="18253750" y="4231900"/>
              <a:ext cx="1419850" cy="4628575"/>
            </a:xfrm>
            <a:custGeom>
              <a:avLst/>
              <a:gdLst/>
              <a:ahLst/>
              <a:cxnLst/>
              <a:rect l="l" t="t" r="r" b="b"/>
              <a:pathLst>
                <a:path w="56794" h="185143" extrusionOk="0">
                  <a:moveTo>
                    <a:pt x="1" y="0"/>
                  </a:moveTo>
                  <a:lnTo>
                    <a:pt x="41768" y="185142"/>
                  </a:lnTo>
                  <a:lnTo>
                    <a:pt x="56794" y="1652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4"/>
            <p:cNvSpPr/>
            <p:nvPr/>
          </p:nvSpPr>
          <p:spPr>
            <a:xfrm>
              <a:off x="18253750" y="4231900"/>
              <a:ext cx="2068750" cy="3384975"/>
            </a:xfrm>
            <a:custGeom>
              <a:avLst/>
              <a:gdLst/>
              <a:ahLst/>
              <a:cxnLst/>
              <a:rect l="l" t="t" r="r" b="b"/>
              <a:pathLst>
                <a:path w="82750" h="135399" extrusionOk="0">
                  <a:moveTo>
                    <a:pt x="1" y="0"/>
                  </a:moveTo>
                  <a:lnTo>
                    <a:pt x="63818" y="135398"/>
                  </a:lnTo>
                  <a:lnTo>
                    <a:pt x="82749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4"/>
            <p:cNvSpPr/>
            <p:nvPr/>
          </p:nvSpPr>
          <p:spPr>
            <a:xfrm>
              <a:off x="18253750" y="4231900"/>
              <a:ext cx="3226325" cy="3384975"/>
            </a:xfrm>
            <a:custGeom>
              <a:avLst/>
              <a:gdLst/>
              <a:ahLst/>
              <a:cxnLst/>
              <a:rect l="l" t="t" r="r" b="b"/>
              <a:pathLst>
                <a:path w="129053" h="135399" extrusionOk="0">
                  <a:moveTo>
                    <a:pt x="1" y="0"/>
                  </a:moveTo>
                  <a:lnTo>
                    <a:pt x="104133" y="135398"/>
                  </a:lnTo>
                  <a:lnTo>
                    <a:pt x="129053" y="1353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4"/>
            <p:cNvSpPr/>
            <p:nvPr/>
          </p:nvSpPr>
          <p:spPr>
            <a:xfrm>
              <a:off x="18253750" y="4231900"/>
              <a:ext cx="3583525" cy="3048025"/>
            </a:xfrm>
            <a:custGeom>
              <a:avLst/>
              <a:gdLst/>
              <a:ahLst/>
              <a:cxnLst/>
              <a:rect l="l" t="t" r="r" b="b"/>
              <a:pathLst>
                <a:path w="143341" h="121921" extrusionOk="0">
                  <a:moveTo>
                    <a:pt x="1" y="0"/>
                  </a:moveTo>
                  <a:lnTo>
                    <a:pt x="143340" y="121920"/>
                  </a:lnTo>
                  <a:lnTo>
                    <a:pt x="143340" y="98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4"/>
            <p:cNvSpPr/>
            <p:nvPr/>
          </p:nvSpPr>
          <p:spPr>
            <a:xfrm>
              <a:off x="18253750" y="4231900"/>
              <a:ext cx="3583525" cy="1954125"/>
            </a:xfrm>
            <a:custGeom>
              <a:avLst/>
              <a:gdLst/>
              <a:ahLst/>
              <a:cxnLst/>
              <a:rect l="l" t="t" r="r" b="b"/>
              <a:pathLst>
                <a:path w="143341" h="78165" extrusionOk="0">
                  <a:moveTo>
                    <a:pt x="1" y="0"/>
                  </a:moveTo>
                  <a:lnTo>
                    <a:pt x="143340" y="78165"/>
                  </a:lnTo>
                  <a:lnTo>
                    <a:pt x="143340" y="602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4"/>
            <p:cNvSpPr/>
            <p:nvPr/>
          </p:nvSpPr>
          <p:spPr>
            <a:xfrm>
              <a:off x="18253750" y="4231900"/>
              <a:ext cx="3583525" cy="1099850"/>
            </a:xfrm>
            <a:custGeom>
              <a:avLst/>
              <a:gdLst/>
              <a:ahLst/>
              <a:cxnLst/>
              <a:rect l="l" t="t" r="r" b="b"/>
              <a:pathLst>
                <a:path w="143341" h="43994" extrusionOk="0">
                  <a:moveTo>
                    <a:pt x="1" y="0"/>
                  </a:moveTo>
                  <a:lnTo>
                    <a:pt x="143340" y="43994"/>
                  </a:lnTo>
                  <a:lnTo>
                    <a:pt x="143340" y="28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4"/>
            <p:cNvSpPr/>
            <p:nvPr/>
          </p:nvSpPr>
          <p:spPr>
            <a:xfrm>
              <a:off x="18253750" y="4231900"/>
              <a:ext cx="3583525" cy="355725"/>
            </a:xfrm>
            <a:custGeom>
              <a:avLst/>
              <a:gdLst/>
              <a:ahLst/>
              <a:cxnLst/>
              <a:rect l="l" t="t" r="r" b="b"/>
              <a:pathLst>
                <a:path w="143341" h="14229" extrusionOk="0">
                  <a:moveTo>
                    <a:pt x="1" y="0"/>
                  </a:moveTo>
                  <a:lnTo>
                    <a:pt x="143340" y="14228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4"/>
            <p:cNvSpPr/>
            <p:nvPr/>
          </p:nvSpPr>
          <p:spPr>
            <a:xfrm>
              <a:off x="18253750" y="3512175"/>
              <a:ext cx="3583525" cy="719750"/>
            </a:xfrm>
            <a:custGeom>
              <a:avLst/>
              <a:gdLst/>
              <a:ahLst/>
              <a:cxnLst/>
              <a:rect l="l" t="t" r="r" b="b"/>
              <a:pathLst>
                <a:path w="143341" h="28790" extrusionOk="0">
                  <a:moveTo>
                    <a:pt x="143340" y="0"/>
                  </a:moveTo>
                  <a:lnTo>
                    <a:pt x="1" y="28789"/>
                  </a:lnTo>
                  <a:lnTo>
                    <a:pt x="143340" y="14562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4"/>
            <p:cNvSpPr/>
            <p:nvPr/>
          </p:nvSpPr>
          <p:spPr>
            <a:xfrm>
              <a:off x="18253750" y="2724575"/>
              <a:ext cx="3583525" cy="1507350"/>
            </a:xfrm>
            <a:custGeom>
              <a:avLst/>
              <a:gdLst/>
              <a:ahLst/>
              <a:cxnLst/>
              <a:rect l="l" t="t" r="r" b="b"/>
              <a:pathLst>
                <a:path w="143341" h="60294" extrusionOk="0">
                  <a:moveTo>
                    <a:pt x="143340" y="0"/>
                  </a:moveTo>
                  <a:lnTo>
                    <a:pt x="1" y="60293"/>
                  </a:lnTo>
                  <a:lnTo>
                    <a:pt x="143340" y="1630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4"/>
            <p:cNvSpPr/>
            <p:nvPr/>
          </p:nvSpPr>
          <p:spPr>
            <a:xfrm>
              <a:off x="18253750" y="1772375"/>
              <a:ext cx="3583525" cy="2459550"/>
            </a:xfrm>
            <a:custGeom>
              <a:avLst/>
              <a:gdLst/>
              <a:ahLst/>
              <a:cxnLst/>
              <a:rect l="l" t="t" r="r" b="b"/>
              <a:pathLst>
                <a:path w="143341" h="98382" extrusionOk="0">
                  <a:moveTo>
                    <a:pt x="143340" y="0"/>
                  </a:moveTo>
                  <a:lnTo>
                    <a:pt x="1" y="98381"/>
                  </a:lnTo>
                  <a:lnTo>
                    <a:pt x="143340" y="20193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4"/>
            <p:cNvSpPr/>
            <p:nvPr/>
          </p:nvSpPr>
          <p:spPr>
            <a:xfrm>
              <a:off x="18253750" y="846675"/>
              <a:ext cx="3583525" cy="3385250"/>
            </a:xfrm>
            <a:custGeom>
              <a:avLst/>
              <a:gdLst/>
              <a:ahLst/>
              <a:cxnLst/>
              <a:rect l="l" t="t" r="r" b="b"/>
              <a:pathLst>
                <a:path w="143341" h="135410" extrusionOk="0">
                  <a:moveTo>
                    <a:pt x="129053" y="0"/>
                  </a:moveTo>
                  <a:lnTo>
                    <a:pt x="1" y="135409"/>
                  </a:lnTo>
                  <a:lnTo>
                    <a:pt x="143340" y="13490"/>
                  </a:lnTo>
                  <a:lnTo>
                    <a:pt x="143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4"/>
            <p:cNvSpPr/>
            <p:nvPr/>
          </p:nvSpPr>
          <p:spPr>
            <a:xfrm>
              <a:off x="18253750" y="846675"/>
              <a:ext cx="2603325" cy="3385250"/>
            </a:xfrm>
            <a:custGeom>
              <a:avLst/>
              <a:gdLst/>
              <a:ahLst/>
              <a:cxnLst/>
              <a:rect l="l" t="t" r="r" b="b"/>
              <a:pathLst>
                <a:path w="104133" h="135410" extrusionOk="0">
                  <a:moveTo>
                    <a:pt x="82749" y="0"/>
                  </a:moveTo>
                  <a:lnTo>
                    <a:pt x="1" y="135409"/>
                  </a:lnTo>
                  <a:lnTo>
                    <a:pt x="104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4"/>
            <p:cNvSpPr/>
            <p:nvPr/>
          </p:nvSpPr>
          <p:spPr>
            <a:xfrm>
              <a:off x="18253750" y="846675"/>
              <a:ext cx="1595475" cy="3385250"/>
            </a:xfrm>
            <a:custGeom>
              <a:avLst/>
              <a:gdLst/>
              <a:ahLst/>
              <a:cxnLst/>
              <a:rect l="l" t="t" r="r" b="b"/>
              <a:pathLst>
                <a:path w="63819" h="135410" extrusionOk="0">
                  <a:moveTo>
                    <a:pt x="46566" y="0"/>
                  </a:moveTo>
                  <a:lnTo>
                    <a:pt x="1" y="135409"/>
                  </a:lnTo>
                  <a:lnTo>
                    <a:pt x="63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14"/>
            <p:cNvSpPr/>
            <p:nvPr/>
          </p:nvSpPr>
          <p:spPr>
            <a:xfrm>
              <a:off x="18253750" y="846675"/>
              <a:ext cx="761725" cy="3385250"/>
            </a:xfrm>
            <a:custGeom>
              <a:avLst/>
              <a:gdLst/>
              <a:ahLst/>
              <a:cxnLst/>
              <a:rect l="l" t="t" r="r" b="b"/>
              <a:pathLst>
                <a:path w="30469" h="135410" extrusionOk="0">
                  <a:moveTo>
                    <a:pt x="15062" y="0"/>
                  </a:moveTo>
                  <a:lnTo>
                    <a:pt x="1" y="135409"/>
                  </a:lnTo>
                  <a:lnTo>
                    <a:pt x="304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">
    <p:bg>
      <p:bgPr>
        <a:solidFill>
          <a:schemeClr val="accent1"/>
        </a:solidFill>
        <a:effectLst/>
      </p:bgPr>
    </p:bg>
    <p:spTree>
      <p:nvGrpSpPr>
        <p:cNvPr id="1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5" name="Google Shape;4955;p15"/>
          <p:cNvGrpSpPr/>
          <p:nvPr/>
        </p:nvGrpSpPr>
        <p:grpSpPr>
          <a:xfrm>
            <a:off x="0" y="-50"/>
            <a:ext cx="9148262" cy="5143598"/>
            <a:chOff x="0" y="-50"/>
            <a:chExt cx="9148262" cy="5143598"/>
          </a:xfrm>
        </p:grpSpPr>
        <p:sp>
          <p:nvSpPr>
            <p:cNvPr id="4956" name="Google Shape;4956;p15"/>
            <p:cNvSpPr/>
            <p:nvPr/>
          </p:nvSpPr>
          <p:spPr>
            <a:xfrm>
              <a:off x="4325059" y="0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1" y="1"/>
                  </a:moveTo>
                  <a:lnTo>
                    <a:pt x="3572" y="37208"/>
                  </a:lnTo>
                  <a:lnTo>
                    <a:pt x="7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15"/>
            <p:cNvSpPr/>
            <p:nvPr/>
          </p:nvSpPr>
          <p:spPr>
            <a:xfrm>
              <a:off x="2276476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26503" y="372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15"/>
            <p:cNvSpPr/>
            <p:nvPr/>
          </p:nvSpPr>
          <p:spPr>
            <a:xfrm>
              <a:off x="0" y="0"/>
              <a:ext cx="4576212" cy="2571219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0" y="0"/>
                  </a:moveTo>
                  <a:lnTo>
                    <a:pt x="0" y="9525"/>
                  </a:lnTo>
                  <a:lnTo>
                    <a:pt x="37207" y="26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15"/>
            <p:cNvSpPr/>
            <p:nvPr/>
          </p:nvSpPr>
          <p:spPr>
            <a:xfrm>
              <a:off x="0" y="2224569"/>
              <a:ext cx="4576212" cy="693154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0" y="1"/>
                  </a:moveTo>
                  <a:lnTo>
                    <a:pt x="0" y="7145"/>
                  </a:lnTo>
                  <a:lnTo>
                    <a:pt x="37207" y="35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15"/>
            <p:cNvSpPr/>
            <p:nvPr/>
          </p:nvSpPr>
          <p:spPr>
            <a:xfrm>
              <a:off x="0" y="2571094"/>
              <a:ext cx="4576212" cy="2572383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37207" y="1"/>
                  </a:moveTo>
                  <a:lnTo>
                    <a:pt x="0" y="16991"/>
                  </a:lnTo>
                  <a:lnTo>
                    <a:pt x="0" y="26516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15"/>
            <p:cNvSpPr/>
            <p:nvPr/>
          </p:nvSpPr>
          <p:spPr>
            <a:xfrm>
              <a:off x="2276476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26503" y="1"/>
                  </a:moveTo>
                  <a:lnTo>
                    <a:pt x="0" y="37208"/>
                  </a:lnTo>
                  <a:lnTo>
                    <a:pt x="9525" y="37208"/>
                  </a:lnTo>
                  <a:lnTo>
                    <a:pt x="26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15"/>
            <p:cNvSpPr/>
            <p:nvPr/>
          </p:nvSpPr>
          <p:spPr>
            <a:xfrm>
              <a:off x="4325059" y="2571715"/>
              <a:ext cx="493862" cy="2571817"/>
            </a:xfrm>
            <a:custGeom>
              <a:avLst/>
              <a:gdLst/>
              <a:ahLst/>
              <a:cxnLst/>
              <a:rect l="l" t="t" r="r" b="b"/>
              <a:pathLst>
                <a:path w="7145" h="37208" extrusionOk="0">
                  <a:moveTo>
                    <a:pt x="3572" y="1"/>
                  </a:moveTo>
                  <a:lnTo>
                    <a:pt x="1" y="37208"/>
                  </a:lnTo>
                  <a:lnTo>
                    <a:pt x="7144" y="37208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15"/>
            <p:cNvSpPr/>
            <p:nvPr/>
          </p:nvSpPr>
          <p:spPr>
            <a:xfrm>
              <a:off x="4571949" y="2571725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0" y="1"/>
                  </a:moveTo>
                  <a:lnTo>
                    <a:pt x="16979" y="37208"/>
                  </a:lnTo>
                  <a:lnTo>
                    <a:pt x="26504" y="37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15"/>
            <p:cNvSpPr/>
            <p:nvPr/>
          </p:nvSpPr>
          <p:spPr>
            <a:xfrm>
              <a:off x="4572050" y="2571098"/>
              <a:ext cx="4576212" cy="2572450"/>
            </a:xfrm>
            <a:custGeom>
              <a:avLst/>
              <a:gdLst/>
              <a:ahLst/>
              <a:cxnLst/>
              <a:rect l="l" t="t" r="r" b="b"/>
              <a:pathLst>
                <a:path w="37208" h="26516" extrusionOk="0">
                  <a:moveTo>
                    <a:pt x="0" y="1"/>
                  </a:moveTo>
                  <a:lnTo>
                    <a:pt x="37207" y="26516"/>
                  </a:lnTo>
                  <a:lnTo>
                    <a:pt x="37207" y="16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15"/>
            <p:cNvSpPr/>
            <p:nvPr/>
          </p:nvSpPr>
          <p:spPr>
            <a:xfrm>
              <a:off x="4572050" y="2224566"/>
              <a:ext cx="4576212" cy="693172"/>
            </a:xfrm>
            <a:custGeom>
              <a:avLst/>
              <a:gdLst/>
              <a:ahLst/>
              <a:cxnLst/>
              <a:rect l="l" t="t" r="r" b="b"/>
              <a:pathLst>
                <a:path w="37208" h="7145" extrusionOk="0">
                  <a:moveTo>
                    <a:pt x="37207" y="1"/>
                  </a:moveTo>
                  <a:lnTo>
                    <a:pt x="0" y="3573"/>
                  </a:lnTo>
                  <a:lnTo>
                    <a:pt x="37207" y="7145"/>
                  </a:lnTo>
                  <a:lnTo>
                    <a:pt x="37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15"/>
            <p:cNvSpPr/>
            <p:nvPr/>
          </p:nvSpPr>
          <p:spPr>
            <a:xfrm>
              <a:off x="4572050" y="-50"/>
              <a:ext cx="4576212" cy="2571286"/>
            </a:xfrm>
            <a:custGeom>
              <a:avLst/>
              <a:gdLst/>
              <a:ahLst/>
              <a:cxnLst/>
              <a:rect l="l" t="t" r="r" b="b"/>
              <a:pathLst>
                <a:path w="37208" h="26504" extrusionOk="0">
                  <a:moveTo>
                    <a:pt x="37207" y="0"/>
                  </a:moveTo>
                  <a:lnTo>
                    <a:pt x="0" y="26504"/>
                  </a:lnTo>
                  <a:lnTo>
                    <a:pt x="37207" y="9525"/>
                  </a:lnTo>
                  <a:lnTo>
                    <a:pt x="372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15"/>
            <p:cNvSpPr/>
            <p:nvPr/>
          </p:nvSpPr>
          <p:spPr>
            <a:xfrm>
              <a:off x="4571949" y="0"/>
              <a:ext cx="2295578" cy="2571817"/>
            </a:xfrm>
            <a:custGeom>
              <a:avLst/>
              <a:gdLst/>
              <a:ahLst/>
              <a:cxnLst/>
              <a:rect l="l" t="t" r="r" b="b"/>
              <a:pathLst>
                <a:path w="26504" h="37208" extrusionOk="0">
                  <a:moveTo>
                    <a:pt x="16979" y="1"/>
                  </a:moveTo>
                  <a:lnTo>
                    <a:pt x="0" y="37208"/>
                  </a:lnTo>
                  <a:lnTo>
                    <a:pt x="265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bg>
      <p:bgPr>
        <a:solidFill>
          <a:schemeClr val="accent3"/>
        </a:solidFill>
        <a:effectLst/>
      </p:bgPr>
    </p:bg>
    <p:spTree>
      <p:nvGrpSpPr>
        <p:cNvPr id="1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9" name="Google Shape;4969;p16"/>
          <p:cNvGrpSpPr/>
          <p:nvPr/>
        </p:nvGrpSpPr>
        <p:grpSpPr>
          <a:xfrm>
            <a:off x="-52972" y="36998"/>
            <a:ext cx="9196967" cy="5099522"/>
            <a:chOff x="-52972" y="36998"/>
            <a:chExt cx="9196967" cy="5099522"/>
          </a:xfrm>
        </p:grpSpPr>
        <p:sp>
          <p:nvSpPr>
            <p:cNvPr id="4970" name="Google Shape;4970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16"/>
            <p:cNvSpPr/>
            <p:nvPr/>
          </p:nvSpPr>
          <p:spPr>
            <a:xfrm>
              <a:off x="5909535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16"/>
            <p:cNvSpPr/>
            <p:nvPr/>
          </p:nvSpPr>
          <p:spPr>
            <a:xfrm>
              <a:off x="559500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6"/>
            <p:cNvSpPr/>
            <p:nvPr/>
          </p:nvSpPr>
          <p:spPr>
            <a:xfrm>
              <a:off x="54370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6"/>
            <p:cNvSpPr/>
            <p:nvPr/>
          </p:nvSpPr>
          <p:spPr>
            <a:xfrm>
              <a:off x="575153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6"/>
            <p:cNvSpPr/>
            <p:nvPr/>
          </p:nvSpPr>
          <p:spPr>
            <a:xfrm>
              <a:off x="54370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6"/>
            <p:cNvSpPr/>
            <p:nvPr/>
          </p:nvSpPr>
          <p:spPr>
            <a:xfrm>
              <a:off x="575153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6"/>
            <p:cNvSpPr/>
            <p:nvPr/>
          </p:nvSpPr>
          <p:spPr>
            <a:xfrm>
              <a:off x="5909535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6"/>
            <p:cNvSpPr/>
            <p:nvPr/>
          </p:nvSpPr>
          <p:spPr>
            <a:xfrm>
              <a:off x="559500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6"/>
            <p:cNvSpPr/>
            <p:nvPr/>
          </p:nvSpPr>
          <p:spPr>
            <a:xfrm>
              <a:off x="5909535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6"/>
            <p:cNvSpPr/>
            <p:nvPr/>
          </p:nvSpPr>
          <p:spPr>
            <a:xfrm>
              <a:off x="559500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6"/>
            <p:cNvSpPr/>
            <p:nvPr/>
          </p:nvSpPr>
          <p:spPr>
            <a:xfrm>
              <a:off x="54370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6"/>
            <p:cNvSpPr/>
            <p:nvPr/>
          </p:nvSpPr>
          <p:spPr>
            <a:xfrm>
              <a:off x="575153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6"/>
            <p:cNvSpPr/>
            <p:nvPr/>
          </p:nvSpPr>
          <p:spPr>
            <a:xfrm>
              <a:off x="54370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16"/>
            <p:cNvSpPr/>
            <p:nvPr/>
          </p:nvSpPr>
          <p:spPr>
            <a:xfrm>
              <a:off x="575153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6"/>
            <p:cNvSpPr/>
            <p:nvPr/>
          </p:nvSpPr>
          <p:spPr>
            <a:xfrm>
              <a:off x="5909535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6"/>
            <p:cNvSpPr/>
            <p:nvPr/>
          </p:nvSpPr>
          <p:spPr>
            <a:xfrm>
              <a:off x="559500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6"/>
            <p:cNvSpPr/>
            <p:nvPr/>
          </p:nvSpPr>
          <p:spPr>
            <a:xfrm>
              <a:off x="5909535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16"/>
            <p:cNvSpPr/>
            <p:nvPr/>
          </p:nvSpPr>
          <p:spPr>
            <a:xfrm>
              <a:off x="559500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16"/>
            <p:cNvSpPr/>
            <p:nvPr/>
          </p:nvSpPr>
          <p:spPr>
            <a:xfrm>
              <a:off x="54370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6"/>
            <p:cNvSpPr/>
            <p:nvPr/>
          </p:nvSpPr>
          <p:spPr>
            <a:xfrm>
              <a:off x="575153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6"/>
            <p:cNvSpPr/>
            <p:nvPr/>
          </p:nvSpPr>
          <p:spPr>
            <a:xfrm>
              <a:off x="54370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6"/>
            <p:cNvSpPr/>
            <p:nvPr/>
          </p:nvSpPr>
          <p:spPr>
            <a:xfrm>
              <a:off x="575153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6"/>
            <p:cNvSpPr/>
            <p:nvPr/>
          </p:nvSpPr>
          <p:spPr>
            <a:xfrm>
              <a:off x="5909535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6"/>
            <p:cNvSpPr/>
            <p:nvPr/>
          </p:nvSpPr>
          <p:spPr>
            <a:xfrm>
              <a:off x="559500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16"/>
            <p:cNvSpPr/>
            <p:nvPr/>
          </p:nvSpPr>
          <p:spPr>
            <a:xfrm>
              <a:off x="5909535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6"/>
            <p:cNvSpPr/>
            <p:nvPr/>
          </p:nvSpPr>
          <p:spPr>
            <a:xfrm>
              <a:off x="559500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6"/>
            <p:cNvSpPr/>
            <p:nvPr/>
          </p:nvSpPr>
          <p:spPr>
            <a:xfrm>
              <a:off x="54370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6"/>
            <p:cNvSpPr/>
            <p:nvPr/>
          </p:nvSpPr>
          <p:spPr>
            <a:xfrm>
              <a:off x="575153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6"/>
            <p:cNvSpPr/>
            <p:nvPr/>
          </p:nvSpPr>
          <p:spPr>
            <a:xfrm>
              <a:off x="54370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6"/>
            <p:cNvSpPr/>
            <p:nvPr/>
          </p:nvSpPr>
          <p:spPr>
            <a:xfrm>
              <a:off x="575153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6"/>
            <p:cNvSpPr/>
            <p:nvPr/>
          </p:nvSpPr>
          <p:spPr>
            <a:xfrm>
              <a:off x="5909535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6"/>
            <p:cNvSpPr/>
            <p:nvPr/>
          </p:nvSpPr>
          <p:spPr>
            <a:xfrm>
              <a:off x="559500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16"/>
            <p:cNvSpPr/>
            <p:nvPr/>
          </p:nvSpPr>
          <p:spPr>
            <a:xfrm>
              <a:off x="5909535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16"/>
            <p:cNvSpPr/>
            <p:nvPr/>
          </p:nvSpPr>
          <p:spPr>
            <a:xfrm>
              <a:off x="559500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6"/>
            <p:cNvSpPr/>
            <p:nvPr/>
          </p:nvSpPr>
          <p:spPr>
            <a:xfrm>
              <a:off x="54370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6"/>
            <p:cNvSpPr/>
            <p:nvPr/>
          </p:nvSpPr>
          <p:spPr>
            <a:xfrm>
              <a:off x="575153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6"/>
            <p:cNvSpPr/>
            <p:nvPr/>
          </p:nvSpPr>
          <p:spPr>
            <a:xfrm>
              <a:off x="54370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6"/>
            <p:cNvSpPr/>
            <p:nvPr/>
          </p:nvSpPr>
          <p:spPr>
            <a:xfrm>
              <a:off x="575153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16"/>
            <p:cNvSpPr/>
            <p:nvPr/>
          </p:nvSpPr>
          <p:spPr>
            <a:xfrm>
              <a:off x="5909535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16"/>
            <p:cNvSpPr/>
            <p:nvPr/>
          </p:nvSpPr>
          <p:spPr>
            <a:xfrm>
              <a:off x="559500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6"/>
            <p:cNvSpPr/>
            <p:nvPr/>
          </p:nvSpPr>
          <p:spPr>
            <a:xfrm>
              <a:off x="5909535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6"/>
            <p:cNvSpPr/>
            <p:nvPr/>
          </p:nvSpPr>
          <p:spPr>
            <a:xfrm>
              <a:off x="559500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6"/>
            <p:cNvSpPr/>
            <p:nvPr/>
          </p:nvSpPr>
          <p:spPr>
            <a:xfrm>
              <a:off x="54370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6"/>
            <p:cNvSpPr/>
            <p:nvPr/>
          </p:nvSpPr>
          <p:spPr>
            <a:xfrm>
              <a:off x="575153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6"/>
            <p:cNvSpPr/>
            <p:nvPr/>
          </p:nvSpPr>
          <p:spPr>
            <a:xfrm>
              <a:off x="54370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6"/>
            <p:cNvSpPr/>
            <p:nvPr/>
          </p:nvSpPr>
          <p:spPr>
            <a:xfrm>
              <a:off x="575153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6"/>
            <p:cNvSpPr/>
            <p:nvPr/>
          </p:nvSpPr>
          <p:spPr>
            <a:xfrm>
              <a:off x="5909535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6"/>
            <p:cNvSpPr/>
            <p:nvPr/>
          </p:nvSpPr>
          <p:spPr>
            <a:xfrm>
              <a:off x="559500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6"/>
            <p:cNvSpPr/>
            <p:nvPr/>
          </p:nvSpPr>
          <p:spPr>
            <a:xfrm>
              <a:off x="528048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6"/>
            <p:cNvSpPr/>
            <p:nvPr/>
          </p:nvSpPr>
          <p:spPr>
            <a:xfrm>
              <a:off x="496742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6"/>
            <p:cNvSpPr/>
            <p:nvPr/>
          </p:nvSpPr>
          <p:spPr>
            <a:xfrm>
              <a:off x="481090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16"/>
            <p:cNvSpPr/>
            <p:nvPr/>
          </p:nvSpPr>
          <p:spPr>
            <a:xfrm>
              <a:off x="51239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16"/>
            <p:cNvSpPr/>
            <p:nvPr/>
          </p:nvSpPr>
          <p:spPr>
            <a:xfrm>
              <a:off x="481090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6"/>
            <p:cNvSpPr/>
            <p:nvPr/>
          </p:nvSpPr>
          <p:spPr>
            <a:xfrm>
              <a:off x="51239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6"/>
            <p:cNvSpPr/>
            <p:nvPr/>
          </p:nvSpPr>
          <p:spPr>
            <a:xfrm>
              <a:off x="528048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6"/>
            <p:cNvSpPr/>
            <p:nvPr/>
          </p:nvSpPr>
          <p:spPr>
            <a:xfrm>
              <a:off x="496742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6"/>
            <p:cNvSpPr/>
            <p:nvPr/>
          </p:nvSpPr>
          <p:spPr>
            <a:xfrm>
              <a:off x="528048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6"/>
            <p:cNvSpPr/>
            <p:nvPr/>
          </p:nvSpPr>
          <p:spPr>
            <a:xfrm>
              <a:off x="496742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6"/>
            <p:cNvSpPr/>
            <p:nvPr/>
          </p:nvSpPr>
          <p:spPr>
            <a:xfrm>
              <a:off x="481090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6"/>
            <p:cNvSpPr/>
            <p:nvPr/>
          </p:nvSpPr>
          <p:spPr>
            <a:xfrm>
              <a:off x="51239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6"/>
            <p:cNvSpPr/>
            <p:nvPr/>
          </p:nvSpPr>
          <p:spPr>
            <a:xfrm>
              <a:off x="481090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16"/>
            <p:cNvSpPr/>
            <p:nvPr/>
          </p:nvSpPr>
          <p:spPr>
            <a:xfrm>
              <a:off x="51239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6"/>
            <p:cNvSpPr/>
            <p:nvPr/>
          </p:nvSpPr>
          <p:spPr>
            <a:xfrm>
              <a:off x="528048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6"/>
            <p:cNvSpPr/>
            <p:nvPr/>
          </p:nvSpPr>
          <p:spPr>
            <a:xfrm>
              <a:off x="496742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16"/>
            <p:cNvSpPr/>
            <p:nvPr/>
          </p:nvSpPr>
          <p:spPr>
            <a:xfrm>
              <a:off x="528048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6"/>
            <p:cNvSpPr/>
            <p:nvPr/>
          </p:nvSpPr>
          <p:spPr>
            <a:xfrm>
              <a:off x="496742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6"/>
            <p:cNvSpPr/>
            <p:nvPr/>
          </p:nvSpPr>
          <p:spPr>
            <a:xfrm>
              <a:off x="481090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6"/>
            <p:cNvSpPr/>
            <p:nvPr/>
          </p:nvSpPr>
          <p:spPr>
            <a:xfrm>
              <a:off x="51239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16"/>
            <p:cNvSpPr/>
            <p:nvPr/>
          </p:nvSpPr>
          <p:spPr>
            <a:xfrm>
              <a:off x="481090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16"/>
            <p:cNvSpPr/>
            <p:nvPr/>
          </p:nvSpPr>
          <p:spPr>
            <a:xfrm>
              <a:off x="51239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6"/>
            <p:cNvSpPr/>
            <p:nvPr/>
          </p:nvSpPr>
          <p:spPr>
            <a:xfrm>
              <a:off x="528048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6"/>
            <p:cNvSpPr/>
            <p:nvPr/>
          </p:nvSpPr>
          <p:spPr>
            <a:xfrm>
              <a:off x="496742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6"/>
            <p:cNvSpPr/>
            <p:nvPr/>
          </p:nvSpPr>
          <p:spPr>
            <a:xfrm>
              <a:off x="528048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16"/>
            <p:cNvSpPr/>
            <p:nvPr/>
          </p:nvSpPr>
          <p:spPr>
            <a:xfrm>
              <a:off x="496742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16"/>
            <p:cNvSpPr/>
            <p:nvPr/>
          </p:nvSpPr>
          <p:spPr>
            <a:xfrm>
              <a:off x="481090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16"/>
            <p:cNvSpPr/>
            <p:nvPr/>
          </p:nvSpPr>
          <p:spPr>
            <a:xfrm>
              <a:off x="51239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16"/>
            <p:cNvSpPr/>
            <p:nvPr/>
          </p:nvSpPr>
          <p:spPr>
            <a:xfrm>
              <a:off x="481090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16"/>
            <p:cNvSpPr/>
            <p:nvPr/>
          </p:nvSpPr>
          <p:spPr>
            <a:xfrm>
              <a:off x="51239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16"/>
            <p:cNvSpPr/>
            <p:nvPr/>
          </p:nvSpPr>
          <p:spPr>
            <a:xfrm>
              <a:off x="528048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16"/>
            <p:cNvSpPr/>
            <p:nvPr/>
          </p:nvSpPr>
          <p:spPr>
            <a:xfrm>
              <a:off x="496742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16"/>
            <p:cNvSpPr/>
            <p:nvPr/>
          </p:nvSpPr>
          <p:spPr>
            <a:xfrm>
              <a:off x="528048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16"/>
            <p:cNvSpPr/>
            <p:nvPr/>
          </p:nvSpPr>
          <p:spPr>
            <a:xfrm>
              <a:off x="496742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16"/>
            <p:cNvSpPr/>
            <p:nvPr/>
          </p:nvSpPr>
          <p:spPr>
            <a:xfrm>
              <a:off x="481090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16"/>
            <p:cNvSpPr/>
            <p:nvPr/>
          </p:nvSpPr>
          <p:spPr>
            <a:xfrm>
              <a:off x="51239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16"/>
            <p:cNvSpPr/>
            <p:nvPr/>
          </p:nvSpPr>
          <p:spPr>
            <a:xfrm>
              <a:off x="481090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16"/>
            <p:cNvSpPr/>
            <p:nvPr/>
          </p:nvSpPr>
          <p:spPr>
            <a:xfrm>
              <a:off x="51239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16"/>
            <p:cNvSpPr/>
            <p:nvPr/>
          </p:nvSpPr>
          <p:spPr>
            <a:xfrm>
              <a:off x="528048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16"/>
            <p:cNvSpPr/>
            <p:nvPr/>
          </p:nvSpPr>
          <p:spPr>
            <a:xfrm>
              <a:off x="496742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16"/>
            <p:cNvSpPr/>
            <p:nvPr/>
          </p:nvSpPr>
          <p:spPr>
            <a:xfrm>
              <a:off x="528048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16"/>
            <p:cNvSpPr/>
            <p:nvPr/>
          </p:nvSpPr>
          <p:spPr>
            <a:xfrm>
              <a:off x="496742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16"/>
            <p:cNvSpPr/>
            <p:nvPr/>
          </p:nvSpPr>
          <p:spPr>
            <a:xfrm>
              <a:off x="481090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16"/>
            <p:cNvSpPr/>
            <p:nvPr/>
          </p:nvSpPr>
          <p:spPr>
            <a:xfrm>
              <a:off x="51239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16"/>
            <p:cNvSpPr/>
            <p:nvPr/>
          </p:nvSpPr>
          <p:spPr>
            <a:xfrm>
              <a:off x="481090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16"/>
            <p:cNvSpPr/>
            <p:nvPr/>
          </p:nvSpPr>
          <p:spPr>
            <a:xfrm>
              <a:off x="51239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16"/>
            <p:cNvSpPr/>
            <p:nvPr/>
          </p:nvSpPr>
          <p:spPr>
            <a:xfrm>
              <a:off x="528048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16"/>
            <p:cNvSpPr/>
            <p:nvPr/>
          </p:nvSpPr>
          <p:spPr>
            <a:xfrm>
              <a:off x="496742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16"/>
            <p:cNvSpPr/>
            <p:nvPr/>
          </p:nvSpPr>
          <p:spPr>
            <a:xfrm>
              <a:off x="46529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16"/>
            <p:cNvSpPr/>
            <p:nvPr/>
          </p:nvSpPr>
          <p:spPr>
            <a:xfrm>
              <a:off x="433984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16"/>
            <p:cNvSpPr/>
            <p:nvPr/>
          </p:nvSpPr>
          <p:spPr>
            <a:xfrm>
              <a:off x="41833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16"/>
            <p:cNvSpPr/>
            <p:nvPr/>
          </p:nvSpPr>
          <p:spPr>
            <a:xfrm>
              <a:off x="4496373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16"/>
            <p:cNvSpPr/>
            <p:nvPr/>
          </p:nvSpPr>
          <p:spPr>
            <a:xfrm>
              <a:off x="41833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16"/>
            <p:cNvSpPr/>
            <p:nvPr/>
          </p:nvSpPr>
          <p:spPr>
            <a:xfrm>
              <a:off x="4496373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16"/>
            <p:cNvSpPr/>
            <p:nvPr/>
          </p:nvSpPr>
          <p:spPr>
            <a:xfrm>
              <a:off x="46529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16"/>
            <p:cNvSpPr/>
            <p:nvPr/>
          </p:nvSpPr>
          <p:spPr>
            <a:xfrm>
              <a:off x="433984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16"/>
            <p:cNvSpPr/>
            <p:nvPr/>
          </p:nvSpPr>
          <p:spPr>
            <a:xfrm>
              <a:off x="46529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16"/>
            <p:cNvSpPr/>
            <p:nvPr/>
          </p:nvSpPr>
          <p:spPr>
            <a:xfrm>
              <a:off x="433984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16"/>
            <p:cNvSpPr/>
            <p:nvPr/>
          </p:nvSpPr>
          <p:spPr>
            <a:xfrm>
              <a:off x="41833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16"/>
            <p:cNvSpPr/>
            <p:nvPr/>
          </p:nvSpPr>
          <p:spPr>
            <a:xfrm>
              <a:off x="4496373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16"/>
            <p:cNvSpPr/>
            <p:nvPr/>
          </p:nvSpPr>
          <p:spPr>
            <a:xfrm>
              <a:off x="41833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16"/>
            <p:cNvSpPr/>
            <p:nvPr/>
          </p:nvSpPr>
          <p:spPr>
            <a:xfrm>
              <a:off x="4496373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16"/>
            <p:cNvSpPr/>
            <p:nvPr/>
          </p:nvSpPr>
          <p:spPr>
            <a:xfrm>
              <a:off x="46529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16"/>
            <p:cNvSpPr/>
            <p:nvPr/>
          </p:nvSpPr>
          <p:spPr>
            <a:xfrm>
              <a:off x="433984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16"/>
            <p:cNvSpPr/>
            <p:nvPr/>
          </p:nvSpPr>
          <p:spPr>
            <a:xfrm>
              <a:off x="46529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16"/>
            <p:cNvSpPr/>
            <p:nvPr/>
          </p:nvSpPr>
          <p:spPr>
            <a:xfrm>
              <a:off x="433984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16"/>
            <p:cNvSpPr/>
            <p:nvPr/>
          </p:nvSpPr>
          <p:spPr>
            <a:xfrm>
              <a:off x="41833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16"/>
            <p:cNvSpPr/>
            <p:nvPr/>
          </p:nvSpPr>
          <p:spPr>
            <a:xfrm>
              <a:off x="4496373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16"/>
            <p:cNvSpPr/>
            <p:nvPr/>
          </p:nvSpPr>
          <p:spPr>
            <a:xfrm>
              <a:off x="41833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16"/>
            <p:cNvSpPr/>
            <p:nvPr/>
          </p:nvSpPr>
          <p:spPr>
            <a:xfrm>
              <a:off x="4496373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16"/>
            <p:cNvSpPr/>
            <p:nvPr/>
          </p:nvSpPr>
          <p:spPr>
            <a:xfrm>
              <a:off x="46529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16"/>
            <p:cNvSpPr/>
            <p:nvPr/>
          </p:nvSpPr>
          <p:spPr>
            <a:xfrm>
              <a:off x="433984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16"/>
            <p:cNvSpPr/>
            <p:nvPr/>
          </p:nvSpPr>
          <p:spPr>
            <a:xfrm>
              <a:off x="46529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16"/>
            <p:cNvSpPr/>
            <p:nvPr/>
          </p:nvSpPr>
          <p:spPr>
            <a:xfrm>
              <a:off x="433984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16"/>
            <p:cNvSpPr/>
            <p:nvPr/>
          </p:nvSpPr>
          <p:spPr>
            <a:xfrm>
              <a:off x="41833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16"/>
            <p:cNvSpPr/>
            <p:nvPr/>
          </p:nvSpPr>
          <p:spPr>
            <a:xfrm>
              <a:off x="4496373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16"/>
            <p:cNvSpPr/>
            <p:nvPr/>
          </p:nvSpPr>
          <p:spPr>
            <a:xfrm>
              <a:off x="41833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16"/>
            <p:cNvSpPr/>
            <p:nvPr/>
          </p:nvSpPr>
          <p:spPr>
            <a:xfrm>
              <a:off x="4496373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16"/>
            <p:cNvSpPr/>
            <p:nvPr/>
          </p:nvSpPr>
          <p:spPr>
            <a:xfrm>
              <a:off x="46529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16"/>
            <p:cNvSpPr/>
            <p:nvPr/>
          </p:nvSpPr>
          <p:spPr>
            <a:xfrm>
              <a:off x="433984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16"/>
            <p:cNvSpPr/>
            <p:nvPr/>
          </p:nvSpPr>
          <p:spPr>
            <a:xfrm>
              <a:off x="46529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16"/>
            <p:cNvSpPr/>
            <p:nvPr/>
          </p:nvSpPr>
          <p:spPr>
            <a:xfrm>
              <a:off x="433984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16"/>
            <p:cNvSpPr/>
            <p:nvPr/>
          </p:nvSpPr>
          <p:spPr>
            <a:xfrm>
              <a:off x="41833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16"/>
            <p:cNvSpPr/>
            <p:nvPr/>
          </p:nvSpPr>
          <p:spPr>
            <a:xfrm>
              <a:off x="4496373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16"/>
            <p:cNvSpPr/>
            <p:nvPr/>
          </p:nvSpPr>
          <p:spPr>
            <a:xfrm>
              <a:off x="41833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16"/>
            <p:cNvSpPr/>
            <p:nvPr/>
          </p:nvSpPr>
          <p:spPr>
            <a:xfrm>
              <a:off x="4496373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16"/>
            <p:cNvSpPr/>
            <p:nvPr/>
          </p:nvSpPr>
          <p:spPr>
            <a:xfrm>
              <a:off x="46529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16"/>
            <p:cNvSpPr/>
            <p:nvPr/>
          </p:nvSpPr>
          <p:spPr>
            <a:xfrm>
              <a:off x="433984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16"/>
            <p:cNvSpPr/>
            <p:nvPr/>
          </p:nvSpPr>
          <p:spPr>
            <a:xfrm>
              <a:off x="46529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16"/>
            <p:cNvSpPr/>
            <p:nvPr/>
          </p:nvSpPr>
          <p:spPr>
            <a:xfrm>
              <a:off x="433984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16"/>
            <p:cNvSpPr/>
            <p:nvPr/>
          </p:nvSpPr>
          <p:spPr>
            <a:xfrm>
              <a:off x="41833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16"/>
            <p:cNvSpPr/>
            <p:nvPr/>
          </p:nvSpPr>
          <p:spPr>
            <a:xfrm>
              <a:off x="4496373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16"/>
            <p:cNvSpPr/>
            <p:nvPr/>
          </p:nvSpPr>
          <p:spPr>
            <a:xfrm>
              <a:off x="41833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16"/>
            <p:cNvSpPr/>
            <p:nvPr/>
          </p:nvSpPr>
          <p:spPr>
            <a:xfrm>
              <a:off x="4496373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16"/>
            <p:cNvSpPr/>
            <p:nvPr/>
          </p:nvSpPr>
          <p:spPr>
            <a:xfrm>
              <a:off x="46529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16"/>
            <p:cNvSpPr/>
            <p:nvPr/>
          </p:nvSpPr>
          <p:spPr>
            <a:xfrm>
              <a:off x="433984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16"/>
            <p:cNvSpPr/>
            <p:nvPr/>
          </p:nvSpPr>
          <p:spPr>
            <a:xfrm>
              <a:off x="402544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16"/>
            <p:cNvSpPr/>
            <p:nvPr/>
          </p:nvSpPr>
          <p:spPr>
            <a:xfrm>
              <a:off x="371091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16"/>
            <p:cNvSpPr/>
            <p:nvPr/>
          </p:nvSpPr>
          <p:spPr>
            <a:xfrm>
              <a:off x="355438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16"/>
            <p:cNvSpPr/>
            <p:nvPr/>
          </p:nvSpPr>
          <p:spPr>
            <a:xfrm>
              <a:off x="386891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16"/>
            <p:cNvSpPr/>
            <p:nvPr/>
          </p:nvSpPr>
          <p:spPr>
            <a:xfrm>
              <a:off x="355438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16"/>
            <p:cNvSpPr/>
            <p:nvPr/>
          </p:nvSpPr>
          <p:spPr>
            <a:xfrm>
              <a:off x="386891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16"/>
            <p:cNvSpPr/>
            <p:nvPr/>
          </p:nvSpPr>
          <p:spPr>
            <a:xfrm>
              <a:off x="402544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16"/>
            <p:cNvSpPr/>
            <p:nvPr/>
          </p:nvSpPr>
          <p:spPr>
            <a:xfrm>
              <a:off x="371091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16"/>
            <p:cNvSpPr/>
            <p:nvPr/>
          </p:nvSpPr>
          <p:spPr>
            <a:xfrm>
              <a:off x="402544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16"/>
            <p:cNvSpPr/>
            <p:nvPr/>
          </p:nvSpPr>
          <p:spPr>
            <a:xfrm>
              <a:off x="371091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16"/>
            <p:cNvSpPr/>
            <p:nvPr/>
          </p:nvSpPr>
          <p:spPr>
            <a:xfrm>
              <a:off x="355438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16"/>
            <p:cNvSpPr/>
            <p:nvPr/>
          </p:nvSpPr>
          <p:spPr>
            <a:xfrm>
              <a:off x="386891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16"/>
            <p:cNvSpPr/>
            <p:nvPr/>
          </p:nvSpPr>
          <p:spPr>
            <a:xfrm>
              <a:off x="355438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16"/>
            <p:cNvSpPr/>
            <p:nvPr/>
          </p:nvSpPr>
          <p:spPr>
            <a:xfrm>
              <a:off x="386891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16"/>
            <p:cNvSpPr/>
            <p:nvPr/>
          </p:nvSpPr>
          <p:spPr>
            <a:xfrm>
              <a:off x="402544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16"/>
            <p:cNvSpPr/>
            <p:nvPr/>
          </p:nvSpPr>
          <p:spPr>
            <a:xfrm>
              <a:off x="371091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16"/>
            <p:cNvSpPr/>
            <p:nvPr/>
          </p:nvSpPr>
          <p:spPr>
            <a:xfrm>
              <a:off x="402544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16"/>
            <p:cNvSpPr/>
            <p:nvPr/>
          </p:nvSpPr>
          <p:spPr>
            <a:xfrm>
              <a:off x="371091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16"/>
            <p:cNvSpPr/>
            <p:nvPr/>
          </p:nvSpPr>
          <p:spPr>
            <a:xfrm>
              <a:off x="355438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16"/>
            <p:cNvSpPr/>
            <p:nvPr/>
          </p:nvSpPr>
          <p:spPr>
            <a:xfrm>
              <a:off x="386891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16"/>
            <p:cNvSpPr/>
            <p:nvPr/>
          </p:nvSpPr>
          <p:spPr>
            <a:xfrm>
              <a:off x="355438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16"/>
            <p:cNvSpPr/>
            <p:nvPr/>
          </p:nvSpPr>
          <p:spPr>
            <a:xfrm>
              <a:off x="386891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16"/>
            <p:cNvSpPr/>
            <p:nvPr/>
          </p:nvSpPr>
          <p:spPr>
            <a:xfrm>
              <a:off x="402544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16"/>
            <p:cNvSpPr/>
            <p:nvPr/>
          </p:nvSpPr>
          <p:spPr>
            <a:xfrm>
              <a:off x="371091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16"/>
            <p:cNvSpPr/>
            <p:nvPr/>
          </p:nvSpPr>
          <p:spPr>
            <a:xfrm>
              <a:off x="402544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16"/>
            <p:cNvSpPr/>
            <p:nvPr/>
          </p:nvSpPr>
          <p:spPr>
            <a:xfrm>
              <a:off x="371091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16"/>
            <p:cNvSpPr/>
            <p:nvPr/>
          </p:nvSpPr>
          <p:spPr>
            <a:xfrm>
              <a:off x="355438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16"/>
            <p:cNvSpPr/>
            <p:nvPr/>
          </p:nvSpPr>
          <p:spPr>
            <a:xfrm>
              <a:off x="386891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16"/>
            <p:cNvSpPr/>
            <p:nvPr/>
          </p:nvSpPr>
          <p:spPr>
            <a:xfrm>
              <a:off x="355438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16"/>
            <p:cNvSpPr/>
            <p:nvPr/>
          </p:nvSpPr>
          <p:spPr>
            <a:xfrm>
              <a:off x="386891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16"/>
            <p:cNvSpPr/>
            <p:nvPr/>
          </p:nvSpPr>
          <p:spPr>
            <a:xfrm>
              <a:off x="402544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16"/>
            <p:cNvSpPr/>
            <p:nvPr/>
          </p:nvSpPr>
          <p:spPr>
            <a:xfrm>
              <a:off x="371091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16"/>
            <p:cNvSpPr/>
            <p:nvPr/>
          </p:nvSpPr>
          <p:spPr>
            <a:xfrm>
              <a:off x="402544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16"/>
            <p:cNvSpPr/>
            <p:nvPr/>
          </p:nvSpPr>
          <p:spPr>
            <a:xfrm>
              <a:off x="371091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16"/>
            <p:cNvSpPr/>
            <p:nvPr/>
          </p:nvSpPr>
          <p:spPr>
            <a:xfrm>
              <a:off x="355438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16"/>
            <p:cNvSpPr/>
            <p:nvPr/>
          </p:nvSpPr>
          <p:spPr>
            <a:xfrm>
              <a:off x="386891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16"/>
            <p:cNvSpPr/>
            <p:nvPr/>
          </p:nvSpPr>
          <p:spPr>
            <a:xfrm>
              <a:off x="355438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16"/>
            <p:cNvSpPr/>
            <p:nvPr/>
          </p:nvSpPr>
          <p:spPr>
            <a:xfrm>
              <a:off x="386891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16"/>
            <p:cNvSpPr/>
            <p:nvPr/>
          </p:nvSpPr>
          <p:spPr>
            <a:xfrm>
              <a:off x="402544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16"/>
            <p:cNvSpPr/>
            <p:nvPr/>
          </p:nvSpPr>
          <p:spPr>
            <a:xfrm>
              <a:off x="371091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16"/>
            <p:cNvSpPr/>
            <p:nvPr/>
          </p:nvSpPr>
          <p:spPr>
            <a:xfrm>
              <a:off x="402544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16"/>
            <p:cNvSpPr/>
            <p:nvPr/>
          </p:nvSpPr>
          <p:spPr>
            <a:xfrm>
              <a:off x="371091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16"/>
            <p:cNvSpPr/>
            <p:nvPr/>
          </p:nvSpPr>
          <p:spPr>
            <a:xfrm>
              <a:off x="355438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16"/>
            <p:cNvSpPr/>
            <p:nvPr/>
          </p:nvSpPr>
          <p:spPr>
            <a:xfrm>
              <a:off x="386891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16"/>
            <p:cNvSpPr/>
            <p:nvPr/>
          </p:nvSpPr>
          <p:spPr>
            <a:xfrm>
              <a:off x="355438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16"/>
            <p:cNvSpPr/>
            <p:nvPr/>
          </p:nvSpPr>
          <p:spPr>
            <a:xfrm>
              <a:off x="386891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16"/>
            <p:cNvSpPr/>
            <p:nvPr/>
          </p:nvSpPr>
          <p:spPr>
            <a:xfrm>
              <a:off x="402544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16"/>
            <p:cNvSpPr/>
            <p:nvPr/>
          </p:nvSpPr>
          <p:spPr>
            <a:xfrm>
              <a:off x="371091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16"/>
            <p:cNvSpPr/>
            <p:nvPr/>
          </p:nvSpPr>
          <p:spPr>
            <a:xfrm>
              <a:off x="3399336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16"/>
            <p:cNvSpPr/>
            <p:nvPr/>
          </p:nvSpPr>
          <p:spPr>
            <a:xfrm>
              <a:off x="30833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16"/>
            <p:cNvSpPr/>
            <p:nvPr/>
          </p:nvSpPr>
          <p:spPr>
            <a:xfrm>
              <a:off x="292680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16"/>
            <p:cNvSpPr/>
            <p:nvPr/>
          </p:nvSpPr>
          <p:spPr>
            <a:xfrm>
              <a:off x="324133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16"/>
            <p:cNvSpPr/>
            <p:nvPr/>
          </p:nvSpPr>
          <p:spPr>
            <a:xfrm>
              <a:off x="292680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16"/>
            <p:cNvSpPr/>
            <p:nvPr/>
          </p:nvSpPr>
          <p:spPr>
            <a:xfrm>
              <a:off x="324133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16"/>
            <p:cNvSpPr/>
            <p:nvPr/>
          </p:nvSpPr>
          <p:spPr>
            <a:xfrm>
              <a:off x="3399336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16"/>
            <p:cNvSpPr/>
            <p:nvPr/>
          </p:nvSpPr>
          <p:spPr>
            <a:xfrm>
              <a:off x="30833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16"/>
            <p:cNvSpPr/>
            <p:nvPr/>
          </p:nvSpPr>
          <p:spPr>
            <a:xfrm>
              <a:off x="3399336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16"/>
            <p:cNvSpPr/>
            <p:nvPr/>
          </p:nvSpPr>
          <p:spPr>
            <a:xfrm>
              <a:off x="30833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16"/>
            <p:cNvSpPr/>
            <p:nvPr/>
          </p:nvSpPr>
          <p:spPr>
            <a:xfrm>
              <a:off x="292680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16"/>
            <p:cNvSpPr/>
            <p:nvPr/>
          </p:nvSpPr>
          <p:spPr>
            <a:xfrm>
              <a:off x="324133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16"/>
            <p:cNvSpPr/>
            <p:nvPr/>
          </p:nvSpPr>
          <p:spPr>
            <a:xfrm>
              <a:off x="292680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16"/>
            <p:cNvSpPr/>
            <p:nvPr/>
          </p:nvSpPr>
          <p:spPr>
            <a:xfrm>
              <a:off x="324133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16"/>
            <p:cNvSpPr/>
            <p:nvPr/>
          </p:nvSpPr>
          <p:spPr>
            <a:xfrm>
              <a:off x="3399336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16"/>
            <p:cNvSpPr/>
            <p:nvPr/>
          </p:nvSpPr>
          <p:spPr>
            <a:xfrm>
              <a:off x="30833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16"/>
            <p:cNvSpPr/>
            <p:nvPr/>
          </p:nvSpPr>
          <p:spPr>
            <a:xfrm>
              <a:off x="3399336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16"/>
            <p:cNvSpPr/>
            <p:nvPr/>
          </p:nvSpPr>
          <p:spPr>
            <a:xfrm>
              <a:off x="30833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16"/>
            <p:cNvSpPr/>
            <p:nvPr/>
          </p:nvSpPr>
          <p:spPr>
            <a:xfrm>
              <a:off x="292680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16"/>
            <p:cNvSpPr/>
            <p:nvPr/>
          </p:nvSpPr>
          <p:spPr>
            <a:xfrm>
              <a:off x="324133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16"/>
            <p:cNvSpPr/>
            <p:nvPr/>
          </p:nvSpPr>
          <p:spPr>
            <a:xfrm>
              <a:off x="292680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16"/>
            <p:cNvSpPr/>
            <p:nvPr/>
          </p:nvSpPr>
          <p:spPr>
            <a:xfrm>
              <a:off x="324133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16"/>
            <p:cNvSpPr/>
            <p:nvPr/>
          </p:nvSpPr>
          <p:spPr>
            <a:xfrm>
              <a:off x="3399336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16"/>
            <p:cNvSpPr/>
            <p:nvPr/>
          </p:nvSpPr>
          <p:spPr>
            <a:xfrm>
              <a:off x="30833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16"/>
            <p:cNvSpPr/>
            <p:nvPr/>
          </p:nvSpPr>
          <p:spPr>
            <a:xfrm>
              <a:off x="3399336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16"/>
            <p:cNvSpPr/>
            <p:nvPr/>
          </p:nvSpPr>
          <p:spPr>
            <a:xfrm>
              <a:off x="30833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16"/>
            <p:cNvSpPr/>
            <p:nvPr/>
          </p:nvSpPr>
          <p:spPr>
            <a:xfrm>
              <a:off x="292680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16"/>
            <p:cNvSpPr/>
            <p:nvPr/>
          </p:nvSpPr>
          <p:spPr>
            <a:xfrm>
              <a:off x="324133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16"/>
            <p:cNvSpPr/>
            <p:nvPr/>
          </p:nvSpPr>
          <p:spPr>
            <a:xfrm>
              <a:off x="292680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16"/>
            <p:cNvSpPr/>
            <p:nvPr/>
          </p:nvSpPr>
          <p:spPr>
            <a:xfrm>
              <a:off x="324133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16"/>
            <p:cNvSpPr/>
            <p:nvPr/>
          </p:nvSpPr>
          <p:spPr>
            <a:xfrm>
              <a:off x="3399336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16"/>
            <p:cNvSpPr/>
            <p:nvPr/>
          </p:nvSpPr>
          <p:spPr>
            <a:xfrm>
              <a:off x="30833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16"/>
            <p:cNvSpPr/>
            <p:nvPr/>
          </p:nvSpPr>
          <p:spPr>
            <a:xfrm>
              <a:off x="3399336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16"/>
            <p:cNvSpPr/>
            <p:nvPr/>
          </p:nvSpPr>
          <p:spPr>
            <a:xfrm>
              <a:off x="30833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16"/>
            <p:cNvSpPr/>
            <p:nvPr/>
          </p:nvSpPr>
          <p:spPr>
            <a:xfrm>
              <a:off x="292680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16"/>
            <p:cNvSpPr/>
            <p:nvPr/>
          </p:nvSpPr>
          <p:spPr>
            <a:xfrm>
              <a:off x="324133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16"/>
            <p:cNvSpPr/>
            <p:nvPr/>
          </p:nvSpPr>
          <p:spPr>
            <a:xfrm>
              <a:off x="292680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16"/>
            <p:cNvSpPr/>
            <p:nvPr/>
          </p:nvSpPr>
          <p:spPr>
            <a:xfrm>
              <a:off x="324133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16"/>
            <p:cNvSpPr/>
            <p:nvPr/>
          </p:nvSpPr>
          <p:spPr>
            <a:xfrm>
              <a:off x="3399336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16"/>
            <p:cNvSpPr/>
            <p:nvPr/>
          </p:nvSpPr>
          <p:spPr>
            <a:xfrm>
              <a:off x="30833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16"/>
            <p:cNvSpPr/>
            <p:nvPr/>
          </p:nvSpPr>
          <p:spPr>
            <a:xfrm>
              <a:off x="3399336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16"/>
            <p:cNvSpPr/>
            <p:nvPr/>
          </p:nvSpPr>
          <p:spPr>
            <a:xfrm>
              <a:off x="30833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16"/>
            <p:cNvSpPr/>
            <p:nvPr/>
          </p:nvSpPr>
          <p:spPr>
            <a:xfrm>
              <a:off x="292680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16"/>
            <p:cNvSpPr/>
            <p:nvPr/>
          </p:nvSpPr>
          <p:spPr>
            <a:xfrm>
              <a:off x="324133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16"/>
            <p:cNvSpPr/>
            <p:nvPr/>
          </p:nvSpPr>
          <p:spPr>
            <a:xfrm>
              <a:off x="292680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16"/>
            <p:cNvSpPr/>
            <p:nvPr/>
          </p:nvSpPr>
          <p:spPr>
            <a:xfrm>
              <a:off x="324133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16"/>
            <p:cNvSpPr/>
            <p:nvPr/>
          </p:nvSpPr>
          <p:spPr>
            <a:xfrm>
              <a:off x="3399336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16"/>
            <p:cNvSpPr/>
            <p:nvPr/>
          </p:nvSpPr>
          <p:spPr>
            <a:xfrm>
              <a:off x="30833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16"/>
            <p:cNvSpPr/>
            <p:nvPr/>
          </p:nvSpPr>
          <p:spPr>
            <a:xfrm>
              <a:off x="27702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16"/>
            <p:cNvSpPr/>
            <p:nvPr/>
          </p:nvSpPr>
          <p:spPr>
            <a:xfrm>
              <a:off x="245722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16"/>
            <p:cNvSpPr/>
            <p:nvPr/>
          </p:nvSpPr>
          <p:spPr>
            <a:xfrm>
              <a:off x="229922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16"/>
            <p:cNvSpPr/>
            <p:nvPr/>
          </p:nvSpPr>
          <p:spPr>
            <a:xfrm>
              <a:off x="2613754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16"/>
            <p:cNvSpPr/>
            <p:nvPr/>
          </p:nvSpPr>
          <p:spPr>
            <a:xfrm>
              <a:off x="229922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16"/>
            <p:cNvSpPr/>
            <p:nvPr/>
          </p:nvSpPr>
          <p:spPr>
            <a:xfrm>
              <a:off x="2613754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16"/>
            <p:cNvSpPr/>
            <p:nvPr/>
          </p:nvSpPr>
          <p:spPr>
            <a:xfrm>
              <a:off x="27702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16"/>
            <p:cNvSpPr/>
            <p:nvPr/>
          </p:nvSpPr>
          <p:spPr>
            <a:xfrm>
              <a:off x="245722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16"/>
            <p:cNvSpPr/>
            <p:nvPr/>
          </p:nvSpPr>
          <p:spPr>
            <a:xfrm>
              <a:off x="27702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16"/>
            <p:cNvSpPr/>
            <p:nvPr/>
          </p:nvSpPr>
          <p:spPr>
            <a:xfrm>
              <a:off x="245722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16"/>
            <p:cNvSpPr/>
            <p:nvPr/>
          </p:nvSpPr>
          <p:spPr>
            <a:xfrm>
              <a:off x="229922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16"/>
            <p:cNvSpPr/>
            <p:nvPr/>
          </p:nvSpPr>
          <p:spPr>
            <a:xfrm>
              <a:off x="2613754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16"/>
            <p:cNvSpPr/>
            <p:nvPr/>
          </p:nvSpPr>
          <p:spPr>
            <a:xfrm>
              <a:off x="229922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16"/>
            <p:cNvSpPr/>
            <p:nvPr/>
          </p:nvSpPr>
          <p:spPr>
            <a:xfrm>
              <a:off x="2613754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16"/>
            <p:cNvSpPr/>
            <p:nvPr/>
          </p:nvSpPr>
          <p:spPr>
            <a:xfrm>
              <a:off x="27702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16"/>
            <p:cNvSpPr/>
            <p:nvPr/>
          </p:nvSpPr>
          <p:spPr>
            <a:xfrm>
              <a:off x="245722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16"/>
            <p:cNvSpPr/>
            <p:nvPr/>
          </p:nvSpPr>
          <p:spPr>
            <a:xfrm>
              <a:off x="27702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16"/>
            <p:cNvSpPr/>
            <p:nvPr/>
          </p:nvSpPr>
          <p:spPr>
            <a:xfrm>
              <a:off x="245722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16"/>
            <p:cNvSpPr/>
            <p:nvPr/>
          </p:nvSpPr>
          <p:spPr>
            <a:xfrm>
              <a:off x="229922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16"/>
            <p:cNvSpPr/>
            <p:nvPr/>
          </p:nvSpPr>
          <p:spPr>
            <a:xfrm>
              <a:off x="2613754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16"/>
            <p:cNvSpPr/>
            <p:nvPr/>
          </p:nvSpPr>
          <p:spPr>
            <a:xfrm>
              <a:off x="229922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16"/>
            <p:cNvSpPr/>
            <p:nvPr/>
          </p:nvSpPr>
          <p:spPr>
            <a:xfrm>
              <a:off x="2613754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16"/>
            <p:cNvSpPr/>
            <p:nvPr/>
          </p:nvSpPr>
          <p:spPr>
            <a:xfrm>
              <a:off x="27702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16"/>
            <p:cNvSpPr/>
            <p:nvPr/>
          </p:nvSpPr>
          <p:spPr>
            <a:xfrm>
              <a:off x="245722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16"/>
            <p:cNvSpPr/>
            <p:nvPr/>
          </p:nvSpPr>
          <p:spPr>
            <a:xfrm>
              <a:off x="27702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16"/>
            <p:cNvSpPr/>
            <p:nvPr/>
          </p:nvSpPr>
          <p:spPr>
            <a:xfrm>
              <a:off x="245722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16"/>
            <p:cNvSpPr/>
            <p:nvPr/>
          </p:nvSpPr>
          <p:spPr>
            <a:xfrm>
              <a:off x="229922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16"/>
            <p:cNvSpPr/>
            <p:nvPr/>
          </p:nvSpPr>
          <p:spPr>
            <a:xfrm>
              <a:off x="2613754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16"/>
            <p:cNvSpPr/>
            <p:nvPr/>
          </p:nvSpPr>
          <p:spPr>
            <a:xfrm>
              <a:off x="229922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16"/>
            <p:cNvSpPr/>
            <p:nvPr/>
          </p:nvSpPr>
          <p:spPr>
            <a:xfrm>
              <a:off x="2613754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16"/>
            <p:cNvSpPr/>
            <p:nvPr/>
          </p:nvSpPr>
          <p:spPr>
            <a:xfrm>
              <a:off x="27702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16"/>
            <p:cNvSpPr/>
            <p:nvPr/>
          </p:nvSpPr>
          <p:spPr>
            <a:xfrm>
              <a:off x="245722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16"/>
            <p:cNvSpPr/>
            <p:nvPr/>
          </p:nvSpPr>
          <p:spPr>
            <a:xfrm>
              <a:off x="27702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16"/>
            <p:cNvSpPr/>
            <p:nvPr/>
          </p:nvSpPr>
          <p:spPr>
            <a:xfrm>
              <a:off x="245722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16"/>
            <p:cNvSpPr/>
            <p:nvPr/>
          </p:nvSpPr>
          <p:spPr>
            <a:xfrm>
              <a:off x="229922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16"/>
            <p:cNvSpPr/>
            <p:nvPr/>
          </p:nvSpPr>
          <p:spPr>
            <a:xfrm>
              <a:off x="2613754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16"/>
            <p:cNvSpPr/>
            <p:nvPr/>
          </p:nvSpPr>
          <p:spPr>
            <a:xfrm>
              <a:off x="229922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16"/>
            <p:cNvSpPr/>
            <p:nvPr/>
          </p:nvSpPr>
          <p:spPr>
            <a:xfrm>
              <a:off x="2613754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16"/>
            <p:cNvSpPr/>
            <p:nvPr/>
          </p:nvSpPr>
          <p:spPr>
            <a:xfrm>
              <a:off x="27702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16"/>
            <p:cNvSpPr/>
            <p:nvPr/>
          </p:nvSpPr>
          <p:spPr>
            <a:xfrm>
              <a:off x="245722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16"/>
            <p:cNvSpPr/>
            <p:nvPr/>
          </p:nvSpPr>
          <p:spPr>
            <a:xfrm>
              <a:off x="27702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16"/>
            <p:cNvSpPr/>
            <p:nvPr/>
          </p:nvSpPr>
          <p:spPr>
            <a:xfrm>
              <a:off x="245722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16"/>
            <p:cNvSpPr/>
            <p:nvPr/>
          </p:nvSpPr>
          <p:spPr>
            <a:xfrm>
              <a:off x="229922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16"/>
            <p:cNvSpPr/>
            <p:nvPr/>
          </p:nvSpPr>
          <p:spPr>
            <a:xfrm>
              <a:off x="2613754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16"/>
            <p:cNvSpPr/>
            <p:nvPr/>
          </p:nvSpPr>
          <p:spPr>
            <a:xfrm>
              <a:off x="229922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16"/>
            <p:cNvSpPr/>
            <p:nvPr/>
          </p:nvSpPr>
          <p:spPr>
            <a:xfrm>
              <a:off x="2613754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16"/>
            <p:cNvSpPr/>
            <p:nvPr/>
          </p:nvSpPr>
          <p:spPr>
            <a:xfrm>
              <a:off x="27702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16"/>
            <p:cNvSpPr/>
            <p:nvPr/>
          </p:nvSpPr>
          <p:spPr>
            <a:xfrm>
              <a:off x="245722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16"/>
            <p:cNvSpPr/>
            <p:nvPr/>
          </p:nvSpPr>
          <p:spPr>
            <a:xfrm>
              <a:off x="214270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16"/>
            <p:cNvSpPr/>
            <p:nvPr/>
          </p:nvSpPr>
          <p:spPr>
            <a:xfrm>
              <a:off x="182964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16"/>
            <p:cNvSpPr/>
            <p:nvPr/>
          </p:nvSpPr>
          <p:spPr>
            <a:xfrm>
              <a:off x="167312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16"/>
            <p:cNvSpPr/>
            <p:nvPr/>
          </p:nvSpPr>
          <p:spPr>
            <a:xfrm>
              <a:off x="198469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16"/>
            <p:cNvSpPr/>
            <p:nvPr/>
          </p:nvSpPr>
          <p:spPr>
            <a:xfrm>
              <a:off x="167312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16"/>
            <p:cNvSpPr/>
            <p:nvPr/>
          </p:nvSpPr>
          <p:spPr>
            <a:xfrm>
              <a:off x="198469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16"/>
            <p:cNvSpPr/>
            <p:nvPr/>
          </p:nvSpPr>
          <p:spPr>
            <a:xfrm>
              <a:off x="214270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16"/>
            <p:cNvSpPr/>
            <p:nvPr/>
          </p:nvSpPr>
          <p:spPr>
            <a:xfrm>
              <a:off x="182964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16"/>
            <p:cNvSpPr/>
            <p:nvPr/>
          </p:nvSpPr>
          <p:spPr>
            <a:xfrm>
              <a:off x="214270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16"/>
            <p:cNvSpPr/>
            <p:nvPr/>
          </p:nvSpPr>
          <p:spPr>
            <a:xfrm>
              <a:off x="182964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16"/>
            <p:cNvSpPr/>
            <p:nvPr/>
          </p:nvSpPr>
          <p:spPr>
            <a:xfrm>
              <a:off x="167312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16"/>
            <p:cNvSpPr/>
            <p:nvPr/>
          </p:nvSpPr>
          <p:spPr>
            <a:xfrm>
              <a:off x="198469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16"/>
            <p:cNvSpPr/>
            <p:nvPr/>
          </p:nvSpPr>
          <p:spPr>
            <a:xfrm>
              <a:off x="167312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16"/>
            <p:cNvSpPr/>
            <p:nvPr/>
          </p:nvSpPr>
          <p:spPr>
            <a:xfrm>
              <a:off x="198469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16"/>
            <p:cNvSpPr/>
            <p:nvPr/>
          </p:nvSpPr>
          <p:spPr>
            <a:xfrm>
              <a:off x="214270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16"/>
            <p:cNvSpPr/>
            <p:nvPr/>
          </p:nvSpPr>
          <p:spPr>
            <a:xfrm>
              <a:off x="182964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16"/>
            <p:cNvSpPr/>
            <p:nvPr/>
          </p:nvSpPr>
          <p:spPr>
            <a:xfrm>
              <a:off x="214270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16"/>
            <p:cNvSpPr/>
            <p:nvPr/>
          </p:nvSpPr>
          <p:spPr>
            <a:xfrm>
              <a:off x="182964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16"/>
            <p:cNvSpPr/>
            <p:nvPr/>
          </p:nvSpPr>
          <p:spPr>
            <a:xfrm>
              <a:off x="167312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16"/>
            <p:cNvSpPr/>
            <p:nvPr/>
          </p:nvSpPr>
          <p:spPr>
            <a:xfrm>
              <a:off x="198469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16"/>
            <p:cNvSpPr/>
            <p:nvPr/>
          </p:nvSpPr>
          <p:spPr>
            <a:xfrm>
              <a:off x="167312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16"/>
            <p:cNvSpPr/>
            <p:nvPr/>
          </p:nvSpPr>
          <p:spPr>
            <a:xfrm>
              <a:off x="198469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16"/>
            <p:cNvSpPr/>
            <p:nvPr/>
          </p:nvSpPr>
          <p:spPr>
            <a:xfrm>
              <a:off x="214270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16"/>
            <p:cNvSpPr/>
            <p:nvPr/>
          </p:nvSpPr>
          <p:spPr>
            <a:xfrm>
              <a:off x="182964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16"/>
            <p:cNvSpPr/>
            <p:nvPr/>
          </p:nvSpPr>
          <p:spPr>
            <a:xfrm>
              <a:off x="214270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16"/>
            <p:cNvSpPr/>
            <p:nvPr/>
          </p:nvSpPr>
          <p:spPr>
            <a:xfrm>
              <a:off x="182964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16"/>
            <p:cNvSpPr/>
            <p:nvPr/>
          </p:nvSpPr>
          <p:spPr>
            <a:xfrm>
              <a:off x="167312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16"/>
            <p:cNvSpPr/>
            <p:nvPr/>
          </p:nvSpPr>
          <p:spPr>
            <a:xfrm>
              <a:off x="198469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16"/>
            <p:cNvSpPr/>
            <p:nvPr/>
          </p:nvSpPr>
          <p:spPr>
            <a:xfrm>
              <a:off x="167312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16"/>
            <p:cNvSpPr/>
            <p:nvPr/>
          </p:nvSpPr>
          <p:spPr>
            <a:xfrm>
              <a:off x="198469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16"/>
            <p:cNvSpPr/>
            <p:nvPr/>
          </p:nvSpPr>
          <p:spPr>
            <a:xfrm>
              <a:off x="214270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16"/>
            <p:cNvSpPr/>
            <p:nvPr/>
          </p:nvSpPr>
          <p:spPr>
            <a:xfrm>
              <a:off x="182964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16"/>
            <p:cNvSpPr/>
            <p:nvPr/>
          </p:nvSpPr>
          <p:spPr>
            <a:xfrm>
              <a:off x="214270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16"/>
            <p:cNvSpPr/>
            <p:nvPr/>
          </p:nvSpPr>
          <p:spPr>
            <a:xfrm>
              <a:off x="182964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16"/>
            <p:cNvSpPr/>
            <p:nvPr/>
          </p:nvSpPr>
          <p:spPr>
            <a:xfrm>
              <a:off x="167312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16"/>
            <p:cNvSpPr/>
            <p:nvPr/>
          </p:nvSpPr>
          <p:spPr>
            <a:xfrm>
              <a:off x="198469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16"/>
            <p:cNvSpPr/>
            <p:nvPr/>
          </p:nvSpPr>
          <p:spPr>
            <a:xfrm>
              <a:off x="167312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16"/>
            <p:cNvSpPr/>
            <p:nvPr/>
          </p:nvSpPr>
          <p:spPr>
            <a:xfrm>
              <a:off x="198469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16"/>
            <p:cNvSpPr/>
            <p:nvPr/>
          </p:nvSpPr>
          <p:spPr>
            <a:xfrm>
              <a:off x="214270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16"/>
            <p:cNvSpPr/>
            <p:nvPr/>
          </p:nvSpPr>
          <p:spPr>
            <a:xfrm>
              <a:off x="182964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16"/>
            <p:cNvSpPr/>
            <p:nvPr/>
          </p:nvSpPr>
          <p:spPr>
            <a:xfrm>
              <a:off x="214270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16"/>
            <p:cNvSpPr/>
            <p:nvPr/>
          </p:nvSpPr>
          <p:spPr>
            <a:xfrm>
              <a:off x="182964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16"/>
            <p:cNvSpPr/>
            <p:nvPr/>
          </p:nvSpPr>
          <p:spPr>
            <a:xfrm>
              <a:off x="167312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16"/>
            <p:cNvSpPr/>
            <p:nvPr/>
          </p:nvSpPr>
          <p:spPr>
            <a:xfrm>
              <a:off x="198469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16"/>
            <p:cNvSpPr/>
            <p:nvPr/>
          </p:nvSpPr>
          <p:spPr>
            <a:xfrm>
              <a:off x="167312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16"/>
            <p:cNvSpPr/>
            <p:nvPr/>
          </p:nvSpPr>
          <p:spPr>
            <a:xfrm>
              <a:off x="198469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16"/>
            <p:cNvSpPr/>
            <p:nvPr/>
          </p:nvSpPr>
          <p:spPr>
            <a:xfrm>
              <a:off x="214270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16"/>
            <p:cNvSpPr/>
            <p:nvPr/>
          </p:nvSpPr>
          <p:spPr>
            <a:xfrm>
              <a:off x="182964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16"/>
            <p:cNvSpPr/>
            <p:nvPr/>
          </p:nvSpPr>
          <p:spPr>
            <a:xfrm>
              <a:off x="151512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16"/>
            <p:cNvSpPr/>
            <p:nvPr/>
          </p:nvSpPr>
          <p:spPr>
            <a:xfrm>
              <a:off x="1200715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16"/>
            <p:cNvSpPr/>
            <p:nvPr/>
          </p:nvSpPr>
          <p:spPr>
            <a:xfrm>
              <a:off x="1045663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16"/>
            <p:cNvSpPr/>
            <p:nvPr/>
          </p:nvSpPr>
          <p:spPr>
            <a:xfrm>
              <a:off x="1357241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16"/>
            <p:cNvSpPr/>
            <p:nvPr/>
          </p:nvSpPr>
          <p:spPr>
            <a:xfrm>
              <a:off x="1045663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16"/>
            <p:cNvSpPr/>
            <p:nvPr/>
          </p:nvSpPr>
          <p:spPr>
            <a:xfrm>
              <a:off x="1357241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16"/>
            <p:cNvSpPr/>
            <p:nvPr/>
          </p:nvSpPr>
          <p:spPr>
            <a:xfrm>
              <a:off x="151512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16"/>
            <p:cNvSpPr/>
            <p:nvPr/>
          </p:nvSpPr>
          <p:spPr>
            <a:xfrm>
              <a:off x="1200715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16"/>
            <p:cNvSpPr/>
            <p:nvPr/>
          </p:nvSpPr>
          <p:spPr>
            <a:xfrm>
              <a:off x="151512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5"/>
                    <a:pt x="180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16"/>
            <p:cNvSpPr/>
            <p:nvPr/>
          </p:nvSpPr>
          <p:spPr>
            <a:xfrm>
              <a:off x="1200715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16"/>
            <p:cNvSpPr/>
            <p:nvPr/>
          </p:nvSpPr>
          <p:spPr>
            <a:xfrm>
              <a:off x="1045663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16"/>
            <p:cNvSpPr/>
            <p:nvPr/>
          </p:nvSpPr>
          <p:spPr>
            <a:xfrm>
              <a:off x="1357241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16"/>
            <p:cNvSpPr/>
            <p:nvPr/>
          </p:nvSpPr>
          <p:spPr>
            <a:xfrm>
              <a:off x="1045663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16"/>
            <p:cNvSpPr/>
            <p:nvPr/>
          </p:nvSpPr>
          <p:spPr>
            <a:xfrm>
              <a:off x="1357241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16"/>
            <p:cNvSpPr/>
            <p:nvPr/>
          </p:nvSpPr>
          <p:spPr>
            <a:xfrm>
              <a:off x="151512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8"/>
                    <a:pt x="180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16"/>
            <p:cNvSpPr/>
            <p:nvPr/>
          </p:nvSpPr>
          <p:spPr>
            <a:xfrm>
              <a:off x="1200715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16"/>
            <p:cNvSpPr/>
            <p:nvPr/>
          </p:nvSpPr>
          <p:spPr>
            <a:xfrm>
              <a:off x="151512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16"/>
            <p:cNvSpPr/>
            <p:nvPr/>
          </p:nvSpPr>
          <p:spPr>
            <a:xfrm>
              <a:off x="1200715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16"/>
            <p:cNvSpPr/>
            <p:nvPr/>
          </p:nvSpPr>
          <p:spPr>
            <a:xfrm>
              <a:off x="1045663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16"/>
            <p:cNvSpPr/>
            <p:nvPr/>
          </p:nvSpPr>
          <p:spPr>
            <a:xfrm>
              <a:off x="1357241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16"/>
            <p:cNvSpPr/>
            <p:nvPr/>
          </p:nvSpPr>
          <p:spPr>
            <a:xfrm>
              <a:off x="1045663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16"/>
            <p:cNvSpPr/>
            <p:nvPr/>
          </p:nvSpPr>
          <p:spPr>
            <a:xfrm>
              <a:off x="1357241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16"/>
            <p:cNvSpPr/>
            <p:nvPr/>
          </p:nvSpPr>
          <p:spPr>
            <a:xfrm>
              <a:off x="151512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16"/>
            <p:cNvSpPr/>
            <p:nvPr/>
          </p:nvSpPr>
          <p:spPr>
            <a:xfrm>
              <a:off x="1200715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16"/>
            <p:cNvSpPr/>
            <p:nvPr/>
          </p:nvSpPr>
          <p:spPr>
            <a:xfrm>
              <a:off x="151512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16"/>
            <p:cNvSpPr/>
            <p:nvPr/>
          </p:nvSpPr>
          <p:spPr>
            <a:xfrm>
              <a:off x="1200715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16"/>
            <p:cNvSpPr/>
            <p:nvPr/>
          </p:nvSpPr>
          <p:spPr>
            <a:xfrm>
              <a:off x="1045663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16"/>
            <p:cNvSpPr/>
            <p:nvPr/>
          </p:nvSpPr>
          <p:spPr>
            <a:xfrm>
              <a:off x="1357241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16"/>
            <p:cNvSpPr/>
            <p:nvPr/>
          </p:nvSpPr>
          <p:spPr>
            <a:xfrm>
              <a:off x="1045663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16"/>
            <p:cNvSpPr/>
            <p:nvPr/>
          </p:nvSpPr>
          <p:spPr>
            <a:xfrm>
              <a:off x="1357241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16"/>
            <p:cNvSpPr/>
            <p:nvPr/>
          </p:nvSpPr>
          <p:spPr>
            <a:xfrm>
              <a:off x="151512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16"/>
            <p:cNvSpPr/>
            <p:nvPr/>
          </p:nvSpPr>
          <p:spPr>
            <a:xfrm>
              <a:off x="1200715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16"/>
            <p:cNvSpPr/>
            <p:nvPr/>
          </p:nvSpPr>
          <p:spPr>
            <a:xfrm>
              <a:off x="151512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67"/>
                    <a:pt x="1" y="382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16"/>
            <p:cNvSpPr/>
            <p:nvPr/>
          </p:nvSpPr>
          <p:spPr>
            <a:xfrm>
              <a:off x="1200715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16"/>
            <p:cNvSpPr/>
            <p:nvPr/>
          </p:nvSpPr>
          <p:spPr>
            <a:xfrm>
              <a:off x="1045663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16"/>
            <p:cNvSpPr/>
            <p:nvPr/>
          </p:nvSpPr>
          <p:spPr>
            <a:xfrm>
              <a:off x="1357241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16"/>
            <p:cNvSpPr/>
            <p:nvPr/>
          </p:nvSpPr>
          <p:spPr>
            <a:xfrm>
              <a:off x="1045663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16"/>
            <p:cNvSpPr/>
            <p:nvPr/>
          </p:nvSpPr>
          <p:spPr>
            <a:xfrm>
              <a:off x="1357241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7" y="762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16"/>
            <p:cNvSpPr/>
            <p:nvPr/>
          </p:nvSpPr>
          <p:spPr>
            <a:xfrm>
              <a:off x="151512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16"/>
            <p:cNvSpPr/>
            <p:nvPr/>
          </p:nvSpPr>
          <p:spPr>
            <a:xfrm>
              <a:off x="1200715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16"/>
            <p:cNvSpPr/>
            <p:nvPr/>
          </p:nvSpPr>
          <p:spPr>
            <a:xfrm>
              <a:off x="151512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16"/>
            <p:cNvSpPr/>
            <p:nvPr/>
          </p:nvSpPr>
          <p:spPr>
            <a:xfrm>
              <a:off x="1200715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16"/>
            <p:cNvSpPr/>
            <p:nvPr/>
          </p:nvSpPr>
          <p:spPr>
            <a:xfrm>
              <a:off x="1045663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16"/>
            <p:cNvSpPr/>
            <p:nvPr/>
          </p:nvSpPr>
          <p:spPr>
            <a:xfrm>
              <a:off x="1357241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16"/>
            <p:cNvSpPr/>
            <p:nvPr/>
          </p:nvSpPr>
          <p:spPr>
            <a:xfrm>
              <a:off x="1045663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16"/>
            <p:cNvSpPr/>
            <p:nvPr/>
          </p:nvSpPr>
          <p:spPr>
            <a:xfrm>
              <a:off x="1357241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16"/>
            <p:cNvSpPr/>
            <p:nvPr/>
          </p:nvSpPr>
          <p:spPr>
            <a:xfrm>
              <a:off x="151512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67"/>
                    <a:pt x="1" y="381"/>
                  </a:cubicBezTo>
                  <a:cubicBezTo>
                    <a:pt x="1" y="596"/>
                    <a:pt x="180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16"/>
            <p:cNvSpPr/>
            <p:nvPr/>
          </p:nvSpPr>
          <p:spPr>
            <a:xfrm>
              <a:off x="1200715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16"/>
            <p:cNvSpPr/>
            <p:nvPr/>
          </p:nvSpPr>
          <p:spPr>
            <a:xfrm>
              <a:off x="887662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16"/>
            <p:cNvSpPr/>
            <p:nvPr/>
          </p:nvSpPr>
          <p:spPr>
            <a:xfrm>
              <a:off x="573134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16"/>
            <p:cNvSpPr/>
            <p:nvPr/>
          </p:nvSpPr>
          <p:spPr>
            <a:xfrm>
              <a:off x="416608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16"/>
            <p:cNvSpPr/>
            <p:nvPr/>
          </p:nvSpPr>
          <p:spPr>
            <a:xfrm>
              <a:off x="731135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16"/>
            <p:cNvSpPr/>
            <p:nvPr/>
          </p:nvSpPr>
          <p:spPr>
            <a:xfrm>
              <a:off x="416608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16"/>
            <p:cNvSpPr/>
            <p:nvPr/>
          </p:nvSpPr>
          <p:spPr>
            <a:xfrm>
              <a:off x="731135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16"/>
            <p:cNvSpPr/>
            <p:nvPr/>
          </p:nvSpPr>
          <p:spPr>
            <a:xfrm>
              <a:off x="887662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16"/>
            <p:cNvSpPr/>
            <p:nvPr/>
          </p:nvSpPr>
          <p:spPr>
            <a:xfrm>
              <a:off x="573134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16"/>
            <p:cNvSpPr/>
            <p:nvPr/>
          </p:nvSpPr>
          <p:spPr>
            <a:xfrm>
              <a:off x="887662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16"/>
            <p:cNvSpPr/>
            <p:nvPr/>
          </p:nvSpPr>
          <p:spPr>
            <a:xfrm>
              <a:off x="573134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16"/>
            <p:cNvSpPr/>
            <p:nvPr/>
          </p:nvSpPr>
          <p:spPr>
            <a:xfrm>
              <a:off x="416608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16"/>
            <p:cNvSpPr/>
            <p:nvPr/>
          </p:nvSpPr>
          <p:spPr>
            <a:xfrm>
              <a:off x="731135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16"/>
            <p:cNvSpPr/>
            <p:nvPr/>
          </p:nvSpPr>
          <p:spPr>
            <a:xfrm>
              <a:off x="416608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16"/>
            <p:cNvSpPr/>
            <p:nvPr/>
          </p:nvSpPr>
          <p:spPr>
            <a:xfrm>
              <a:off x="731135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16"/>
            <p:cNvSpPr/>
            <p:nvPr/>
          </p:nvSpPr>
          <p:spPr>
            <a:xfrm>
              <a:off x="887662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16"/>
            <p:cNvSpPr/>
            <p:nvPr/>
          </p:nvSpPr>
          <p:spPr>
            <a:xfrm>
              <a:off x="573134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16"/>
            <p:cNvSpPr/>
            <p:nvPr/>
          </p:nvSpPr>
          <p:spPr>
            <a:xfrm>
              <a:off x="887662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16"/>
            <p:cNvSpPr/>
            <p:nvPr/>
          </p:nvSpPr>
          <p:spPr>
            <a:xfrm>
              <a:off x="573134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16"/>
            <p:cNvSpPr/>
            <p:nvPr/>
          </p:nvSpPr>
          <p:spPr>
            <a:xfrm>
              <a:off x="416608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16"/>
            <p:cNvSpPr/>
            <p:nvPr/>
          </p:nvSpPr>
          <p:spPr>
            <a:xfrm>
              <a:off x="731135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16"/>
            <p:cNvSpPr/>
            <p:nvPr/>
          </p:nvSpPr>
          <p:spPr>
            <a:xfrm>
              <a:off x="416608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16"/>
            <p:cNvSpPr/>
            <p:nvPr/>
          </p:nvSpPr>
          <p:spPr>
            <a:xfrm>
              <a:off x="731135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16"/>
            <p:cNvSpPr/>
            <p:nvPr/>
          </p:nvSpPr>
          <p:spPr>
            <a:xfrm>
              <a:off x="887662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16"/>
            <p:cNvSpPr/>
            <p:nvPr/>
          </p:nvSpPr>
          <p:spPr>
            <a:xfrm>
              <a:off x="573134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16"/>
            <p:cNvSpPr/>
            <p:nvPr/>
          </p:nvSpPr>
          <p:spPr>
            <a:xfrm>
              <a:off x="887662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16"/>
            <p:cNvSpPr/>
            <p:nvPr/>
          </p:nvSpPr>
          <p:spPr>
            <a:xfrm>
              <a:off x="573134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16"/>
            <p:cNvSpPr/>
            <p:nvPr/>
          </p:nvSpPr>
          <p:spPr>
            <a:xfrm>
              <a:off x="416608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16"/>
            <p:cNvSpPr/>
            <p:nvPr/>
          </p:nvSpPr>
          <p:spPr>
            <a:xfrm>
              <a:off x="731135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16"/>
            <p:cNvSpPr/>
            <p:nvPr/>
          </p:nvSpPr>
          <p:spPr>
            <a:xfrm>
              <a:off x="416608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16"/>
            <p:cNvSpPr/>
            <p:nvPr/>
          </p:nvSpPr>
          <p:spPr>
            <a:xfrm>
              <a:off x="731135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16"/>
            <p:cNvSpPr/>
            <p:nvPr/>
          </p:nvSpPr>
          <p:spPr>
            <a:xfrm>
              <a:off x="887662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16"/>
            <p:cNvSpPr/>
            <p:nvPr/>
          </p:nvSpPr>
          <p:spPr>
            <a:xfrm>
              <a:off x="573134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16"/>
            <p:cNvSpPr/>
            <p:nvPr/>
          </p:nvSpPr>
          <p:spPr>
            <a:xfrm>
              <a:off x="887662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16"/>
            <p:cNvSpPr/>
            <p:nvPr/>
          </p:nvSpPr>
          <p:spPr>
            <a:xfrm>
              <a:off x="573134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16"/>
            <p:cNvSpPr/>
            <p:nvPr/>
          </p:nvSpPr>
          <p:spPr>
            <a:xfrm>
              <a:off x="416608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16"/>
            <p:cNvSpPr/>
            <p:nvPr/>
          </p:nvSpPr>
          <p:spPr>
            <a:xfrm>
              <a:off x="731135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16"/>
            <p:cNvSpPr/>
            <p:nvPr/>
          </p:nvSpPr>
          <p:spPr>
            <a:xfrm>
              <a:off x="416608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16"/>
            <p:cNvSpPr/>
            <p:nvPr/>
          </p:nvSpPr>
          <p:spPr>
            <a:xfrm>
              <a:off x="731135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16"/>
            <p:cNvSpPr/>
            <p:nvPr/>
          </p:nvSpPr>
          <p:spPr>
            <a:xfrm>
              <a:off x="887662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16"/>
            <p:cNvSpPr/>
            <p:nvPr/>
          </p:nvSpPr>
          <p:spPr>
            <a:xfrm>
              <a:off x="573134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16"/>
            <p:cNvSpPr/>
            <p:nvPr/>
          </p:nvSpPr>
          <p:spPr>
            <a:xfrm>
              <a:off x="887662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16"/>
            <p:cNvSpPr/>
            <p:nvPr/>
          </p:nvSpPr>
          <p:spPr>
            <a:xfrm>
              <a:off x="573134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16"/>
            <p:cNvSpPr/>
            <p:nvPr/>
          </p:nvSpPr>
          <p:spPr>
            <a:xfrm>
              <a:off x="416608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16"/>
            <p:cNvSpPr/>
            <p:nvPr/>
          </p:nvSpPr>
          <p:spPr>
            <a:xfrm>
              <a:off x="731135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16"/>
            <p:cNvSpPr/>
            <p:nvPr/>
          </p:nvSpPr>
          <p:spPr>
            <a:xfrm>
              <a:off x="416608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16"/>
            <p:cNvSpPr/>
            <p:nvPr/>
          </p:nvSpPr>
          <p:spPr>
            <a:xfrm>
              <a:off x="731135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16"/>
            <p:cNvSpPr/>
            <p:nvPr/>
          </p:nvSpPr>
          <p:spPr>
            <a:xfrm>
              <a:off x="887662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16"/>
            <p:cNvSpPr/>
            <p:nvPr/>
          </p:nvSpPr>
          <p:spPr>
            <a:xfrm>
              <a:off x="573134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16"/>
            <p:cNvSpPr/>
            <p:nvPr/>
          </p:nvSpPr>
          <p:spPr>
            <a:xfrm>
              <a:off x="260081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16"/>
            <p:cNvSpPr/>
            <p:nvPr/>
          </p:nvSpPr>
          <p:spPr>
            <a:xfrm>
              <a:off x="-5297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16"/>
            <p:cNvSpPr/>
            <p:nvPr/>
          </p:nvSpPr>
          <p:spPr>
            <a:xfrm>
              <a:off x="103555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16"/>
            <p:cNvSpPr/>
            <p:nvPr/>
          </p:nvSpPr>
          <p:spPr>
            <a:xfrm>
              <a:off x="103555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16"/>
            <p:cNvSpPr/>
            <p:nvPr/>
          </p:nvSpPr>
          <p:spPr>
            <a:xfrm>
              <a:off x="260081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16"/>
            <p:cNvSpPr/>
            <p:nvPr/>
          </p:nvSpPr>
          <p:spPr>
            <a:xfrm>
              <a:off x="-5297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16"/>
            <p:cNvSpPr/>
            <p:nvPr/>
          </p:nvSpPr>
          <p:spPr>
            <a:xfrm>
              <a:off x="260081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16"/>
            <p:cNvSpPr/>
            <p:nvPr/>
          </p:nvSpPr>
          <p:spPr>
            <a:xfrm>
              <a:off x="-5297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16"/>
            <p:cNvSpPr/>
            <p:nvPr/>
          </p:nvSpPr>
          <p:spPr>
            <a:xfrm>
              <a:off x="103555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16"/>
            <p:cNvSpPr/>
            <p:nvPr/>
          </p:nvSpPr>
          <p:spPr>
            <a:xfrm>
              <a:off x="103555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16"/>
            <p:cNvSpPr/>
            <p:nvPr/>
          </p:nvSpPr>
          <p:spPr>
            <a:xfrm>
              <a:off x="260081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16"/>
            <p:cNvSpPr/>
            <p:nvPr/>
          </p:nvSpPr>
          <p:spPr>
            <a:xfrm>
              <a:off x="-5297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16"/>
            <p:cNvSpPr/>
            <p:nvPr/>
          </p:nvSpPr>
          <p:spPr>
            <a:xfrm>
              <a:off x="260081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16"/>
            <p:cNvSpPr/>
            <p:nvPr/>
          </p:nvSpPr>
          <p:spPr>
            <a:xfrm>
              <a:off x="-5297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16"/>
            <p:cNvSpPr/>
            <p:nvPr/>
          </p:nvSpPr>
          <p:spPr>
            <a:xfrm>
              <a:off x="103555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16"/>
            <p:cNvSpPr/>
            <p:nvPr/>
          </p:nvSpPr>
          <p:spPr>
            <a:xfrm>
              <a:off x="103555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16"/>
            <p:cNvSpPr/>
            <p:nvPr/>
          </p:nvSpPr>
          <p:spPr>
            <a:xfrm>
              <a:off x="260081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16"/>
            <p:cNvSpPr/>
            <p:nvPr/>
          </p:nvSpPr>
          <p:spPr>
            <a:xfrm>
              <a:off x="-5297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16"/>
            <p:cNvSpPr/>
            <p:nvPr/>
          </p:nvSpPr>
          <p:spPr>
            <a:xfrm>
              <a:off x="260081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16"/>
            <p:cNvSpPr/>
            <p:nvPr/>
          </p:nvSpPr>
          <p:spPr>
            <a:xfrm>
              <a:off x="-5297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16"/>
            <p:cNvSpPr/>
            <p:nvPr/>
          </p:nvSpPr>
          <p:spPr>
            <a:xfrm>
              <a:off x="103555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16"/>
            <p:cNvSpPr/>
            <p:nvPr/>
          </p:nvSpPr>
          <p:spPr>
            <a:xfrm>
              <a:off x="103555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16"/>
            <p:cNvSpPr/>
            <p:nvPr/>
          </p:nvSpPr>
          <p:spPr>
            <a:xfrm>
              <a:off x="260081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16"/>
            <p:cNvSpPr/>
            <p:nvPr/>
          </p:nvSpPr>
          <p:spPr>
            <a:xfrm>
              <a:off x="-5297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16"/>
            <p:cNvSpPr/>
            <p:nvPr/>
          </p:nvSpPr>
          <p:spPr>
            <a:xfrm>
              <a:off x="260081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16"/>
            <p:cNvSpPr/>
            <p:nvPr/>
          </p:nvSpPr>
          <p:spPr>
            <a:xfrm>
              <a:off x="-5297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16"/>
            <p:cNvSpPr/>
            <p:nvPr/>
          </p:nvSpPr>
          <p:spPr>
            <a:xfrm>
              <a:off x="103555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16"/>
            <p:cNvSpPr/>
            <p:nvPr/>
          </p:nvSpPr>
          <p:spPr>
            <a:xfrm>
              <a:off x="103555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16"/>
            <p:cNvSpPr/>
            <p:nvPr/>
          </p:nvSpPr>
          <p:spPr>
            <a:xfrm>
              <a:off x="260081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16"/>
            <p:cNvSpPr/>
            <p:nvPr/>
          </p:nvSpPr>
          <p:spPr>
            <a:xfrm>
              <a:off x="-5297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16"/>
            <p:cNvSpPr/>
            <p:nvPr/>
          </p:nvSpPr>
          <p:spPr>
            <a:xfrm>
              <a:off x="260081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16"/>
            <p:cNvSpPr/>
            <p:nvPr/>
          </p:nvSpPr>
          <p:spPr>
            <a:xfrm>
              <a:off x="-5297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16"/>
            <p:cNvSpPr/>
            <p:nvPr/>
          </p:nvSpPr>
          <p:spPr>
            <a:xfrm>
              <a:off x="103555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16"/>
            <p:cNvSpPr/>
            <p:nvPr/>
          </p:nvSpPr>
          <p:spPr>
            <a:xfrm>
              <a:off x="103555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16"/>
            <p:cNvSpPr/>
            <p:nvPr/>
          </p:nvSpPr>
          <p:spPr>
            <a:xfrm>
              <a:off x="260081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16"/>
            <p:cNvSpPr/>
            <p:nvPr/>
          </p:nvSpPr>
          <p:spPr>
            <a:xfrm>
              <a:off x="-5297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16"/>
            <p:cNvSpPr/>
            <p:nvPr/>
          </p:nvSpPr>
          <p:spPr>
            <a:xfrm>
              <a:off x="5909535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16"/>
            <p:cNvSpPr/>
            <p:nvPr/>
          </p:nvSpPr>
          <p:spPr>
            <a:xfrm>
              <a:off x="559500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16"/>
            <p:cNvSpPr/>
            <p:nvPr/>
          </p:nvSpPr>
          <p:spPr>
            <a:xfrm>
              <a:off x="54370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16"/>
            <p:cNvSpPr/>
            <p:nvPr/>
          </p:nvSpPr>
          <p:spPr>
            <a:xfrm>
              <a:off x="575153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16"/>
            <p:cNvSpPr/>
            <p:nvPr/>
          </p:nvSpPr>
          <p:spPr>
            <a:xfrm>
              <a:off x="5909535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16"/>
            <p:cNvSpPr/>
            <p:nvPr/>
          </p:nvSpPr>
          <p:spPr>
            <a:xfrm>
              <a:off x="559500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16"/>
            <p:cNvSpPr/>
            <p:nvPr/>
          </p:nvSpPr>
          <p:spPr>
            <a:xfrm>
              <a:off x="54370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16"/>
            <p:cNvSpPr/>
            <p:nvPr/>
          </p:nvSpPr>
          <p:spPr>
            <a:xfrm>
              <a:off x="575153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16"/>
            <p:cNvSpPr/>
            <p:nvPr/>
          </p:nvSpPr>
          <p:spPr>
            <a:xfrm>
              <a:off x="54370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16"/>
            <p:cNvSpPr/>
            <p:nvPr/>
          </p:nvSpPr>
          <p:spPr>
            <a:xfrm>
              <a:off x="575153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16"/>
            <p:cNvSpPr/>
            <p:nvPr/>
          </p:nvSpPr>
          <p:spPr>
            <a:xfrm>
              <a:off x="5909535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16"/>
            <p:cNvSpPr/>
            <p:nvPr/>
          </p:nvSpPr>
          <p:spPr>
            <a:xfrm>
              <a:off x="559500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16"/>
            <p:cNvSpPr/>
            <p:nvPr/>
          </p:nvSpPr>
          <p:spPr>
            <a:xfrm>
              <a:off x="5909535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16"/>
            <p:cNvSpPr/>
            <p:nvPr/>
          </p:nvSpPr>
          <p:spPr>
            <a:xfrm>
              <a:off x="559500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16"/>
            <p:cNvSpPr/>
            <p:nvPr/>
          </p:nvSpPr>
          <p:spPr>
            <a:xfrm>
              <a:off x="54370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16"/>
            <p:cNvSpPr/>
            <p:nvPr/>
          </p:nvSpPr>
          <p:spPr>
            <a:xfrm>
              <a:off x="575153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16"/>
            <p:cNvSpPr/>
            <p:nvPr/>
          </p:nvSpPr>
          <p:spPr>
            <a:xfrm>
              <a:off x="5909535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16"/>
            <p:cNvSpPr/>
            <p:nvPr/>
          </p:nvSpPr>
          <p:spPr>
            <a:xfrm>
              <a:off x="559500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16"/>
            <p:cNvSpPr/>
            <p:nvPr/>
          </p:nvSpPr>
          <p:spPr>
            <a:xfrm>
              <a:off x="528048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16"/>
            <p:cNvSpPr/>
            <p:nvPr/>
          </p:nvSpPr>
          <p:spPr>
            <a:xfrm>
              <a:off x="496742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16"/>
            <p:cNvSpPr/>
            <p:nvPr/>
          </p:nvSpPr>
          <p:spPr>
            <a:xfrm>
              <a:off x="481090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16"/>
            <p:cNvSpPr/>
            <p:nvPr/>
          </p:nvSpPr>
          <p:spPr>
            <a:xfrm>
              <a:off x="51239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16"/>
            <p:cNvSpPr/>
            <p:nvPr/>
          </p:nvSpPr>
          <p:spPr>
            <a:xfrm>
              <a:off x="528048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16"/>
            <p:cNvSpPr/>
            <p:nvPr/>
          </p:nvSpPr>
          <p:spPr>
            <a:xfrm>
              <a:off x="496742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16"/>
            <p:cNvSpPr/>
            <p:nvPr/>
          </p:nvSpPr>
          <p:spPr>
            <a:xfrm>
              <a:off x="481090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16"/>
            <p:cNvSpPr/>
            <p:nvPr/>
          </p:nvSpPr>
          <p:spPr>
            <a:xfrm>
              <a:off x="51239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16"/>
            <p:cNvSpPr/>
            <p:nvPr/>
          </p:nvSpPr>
          <p:spPr>
            <a:xfrm>
              <a:off x="481090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16"/>
            <p:cNvSpPr/>
            <p:nvPr/>
          </p:nvSpPr>
          <p:spPr>
            <a:xfrm>
              <a:off x="51239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16"/>
            <p:cNvSpPr/>
            <p:nvPr/>
          </p:nvSpPr>
          <p:spPr>
            <a:xfrm>
              <a:off x="528048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16"/>
            <p:cNvSpPr/>
            <p:nvPr/>
          </p:nvSpPr>
          <p:spPr>
            <a:xfrm>
              <a:off x="496742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16"/>
            <p:cNvSpPr/>
            <p:nvPr/>
          </p:nvSpPr>
          <p:spPr>
            <a:xfrm>
              <a:off x="528048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16"/>
            <p:cNvSpPr/>
            <p:nvPr/>
          </p:nvSpPr>
          <p:spPr>
            <a:xfrm>
              <a:off x="496742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16"/>
            <p:cNvSpPr/>
            <p:nvPr/>
          </p:nvSpPr>
          <p:spPr>
            <a:xfrm>
              <a:off x="481090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16"/>
            <p:cNvSpPr/>
            <p:nvPr/>
          </p:nvSpPr>
          <p:spPr>
            <a:xfrm>
              <a:off x="51239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16"/>
            <p:cNvSpPr/>
            <p:nvPr/>
          </p:nvSpPr>
          <p:spPr>
            <a:xfrm>
              <a:off x="528048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16"/>
            <p:cNvSpPr/>
            <p:nvPr/>
          </p:nvSpPr>
          <p:spPr>
            <a:xfrm>
              <a:off x="496742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16"/>
            <p:cNvSpPr/>
            <p:nvPr/>
          </p:nvSpPr>
          <p:spPr>
            <a:xfrm>
              <a:off x="46529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16"/>
            <p:cNvSpPr/>
            <p:nvPr/>
          </p:nvSpPr>
          <p:spPr>
            <a:xfrm>
              <a:off x="433984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16"/>
            <p:cNvSpPr/>
            <p:nvPr/>
          </p:nvSpPr>
          <p:spPr>
            <a:xfrm>
              <a:off x="41833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16"/>
            <p:cNvSpPr/>
            <p:nvPr/>
          </p:nvSpPr>
          <p:spPr>
            <a:xfrm>
              <a:off x="4496373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16"/>
            <p:cNvSpPr/>
            <p:nvPr/>
          </p:nvSpPr>
          <p:spPr>
            <a:xfrm>
              <a:off x="46529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16"/>
            <p:cNvSpPr/>
            <p:nvPr/>
          </p:nvSpPr>
          <p:spPr>
            <a:xfrm>
              <a:off x="433984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16"/>
            <p:cNvSpPr/>
            <p:nvPr/>
          </p:nvSpPr>
          <p:spPr>
            <a:xfrm>
              <a:off x="41833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16"/>
            <p:cNvSpPr/>
            <p:nvPr/>
          </p:nvSpPr>
          <p:spPr>
            <a:xfrm>
              <a:off x="4496373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16"/>
            <p:cNvSpPr/>
            <p:nvPr/>
          </p:nvSpPr>
          <p:spPr>
            <a:xfrm>
              <a:off x="41833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16"/>
            <p:cNvSpPr/>
            <p:nvPr/>
          </p:nvSpPr>
          <p:spPr>
            <a:xfrm>
              <a:off x="4496373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16"/>
            <p:cNvSpPr/>
            <p:nvPr/>
          </p:nvSpPr>
          <p:spPr>
            <a:xfrm>
              <a:off x="46529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16"/>
            <p:cNvSpPr/>
            <p:nvPr/>
          </p:nvSpPr>
          <p:spPr>
            <a:xfrm>
              <a:off x="433984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16"/>
            <p:cNvSpPr/>
            <p:nvPr/>
          </p:nvSpPr>
          <p:spPr>
            <a:xfrm>
              <a:off x="46529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16"/>
            <p:cNvSpPr/>
            <p:nvPr/>
          </p:nvSpPr>
          <p:spPr>
            <a:xfrm>
              <a:off x="433984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16"/>
            <p:cNvSpPr/>
            <p:nvPr/>
          </p:nvSpPr>
          <p:spPr>
            <a:xfrm>
              <a:off x="41833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16"/>
            <p:cNvSpPr/>
            <p:nvPr/>
          </p:nvSpPr>
          <p:spPr>
            <a:xfrm>
              <a:off x="4496373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16"/>
            <p:cNvSpPr/>
            <p:nvPr/>
          </p:nvSpPr>
          <p:spPr>
            <a:xfrm>
              <a:off x="46529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16"/>
            <p:cNvSpPr/>
            <p:nvPr/>
          </p:nvSpPr>
          <p:spPr>
            <a:xfrm>
              <a:off x="433984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16"/>
            <p:cNvSpPr/>
            <p:nvPr/>
          </p:nvSpPr>
          <p:spPr>
            <a:xfrm>
              <a:off x="402544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16"/>
            <p:cNvSpPr/>
            <p:nvPr/>
          </p:nvSpPr>
          <p:spPr>
            <a:xfrm>
              <a:off x="371091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16"/>
            <p:cNvSpPr/>
            <p:nvPr/>
          </p:nvSpPr>
          <p:spPr>
            <a:xfrm>
              <a:off x="355438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16"/>
            <p:cNvSpPr/>
            <p:nvPr/>
          </p:nvSpPr>
          <p:spPr>
            <a:xfrm>
              <a:off x="386891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16"/>
            <p:cNvSpPr/>
            <p:nvPr/>
          </p:nvSpPr>
          <p:spPr>
            <a:xfrm>
              <a:off x="402544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16"/>
            <p:cNvSpPr/>
            <p:nvPr/>
          </p:nvSpPr>
          <p:spPr>
            <a:xfrm>
              <a:off x="371091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16"/>
            <p:cNvSpPr/>
            <p:nvPr/>
          </p:nvSpPr>
          <p:spPr>
            <a:xfrm>
              <a:off x="355438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16"/>
            <p:cNvSpPr/>
            <p:nvPr/>
          </p:nvSpPr>
          <p:spPr>
            <a:xfrm>
              <a:off x="386891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16"/>
            <p:cNvSpPr/>
            <p:nvPr/>
          </p:nvSpPr>
          <p:spPr>
            <a:xfrm>
              <a:off x="355438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16"/>
            <p:cNvSpPr/>
            <p:nvPr/>
          </p:nvSpPr>
          <p:spPr>
            <a:xfrm>
              <a:off x="386891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16"/>
            <p:cNvSpPr/>
            <p:nvPr/>
          </p:nvSpPr>
          <p:spPr>
            <a:xfrm>
              <a:off x="402544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16"/>
            <p:cNvSpPr/>
            <p:nvPr/>
          </p:nvSpPr>
          <p:spPr>
            <a:xfrm>
              <a:off x="371091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16"/>
            <p:cNvSpPr/>
            <p:nvPr/>
          </p:nvSpPr>
          <p:spPr>
            <a:xfrm>
              <a:off x="402544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16"/>
            <p:cNvSpPr/>
            <p:nvPr/>
          </p:nvSpPr>
          <p:spPr>
            <a:xfrm>
              <a:off x="371091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16"/>
            <p:cNvSpPr/>
            <p:nvPr/>
          </p:nvSpPr>
          <p:spPr>
            <a:xfrm>
              <a:off x="355438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16"/>
            <p:cNvSpPr/>
            <p:nvPr/>
          </p:nvSpPr>
          <p:spPr>
            <a:xfrm>
              <a:off x="386891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16"/>
            <p:cNvSpPr/>
            <p:nvPr/>
          </p:nvSpPr>
          <p:spPr>
            <a:xfrm>
              <a:off x="402544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16"/>
            <p:cNvSpPr/>
            <p:nvPr/>
          </p:nvSpPr>
          <p:spPr>
            <a:xfrm>
              <a:off x="371091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16"/>
            <p:cNvSpPr/>
            <p:nvPr/>
          </p:nvSpPr>
          <p:spPr>
            <a:xfrm>
              <a:off x="3399336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16"/>
            <p:cNvSpPr/>
            <p:nvPr/>
          </p:nvSpPr>
          <p:spPr>
            <a:xfrm>
              <a:off x="30833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16"/>
            <p:cNvSpPr/>
            <p:nvPr/>
          </p:nvSpPr>
          <p:spPr>
            <a:xfrm>
              <a:off x="292680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16"/>
            <p:cNvSpPr/>
            <p:nvPr/>
          </p:nvSpPr>
          <p:spPr>
            <a:xfrm>
              <a:off x="324133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16"/>
            <p:cNvSpPr/>
            <p:nvPr/>
          </p:nvSpPr>
          <p:spPr>
            <a:xfrm>
              <a:off x="3399336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16"/>
            <p:cNvSpPr/>
            <p:nvPr/>
          </p:nvSpPr>
          <p:spPr>
            <a:xfrm>
              <a:off x="30833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16"/>
            <p:cNvSpPr/>
            <p:nvPr/>
          </p:nvSpPr>
          <p:spPr>
            <a:xfrm>
              <a:off x="292680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16"/>
            <p:cNvSpPr/>
            <p:nvPr/>
          </p:nvSpPr>
          <p:spPr>
            <a:xfrm>
              <a:off x="324133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16"/>
            <p:cNvSpPr/>
            <p:nvPr/>
          </p:nvSpPr>
          <p:spPr>
            <a:xfrm>
              <a:off x="292680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16"/>
            <p:cNvSpPr/>
            <p:nvPr/>
          </p:nvSpPr>
          <p:spPr>
            <a:xfrm>
              <a:off x="324133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16"/>
            <p:cNvSpPr/>
            <p:nvPr/>
          </p:nvSpPr>
          <p:spPr>
            <a:xfrm>
              <a:off x="3399336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16"/>
            <p:cNvSpPr/>
            <p:nvPr/>
          </p:nvSpPr>
          <p:spPr>
            <a:xfrm>
              <a:off x="30833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16"/>
            <p:cNvSpPr/>
            <p:nvPr/>
          </p:nvSpPr>
          <p:spPr>
            <a:xfrm>
              <a:off x="3399336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16"/>
            <p:cNvSpPr/>
            <p:nvPr/>
          </p:nvSpPr>
          <p:spPr>
            <a:xfrm>
              <a:off x="30833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16"/>
            <p:cNvSpPr/>
            <p:nvPr/>
          </p:nvSpPr>
          <p:spPr>
            <a:xfrm>
              <a:off x="292680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16"/>
            <p:cNvSpPr/>
            <p:nvPr/>
          </p:nvSpPr>
          <p:spPr>
            <a:xfrm>
              <a:off x="324133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16"/>
            <p:cNvSpPr/>
            <p:nvPr/>
          </p:nvSpPr>
          <p:spPr>
            <a:xfrm>
              <a:off x="3399336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16"/>
            <p:cNvSpPr/>
            <p:nvPr/>
          </p:nvSpPr>
          <p:spPr>
            <a:xfrm>
              <a:off x="30833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16"/>
            <p:cNvSpPr/>
            <p:nvPr/>
          </p:nvSpPr>
          <p:spPr>
            <a:xfrm>
              <a:off x="27702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16"/>
            <p:cNvSpPr/>
            <p:nvPr/>
          </p:nvSpPr>
          <p:spPr>
            <a:xfrm>
              <a:off x="245722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16"/>
            <p:cNvSpPr/>
            <p:nvPr/>
          </p:nvSpPr>
          <p:spPr>
            <a:xfrm>
              <a:off x="229922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16"/>
            <p:cNvSpPr/>
            <p:nvPr/>
          </p:nvSpPr>
          <p:spPr>
            <a:xfrm>
              <a:off x="2613754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16"/>
            <p:cNvSpPr/>
            <p:nvPr/>
          </p:nvSpPr>
          <p:spPr>
            <a:xfrm>
              <a:off x="27702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16"/>
            <p:cNvSpPr/>
            <p:nvPr/>
          </p:nvSpPr>
          <p:spPr>
            <a:xfrm>
              <a:off x="245722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16"/>
            <p:cNvSpPr/>
            <p:nvPr/>
          </p:nvSpPr>
          <p:spPr>
            <a:xfrm>
              <a:off x="229922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16"/>
            <p:cNvSpPr/>
            <p:nvPr/>
          </p:nvSpPr>
          <p:spPr>
            <a:xfrm>
              <a:off x="2613754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16"/>
            <p:cNvSpPr/>
            <p:nvPr/>
          </p:nvSpPr>
          <p:spPr>
            <a:xfrm>
              <a:off x="229922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16"/>
            <p:cNvSpPr/>
            <p:nvPr/>
          </p:nvSpPr>
          <p:spPr>
            <a:xfrm>
              <a:off x="2613754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16"/>
            <p:cNvSpPr/>
            <p:nvPr/>
          </p:nvSpPr>
          <p:spPr>
            <a:xfrm>
              <a:off x="27702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16"/>
            <p:cNvSpPr/>
            <p:nvPr/>
          </p:nvSpPr>
          <p:spPr>
            <a:xfrm>
              <a:off x="245722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16"/>
            <p:cNvSpPr/>
            <p:nvPr/>
          </p:nvSpPr>
          <p:spPr>
            <a:xfrm>
              <a:off x="27702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16"/>
            <p:cNvSpPr/>
            <p:nvPr/>
          </p:nvSpPr>
          <p:spPr>
            <a:xfrm>
              <a:off x="245722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16"/>
            <p:cNvSpPr/>
            <p:nvPr/>
          </p:nvSpPr>
          <p:spPr>
            <a:xfrm>
              <a:off x="229922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16"/>
            <p:cNvSpPr/>
            <p:nvPr/>
          </p:nvSpPr>
          <p:spPr>
            <a:xfrm>
              <a:off x="2613754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16"/>
            <p:cNvSpPr/>
            <p:nvPr/>
          </p:nvSpPr>
          <p:spPr>
            <a:xfrm>
              <a:off x="27702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16"/>
            <p:cNvSpPr/>
            <p:nvPr/>
          </p:nvSpPr>
          <p:spPr>
            <a:xfrm>
              <a:off x="245722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16"/>
            <p:cNvSpPr/>
            <p:nvPr/>
          </p:nvSpPr>
          <p:spPr>
            <a:xfrm>
              <a:off x="214270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16"/>
            <p:cNvSpPr/>
            <p:nvPr/>
          </p:nvSpPr>
          <p:spPr>
            <a:xfrm>
              <a:off x="182964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16"/>
            <p:cNvSpPr/>
            <p:nvPr/>
          </p:nvSpPr>
          <p:spPr>
            <a:xfrm>
              <a:off x="167312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16"/>
            <p:cNvSpPr/>
            <p:nvPr/>
          </p:nvSpPr>
          <p:spPr>
            <a:xfrm>
              <a:off x="198469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16"/>
            <p:cNvSpPr/>
            <p:nvPr/>
          </p:nvSpPr>
          <p:spPr>
            <a:xfrm>
              <a:off x="214270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16"/>
            <p:cNvSpPr/>
            <p:nvPr/>
          </p:nvSpPr>
          <p:spPr>
            <a:xfrm>
              <a:off x="182964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16"/>
            <p:cNvSpPr/>
            <p:nvPr/>
          </p:nvSpPr>
          <p:spPr>
            <a:xfrm>
              <a:off x="167312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16"/>
            <p:cNvSpPr/>
            <p:nvPr/>
          </p:nvSpPr>
          <p:spPr>
            <a:xfrm>
              <a:off x="198469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16"/>
            <p:cNvSpPr/>
            <p:nvPr/>
          </p:nvSpPr>
          <p:spPr>
            <a:xfrm>
              <a:off x="167312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16"/>
            <p:cNvSpPr/>
            <p:nvPr/>
          </p:nvSpPr>
          <p:spPr>
            <a:xfrm>
              <a:off x="198469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16"/>
            <p:cNvSpPr/>
            <p:nvPr/>
          </p:nvSpPr>
          <p:spPr>
            <a:xfrm>
              <a:off x="214270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16"/>
            <p:cNvSpPr/>
            <p:nvPr/>
          </p:nvSpPr>
          <p:spPr>
            <a:xfrm>
              <a:off x="182964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16"/>
            <p:cNvSpPr/>
            <p:nvPr/>
          </p:nvSpPr>
          <p:spPr>
            <a:xfrm>
              <a:off x="214270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16"/>
            <p:cNvSpPr/>
            <p:nvPr/>
          </p:nvSpPr>
          <p:spPr>
            <a:xfrm>
              <a:off x="182964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16"/>
            <p:cNvSpPr/>
            <p:nvPr/>
          </p:nvSpPr>
          <p:spPr>
            <a:xfrm>
              <a:off x="167312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16"/>
            <p:cNvSpPr/>
            <p:nvPr/>
          </p:nvSpPr>
          <p:spPr>
            <a:xfrm>
              <a:off x="198469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16"/>
            <p:cNvSpPr/>
            <p:nvPr/>
          </p:nvSpPr>
          <p:spPr>
            <a:xfrm>
              <a:off x="214270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16"/>
            <p:cNvSpPr/>
            <p:nvPr/>
          </p:nvSpPr>
          <p:spPr>
            <a:xfrm>
              <a:off x="182964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16"/>
            <p:cNvSpPr/>
            <p:nvPr/>
          </p:nvSpPr>
          <p:spPr>
            <a:xfrm>
              <a:off x="151512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16"/>
            <p:cNvSpPr/>
            <p:nvPr/>
          </p:nvSpPr>
          <p:spPr>
            <a:xfrm>
              <a:off x="1200715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16"/>
            <p:cNvSpPr/>
            <p:nvPr/>
          </p:nvSpPr>
          <p:spPr>
            <a:xfrm>
              <a:off x="1045663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16"/>
            <p:cNvSpPr/>
            <p:nvPr/>
          </p:nvSpPr>
          <p:spPr>
            <a:xfrm>
              <a:off x="1357241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16"/>
            <p:cNvSpPr/>
            <p:nvPr/>
          </p:nvSpPr>
          <p:spPr>
            <a:xfrm>
              <a:off x="151512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80"/>
                    <a:pt x="1" y="394"/>
                  </a:cubicBezTo>
                  <a:cubicBezTo>
                    <a:pt x="1" y="608"/>
                    <a:pt x="180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16"/>
            <p:cNvSpPr/>
            <p:nvPr/>
          </p:nvSpPr>
          <p:spPr>
            <a:xfrm>
              <a:off x="1200715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16"/>
            <p:cNvSpPr/>
            <p:nvPr/>
          </p:nvSpPr>
          <p:spPr>
            <a:xfrm>
              <a:off x="1045663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16"/>
            <p:cNvSpPr/>
            <p:nvPr/>
          </p:nvSpPr>
          <p:spPr>
            <a:xfrm>
              <a:off x="1357241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7" y="763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16"/>
            <p:cNvSpPr/>
            <p:nvPr/>
          </p:nvSpPr>
          <p:spPr>
            <a:xfrm>
              <a:off x="1045663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16"/>
            <p:cNvSpPr/>
            <p:nvPr/>
          </p:nvSpPr>
          <p:spPr>
            <a:xfrm>
              <a:off x="1357241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8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16"/>
            <p:cNvSpPr/>
            <p:nvPr/>
          </p:nvSpPr>
          <p:spPr>
            <a:xfrm>
              <a:off x="151512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cubicBezTo>
                    <a:pt x="1" y="607"/>
                    <a:pt x="180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16"/>
            <p:cNvSpPr/>
            <p:nvPr/>
          </p:nvSpPr>
          <p:spPr>
            <a:xfrm>
              <a:off x="1200715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81" y="774"/>
                  </a:cubicBezTo>
                  <a:cubicBezTo>
                    <a:pt x="595" y="774"/>
                    <a:pt x="774" y="607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16"/>
            <p:cNvSpPr/>
            <p:nvPr/>
          </p:nvSpPr>
          <p:spPr>
            <a:xfrm>
              <a:off x="151512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82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16"/>
            <p:cNvSpPr/>
            <p:nvPr/>
          </p:nvSpPr>
          <p:spPr>
            <a:xfrm>
              <a:off x="1200715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16"/>
            <p:cNvSpPr/>
            <p:nvPr/>
          </p:nvSpPr>
          <p:spPr>
            <a:xfrm>
              <a:off x="1045663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16"/>
            <p:cNvSpPr/>
            <p:nvPr/>
          </p:nvSpPr>
          <p:spPr>
            <a:xfrm>
              <a:off x="1357241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16"/>
            <p:cNvSpPr/>
            <p:nvPr/>
          </p:nvSpPr>
          <p:spPr>
            <a:xfrm>
              <a:off x="151512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80" y="1"/>
                    <a:pt x="1" y="179"/>
                    <a:pt x="1" y="394"/>
                  </a:cubicBezTo>
                  <a:cubicBezTo>
                    <a:pt x="1" y="596"/>
                    <a:pt x="180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16"/>
            <p:cNvSpPr/>
            <p:nvPr/>
          </p:nvSpPr>
          <p:spPr>
            <a:xfrm>
              <a:off x="1200715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5" y="775"/>
                    <a:pt x="774" y="596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16"/>
            <p:cNvSpPr/>
            <p:nvPr/>
          </p:nvSpPr>
          <p:spPr>
            <a:xfrm>
              <a:off x="887662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16"/>
            <p:cNvSpPr/>
            <p:nvPr/>
          </p:nvSpPr>
          <p:spPr>
            <a:xfrm>
              <a:off x="573134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16"/>
            <p:cNvSpPr/>
            <p:nvPr/>
          </p:nvSpPr>
          <p:spPr>
            <a:xfrm>
              <a:off x="416608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16"/>
            <p:cNvSpPr/>
            <p:nvPr/>
          </p:nvSpPr>
          <p:spPr>
            <a:xfrm>
              <a:off x="731135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16"/>
            <p:cNvSpPr/>
            <p:nvPr/>
          </p:nvSpPr>
          <p:spPr>
            <a:xfrm>
              <a:off x="887662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16"/>
            <p:cNvSpPr/>
            <p:nvPr/>
          </p:nvSpPr>
          <p:spPr>
            <a:xfrm>
              <a:off x="573134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16"/>
            <p:cNvSpPr/>
            <p:nvPr/>
          </p:nvSpPr>
          <p:spPr>
            <a:xfrm>
              <a:off x="416608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16"/>
            <p:cNvSpPr/>
            <p:nvPr/>
          </p:nvSpPr>
          <p:spPr>
            <a:xfrm>
              <a:off x="731135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16"/>
            <p:cNvSpPr/>
            <p:nvPr/>
          </p:nvSpPr>
          <p:spPr>
            <a:xfrm>
              <a:off x="416608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16"/>
            <p:cNvSpPr/>
            <p:nvPr/>
          </p:nvSpPr>
          <p:spPr>
            <a:xfrm>
              <a:off x="731135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16"/>
            <p:cNvSpPr/>
            <p:nvPr/>
          </p:nvSpPr>
          <p:spPr>
            <a:xfrm>
              <a:off x="887662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16"/>
            <p:cNvSpPr/>
            <p:nvPr/>
          </p:nvSpPr>
          <p:spPr>
            <a:xfrm>
              <a:off x="573134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16"/>
            <p:cNvSpPr/>
            <p:nvPr/>
          </p:nvSpPr>
          <p:spPr>
            <a:xfrm>
              <a:off x="887662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16"/>
            <p:cNvSpPr/>
            <p:nvPr/>
          </p:nvSpPr>
          <p:spPr>
            <a:xfrm>
              <a:off x="573134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16"/>
            <p:cNvSpPr/>
            <p:nvPr/>
          </p:nvSpPr>
          <p:spPr>
            <a:xfrm>
              <a:off x="416608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16"/>
            <p:cNvSpPr/>
            <p:nvPr/>
          </p:nvSpPr>
          <p:spPr>
            <a:xfrm>
              <a:off x="731135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16"/>
            <p:cNvSpPr/>
            <p:nvPr/>
          </p:nvSpPr>
          <p:spPr>
            <a:xfrm>
              <a:off x="887662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16"/>
            <p:cNvSpPr/>
            <p:nvPr/>
          </p:nvSpPr>
          <p:spPr>
            <a:xfrm>
              <a:off x="573134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16"/>
            <p:cNvSpPr/>
            <p:nvPr/>
          </p:nvSpPr>
          <p:spPr>
            <a:xfrm>
              <a:off x="260081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16"/>
            <p:cNvSpPr/>
            <p:nvPr/>
          </p:nvSpPr>
          <p:spPr>
            <a:xfrm>
              <a:off x="-5297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16"/>
            <p:cNvSpPr/>
            <p:nvPr/>
          </p:nvSpPr>
          <p:spPr>
            <a:xfrm>
              <a:off x="103555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16"/>
            <p:cNvSpPr/>
            <p:nvPr/>
          </p:nvSpPr>
          <p:spPr>
            <a:xfrm>
              <a:off x="260081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16"/>
            <p:cNvSpPr/>
            <p:nvPr/>
          </p:nvSpPr>
          <p:spPr>
            <a:xfrm>
              <a:off x="-5297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16"/>
            <p:cNvSpPr/>
            <p:nvPr/>
          </p:nvSpPr>
          <p:spPr>
            <a:xfrm>
              <a:off x="103555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16"/>
            <p:cNvSpPr/>
            <p:nvPr/>
          </p:nvSpPr>
          <p:spPr>
            <a:xfrm>
              <a:off x="103555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16"/>
            <p:cNvSpPr/>
            <p:nvPr/>
          </p:nvSpPr>
          <p:spPr>
            <a:xfrm>
              <a:off x="260081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16"/>
            <p:cNvSpPr/>
            <p:nvPr/>
          </p:nvSpPr>
          <p:spPr>
            <a:xfrm>
              <a:off x="-5297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16"/>
            <p:cNvSpPr/>
            <p:nvPr/>
          </p:nvSpPr>
          <p:spPr>
            <a:xfrm>
              <a:off x="260081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16"/>
            <p:cNvSpPr/>
            <p:nvPr/>
          </p:nvSpPr>
          <p:spPr>
            <a:xfrm>
              <a:off x="-5297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16"/>
            <p:cNvSpPr/>
            <p:nvPr/>
          </p:nvSpPr>
          <p:spPr>
            <a:xfrm>
              <a:off x="103555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16"/>
            <p:cNvSpPr/>
            <p:nvPr/>
          </p:nvSpPr>
          <p:spPr>
            <a:xfrm>
              <a:off x="260081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16"/>
            <p:cNvSpPr/>
            <p:nvPr/>
          </p:nvSpPr>
          <p:spPr>
            <a:xfrm>
              <a:off x="-5297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16"/>
            <p:cNvSpPr/>
            <p:nvPr/>
          </p:nvSpPr>
          <p:spPr>
            <a:xfrm>
              <a:off x="9048777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16"/>
            <p:cNvSpPr/>
            <p:nvPr/>
          </p:nvSpPr>
          <p:spPr>
            <a:xfrm>
              <a:off x="8734250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16"/>
            <p:cNvSpPr/>
            <p:nvPr/>
          </p:nvSpPr>
          <p:spPr>
            <a:xfrm>
              <a:off x="85762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16"/>
            <p:cNvSpPr/>
            <p:nvPr/>
          </p:nvSpPr>
          <p:spPr>
            <a:xfrm>
              <a:off x="889077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16"/>
            <p:cNvSpPr/>
            <p:nvPr/>
          </p:nvSpPr>
          <p:spPr>
            <a:xfrm>
              <a:off x="85762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16"/>
            <p:cNvSpPr/>
            <p:nvPr/>
          </p:nvSpPr>
          <p:spPr>
            <a:xfrm>
              <a:off x="889077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16"/>
            <p:cNvSpPr/>
            <p:nvPr/>
          </p:nvSpPr>
          <p:spPr>
            <a:xfrm>
              <a:off x="9048777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16"/>
            <p:cNvSpPr/>
            <p:nvPr/>
          </p:nvSpPr>
          <p:spPr>
            <a:xfrm>
              <a:off x="8734250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16"/>
            <p:cNvSpPr/>
            <p:nvPr/>
          </p:nvSpPr>
          <p:spPr>
            <a:xfrm>
              <a:off x="9048777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16"/>
            <p:cNvSpPr/>
            <p:nvPr/>
          </p:nvSpPr>
          <p:spPr>
            <a:xfrm>
              <a:off x="8734250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16"/>
            <p:cNvSpPr/>
            <p:nvPr/>
          </p:nvSpPr>
          <p:spPr>
            <a:xfrm>
              <a:off x="85762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16"/>
            <p:cNvSpPr/>
            <p:nvPr/>
          </p:nvSpPr>
          <p:spPr>
            <a:xfrm>
              <a:off x="889077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16"/>
            <p:cNvSpPr/>
            <p:nvPr/>
          </p:nvSpPr>
          <p:spPr>
            <a:xfrm>
              <a:off x="85762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16"/>
            <p:cNvSpPr/>
            <p:nvPr/>
          </p:nvSpPr>
          <p:spPr>
            <a:xfrm>
              <a:off x="889077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16"/>
            <p:cNvSpPr/>
            <p:nvPr/>
          </p:nvSpPr>
          <p:spPr>
            <a:xfrm>
              <a:off x="9048777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16"/>
            <p:cNvSpPr/>
            <p:nvPr/>
          </p:nvSpPr>
          <p:spPr>
            <a:xfrm>
              <a:off x="8734250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16"/>
            <p:cNvSpPr/>
            <p:nvPr/>
          </p:nvSpPr>
          <p:spPr>
            <a:xfrm>
              <a:off x="9048777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16"/>
            <p:cNvSpPr/>
            <p:nvPr/>
          </p:nvSpPr>
          <p:spPr>
            <a:xfrm>
              <a:off x="8734250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16"/>
            <p:cNvSpPr/>
            <p:nvPr/>
          </p:nvSpPr>
          <p:spPr>
            <a:xfrm>
              <a:off x="85762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16"/>
            <p:cNvSpPr/>
            <p:nvPr/>
          </p:nvSpPr>
          <p:spPr>
            <a:xfrm>
              <a:off x="889077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16"/>
            <p:cNvSpPr/>
            <p:nvPr/>
          </p:nvSpPr>
          <p:spPr>
            <a:xfrm>
              <a:off x="85762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16"/>
            <p:cNvSpPr/>
            <p:nvPr/>
          </p:nvSpPr>
          <p:spPr>
            <a:xfrm>
              <a:off x="889077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16"/>
            <p:cNvSpPr/>
            <p:nvPr/>
          </p:nvSpPr>
          <p:spPr>
            <a:xfrm>
              <a:off x="9048777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16"/>
            <p:cNvSpPr/>
            <p:nvPr/>
          </p:nvSpPr>
          <p:spPr>
            <a:xfrm>
              <a:off x="8734250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16"/>
            <p:cNvSpPr/>
            <p:nvPr/>
          </p:nvSpPr>
          <p:spPr>
            <a:xfrm>
              <a:off x="9048777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16"/>
            <p:cNvSpPr/>
            <p:nvPr/>
          </p:nvSpPr>
          <p:spPr>
            <a:xfrm>
              <a:off x="8734250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16"/>
            <p:cNvSpPr/>
            <p:nvPr/>
          </p:nvSpPr>
          <p:spPr>
            <a:xfrm>
              <a:off x="85762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16"/>
            <p:cNvSpPr/>
            <p:nvPr/>
          </p:nvSpPr>
          <p:spPr>
            <a:xfrm>
              <a:off x="889077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16"/>
            <p:cNvSpPr/>
            <p:nvPr/>
          </p:nvSpPr>
          <p:spPr>
            <a:xfrm>
              <a:off x="85762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16"/>
            <p:cNvSpPr/>
            <p:nvPr/>
          </p:nvSpPr>
          <p:spPr>
            <a:xfrm>
              <a:off x="889077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16"/>
            <p:cNvSpPr/>
            <p:nvPr/>
          </p:nvSpPr>
          <p:spPr>
            <a:xfrm>
              <a:off x="9048777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16"/>
            <p:cNvSpPr/>
            <p:nvPr/>
          </p:nvSpPr>
          <p:spPr>
            <a:xfrm>
              <a:off x="8734250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16"/>
            <p:cNvSpPr/>
            <p:nvPr/>
          </p:nvSpPr>
          <p:spPr>
            <a:xfrm>
              <a:off x="9048777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16"/>
            <p:cNvSpPr/>
            <p:nvPr/>
          </p:nvSpPr>
          <p:spPr>
            <a:xfrm>
              <a:off x="8734250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16"/>
            <p:cNvSpPr/>
            <p:nvPr/>
          </p:nvSpPr>
          <p:spPr>
            <a:xfrm>
              <a:off x="85762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16"/>
            <p:cNvSpPr/>
            <p:nvPr/>
          </p:nvSpPr>
          <p:spPr>
            <a:xfrm>
              <a:off x="889077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16"/>
            <p:cNvSpPr/>
            <p:nvPr/>
          </p:nvSpPr>
          <p:spPr>
            <a:xfrm>
              <a:off x="85762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16"/>
            <p:cNvSpPr/>
            <p:nvPr/>
          </p:nvSpPr>
          <p:spPr>
            <a:xfrm>
              <a:off x="889077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608" y="762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16"/>
            <p:cNvSpPr/>
            <p:nvPr/>
          </p:nvSpPr>
          <p:spPr>
            <a:xfrm>
              <a:off x="9048777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16"/>
            <p:cNvSpPr/>
            <p:nvPr/>
          </p:nvSpPr>
          <p:spPr>
            <a:xfrm>
              <a:off x="8734250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16"/>
            <p:cNvSpPr/>
            <p:nvPr/>
          </p:nvSpPr>
          <p:spPr>
            <a:xfrm>
              <a:off x="9048777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16"/>
            <p:cNvSpPr/>
            <p:nvPr/>
          </p:nvSpPr>
          <p:spPr>
            <a:xfrm>
              <a:off x="8734250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16"/>
            <p:cNvSpPr/>
            <p:nvPr/>
          </p:nvSpPr>
          <p:spPr>
            <a:xfrm>
              <a:off x="85762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16"/>
            <p:cNvSpPr/>
            <p:nvPr/>
          </p:nvSpPr>
          <p:spPr>
            <a:xfrm>
              <a:off x="889077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16"/>
            <p:cNvSpPr/>
            <p:nvPr/>
          </p:nvSpPr>
          <p:spPr>
            <a:xfrm>
              <a:off x="85762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16"/>
            <p:cNvSpPr/>
            <p:nvPr/>
          </p:nvSpPr>
          <p:spPr>
            <a:xfrm>
              <a:off x="889077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16"/>
            <p:cNvSpPr/>
            <p:nvPr/>
          </p:nvSpPr>
          <p:spPr>
            <a:xfrm>
              <a:off x="9048777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16"/>
            <p:cNvSpPr/>
            <p:nvPr/>
          </p:nvSpPr>
          <p:spPr>
            <a:xfrm>
              <a:off x="8734250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16"/>
            <p:cNvSpPr/>
            <p:nvPr/>
          </p:nvSpPr>
          <p:spPr>
            <a:xfrm>
              <a:off x="841972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16"/>
            <p:cNvSpPr/>
            <p:nvPr/>
          </p:nvSpPr>
          <p:spPr>
            <a:xfrm>
              <a:off x="8106669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16"/>
            <p:cNvSpPr/>
            <p:nvPr/>
          </p:nvSpPr>
          <p:spPr>
            <a:xfrm>
              <a:off x="795014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16"/>
            <p:cNvSpPr/>
            <p:nvPr/>
          </p:nvSpPr>
          <p:spPr>
            <a:xfrm>
              <a:off x="8263196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16"/>
            <p:cNvSpPr/>
            <p:nvPr/>
          </p:nvSpPr>
          <p:spPr>
            <a:xfrm>
              <a:off x="795014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16"/>
            <p:cNvSpPr/>
            <p:nvPr/>
          </p:nvSpPr>
          <p:spPr>
            <a:xfrm>
              <a:off x="8263196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16"/>
            <p:cNvSpPr/>
            <p:nvPr/>
          </p:nvSpPr>
          <p:spPr>
            <a:xfrm>
              <a:off x="841972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16"/>
            <p:cNvSpPr/>
            <p:nvPr/>
          </p:nvSpPr>
          <p:spPr>
            <a:xfrm>
              <a:off x="8106669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16"/>
            <p:cNvSpPr/>
            <p:nvPr/>
          </p:nvSpPr>
          <p:spPr>
            <a:xfrm>
              <a:off x="841972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16"/>
            <p:cNvSpPr/>
            <p:nvPr/>
          </p:nvSpPr>
          <p:spPr>
            <a:xfrm>
              <a:off x="8106669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16"/>
            <p:cNvSpPr/>
            <p:nvPr/>
          </p:nvSpPr>
          <p:spPr>
            <a:xfrm>
              <a:off x="795014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16"/>
            <p:cNvSpPr/>
            <p:nvPr/>
          </p:nvSpPr>
          <p:spPr>
            <a:xfrm>
              <a:off x="8263196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16"/>
            <p:cNvSpPr/>
            <p:nvPr/>
          </p:nvSpPr>
          <p:spPr>
            <a:xfrm>
              <a:off x="795014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16"/>
            <p:cNvSpPr/>
            <p:nvPr/>
          </p:nvSpPr>
          <p:spPr>
            <a:xfrm>
              <a:off x="8263196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16"/>
            <p:cNvSpPr/>
            <p:nvPr/>
          </p:nvSpPr>
          <p:spPr>
            <a:xfrm>
              <a:off x="841972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16"/>
            <p:cNvSpPr/>
            <p:nvPr/>
          </p:nvSpPr>
          <p:spPr>
            <a:xfrm>
              <a:off x="8106669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16"/>
            <p:cNvSpPr/>
            <p:nvPr/>
          </p:nvSpPr>
          <p:spPr>
            <a:xfrm>
              <a:off x="841972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16"/>
            <p:cNvSpPr/>
            <p:nvPr/>
          </p:nvSpPr>
          <p:spPr>
            <a:xfrm>
              <a:off x="8106669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16"/>
            <p:cNvSpPr/>
            <p:nvPr/>
          </p:nvSpPr>
          <p:spPr>
            <a:xfrm>
              <a:off x="795014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16"/>
            <p:cNvSpPr/>
            <p:nvPr/>
          </p:nvSpPr>
          <p:spPr>
            <a:xfrm>
              <a:off x="8263196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16"/>
            <p:cNvSpPr/>
            <p:nvPr/>
          </p:nvSpPr>
          <p:spPr>
            <a:xfrm>
              <a:off x="795014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16"/>
            <p:cNvSpPr/>
            <p:nvPr/>
          </p:nvSpPr>
          <p:spPr>
            <a:xfrm>
              <a:off x="8263196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16"/>
            <p:cNvSpPr/>
            <p:nvPr/>
          </p:nvSpPr>
          <p:spPr>
            <a:xfrm>
              <a:off x="841972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16"/>
            <p:cNvSpPr/>
            <p:nvPr/>
          </p:nvSpPr>
          <p:spPr>
            <a:xfrm>
              <a:off x="8106669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16"/>
            <p:cNvSpPr/>
            <p:nvPr/>
          </p:nvSpPr>
          <p:spPr>
            <a:xfrm>
              <a:off x="841972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16"/>
            <p:cNvSpPr/>
            <p:nvPr/>
          </p:nvSpPr>
          <p:spPr>
            <a:xfrm>
              <a:off x="8106669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16"/>
            <p:cNvSpPr/>
            <p:nvPr/>
          </p:nvSpPr>
          <p:spPr>
            <a:xfrm>
              <a:off x="795014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16"/>
            <p:cNvSpPr/>
            <p:nvPr/>
          </p:nvSpPr>
          <p:spPr>
            <a:xfrm>
              <a:off x="8263196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16"/>
            <p:cNvSpPr/>
            <p:nvPr/>
          </p:nvSpPr>
          <p:spPr>
            <a:xfrm>
              <a:off x="795014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16"/>
            <p:cNvSpPr/>
            <p:nvPr/>
          </p:nvSpPr>
          <p:spPr>
            <a:xfrm>
              <a:off x="8263196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16"/>
            <p:cNvSpPr/>
            <p:nvPr/>
          </p:nvSpPr>
          <p:spPr>
            <a:xfrm>
              <a:off x="841972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16"/>
            <p:cNvSpPr/>
            <p:nvPr/>
          </p:nvSpPr>
          <p:spPr>
            <a:xfrm>
              <a:off x="8106669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16"/>
            <p:cNvSpPr/>
            <p:nvPr/>
          </p:nvSpPr>
          <p:spPr>
            <a:xfrm>
              <a:off x="841972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16"/>
            <p:cNvSpPr/>
            <p:nvPr/>
          </p:nvSpPr>
          <p:spPr>
            <a:xfrm>
              <a:off x="8106669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16"/>
            <p:cNvSpPr/>
            <p:nvPr/>
          </p:nvSpPr>
          <p:spPr>
            <a:xfrm>
              <a:off x="795014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16"/>
            <p:cNvSpPr/>
            <p:nvPr/>
          </p:nvSpPr>
          <p:spPr>
            <a:xfrm>
              <a:off x="8263196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16"/>
            <p:cNvSpPr/>
            <p:nvPr/>
          </p:nvSpPr>
          <p:spPr>
            <a:xfrm>
              <a:off x="795014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16"/>
            <p:cNvSpPr/>
            <p:nvPr/>
          </p:nvSpPr>
          <p:spPr>
            <a:xfrm>
              <a:off x="8263196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62"/>
                    <a:pt x="394" y="762"/>
                  </a:cubicBezTo>
                  <a:cubicBezTo>
                    <a:pt x="608" y="762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16"/>
            <p:cNvSpPr/>
            <p:nvPr/>
          </p:nvSpPr>
          <p:spPr>
            <a:xfrm>
              <a:off x="841972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16"/>
            <p:cNvSpPr/>
            <p:nvPr/>
          </p:nvSpPr>
          <p:spPr>
            <a:xfrm>
              <a:off x="8106669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16"/>
            <p:cNvSpPr/>
            <p:nvPr/>
          </p:nvSpPr>
          <p:spPr>
            <a:xfrm>
              <a:off x="841972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16"/>
            <p:cNvSpPr/>
            <p:nvPr/>
          </p:nvSpPr>
          <p:spPr>
            <a:xfrm>
              <a:off x="8106669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16"/>
            <p:cNvSpPr/>
            <p:nvPr/>
          </p:nvSpPr>
          <p:spPr>
            <a:xfrm>
              <a:off x="795014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16"/>
            <p:cNvSpPr/>
            <p:nvPr/>
          </p:nvSpPr>
          <p:spPr>
            <a:xfrm>
              <a:off x="8263196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16"/>
            <p:cNvSpPr/>
            <p:nvPr/>
          </p:nvSpPr>
          <p:spPr>
            <a:xfrm>
              <a:off x="795014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8"/>
                    <a:pt x="167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16"/>
            <p:cNvSpPr/>
            <p:nvPr/>
          </p:nvSpPr>
          <p:spPr>
            <a:xfrm>
              <a:off x="8263196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16"/>
            <p:cNvSpPr/>
            <p:nvPr/>
          </p:nvSpPr>
          <p:spPr>
            <a:xfrm>
              <a:off x="841972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6"/>
                    <a:pt x="167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16"/>
            <p:cNvSpPr/>
            <p:nvPr/>
          </p:nvSpPr>
          <p:spPr>
            <a:xfrm>
              <a:off x="8106669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16"/>
            <p:cNvSpPr/>
            <p:nvPr/>
          </p:nvSpPr>
          <p:spPr>
            <a:xfrm>
              <a:off x="7792142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16"/>
            <p:cNvSpPr/>
            <p:nvPr/>
          </p:nvSpPr>
          <p:spPr>
            <a:xfrm>
              <a:off x="7479088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16"/>
            <p:cNvSpPr/>
            <p:nvPr/>
          </p:nvSpPr>
          <p:spPr>
            <a:xfrm>
              <a:off x="7322562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16"/>
            <p:cNvSpPr/>
            <p:nvPr/>
          </p:nvSpPr>
          <p:spPr>
            <a:xfrm>
              <a:off x="7635615" y="5065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16"/>
            <p:cNvSpPr/>
            <p:nvPr/>
          </p:nvSpPr>
          <p:spPr>
            <a:xfrm>
              <a:off x="7322562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16"/>
            <p:cNvSpPr/>
            <p:nvPr/>
          </p:nvSpPr>
          <p:spPr>
            <a:xfrm>
              <a:off x="7635615" y="19352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16"/>
            <p:cNvSpPr/>
            <p:nvPr/>
          </p:nvSpPr>
          <p:spPr>
            <a:xfrm>
              <a:off x="7792142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16"/>
            <p:cNvSpPr/>
            <p:nvPr/>
          </p:nvSpPr>
          <p:spPr>
            <a:xfrm>
              <a:off x="7479088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16"/>
            <p:cNvSpPr/>
            <p:nvPr/>
          </p:nvSpPr>
          <p:spPr>
            <a:xfrm>
              <a:off x="7792142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16"/>
            <p:cNvSpPr/>
            <p:nvPr/>
          </p:nvSpPr>
          <p:spPr>
            <a:xfrm>
              <a:off x="7479088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16"/>
            <p:cNvSpPr/>
            <p:nvPr/>
          </p:nvSpPr>
          <p:spPr>
            <a:xfrm>
              <a:off x="7322562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16"/>
            <p:cNvSpPr/>
            <p:nvPr/>
          </p:nvSpPr>
          <p:spPr>
            <a:xfrm>
              <a:off x="7635615" y="1135632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16"/>
            <p:cNvSpPr/>
            <p:nvPr/>
          </p:nvSpPr>
          <p:spPr>
            <a:xfrm>
              <a:off x="7322562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16"/>
            <p:cNvSpPr/>
            <p:nvPr/>
          </p:nvSpPr>
          <p:spPr>
            <a:xfrm>
              <a:off x="7635615" y="8211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16"/>
            <p:cNvSpPr/>
            <p:nvPr/>
          </p:nvSpPr>
          <p:spPr>
            <a:xfrm>
              <a:off x="7792142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16"/>
            <p:cNvSpPr/>
            <p:nvPr/>
          </p:nvSpPr>
          <p:spPr>
            <a:xfrm>
              <a:off x="7479088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8"/>
                    <a:pt x="179" y="774"/>
                    <a:pt x="394" y="774"/>
                  </a:cubicBezTo>
                  <a:cubicBezTo>
                    <a:pt x="608" y="774"/>
                    <a:pt x="775" y="608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16"/>
            <p:cNvSpPr/>
            <p:nvPr/>
          </p:nvSpPr>
          <p:spPr>
            <a:xfrm>
              <a:off x="7792142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16"/>
            <p:cNvSpPr/>
            <p:nvPr/>
          </p:nvSpPr>
          <p:spPr>
            <a:xfrm>
              <a:off x="7479088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16"/>
            <p:cNvSpPr/>
            <p:nvPr/>
          </p:nvSpPr>
          <p:spPr>
            <a:xfrm>
              <a:off x="7322562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16"/>
            <p:cNvSpPr/>
            <p:nvPr/>
          </p:nvSpPr>
          <p:spPr>
            <a:xfrm>
              <a:off x="7635615" y="17630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16"/>
            <p:cNvSpPr/>
            <p:nvPr/>
          </p:nvSpPr>
          <p:spPr>
            <a:xfrm>
              <a:off x="7322562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16"/>
            <p:cNvSpPr/>
            <p:nvPr/>
          </p:nvSpPr>
          <p:spPr>
            <a:xfrm>
              <a:off x="7635615" y="1448685"/>
              <a:ext cx="93744" cy="95096"/>
            </a:xfrm>
            <a:custGeom>
              <a:avLst/>
              <a:gdLst/>
              <a:ahLst/>
              <a:cxnLst/>
              <a:rect l="l" t="t" r="r" b="b"/>
              <a:pathLst>
                <a:path w="763" h="774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16"/>
            <p:cNvSpPr/>
            <p:nvPr/>
          </p:nvSpPr>
          <p:spPr>
            <a:xfrm>
              <a:off x="7792142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16"/>
            <p:cNvSpPr/>
            <p:nvPr/>
          </p:nvSpPr>
          <p:spPr>
            <a:xfrm>
              <a:off x="7479088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16"/>
            <p:cNvSpPr/>
            <p:nvPr/>
          </p:nvSpPr>
          <p:spPr>
            <a:xfrm>
              <a:off x="7792142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16"/>
            <p:cNvSpPr/>
            <p:nvPr/>
          </p:nvSpPr>
          <p:spPr>
            <a:xfrm>
              <a:off x="7479088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16"/>
            <p:cNvSpPr/>
            <p:nvPr/>
          </p:nvSpPr>
          <p:spPr>
            <a:xfrm>
              <a:off x="7322562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16"/>
            <p:cNvSpPr/>
            <p:nvPr/>
          </p:nvSpPr>
          <p:spPr>
            <a:xfrm>
              <a:off x="7635615" y="238919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79"/>
                    <a:pt x="1" y="394"/>
                  </a:cubicBezTo>
                  <a:cubicBezTo>
                    <a:pt x="1" y="608"/>
                    <a:pt x="168" y="775"/>
                    <a:pt x="382" y="775"/>
                  </a:cubicBezTo>
                  <a:cubicBezTo>
                    <a:pt x="596" y="775"/>
                    <a:pt x="763" y="608"/>
                    <a:pt x="763" y="394"/>
                  </a:cubicBezTo>
                  <a:cubicBezTo>
                    <a:pt x="763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16"/>
            <p:cNvSpPr/>
            <p:nvPr/>
          </p:nvSpPr>
          <p:spPr>
            <a:xfrm>
              <a:off x="7322562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16"/>
            <p:cNvSpPr/>
            <p:nvPr/>
          </p:nvSpPr>
          <p:spPr>
            <a:xfrm>
              <a:off x="7635615" y="2076143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16"/>
            <p:cNvSpPr/>
            <p:nvPr/>
          </p:nvSpPr>
          <p:spPr>
            <a:xfrm>
              <a:off x="7792142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16"/>
            <p:cNvSpPr/>
            <p:nvPr/>
          </p:nvSpPr>
          <p:spPr>
            <a:xfrm>
              <a:off x="7479088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16"/>
            <p:cNvSpPr/>
            <p:nvPr/>
          </p:nvSpPr>
          <p:spPr>
            <a:xfrm>
              <a:off x="7792142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2"/>
                  </a:cubicBezTo>
                  <a:cubicBezTo>
                    <a:pt x="775" y="167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16"/>
            <p:cNvSpPr/>
            <p:nvPr/>
          </p:nvSpPr>
          <p:spPr>
            <a:xfrm>
              <a:off x="7479088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16"/>
            <p:cNvSpPr/>
            <p:nvPr/>
          </p:nvSpPr>
          <p:spPr>
            <a:xfrm>
              <a:off x="7322562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16"/>
            <p:cNvSpPr/>
            <p:nvPr/>
          </p:nvSpPr>
          <p:spPr>
            <a:xfrm>
              <a:off x="7635615" y="301677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16"/>
            <p:cNvSpPr/>
            <p:nvPr/>
          </p:nvSpPr>
          <p:spPr>
            <a:xfrm>
              <a:off x="7322562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75" y="596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16"/>
            <p:cNvSpPr/>
            <p:nvPr/>
          </p:nvSpPr>
          <p:spPr>
            <a:xfrm>
              <a:off x="7635615" y="270519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6"/>
                    <a:pt x="168" y="762"/>
                    <a:pt x="382" y="762"/>
                  </a:cubicBezTo>
                  <a:cubicBezTo>
                    <a:pt x="596" y="762"/>
                    <a:pt x="763" y="596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16"/>
            <p:cNvSpPr/>
            <p:nvPr/>
          </p:nvSpPr>
          <p:spPr>
            <a:xfrm>
              <a:off x="7792142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16"/>
            <p:cNvSpPr/>
            <p:nvPr/>
          </p:nvSpPr>
          <p:spPr>
            <a:xfrm>
              <a:off x="7479088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16"/>
            <p:cNvSpPr/>
            <p:nvPr/>
          </p:nvSpPr>
          <p:spPr>
            <a:xfrm>
              <a:off x="7792142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16"/>
            <p:cNvSpPr/>
            <p:nvPr/>
          </p:nvSpPr>
          <p:spPr>
            <a:xfrm>
              <a:off x="7479088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16"/>
            <p:cNvSpPr/>
            <p:nvPr/>
          </p:nvSpPr>
          <p:spPr>
            <a:xfrm>
              <a:off x="7322562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16"/>
            <p:cNvSpPr/>
            <p:nvPr/>
          </p:nvSpPr>
          <p:spPr>
            <a:xfrm>
              <a:off x="7635615" y="364435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81"/>
                  </a:cubicBezTo>
                  <a:cubicBezTo>
                    <a:pt x="1" y="596"/>
                    <a:pt x="168" y="774"/>
                    <a:pt x="382" y="774"/>
                  </a:cubicBezTo>
                  <a:cubicBezTo>
                    <a:pt x="596" y="774"/>
                    <a:pt x="763" y="596"/>
                    <a:pt x="763" y="381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16"/>
            <p:cNvSpPr/>
            <p:nvPr/>
          </p:nvSpPr>
          <p:spPr>
            <a:xfrm>
              <a:off x="7322562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75" y="608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16"/>
            <p:cNvSpPr/>
            <p:nvPr/>
          </p:nvSpPr>
          <p:spPr>
            <a:xfrm>
              <a:off x="7635615" y="33313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79"/>
                    <a:pt x="1" y="393"/>
                  </a:cubicBezTo>
                  <a:cubicBezTo>
                    <a:pt x="1" y="608"/>
                    <a:pt x="168" y="774"/>
                    <a:pt x="382" y="774"/>
                  </a:cubicBezTo>
                  <a:cubicBezTo>
                    <a:pt x="596" y="774"/>
                    <a:pt x="763" y="608"/>
                    <a:pt x="763" y="393"/>
                  </a:cubicBezTo>
                  <a:cubicBezTo>
                    <a:pt x="763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16"/>
            <p:cNvSpPr/>
            <p:nvPr/>
          </p:nvSpPr>
          <p:spPr>
            <a:xfrm>
              <a:off x="7792142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596" y="774"/>
                    <a:pt x="775" y="596"/>
                    <a:pt x="775" y="381"/>
                  </a:cubicBezTo>
                  <a:cubicBezTo>
                    <a:pt x="775" y="167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16"/>
            <p:cNvSpPr/>
            <p:nvPr/>
          </p:nvSpPr>
          <p:spPr>
            <a:xfrm>
              <a:off x="7479088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6"/>
                    <a:pt x="179" y="774"/>
                    <a:pt x="394" y="774"/>
                  </a:cubicBezTo>
                  <a:cubicBezTo>
                    <a:pt x="608" y="774"/>
                    <a:pt x="775" y="596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16"/>
            <p:cNvSpPr/>
            <p:nvPr/>
          </p:nvSpPr>
          <p:spPr>
            <a:xfrm>
              <a:off x="7164684" y="35152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16"/>
            <p:cNvSpPr/>
            <p:nvPr/>
          </p:nvSpPr>
          <p:spPr>
            <a:xfrm>
              <a:off x="685015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16"/>
            <p:cNvSpPr/>
            <p:nvPr/>
          </p:nvSpPr>
          <p:spPr>
            <a:xfrm>
              <a:off x="6693630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16"/>
            <p:cNvSpPr/>
            <p:nvPr/>
          </p:nvSpPr>
          <p:spPr>
            <a:xfrm>
              <a:off x="7008157" y="5065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16"/>
            <p:cNvSpPr/>
            <p:nvPr/>
          </p:nvSpPr>
          <p:spPr>
            <a:xfrm>
              <a:off x="6693630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16"/>
            <p:cNvSpPr/>
            <p:nvPr/>
          </p:nvSpPr>
          <p:spPr>
            <a:xfrm>
              <a:off x="7008157" y="19352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16"/>
            <p:cNvSpPr/>
            <p:nvPr/>
          </p:nvSpPr>
          <p:spPr>
            <a:xfrm>
              <a:off x="7164684" y="3699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16"/>
            <p:cNvSpPr/>
            <p:nvPr/>
          </p:nvSpPr>
          <p:spPr>
            <a:xfrm>
              <a:off x="685015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16"/>
            <p:cNvSpPr/>
            <p:nvPr/>
          </p:nvSpPr>
          <p:spPr>
            <a:xfrm>
              <a:off x="7164684" y="97910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16"/>
            <p:cNvSpPr/>
            <p:nvPr/>
          </p:nvSpPr>
          <p:spPr>
            <a:xfrm>
              <a:off x="685015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7" y="774"/>
                    <a:pt x="774" y="595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16"/>
            <p:cNvSpPr/>
            <p:nvPr/>
          </p:nvSpPr>
          <p:spPr>
            <a:xfrm>
              <a:off x="6693630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16"/>
            <p:cNvSpPr/>
            <p:nvPr/>
          </p:nvSpPr>
          <p:spPr>
            <a:xfrm>
              <a:off x="7008157" y="1135632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16"/>
            <p:cNvSpPr/>
            <p:nvPr/>
          </p:nvSpPr>
          <p:spPr>
            <a:xfrm>
              <a:off x="6693630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16"/>
            <p:cNvSpPr/>
            <p:nvPr/>
          </p:nvSpPr>
          <p:spPr>
            <a:xfrm>
              <a:off x="7008157" y="8211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16"/>
            <p:cNvSpPr/>
            <p:nvPr/>
          </p:nvSpPr>
          <p:spPr>
            <a:xfrm>
              <a:off x="7164684" y="6631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16"/>
            <p:cNvSpPr/>
            <p:nvPr/>
          </p:nvSpPr>
          <p:spPr>
            <a:xfrm>
              <a:off x="685015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7" y="774"/>
                    <a:pt x="774" y="608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16"/>
            <p:cNvSpPr/>
            <p:nvPr/>
          </p:nvSpPr>
          <p:spPr>
            <a:xfrm>
              <a:off x="7164684" y="16050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16"/>
            <p:cNvSpPr/>
            <p:nvPr/>
          </p:nvSpPr>
          <p:spPr>
            <a:xfrm>
              <a:off x="685015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16"/>
            <p:cNvSpPr/>
            <p:nvPr/>
          </p:nvSpPr>
          <p:spPr>
            <a:xfrm>
              <a:off x="6693630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16"/>
            <p:cNvSpPr/>
            <p:nvPr/>
          </p:nvSpPr>
          <p:spPr>
            <a:xfrm>
              <a:off x="7008157" y="17630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16"/>
            <p:cNvSpPr/>
            <p:nvPr/>
          </p:nvSpPr>
          <p:spPr>
            <a:xfrm>
              <a:off x="6693630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16"/>
            <p:cNvSpPr/>
            <p:nvPr/>
          </p:nvSpPr>
          <p:spPr>
            <a:xfrm>
              <a:off x="7008157" y="1448685"/>
              <a:ext cx="95096" cy="95096"/>
            </a:xfrm>
            <a:custGeom>
              <a:avLst/>
              <a:gdLst/>
              <a:ahLst/>
              <a:cxnLst/>
              <a:rect l="l" t="t" r="r" b="b"/>
              <a:pathLst>
                <a:path w="774" h="774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16"/>
            <p:cNvSpPr/>
            <p:nvPr/>
          </p:nvSpPr>
          <p:spPr>
            <a:xfrm>
              <a:off x="7164684" y="129068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16"/>
            <p:cNvSpPr/>
            <p:nvPr/>
          </p:nvSpPr>
          <p:spPr>
            <a:xfrm>
              <a:off x="685015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16"/>
            <p:cNvSpPr/>
            <p:nvPr/>
          </p:nvSpPr>
          <p:spPr>
            <a:xfrm>
              <a:off x="7164684" y="223267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16"/>
            <p:cNvSpPr/>
            <p:nvPr/>
          </p:nvSpPr>
          <p:spPr>
            <a:xfrm>
              <a:off x="685015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16"/>
            <p:cNvSpPr/>
            <p:nvPr/>
          </p:nvSpPr>
          <p:spPr>
            <a:xfrm>
              <a:off x="6693630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16"/>
            <p:cNvSpPr/>
            <p:nvPr/>
          </p:nvSpPr>
          <p:spPr>
            <a:xfrm>
              <a:off x="7008157" y="238919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74" y="608"/>
                    <a:pt x="774" y="394"/>
                  </a:cubicBezTo>
                  <a:cubicBezTo>
                    <a:pt x="774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16"/>
            <p:cNvSpPr/>
            <p:nvPr/>
          </p:nvSpPr>
          <p:spPr>
            <a:xfrm>
              <a:off x="6693630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16"/>
            <p:cNvSpPr/>
            <p:nvPr/>
          </p:nvSpPr>
          <p:spPr>
            <a:xfrm>
              <a:off x="7008157" y="2076143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16"/>
            <p:cNvSpPr/>
            <p:nvPr/>
          </p:nvSpPr>
          <p:spPr>
            <a:xfrm>
              <a:off x="7164684" y="191961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16"/>
            <p:cNvSpPr/>
            <p:nvPr/>
          </p:nvSpPr>
          <p:spPr>
            <a:xfrm>
              <a:off x="685015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16"/>
            <p:cNvSpPr/>
            <p:nvPr/>
          </p:nvSpPr>
          <p:spPr>
            <a:xfrm>
              <a:off x="7164684" y="286025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16"/>
            <p:cNvSpPr/>
            <p:nvPr/>
          </p:nvSpPr>
          <p:spPr>
            <a:xfrm>
              <a:off x="685015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2"/>
                  </a:cubicBezTo>
                  <a:cubicBezTo>
                    <a:pt x="774" y="167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16"/>
            <p:cNvSpPr/>
            <p:nvPr/>
          </p:nvSpPr>
          <p:spPr>
            <a:xfrm>
              <a:off x="6693630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16"/>
            <p:cNvSpPr/>
            <p:nvPr/>
          </p:nvSpPr>
          <p:spPr>
            <a:xfrm>
              <a:off x="7008157" y="301677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16"/>
            <p:cNvSpPr/>
            <p:nvPr/>
          </p:nvSpPr>
          <p:spPr>
            <a:xfrm>
              <a:off x="6693630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16"/>
            <p:cNvSpPr/>
            <p:nvPr/>
          </p:nvSpPr>
          <p:spPr>
            <a:xfrm>
              <a:off x="7008157" y="270519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62"/>
                    <a:pt x="381" y="762"/>
                  </a:cubicBezTo>
                  <a:cubicBezTo>
                    <a:pt x="595" y="762"/>
                    <a:pt x="774" y="596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16"/>
            <p:cNvSpPr/>
            <p:nvPr/>
          </p:nvSpPr>
          <p:spPr>
            <a:xfrm>
              <a:off x="7164684" y="254719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16"/>
            <p:cNvSpPr/>
            <p:nvPr/>
          </p:nvSpPr>
          <p:spPr>
            <a:xfrm>
              <a:off x="685015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16"/>
            <p:cNvSpPr/>
            <p:nvPr/>
          </p:nvSpPr>
          <p:spPr>
            <a:xfrm>
              <a:off x="7164684" y="348930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16"/>
            <p:cNvSpPr/>
            <p:nvPr/>
          </p:nvSpPr>
          <p:spPr>
            <a:xfrm>
              <a:off x="685015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16"/>
            <p:cNvSpPr/>
            <p:nvPr/>
          </p:nvSpPr>
          <p:spPr>
            <a:xfrm>
              <a:off x="6693630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16"/>
            <p:cNvSpPr/>
            <p:nvPr/>
          </p:nvSpPr>
          <p:spPr>
            <a:xfrm>
              <a:off x="7008157" y="3644357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74" y="596"/>
                    <a:pt x="774" y="381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16"/>
            <p:cNvSpPr/>
            <p:nvPr/>
          </p:nvSpPr>
          <p:spPr>
            <a:xfrm>
              <a:off x="6693630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16"/>
            <p:cNvSpPr/>
            <p:nvPr/>
          </p:nvSpPr>
          <p:spPr>
            <a:xfrm>
              <a:off x="7008157" y="333130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74" y="608"/>
                    <a:pt x="774" y="393"/>
                  </a:cubicBezTo>
                  <a:cubicBezTo>
                    <a:pt x="774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16"/>
            <p:cNvSpPr/>
            <p:nvPr/>
          </p:nvSpPr>
          <p:spPr>
            <a:xfrm>
              <a:off x="7164684" y="3174778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16"/>
            <p:cNvSpPr/>
            <p:nvPr/>
          </p:nvSpPr>
          <p:spPr>
            <a:xfrm>
              <a:off x="685015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7" y="774"/>
                    <a:pt x="774" y="596"/>
                    <a:pt x="774" y="381"/>
                  </a:cubicBezTo>
                  <a:cubicBezTo>
                    <a:pt x="774" y="167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16"/>
            <p:cNvSpPr/>
            <p:nvPr/>
          </p:nvSpPr>
          <p:spPr>
            <a:xfrm>
              <a:off x="6538578" y="35152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16"/>
            <p:cNvSpPr/>
            <p:nvPr/>
          </p:nvSpPr>
          <p:spPr>
            <a:xfrm>
              <a:off x="6222576" y="35152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16"/>
            <p:cNvSpPr/>
            <p:nvPr/>
          </p:nvSpPr>
          <p:spPr>
            <a:xfrm>
              <a:off x="6066049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16"/>
            <p:cNvSpPr/>
            <p:nvPr/>
          </p:nvSpPr>
          <p:spPr>
            <a:xfrm>
              <a:off x="6380577" y="5065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16"/>
            <p:cNvSpPr/>
            <p:nvPr/>
          </p:nvSpPr>
          <p:spPr>
            <a:xfrm>
              <a:off x="6066049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16"/>
            <p:cNvSpPr/>
            <p:nvPr/>
          </p:nvSpPr>
          <p:spPr>
            <a:xfrm>
              <a:off x="6380577" y="19352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16"/>
            <p:cNvSpPr/>
            <p:nvPr/>
          </p:nvSpPr>
          <p:spPr>
            <a:xfrm>
              <a:off x="6538578" y="3699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16"/>
            <p:cNvSpPr/>
            <p:nvPr/>
          </p:nvSpPr>
          <p:spPr>
            <a:xfrm>
              <a:off x="6222576" y="3699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16"/>
            <p:cNvSpPr/>
            <p:nvPr/>
          </p:nvSpPr>
          <p:spPr>
            <a:xfrm>
              <a:off x="6538578" y="97910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62" y="595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16"/>
            <p:cNvSpPr/>
            <p:nvPr/>
          </p:nvSpPr>
          <p:spPr>
            <a:xfrm>
              <a:off x="6222576" y="97910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16"/>
            <p:cNvSpPr/>
            <p:nvPr/>
          </p:nvSpPr>
          <p:spPr>
            <a:xfrm>
              <a:off x="6066049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16"/>
            <p:cNvSpPr/>
            <p:nvPr/>
          </p:nvSpPr>
          <p:spPr>
            <a:xfrm>
              <a:off x="6380577" y="1135632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16"/>
            <p:cNvSpPr/>
            <p:nvPr/>
          </p:nvSpPr>
          <p:spPr>
            <a:xfrm>
              <a:off x="6066049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16"/>
            <p:cNvSpPr/>
            <p:nvPr/>
          </p:nvSpPr>
          <p:spPr>
            <a:xfrm>
              <a:off x="6380577" y="8211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16"/>
            <p:cNvSpPr/>
            <p:nvPr/>
          </p:nvSpPr>
          <p:spPr>
            <a:xfrm>
              <a:off x="6538578" y="66310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8"/>
                    <a:pt x="167" y="774"/>
                    <a:pt x="381" y="774"/>
                  </a:cubicBezTo>
                  <a:cubicBezTo>
                    <a:pt x="595" y="774"/>
                    <a:pt x="762" y="608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16"/>
            <p:cNvSpPr/>
            <p:nvPr/>
          </p:nvSpPr>
          <p:spPr>
            <a:xfrm>
              <a:off x="6222576" y="6631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608" y="774"/>
                    <a:pt x="774" y="608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16"/>
            <p:cNvSpPr/>
            <p:nvPr/>
          </p:nvSpPr>
          <p:spPr>
            <a:xfrm>
              <a:off x="6538578" y="16050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16"/>
            <p:cNvSpPr/>
            <p:nvPr/>
          </p:nvSpPr>
          <p:spPr>
            <a:xfrm>
              <a:off x="6222576" y="16050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16"/>
            <p:cNvSpPr/>
            <p:nvPr/>
          </p:nvSpPr>
          <p:spPr>
            <a:xfrm>
              <a:off x="6066049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16"/>
            <p:cNvSpPr/>
            <p:nvPr/>
          </p:nvSpPr>
          <p:spPr>
            <a:xfrm>
              <a:off x="6380577" y="17630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16"/>
            <p:cNvSpPr/>
            <p:nvPr/>
          </p:nvSpPr>
          <p:spPr>
            <a:xfrm>
              <a:off x="6066049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16"/>
            <p:cNvSpPr/>
            <p:nvPr/>
          </p:nvSpPr>
          <p:spPr>
            <a:xfrm>
              <a:off x="6380577" y="1448685"/>
              <a:ext cx="95218" cy="95096"/>
            </a:xfrm>
            <a:custGeom>
              <a:avLst/>
              <a:gdLst/>
              <a:ahLst/>
              <a:cxnLst/>
              <a:rect l="l" t="t" r="r" b="b"/>
              <a:pathLst>
                <a:path w="775" h="774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16"/>
            <p:cNvSpPr/>
            <p:nvPr/>
          </p:nvSpPr>
          <p:spPr>
            <a:xfrm>
              <a:off x="6538578" y="129068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16"/>
            <p:cNvSpPr/>
            <p:nvPr/>
          </p:nvSpPr>
          <p:spPr>
            <a:xfrm>
              <a:off x="6222576" y="129068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16"/>
            <p:cNvSpPr/>
            <p:nvPr/>
          </p:nvSpPr>
          <p:spPr>
            <a:xfrm>
              <a:off x="6538578" y="223267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16"/>
            <p:cNvSpPr/>
            <p:nvPr/>
          </p:nvSpPr>
          <p:spPr>
            <a:xfrm>
              <a:off x="6222576" y="223267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16"/>
            <p:cNvSpPr/>
            <p:nvPr/>
          </p:nvSpPr>
          <p:spPr>
            <a:xfrm>
              <a:off x="6066049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16"/>
            <p:cNvSpPr/>
            <p:nvPr/>
          </p:nvSpPr>
          <p:spPr>
            <a:xfrm>
              <a:off x="6380577" y="238919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16"/>
            <p:cNvSpPr/>
            <p:nvPr/>
          </p:nvSpPr>
          <p:spPr>
            <a:xfrm>
              <a:off x="6066049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16"/>
            <p:cNvSpPr/>
            <p:nvPr/>
          </p:nvSpPr>
          <p:spPr>
            <a:xfrm>
              <a:off x="6380577" y="2076143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16"/>
            <p:cNvSpPr/>
            <p:nvPr/>
          </p:nvSpPr>
          <p:spPr>
            <a:xfrm>
              <a:off x="6538578" y="191961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16"/>
            <p:cNvSpPr/>
            <p:nvPr/>
          </p:nvSpPr>
          <p:spPr>
            <a:xfrm>
              <a:off x="6222576" y="191961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16"/>
            <p:cNvSpPr/>
            <p:nvPr/>
          </p:nvSpPr>
          <p:spPr>
            <a:xfrm>
              <a:off x="6538578" y="286025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2"/>
                  </a:cubicBezTo>
                  <a:cubicBezTo>
                    <a:pt x="762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16"/>
            <p:cNvSpPr/>
            <p:nvPr/>
          </p:nvSpPr>
          <p:spPr>
            <a:xfrm>
              <a:off x="6222576" y="286025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16"/>
            <p:cNvSpPr/>
            <p:nvPr/>
          </p:nvSpPr>
          <p:spPr>
            <a:xfrm>
              <a:off x="6066049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16"/>
            <p:cNvSpPr/>
            <p:nvPr/>
          </p:nvSpPr>
          <p:spPr>
            <a:xfrm>
              <a:off x="6380577" y="301677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16"/>
            <p:cNvSpPr/>
            <p:nvPr/>
          </p:nvSpPr>
          <p:spPr>
            <a:xfrm>
              <a:off x="6066049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93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16"/>
            <p:cNvSpPr/>
            <p:nvPr/>
          </p:nvSpPr>
          <p:spPr>
            <a:xfrm>
              <a:off x="6380577" y="270519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62"/>
                    <a:pt x="381" y="762"/>
                  </a:cubicBezTo>
                  <a:cubicBezTo>
                    <a:pt x="596" y="762"/>
                    <a:pt x="774" y="596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16"/>
            <p:cNvSpPr/>
            <p:nvPr/>
          </p:nvSpPr>
          <p:spPr>
            <a:xfrm>
              <a:off x="6538578" y="2547197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16"/>
            <p:cNvSpPr/>
            <p:nvPr/>
          </p:nvSpPr>
          <p:spPr>
            <a:xfrm>
              <a:off x="6222576" y="254719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16"/>
            <p:cNvSpPr/>
            <p:nvPr/>
          </p:nvSpPr>
          <p:spPr>
            <a:xfrm>
              <a:off x="6538578" y="348930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16"/>
            <p:cNvSpPr/>
            <p:nvPr/>
          </p:nvSpPr>
          <p:spPr>
            <a:xfrm>
              <a:off x="6222576" y="348930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16"/>
            <p:cNvSpPr/>
            <p:nvPr/>
          </p:nvSpPr>
          <p:spPr>
            <a:xfrm>
              <a:off x="6066049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16"/>
            <p:cNvSpPr/>
            <p:nvPr/>
          </p:nvSpPr>
          <p:spPr>
            <a:xfrm>
              <a:off x="6380577" y="3644357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81"/>
                  </a:cubicBezTo>
                  <a:cubicBezTo>
                    <a:pt x="0" y="596"/>
                    <a:pt x="179" y="774"/>
                    <a:pt x="381" y="774"/>
                  </a:cubicBezTo>
                  <a:cubicBezTo>
                    <a:pt x="596" y="774"/>
                    <a:pt x="774" y="596"/>
                    <a:pt x="774" y="381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16"/>
            <p:cNvSpPr/>
            <p:nvPr/>
          </p:nvSpPr>
          <p:spPr>
            <a:xfrm>
              <a:off x="6066049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93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16"/>
            <p:cNvSpPr/>
            <p:nvPr/>
          </p:nvSpPr>
          <p:spPr>
            <a:xfrm>
              <a:off x="6380577" y="333130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8"/>
                    <a:pt x="179" y="774"/>
                    <a:pt x="381" y="774"/>
                  </a:cubicBezTo>
                  <a:cubicBezTo>
                    <a:pt x="596" y="774"/>
                    <a:pt x="774" y="608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16"/>
            <p:cNvSpPr/>
            <p:nvPr/>
          </p:nvSpPr>
          <p:spPr>
            <a:xfrm>
              <a:off x="6538578" y="3174778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6"/>
                    <a:pt x="167" y="774"/>
                    <a:pt x="381" y="774"/>
                  </a:cubicBezTo>
                  <a:cubicBezTo>
                    <a:pt x="595" y="774"/>
                    <a:pt x="762" y="596"/>
                    <a:pt x="762" y="381"/>
                  </a:cubicBezTo>
                  <a:cubicBezTo>
                    <a:pt x="762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16"/>
            <p:cNvSpPr/>
            <p:nvPr/>
          </p:nvSpPr>
          <p:spPr>
            <a:xfrm>
              <a:off x="6222576" y="3174778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6"/>
                    <a:pt x="179" y="774"/>
                    <a:pt x="393" y="774"/>
                  </a:cubicBezTo>
                  <a:cubicBezTo>
                    <a:pt x="608" y="774"/>
                    <a:pt x="774" y="596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16"/>
            <p:cNvSpPr/>
            <p:nvPr/>
          </p:nvSpPr>
          <p:spPr>
            <a:xfrm>
              <a:off x="9048777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16"/>
            <p:cNvSpPr/>
            <p:nvPr/>
          </p:nvSpPr>
          <p:spPr>
            <a:xfrm>
              <a:off x="8734250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16"/>
            <p:cNvSpPr/>
            <p:nvPr/>
          </p:nvSpPr>
          <p:spPr>
            <a:xfrm>
              <a:off x="85762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16"/>
            <p:cNvSpPr/>
            <p:nvPr/>
          </p:nvSpPr>
          <p:spPr>
            <a:xfrm>
              <a:off x="889077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608" y="774"/>
                    <a:pt x="774" y="595"/>
                    <a:pt x="774" y="381"/>
                  </a:cubicBezTo>
                  <a:cubicBezTo>
                    <a:pt x="774" y="167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16"/>
            <p:cNvSpPr/>
            <p:nvPr/>
          </p:nvSpPr>
          <p:spPr>
            <a:xfrm>
              <a:off x="9048777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16"/>
            <p:cNvSpPr/>
            <p:nvPr/>
          </p:nvSpPr>
          <p:spPr>
            <a:xfrm>
              <a:off x="8734250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6" y="775"/>
                    <a:pt x="774" y="608"/>
                    <a:pt x="774" y="394"/>
                  </a:cubicBezTo>
                  <a:cubicBezTo>
                    <a:pt x="774" y="180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16"/>
            <p:cNvSpPr/>
            <p:nvPr/>
          </p:nvSpPr>
          <p:spPr>
            <a:xfrm>
              <a:off x="85762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16"/>
            <p:cNvSpPr/>
            <p:nvPr/>
          </p:nvSpPr>
          <p:spPr>
            <a:xfrm>
              <a:off x="889077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608" y="763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16"/>
            <p:cNvSpPr/>
            <p:nvPr/>
          </p:nvSpPr>
          <p:spPr>
            <a:xfrm>
              <a:off x="85762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16"/>
            <p:cNvSpPr/>
            <p:nvPr/>
          </p:nvSpPr>
          <p:spPr>
            <a:xfrm>
              <a:off x="889077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8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16"/>
            <p:cNvSpPr/>
            <p:nvPr/>
          </p:nvSpPr>
          <p:spPr>
            <a:xfrm>
              <a:off x="9048777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16"/>
            <p:cNvSpPr/>
            <p:nvPr/>
          </p:nvSpPr>
          <p:spPr>
            <a:xfrm>
              <a:off x="8734250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6" y="774"/>
                    <a:pt x="774" y="607"/>
                    <a:pt x="774" y="393"/>
                  </a:cubicBezTo>
                  <a:cubicBezTo>
                    <a:pt x="774" y="179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16"/>
            <p:cNvSpPr/>
            <p:nvPr/>
          </p:nvSpPr>
          <p:spPr>
            <a:xfrm>
              <a:off x="9048777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16"/>
            <p:cNvSpPr/>
            <p:nvPr/>
          </p:nvSpPr>
          <p:spPr>
            <a:xfrm>
              <a:off x="8734250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16"/>
            <p:cNvSpPr/>
            <p:nvPr/>
          </p:nvSpPr>
          <p:spPr>
            <a:xfrm>
              <a:off x="85762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16"/>
            <p:cNvSpPr/>
            <p:nvPr/>
          </p:nvSpPr>
          <p:spPr>
            <a:xfrm>
              <a:off x="889077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67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16"/>
            <p:cNvSpPr/>
            <p:nvPr/>
          </p:nvSpPr>
          <p:spPr>
            <a:xfrm>
              <a:off x="9048777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16"/>
            <p:cNvSpPr/>
            <p:nvPr/>
          </p:nvSpPr>
          <p:spPr>
            <a:xfrm>
              <a:off x="8734250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94"/>
                  </a:cubicBezTo>
                  <a:cubicBezTo>
                    <a:pt x="774" y="179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16"/>
            <p:cNvSpPr/>
            <p:nvPr/>
          </p:nvSpPr>
          <p:spPr>
            <a:xfrm>
              <a:off x="841972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16"/>
            <p:cNvSpPr/>
            <p:nvPr/>
          </p:nvSpPr>
          <p:spPr>
            <a:xfrm>
              <a:off x="8106669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16"/>
            <p:cNvSpPr/>
            <p:nvPr/>
          </p:nvSpPr>
          <p:spPr>
            <a:xfrm>
              <a:off x="795014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67"/>
                    <a:pt x="1" y="381"/>
                  </a:cubicBezTo>
                  <a:cubicBezTo>
                    <a:pt x="1" y="595"/>
                    <a:pt x="167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16"/>
            <p:cNvSpPr/>
            <p:nvPr/>
          </p:nvSpPr>
          <p:spPr>
            <a:xfrm>
              <a:off x="8263196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67"/>
                    <a:pt x="1" y="381"/>
                  </a:cubicBezTo>
                  <a:cubicBezTo>
                    <a:pt x="1" y="595"/>
                    <a:pt x="179" y="774"/>
                    <a:pt x="394" y="774"/>
                  </a:cubicBezTo>
                  <a:cubicBezTo>
                    <a:pt x="608" y="774"/>
                    <a:pt x="775" y="595"/>
                    <a:pt x="775" y="381"/>
                  </a:cubicBezTo>
                  <a:cubicBezTo>
                    <a:pt x="775" y="167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16"/>
            <p:cNvSpPr/>
            <p:nvPr/>
          </p:nvSpPr>
          <p:spPr>
            <a:xfrm>
              <a:off x="841972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80"/>
                    <a:pt x="1" y="394"/>
                  </a:cubicBezTo>
                  <a:cubicBezTo>
                    <a:pt x="1" y="608"/>
                    <a:pt x="167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16"/>
            <p:cNvSpPr/>
            <p:nvPr/>
          </p:nvSpPr>
          <p:spPr>
            <a:xfrm>
              <a:off x="8106669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82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16"/>
            <p:cNvSpPr/>
            <p:nvPr/>
          </p:nvSpPr>
          <p:spPr>
            <a:xfrm>
              <a:off x="795014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16"/>
            <p:cNvSpPr/>
            <p:nvPr/>
          </p:nvSpPr>
          <p:spPr>
            <a:xfrm>
              <a:off x="8263196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63"/>
                    <a:pt x="394" y="763"/>
                  </a:cubicBezTo>
                  <a:cubicBezTo>
                    <a:pt x="608" y="763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16"/>
            <p:cNvSpPr/>
            <p:nvPr/>
          </p:nvSpPr>
          <p:spPr>
            <a:xfrm>
              <a:off x="795014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8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16"/>
            <p:cNvSpPr/>
            <p:nvPr/>
          </p:nvSpPr>
          <p:spPr>
            <a:xfrm>
              <a:off x="8263196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8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8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16"/>
            <p:cNvSpPr/>
            <p:nvPr/>
          </p:nvSpPr>
          <p:spPr>
            <a:xfrm>
              <a:off x="841972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7" y="0"/>
                    <a:pt x="1" y="179"/>
                    <a:pt x="1" y="393"/>
                  </a:cubicBezTo>
                  <a:cubicBezTo>
                    <a:pt x="1" y="607"/>
                    <a:pt x="167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16"/>
            <p:cNvSpPr/>
            <p:nvPr/>
          </p:nvSpPr>
          <p:spPr>
            <a:xfrm>
              <a:off x="8106669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82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16"/>
            <p:cNvSpPr/>
            <p:nvPr/>
          </p:nvSpPr>
          <p:spPr>
            <a:xfrm>
              <a:off x="841972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16"/>
            <p:cNvSpPr/>
            <p:nvPr/>
          </p:nvSpPr>
          <p:spPr>
            <a:xfrm>
              <a:off x="8106669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16"/>
            <p:cNvSpPr/>
            <p:nvPr/>
          </p:nvSpPr>
          <p:spPr>
            <a:xfrm>
              <a:off x="795014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67"/>
                    <a:pt x="1" y="382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16"/>
            <p:cNvSpPr/>
            <p:nvPr/>
          </p:nvSpPr>
          <p:spPr>
            <a:xfrm>
              <a:off x="8263196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67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67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16"/>
            <p:cNvSpPr/>
            <p:nvPr/>
          </p:nvSpPr>
          <p:spPr>
            <a:xfrm>
              <a:off x="841972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7" y="1"/>
                    <a:pt x="1" y="179"/>
                    <a:pt x="1" y="394"/>
                  </a:cubicBezTo>
                  <a:cubicBezTo>
                    <a:pt x="1" y="596"/>
                    <a:pt x="167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16"/>
            <p:cNvSpPr/>
            <p:nvPr/>
          </p:nvSpPr>
          <p:spPr>
            <a:xfrm>
              <a:off x="8106669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82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16"/>
            <p:cNvSpPr/>
            <p:nvPr/>
          </p:nvSpPr>
          <p:spPr>
            <a:xfrm>
              <a:off x="7792142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16"/>
            <p:cNvSpPr/>
            <p:nvPr/>
          </p:nvSpPr>
          <p:spPr>
            <a:xfrm>
              <a:off x="7479088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16"/>
            <p:cNvSpPr/>
            <p:nvPr/>
          </p:nvSpPr>
          <p:spPr>
            <a:xfrm>
              <a:off x="7322562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75" y="595"/>
                    <a:pt x="775" y="381"/>
                  </a:cubicBezTo>
                  <a:cubicBezTo>
                    <a:pt x="775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16"/>
            <p:cNvSpPr/>
            <p:nvPr/>
          </p:nvSpPr>
          <p:spPr>
            <a:xfrm>
              <a:off x="7635615" y="3942790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0"/>
                  </a:moveTo>
                  <a:cubicBezTo>
                    <a:pt x="168" y="0"/>
                    <a:pt x="1" y="167"/>
                    <a:pt x="1" y="381"/>
                  </a:cubicBezTo>
                  <a:cubicBezTo>
                    <a:pt x="1" y="595"/>
                    <a:pt x="168" y="774"/>
                    <a:pt x="382" y="774"/>
                  </a:cubicBezTo>
                  <a:cubicBezTo>
                    <a:pt x="596" y="774"/>
                    <a:pt x="763" y="595"/>
                    <a:pt x="763" y="381"/>
                  </a:cubicBezTo>
                  <a:cubicBezTo>
                    <a:pt x="763" y="167"/>
                    <a:pt x="596" y="0"/>
                    <a:pt x="382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16"/>
            <p:cNvSpPr/>
            <p:nvPr/>
          </p:nvSpPr>
          <p:spPr>
            <a:xfrm>
              <a:off x="7792142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596" y="775"/>
                    <a:pt x="775" y="608"/>
                    <a:pt x="775" y="394"/>
                  </a:cubicBezTo>
                  <a:cubicBezTo>
                    <a:pt x="775" y="180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16"/>
            <p:cNvSpPr/>
            <p:nvPr/>
          </p:nvSpPr>
          <p:spPr>
            <a:xfrm>
              <a:off x="7479088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80"/>
                    <a:pt x="1" y="394"/>
                  </a:cubicBezTo>
                  <a:cubicBezTo>
                    <a:pt x="1" y="608"/>
                    <a:pt x="179" y="775"/>
                    <a:pt x="394" y="775"/>
                  </a:cubicBezTo>
                  <a:cubicBezTo>
                    <a:pt x="608" y="775"/>
                    <a:pt x="775" y="608"/>
                    <a:pt x="775" y="394"/>
                  </a:cubicBezTo>
                  <a:cubicBezTo>
                    <a:pt x="775" y="180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16"/>
            <p:cNvSpPr/>
            <p:nvPr/>
          </p:nvSpPr>
          <p:spPr>
            <a:xfrm>
              <a:off x="7322562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16"/>
            <p:cNvSpPr/>
            <p:nvPr/>
          </p:nvSpPr>
          <p:spPr>
            <a:xfrm>
              <a:off x="7635615" y="4570248"/>
              <a:ext cx="93744" cy="93744"/>
            </a:xfrm>
            <a:custGeom>
              <a:avLst/>
              <a:gdLst/>
              <a:ahLst/>
              <a:cxnLst/>
              <a:rect l="l" t="t" r="r" b="b"/>
              <a:pathLst>
                <a:path w="763" h="763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63"/>
                    <a:pt x="382" y="763"/>
                  </a:cubicBezTo>
                  <a:cubicBezTo>
                    <a:pt x="596" y="763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16"/>
            <p:cNvSpPr/>
            <p:nvPr/>
          </p:nvSpPr>
          <p:spPr>
            <a:xfrm>
              <a:off x="7322562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16"/>
            <p:cNvSpPr/>
            <p:nvPr/>
          </p:nvSpPr>
          <p:spPr>
            <a:xfrm>
              <a:off x="7635615" y="425719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8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8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16"/>
            <p:cNvSpPr/>
            <p:nvPr/>
          </p:nvSpPr>
          <p:spPr>
            <a:xfrm>
              <a:off x="7792142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596" y="774"/>
                    <a:pt x="775" y="607"/>
                    <a:pt x="775" y="393"/>
                  </a:cubicBezTo>
                  <a:cubicBezTo>
                    <a:pt x="775" y="179"/>
                    <a:pt x="596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16"/>
            <p:cNvSpPr/>
            <p:nvPr/>
          </p:nvSpPr>
          <p:spPr>
            <a:xfrm>
              <a:off x="7479088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607"/>
                    <a:pt x="179" y="774"/>
                    <a:pt x="394" y="774"/>
                  </a:cubicBezTo>
                  <a:cubicBezTo>
                    <a:pt x="608" y="774"/>
                    <a:pt x="775" y="607"/>
                    <a:pt x="775" y="393"/>
                  </a:cubicBezTo>
                  <a:cubicBezTo>
                    <a:pt x="775" y="179"/>
                    <a:pt x="608" y="0"/>
                    <a:pt x="39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16"/>
            <p:cNvSpPr/>
            <p:nvPr/>
          </p:nvSpPr>
          <p:spPr>
            <a:xfrm>
              <a:off x="7792142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16"/>
            <p:cNvSpPr/>
            <p:nvPr/>
          </p:nvSpPr>
          <p:spPr>
            <a:xfrm>
              <a:off x="7479088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82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82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16"/>
            <p:cNvSpPr/>
            <p:nvPr/>
          </p:nvSpPr>
          <p:spPr>
            <a:xfrm>
              <a:off x="7322562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75" y="596"/>
                    <a:pt x="775" y="382"/>
                  </a:cubicBezTo>
                  <a:cubicBezTo>
                    <a:pt x="775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16"/>
            <p:cNvSpPr/>
            <p:nvPr/>
          </p:nvSpPr>
          <p:spPr>
            <a:xfrm>
              <a:off x="7635615" y="4884775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cubicBezTo>
                    <a:pt x="1" y="596"/>
                    <a:pt x="168" y="775"/>
                    <a:pt x="382" y="775"/>
                  </a:cubicBezTo>
                  <a:cubicBezTo>
                    <a:pt x="596" y="775"/>
                    <a:pt x="763" y="596"/>
                    <a:pt x="763" y="382"/>
                  </a:cubicBezTo>
                  <a:cubicBezTo>
                    <a:pt x="763" y="167"/>
                    <a:pt x="596" y="1"/>
                    <a:pt x="38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16"/>
            <p:cNvSpPr/>
            <p:nvPr/>
          </p:nvSpPr>
          <p:spPr>
            <a:xfrm>
              <a:off x="7792142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596" y="775"/>
                    <a:pt x="775" y="596"/>
                    <a:pt x="775" y="394"/>
                  </a:cubicBezTo>
                  <a:cubicBezTo>
                    <a:pt x="775" y="179"/>
                    <a:pt x="596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16"/>
            <p:cNvSpPr/>
            <p:nvPr/>
          </p:nvSpPr>
          <p:spPr>
            <a:xfrm>
              <a:off x="7479088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4" y="1"/>
                  </a:moveTo>
                  <a:cubicBezTo>
                    <a:pt x="179" y="1"/>
                    <a:pt x="1" y="179"/>
                    <a:pt x="1" y="394"/>
                  </a:cubicBezTo>
                  <a:cubicBezTo>
                    <a:pt x="1" y="596"/>
                    <a:pt x="179" y="775"/>
                    <a:pt x="394" y="775"/>
                  </a:cubicBezTo>
                  <a:cubicBezTo>
                    <a:pt x="608" y="775"/>
                    <a:pt x="775" y="596"/>
                    <a:pt x="775" y="394"/>
                  </a:cubicBezTo>
                  <a:cubicBezTo>
                    <a:pt x="775" y="179"/>
                    <a:pt x="608" y="1"/>
                    <a:pt x="394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16"/>
            <p:cNvSpPr/>
            <p:nvPr/>
          </p:nvSpPr>
          <p:spPr>
            <a:xfrm>
              <a:off x="7164684" y="3784789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16"/>
            <p:cNvSpPr/>
            <p:nvPr/>
          </p:nvSpPr>
          <p:spPr>
            <a:xfrm>
              <a:off x="685015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16"/>
            <p:cNvSpPr/>
            <p:nvPr/>
          </p:nvSpPr>
          <p:spPr>
            <a:xfrm>
              <a:off x="6693630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16"/>
            <p:cNvSpPr/>
            <p:nvPr/>
          </p:nvSpPr>
          <p:spPr>
            <a:xfrm>
              <a:off x="7008157" y="3942790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0"/>
                  </a:moveTo>
                  <a:cubicBezTo>
                    <a:pt x="167" y="0"/>
                    <a:pt x="0" y="167"/>
                    <a:pt x="0" y="381"/>
                  </a:cubicBezTo>
                  <a:cubicBezTo>
                    <a:pt x="0" y="595"/>
                    <a:pt x="167" y="774"/>
                    <a:pt x="381" y="774"/>
                  </a:cubicBezTo>
                  <a:cubicBezTo>
                    <a:pt x="595" y="774"/>
                    <a:pt x="774" y="595"/>
                    <a:pt x="774" y="381"/>
                  </a:cubicBezTo>
                  <a:cubicBezTo>
                    <a:pt x="774" y="167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16"/>
            <p:cNvSpPr/>
            <p:nvPr/>
          </p:nvSpPr>
          <p:spPr>
            <a:xfrm>
              <a:off x="7164684" y="4413721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16"/>
            <p:cNvSpPr/>
            <p:nvPr/>
          </p:nvSpPr>
          <p:spPr>
            <a:xfrm>
              <a:off x="685015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7" y="775"/>
                    <a:pt x="774" y="608"/>
                    <a:pt x="774" y="394"/>
                  </a:cubicBezTo>
                  <a:cubicBezTo>
                    <a:pt x="774" y="180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16"/>
            <p:cNvSpPr/>
            <p:nvPr/>
          </p:nvSpPr>
          <p:spPr>
            <a:xfrm>
              <a:off x="6693630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16"/>
            <p:cNvSpPr/>
            <p:nvPr/>
          </p:nvSpPr>
          <p:spPr>
            <a:xfrm>
              <a:off x="7008157" y="4570248"/>
              <a:ext cx="95096" cy="93744"/>
            </a:xfrm>
            <a:custGeom>
              <a:avLst/>
              <a:gdLst/>
              <a:ahLst/>
              <a:cxnLst/>
              <a:rect l="l" t="t" r="r" b="b"/>
              <a:pathLst>
                <a:path w="774" h="763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63"/>
                    <a:pt x="381" y="763"/>
                  </a:cubicBezTo>
                  <a:cubicBezTo>
                    <a:pt x="595" y="763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16"/>
            <p:cNvSpPr/>
            <p:nvPr/>
          </p:nvSpPr>
          <p:spPr>
            <a:xfrm>
              <a:off x="6693630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16"/>
            <p:cNvSpPr/>
            <p:nvPr/>
          </p:nvSpPr>
          <p:spPr>
            <a:xfrm>
              <a:off x="7008157" y="425719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8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8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16"/>
            <p:cNvSpPr/>
            <p:nvPr/>
          </p:nvSpPr>
          <p:spPr>
            <a:xfrm>
              <a:off x="7164684" y="4099316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16"/>
            <p:cNvSpPr/>
            <p:nvPr/>
          </p:nvSpPr>
          <p:spPr>
            <a:xfrm>
              <a:off x="685015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7" y="774"/>
                    <a:pt x="774" y="607"/>
                    <a:pt x="774" y="393"/>
                  </a:cubicBezTo>
                  <a:cubicBezTo>
                    <a:pt x="774" y="179"/>
                    <a:pt x="607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16"/>
            <p:cNvSpPr/>
            <p:nvPr/>
          </p:nvSpPr>
          <p:spPr>
            <a:xfrm>
              <a:off x="7164684" y="5041302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16"/>
            <p:cNvSpPr/>
            <p:nvPr/>
          </p:nvSpPr>
          <p:spPr>
            <a:xfrm>
              <a:off x="685015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82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16"/>
            <p:cNvSpPr/>
            <p:nvPr/>
          </p:nvSpPr>
          <p:spPr>
            <a:xfrm>
              <a:off x="6693630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16"/>
            <p:cNvSpPr/>
            <p:nvPr/>
          </p:nvSpPr>
          <p:spPr>
            <a:xfrm>
              <a:off x="7008157" y="4884775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1" y="1"/>
                  </a:moveTo>
                  <a:cubicBezTo>
                    <a:pt x="167" y="1"/>
                    <a:pt x="0" y="167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74" y="596"/>
                    <a:pt x="774" y="382"/>
                  </a:cubicBezTo>
                  <a:cubicBezTo>
                    <a:pt x="774" y="167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16"/>
            <p:cNvSpPr/>
            <p:nvPr/>
          </p:nvSpPr>
          <p:spPr>
            <a:xfrm>
              <a:off x="7164684" y="4726774"/>
              <a:ext cx="95096" cy="95218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16"/>
            <p:cNvSpPr/>
            <p:nvPr/>
          </p:nvSpPr>
          <p:spPr>
            <a:xfrm>
              <a:off x="685015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7" y="775"/>
                    <a:pt x="774" y="596"/>
                    <a:pt x="774" y="394"/>
                  </a:cubicBezTo>
                  <a:cubicBezTo>
                    <a:pt x="774" y="179"/>
                    <a:pt x="607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16"/>
            <p:cNvSpPr/>
            <p:nvPr/>
          </p:nvSpPr>
          <p:spPr>
            <a:xfrm>
              <a:off x="6538578" y="3784789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16"/>
            <p:cNvSpPr/>
            <p:nvPr/>
          </p:nvSpPr>
          <p:spPr>
            <a:xfrm>
              <a:off x="6222576" y="3784789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16"/>
            <p:cNvSpPr/>
            <p:nvPr/>
          </p:nvSpPr>
          <p:spPr>
            <a:xfrm>
              <a:off x="6066049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93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16"/>
            <p:cNvSpPr/>
            <p:nvPr/>
          </p:nvSpPr>
          <p:spPr>
            <a:xfrm>
              <a:off x="6380577" y="3942790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0"/>
                  </a:moveTo>
                  <a:cubicBezTo>
                    <a:pt x="179" y="0"/>
                    <a:pt x="0" y="167"/>
                    <a:pt x="0" y="381"/>
                  </a:cubicBezTo>
                  <a:cubicBezTo>
                    <a:pt x="0" y="595"/>
                    <a:pt x="179" y="774"/>
                    <a:pt x="381" y="774"/>
                  </a:cubicBezTo>
                  <a:cubicBezTo>
                    <a:pt x="596" y="774"/>
                    <a:pt x="774" y="595"/>
                    <a:pt x="774" y="381"/>
                  </a:cubicBezTo>
                  <a:cubicBezTo>
                    <a:pt x="774" y="167"/>
                    <a:pt x="596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16"/>
            <p:cNvSpPr/>
            <p:nvPr/>
          </p:nvSpPr>
          <p:spPr>
            <a:xfrm>
              <a:off x="6538578" y="4413721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80"/>
                    <a:pt x="0" y="394"/>
                  </a:cubicBezTo>
                  <a:cubicBezTo>
                    <a:pt x="0" y="608"/>
                    <a:pt x="167" y="775"/>
                    <a:pt x="381" y="775"/>
                  </a:cubicBezTo>
                  <a:cubicBezTo>
                    <a:pt x="595" y="775"/>
                    <a:pt x="762" y="608"/>
                    <a:pt x="762" y="394"/>
                  </a:cubicBezTo>
                  <a:cubicBezTo>
                    <a:pt x="762" y="180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16"/>
            <p:cNvSpPr/>
            <p:nvPr/>
          </p:nvSpPr>
          <p:spPr>
            <a:xfrm>
              <a:off x="6222576" y="4413721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80"/>
                    <a:pt x="0" y="394"/>
                  </a:cubicBezTo>
                  <a:cubicBezTo>
                    <a:pt x="0" y="608"/>
                    <a:pt x="179" y="775"/>
                    <a:pt x="393" y="775"/>
                  </a:cubicBezTo>
                  <a:cubicBezTo>
                    <a:pt x="608" y="775"/>
                    <a:pt x="774" y="608"/>
                    <a:pt x="774" y="394"/>
                  </a:cubicBezTo>
                  <a:cubicBezTo>
                    <a:pt x="774" y="180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16"/>
            <p:cNvSpPr/>
            <p:nvPr/>
          </p:nvSpPr>
          <p:spPr>
            <a:xfrm>
              <a:off x="6066049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93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16"/>
            <p:cNvSpPr/>
            <p:nvPr/>
          </p:nvSpPr>
          <p:spPr>
            <a:xfrm>
              <a:off x="6380577" y="4570248"/>
              <a:ext cx="95218" cy="93744"/>
            </a:xfrm>
            <a:custGeom>
              <a:avLst/>
              <a:gdLst/>
              <a:ahLst/>
              <a:cxnLst/>
              <a:rect l="l" t="t" r="r" b="b"/>
              <a:pathLst>
                <a:path w="775" h="763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63"/>
                    <a:pt x="381" y="763"/>
                  </a:cubicBezTo>
                  <a:cubicBezTo>
                    <a:pt x="596" y="763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16"/>
            <p:cNvSpPr/>
            <p:nvPr/>
          </p:nvSpPr>
          <p:spPr>
            <a:xfrm>
              <a:off x="6066049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16"/>
            <p:cNvSpPr/>
            <p:nvPr/>
          </p:nvSpPr>
          <p:spPr>
            <a:xfrm>
              <a:off x="6380577" y="425719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8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8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16"/>
            <p:cNvSpPr/>
            <p:nvPr/>
          </p:nvSpPr>
          <p:spPr>
            <a:xfrm>
              <a:off x="6538578" y="4099316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0"/>
                  </a:moveTo>
                  <a:cubicBezTo>
                    <a:pt x="167" y="0"/>
                    <a:pt x="0" y="179"/>
                    <a:pt x="0" y="393"/>
                  </a:cubicBezTo>
                  <a:cubicBezTo>
                    <a:pt x="0" y="607"/>
                    <a:pt x="167" y="774"/>
                    <a:pt x="381" y="774"/>
                  </a:cubicBezTo>
                  <a:cubicBezTo>
                    <a:pt x="595" y="774"/>
                    <a:pt x="762" y="607"/>
                    <a:pt x="762" y="393"/>
                  </a:cubicBezTo>
                  <a:cubicBezTo>
                    <a:pt x="762" y="179"/>
                    <a:pt x="595" y="0"/>
                    <a:pt x="381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16"/>
            <p:cNvSpPr/>
            <p:nvPr/>
          </p:nvSpPr>
          <p:spPr>
            <a:xfrm>
              <a:off x="6222576" y="4099316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cubicBezTo>
                    <a:pt x="0" y="607"/>
                    <a:pt x="179" y="774"/>
                    <a:pt x="393" y="774"/>
                  </a:cubicBezTo>
                  <a:cubicBezTo>
                    <a:pt x="608" y="774"/>
                    <a:pt x="774" y="607"/>
                    <a:pt x="774" y="393"/>
                  </a:cubicBezTo>
                  <a:cubicBezTo>
                    <a:pt x="774" y="179"/>
                    <a:pt x="608" y="0"/>
                    <a:pt x="393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16"/>
            <p:cNvSpPr/>
            <p:nvPr/>
          </p:nvSpPr>
          <p:spPr>
            <a:xfrm>
              <a:off x="6538578" y="5041302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82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82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16"/>
            <p:cNvSpPr/>
            <p:nvPr/>
          </p:nvSpPr>
          <p:spPr>
            <a:xfrm>
              <a:off x="6222576" y="5041302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82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16"/>
            <p:cNvSpPr/>
            <p:nvPr/>
          </p:nvSpPr>
          <p:spPr>
            <a:xfrm>
              <a:off x="6066049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16"/>
            <p:cNvSpPr/>
            <p:nvPr/>
          </p:nvSpPr>
          <p:spPr>
            <a:xfrm>
              <a:off x="6380577" y="4884775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81" y="1"/>
                  </a:moveTo>
                  <a:cubicBezTo>
                    <a:pt x="179" y="1"/>
                    <a:pt x="0" y="167"/>
                    <a:pt x="0" y="382"/>
                  </a:cubicBezTo>
                  <a:cubicBezTo>
                    <a:pt x="0" y="596"/>
                    <a:pt x="179" y="775"/>
                    <a:pt x="381" y="775"/>
                  </a:cubicBezTo>
                  <a:cubicBezTo>
                    <a:pt x="596" y="775"/>
                    <a:pt x="774" y="596"/>
                    <a:pt x="774" y="382"/>
                  </a:cubicBezTo>
                  <a:cubicBezTo>
                    <a:pt x="774" y="167"/>
                    <a:pt x="596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16"/>
            <p:cNvSpPr/>
            <p:nvPr/>
          </p:nvSpPr>
          <p:spPr>
            <a:xfrm>
              <a:off x="6538578" y="4726774"/>
              <a:ext cx="93744" cy="95218"/>
            </a:xfrm>
            <a:custGeom>
              <a:avLst/>
              <a:gdLst/>
              <a:ahLst/>
              <a:cxnLst/>
              <a:rect l="l" t="t" r="r" b="b"/>
              <a:pathLst>
                <a:path w="763" h="775" extrusionOk="0">
                  <a:moveTo>
                    <a:pt x="381" y="1"/>
                  </a:moveTo>
                  <a:cubicBezTo>
                    <a:pt x="167" y="1"/>
                    <a:pt x="0" y="179"/>
                    <a:pt x="0" y="394"/>
                  </a:cubicBezTo>
                  <a:cubicBezTo>
                    <a:pt x="0" y="596"/>
                    <a:pt x="167" y="775"/>
                    <a:pt x="381" y="775"/>
                  </a:cubicBezTo>
                  <a:cubicBezTo>
                    <a:pt x="595" y="775"/>
                    <a:pt x="762" y="596"/>
                    <a:pt x="762" y="394"/>
                  </a:cubicBezTo>
                  <a:cubicBezTo>
                    <a:pt x="762" y="179"/>
                    <a:pt x="595" y="1"/>
                    <a:pt x="381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16"/>
            <p:cNvSpPr/>
            <p:nvPr/>
          </p:nvSpPr>
          <p:spPr>
            <a:xfrm>
              <a:off x="6222576" y="4726774"/>
              <a:ext cx="95218" cy="95218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596"/>
                    <a:pt x="179" y="775"/>
                    <a:pt x="393" y="775"/>
                  </a:cubicBezTo>
                  <a:cubicBezTo>
                    <a:pt x="608" y="775"/>
                    <a:pt x="774" y="596"/>
                    <a:pt x="774" y="394"/>
                  </a:cubicBezTo>
                  <a:cubicBezTo>
                    <a:pt x="774" y="179"/>
                    <a:pt x="608" y="1"/>
                    <a:pt x="39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">
  <p:cSld name="CUSTOM_1">
    <p:bg>
      <p:bgPr>
        <a:solidFill>
          <a:schemeClr val="accent2"/>
        </a:solidFill>
        <a:effectLst/>
      </p:bgPr>
    </p:bg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22"/>
          <p:cNvGrpSpPr/>
          <p:nvPr/>
        </p:nvGrpSpPr>
        <p:grpSpPr>
          <a:xfrm flipH="1">
            <a:off x="-25" y="-419100"/>
            <a:ext cx="9136375" cy="5562608"/>
            <a:chOff x="-7728237" y="-419075"/>
            <a:chExt cx="15443501" cy="5562608"/>
          </a:xfrm>
        </p:grpSpPr>
        <p:sp>
          <p:nvSpPr>
            <p:cNvPr id="6697" name="Google Shape;6697;p22"/>
            <p:cNvSpPr/>
            <p:nvPr/>
          </p:nvSpPr>
          <p:spPr>
            <a:xfrm>
              <a:off x="3857953" y="2561831"/>
              <a:ext cx="3857311" cy="1033759"/>
            </a:xfrm>
            <a:custGeom>
              <a:avLst/>
              <a:gdLst/>
              <a:ahLst/>
              <a:cxnLst/>
              <a:rect l="l" t="t" r="r" b="b"/>
              <a:pathLst>
                <a:path w="55806" h="14956" extrusionOk="0">
                  <a:moveTo>
                    <a:pt x="1" y="1"/>
                  </a:moveTo>
                  <a:lnTo>
                    <a:pt x="55805" y="14955"/>
                  </a:lnTo>
                  <a:lnTo>
                    <a:pt x="558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98" name="Google Shape;6698;p22"/>
            <p:cNvGrpSpPr/>
            <p:nvPr/>
          </p:nvGrpSpPr>
          <p:grpSpPr>
            <a:xfrm>
              <a:off x="-7728237" y="-419075"/>
              <a:ext cx="15443501" cy="5562608"/>
              <a:chOff x="-7728237" y="-419075"/>
              <a:chExt cx="15443501" cy="5562608"/>
            </a:xfrm>
          </p:grpSpPr>
          <p:sp>
            <p:nvSpPr>
              <p:cNvPr id="6699" name="Google Shape;6699;p22"/>
              <p:cNvSpPr/>
              <p:nvPr/>
            </p:nvSpPr>
            <p:spPr>
              <a:xfrm>
                <a:off x="1296122" y="0"/>
                <a:ext cx="256193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65" h="37065" extrusionOk="0">
                    <a:moveTo>
                      <a:pt x="1" y="1"/>
                    </a:moveTo>
                    <a:lnTo>
                      <a:pt x="37065" y="37065"/>
                    </a:lnTo>
                    <a:lnTo>
                      <a:pt x="156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0" name="Google Shape;6700;p22"/>
              <p:cNvSpPr/>
              <p:nvPr/>
            </p:nvSpPr>
            <p:spPr>
              <a:xfrm>
                <a:off x="-7728185" y="2561825"/>
                <a:ext cx="11586214" cy="2581703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2231" extrusionOk="0">
                    <a:moveTo>
                      <a:pt x="55817" y="1"/>
                    </a:moveTo>
                    <a:lnTo>
                      <a:pt x="0" y="14955"/>
                    </a:lnTo>
                    <a:lnTo>
                      <a:pt x="0" y="14955"/>
                    </a:lnTo>
                    <a:lnTo>
                      <a:pt x="0" y="32231"/>
                    </a:lnTo>
                    <a:lnTo>
                      <a:pt x="5581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1" name="Google Shape;6701;p22"/>
              <p:cNvSpPr/>
              <p:nvPr/>
            </p:nvSpPr>
            <p:spPr>
              <a:xfrm>
                <a:off x="-7728237" y="-19827"/>
                <a:ext cx="11586214" cy="2581702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14943" extrusionOk="0">
                    <a:moveTo>
                      <a:pt x="0" y="0"/>
                    </a:moveTo>
                    <a:lnTo>
                      <a:pt x="0" y="14943"/>
                    </a:lnTo>
                    <a:lnTo>
                      <a:pt x="55817" y="149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2" name="Google Shape;6702;p22"/>
              <p:cNvSpPr/>
              <p:nvPr/>
            </p:nvSpPr>
            <p:spPr>
              <a:xfrm>
                <a:off x="-1384678" y="2561825"/>
                <a:ext cx="5242776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37363" h="37351" extrusionOk="0">
                    <a:moveTo>
                      <a:pt x="37363" y="1"/>
                    </a:moveTo>
                    <a:lnTo>
                      <a:pt x="1" y="37351"/>
                    </a:lnTo>
                    <a:lnTo>
                      <a:pt x="15789" y="37351"/>
                    </a:lnTo>
                    <a:lnTo>
                      <a:pt x="37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3" name="Google Shape;6703;p22"/>
              <p:cNvSpPr/>
              <p:nvPr/>
            </p:nvSpPr>
            <p:spPr>
              <a:xfrm>
                <a:off x="3165034" y="2561831"/>
                <a:ext cx="692997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7351" extrusionOk="0">
                    <a:moveTo>
                      <a:pt x="10026" y="1"/>
                    </a:moveTo>
                    <a:lnTo>
                      <a:pt x="1" y="37351"/>
                    </a:lnTo>
                    <a:lnTo>
                      <a:pt x="10026" y="37351"/>
                    </a:lnTo>
                    <a:lnTo>
                      <a:pt x="100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4" name="Google Shape;6704;p22"/>
              <p:cNvSpPr/>
              <p:nvPr/>
            </p:nvSpPr>
            <p:spPr>
              <a:xfrm>
                <a:off x="3857953" y="0"/>
                <a:ext cx="2561103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37053" h="37065" extrusionOk="0">
                    <a:moveTo>
                      <a:pt x="21384" y="1"/>
                    </a:moveTo>
                    <a:lnTo>
                      <a:pt x="1" y="37065"/>
                    </a:lnTo>
                    <a:lnTo>
                      <a:pt x="370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5" name="Google Shape;6705;p22"/>
              <p:cNvSpPr/>
              <p:nvPr/>
            </p:nvSpPr>
            <p:spPr>
              <a:xfrm>
                <a:off x="3857953" y="2561831"/>
                <a:ext cx="1490435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37351" extrusionOk="0">
                    <a:moveTo>
                      <a:pt x="1" y="1"/>
                    </a:moveTo>
                    <a:lnTo>
                      <a:pt x="9990" y="37351"/>
                    </a:lnTo>
                    <a:lnTo>
                      <a:pt x="21563" y="3735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6" name="Google Shape;6706;p22"/>
              <p:cNvSpPr/>
              <p:nvPr/>
            </p:nvSpPr>
            <p:spPr>
              <a:xfrm>
                <a:off x="3857953" y="334122"/>
                <a:ext cx="3857311" cy="2227807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2231" extrusionOk="0">
                    <a:moveTo>
                      <a:pt x="55805" y="1"/>
                    </a:moveTo>
                    <a:lnTo>
                      <a:pt x="1" y="32231"/>
                    </a:lnTo>
                    <a:lnTo>
                      <a:pt x="55805" y="17288"/>
                    </a:lnTo>
                    <a:lnTo>
                      <a:pt x="558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7" name="Google Shape;6707;p22"/>
              <p:cNvSpPr/>
              <p:nvPr/>
            </p:nvSpPr>
            <p:spPr>
              <a:xfrm>
                <a:off x="2378320" y="0"/>
                <a:ext cx="147972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21408" h="37065" extrusionOk="0">
                    <a:moveTo>
                      <a:pt x="0" y="1"/>
                    </a:moveTo>
                    <a:lnTo>
                      <a:pt x="21408" y="37065"/>
                    </a:lnTo>
                    <a:lnTo>
                      <a:pt x="11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8" name="Google Shape;6708;p22"/>
              <p:cNvSpPr/>
              <p:nvPr/>
            </p:nvSpPr>
            <p:spPr>
              <a:xfrm>
                <a:off x="3857953" y="0"/>
                <a:ext cx="685601" cy="2561933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37065" extrusionOk="0">
                    <a:moveTo>
                      <a:pt x="1" y="1"/>
                    </a:moveTo>
                    <a:lnTo>
                      <a:pt x="1" y="37065"/>
                    </a:lnTo>
                    <a:lnTo>
                      <a:pt x="99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9" name="Google Shape;6709;p22"/>
              <p:cNvSpPr/>
              <p:nvPr/>
            </p:nvSpPr>
            <p:spPr>
              <a:xfrm>
                <a:off x="-1384635" y="-419075"/>
                <a:ext cx="5242751" cy="2981045"/>
              </a:xfrm>
              <a:custGeom>
                <a:avLst/>
                <a:gdLst/>
                <a:ahLst/>
                <a:cxnLst/>
                <a:rect l="l" t="t" r="r" b="b"/>
                <a:pathLst>
                  <a:path w="55817" h="37065" extrusionOk="0">
                    <a:moveTo>
                      <a:pt x="0" y="1"/>
                    </a:moveTo>
                    <a:lnTo>
                      <a:pt x="0" y="4835"/>
                    </a:lnTo>
                    <a:lnTo>
                      <a:pt x="55817" y="37065"/>
                    </a:lnTo>
                    <a:lnTo>
                      <a:pt x="187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0" name="Google Shape;6710;p22"/>
              <p:cNvSpPr/>
              <p:nvPr/>
            </p:nvSpPr>
            <p:spPr>
              <a:xfrm>
                <a:off x="3857953" y="2561831"/>
                <a:ext cx="3857311" cy="2581701"/>
              </a:xfrm>
              <a:custGeom>
                <a:avLst/>
                <a:gdLst/>
                <a:ahLst/>
                <a:cxnLst/>
                <a:rect l="l" t="t" r="r" b="b"/>
                <a:pathLst>
                  <a:path w="55806" h="37351" extrusionOk="0">
                    <a:moveTo>
                      <a:pt x="1" y="1"/>
                    </a:moveTo>
                    <a:lnTo>
                      <a:pt x="37351" y="37351"/>
                    </a:lnTo>
                    <a:lnTo>
                      <a:pt x="55805" y="37351"/>
                    </a:lnTo>
                    <a:lnTo>
                      <a:pt x="55805" y="3223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11" name="Google Shape;6711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None/>
              <a:defRPr>
                <a:solidFill>
                  <a:srgbClr val="16213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12" name="Google Shape;6712;p22"/>
          <p:cNvSpPr txBox="1">
            <a:spLocks noGrp="1"/>
          </p:cNvSpPr>
          <p:nvPr>
            <p:ph type="subTitle" idx="1"/>
          </p:nvPr>
        </p:nvSpPr>
        <p:spPr>
          <a:xfrm>
            <a:off x="1256625" y="1701725"/>
            <a:ext cx="2975400" cy="26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2800"/>
              <a:buFont typeface="Slackey"/>
              <a:buNone/>
              <a:defRPr sz="2800">
                <a:solidFill>
                  <a:srgbClr val="162130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●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○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■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●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○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■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●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2130"/>
              </a:buClr>
              <a:buSzPts val="1600"/>
              <a:buFont typeface="Architects Daughter"/>
              <a:buChar char="○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62130"/>
              </a:buClr>
              <a:buSzPts val="1600"/>
              <a:buFont typeface="Architects Daughter"/>
              <a:buChar char="■"/>
              <a:defRPr sz="1600">
                <a:solidFill>
                  <a:srgbClr val="162130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5" r:id="rId3"/>
    <p:sldLayoutId id="2147483656" r:id="rId4"/>
    <p:sldLayoutId id="2147483659" r:id="rId5"/>
    <p:sldLayoutId id="2147483660" r:id="rId6"/>
    <p:sldLayoutId id="2147483661" r:id="rId7"/>
    <p:sldLayoutId id="2147483662" r:id="rId8"/>
    <p:sldLayoutId id="2147483668" r:id="rId9"/>
    <p:sldLayoutId id="2147483669" r:id="rId10"/>
    <p:sldLayoutId id="2147483674" r:id="rId11"/>
    <p:sldLayoutId id="2147483677" r:id="rId12"/>
    <p:sldLayoutId id="2147483682" r:id="rId13"/>
    <p:sldLayoutId id="2147483684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DCF"/>
        </a:solidFill>
        <a:effectLst/>
      </p:bgPr>
    </p:bg>
    <p:spTree>
      <p:nvGrpSpPr>
        <p:cNvPr id="1" name="Shape 10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" name="Google Shape;10291;p45"/>
          <p:cNvSpPr/>
          <p:nvPr/>
        </p:nvSpPr>
        <p:spPr>
          <a:xfrm>
            <a:off x="-247624" y="-797801"/>
            <a:ext cx="9639270" cy="6739146"/>
          </a:xfrm>
          <a:prstGeom prst="irregularSeal1">
            <a:avLst/>
          </a:prstGeom>
          <a:solidFill>
            <a:schemeClr val="lt1"/>
          </a:solidFill>
          <a:ln w="381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3F985E19-1E72-42F0-D675-0B60BF601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0687" y="1103816"/>
            <a:ext cx="4198949" cy="2462293"/>
          </a:xfrm>
        </p:spPr>
        <p:txBody>
          <a:bodyPr>
            <a:noAutofit/>
          </a:bodyPr>
          <a:lstStyle/>
          <a:p>
            <a:pPr marL="7938" indent="0" algn="ctr">
              <a:lnSpc>
                <a:spcPct val="150000"/>
              </a:lnSpc>
            </a:pPr>
            <a:r>
              <a:rPr lang="en-VN" sz="3600" b="1" dirty="0">
                <a:solidFill>
                  <a:srgbClr val="02C1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7" name="Google Shape;10767;p63"/>
          <p:cNvSpPr/>
          <p:nvPr/>
        </p:nvSpPr>
        <p:spPr>
          <a:xfrm>
            <a:off x="334107" y="634075"/>
            <a:ext cx="8616461" cy="4456667"/>
          </a:xfrm>
          <a:custGeom>
            <a:avLst/>
            <a:gdLst/>
            <a:ahLst/>
            <a:cxnLst/>
            <a:rect l="l" t="t" r="r" b="b"/>
            <a:pathLst>
              <a:path w="181854" h="144595" extrusionOk="0">
                <a:moveTo>
                  <a:pt x="178988" y="0"/>
                </a:moveTo>
                <a:lnTo>
                  <a:pt x="0" y="1274"/>
                </a:lnTo>
                <a:lnTo>
                  <a:pt x="1440" y="139600"/>
                </a:lnTo>
                <a:lnTo>
                  <a:pt x="181854" y="144595"/>
                </a:lnTo>
                <a:lnTo>
                  <a:pt x="181471" y="133344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70" name="Google Shape;10770;p63"/>
          <p:cNvSpPr/>
          <p:nvPr/>
        </p:nvSpPr>
        <p:spPr>
          <a:xfrm>
            <a:off x="-290147" y="888383"/>
            <a:ext cx="9812216" cy="171399"/>
          </a:xfrm>
          <a:custGeom>
            <a:avLst/>
            <a:gdLst/>
            <a:ahLst/>
            <a:cxnLst/>
            <a:rect l="l" t="t" r="r" b="b"/>
            <a:pathLst>
              <a:path w="319222" h="7075" extrusionOk="0">
                <a:moveTo>
                  <a:pt x="283" y="0"/>
                </a:moveTo>
                <a:lnTo>
                  <a:pt x="0" y="7070"/>
                </a:lnTo>
                <a:lnTo>
                  <a:pt x="319222" y="7075"/>
                </a:lnTo>
                <a:lnTo>
                  <a:pt x="318363" y="570"/>
                </a:ln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71" name="Google Shape;10771;p63"/>
          <p:cNvSpPr/>
          <p:nvPr/>
        </p:nvSpPr>
        <p:spPr>
          <a:xfrm>
            <a:off x="1801234" y="708003"/>
            <a:ext cx="263897" cy="266079"/>
          </a:xfrm>
          <a:custGeom>
            <a:avLst/>
            <a:gdLst/>
            <a:ahLst/>
            <a:cxnLst/>
            <a:rect l="l" t="t" r="r" b="b"/>
            <a:pathLst>
              <a:path w="5202" h="5245" extrusionOk="0">
                <a:moveTo>
                  <a:pt x="3091" y="0"/>
                </a:moveTo>
                <a:cubicBezTo>
                  <a:pt x="3020" y="0"/>
                  <a:pt x="2944" y="34"/>
                  <a:pt x="2892" y="111"/>
                </a:cubicBezTo>
                <a:lnTo>
                  <a:pt x="2047" y="1396"/>
                </a:lnTo>
                <a:cubicBezTo>
                  <a:pt x="2010" y="1451"/>
                  <a:pt x="1946" y="1492"/>
                  <a:pt x="1880" y="1492"/>
                </a:cubicBezTo>
                <a:cubicBezTo>
                  <a:pt x="1860" y="1492"/>
                  <a:pt x="1840" y="1488"/>
                  <a:pt x="1820" y="1480"/>
                </a:cubicBezTo>
                <a:lnTo>
                  <a:pt x="332" y="1063"/>
                </a:lnTo>
                <a:cubicBezTo>
                  <a:pt x="311" y="1056"/>
                  <a:pt x="290" y="1053"/>
                  <a:pt x="270" y="1053"/>
                </a:cubicBezTo>
                <a:cubicBezTo>
                  <a:pt x="111" y="1053"/>
                  <a:pt x="0" y="1248"/>
                  <a:pt x="106" y="1396"/>
                </a:cubicBezTo>
                <a:lnTo>
                  <a:pt x="1058" y="2599"/>
                </a:lnTo>
                <a:cubicBezTo>
                  <a:pt x="1118" y="2658"/>
                  <a:pt x="1118" y="2766"/>
                  <a:pt x="1070" y="2837"/>
                </a:cubicBezTo>
                <a:lnTo>
                  <a:pt x="225" y="4111"/>
                </a:lnTo>
                <a:cubicBezTo>
                  <a:pt x="132" y="4256"/>
                  <a:pt x="246" y="4446"/>
                  <a:pt x="402" y="4446"/>
                </a:cubicBezTo>
                <a:cubicBezTo>
                  <a:pt x="426" y="4446"/>
                  <a:pt x="450" y="4442"/>
                  <a:pt x="475" y="4432"/>
                </a:cubicBezTo>
                <a:lnTo>
                  <a:pt x="1928" y="3897"/>
                </a:lnTo>
                <a:cubicBezTo>
                  <a:pt x="1956" y="3880"/>
                  <a:pt x="1986" y="3872"/>
                  <a:pt x="2016" y="3872"/>
                </a:cubicBezTo>
                <a:cubicBezTo>
                  <a:pt x="2072" y="3872"/>
                  <a:pt x="2127" y="3901"/>
                  <a:pt x="2166" y="3956"/>
                </a:cubicBezTo>
                <a:lnTo>
                  <a:pt x="3118" y="5159"/>
                </a:lnTo>
                <a:cubicBezTo>
                  <a:pt x="3165" y="5218"/>
                  <a:pt x="3226" y="5244"/>
                  <a:pt x="3286" y="5244"/>
                </a:cubicBezTo>
                <a:cubicBezTo>
                  <a:pt x="3394" y="5244"/>
                  <a:pt x="3495" y="5158"/>
                  <a:pt x="3487" y="5028"/>
                </a:cubicBezTo>
                <a:lnTo>
                  <a:pt x="3428" y="3492"/>
                </a:lnTo>
                <a:cubicBezTo>
                  <a:pt x="3428" y="3397"/>
                  <a:pt x="3475" y="3313"/>
                  <a:pt x="3559" y="3278"/>
                </a:cubicBezTo>
                <a:lnTo>
                  <a:pt x="4999" y="2742"/>
                </a:lnTo>
                <a:cubicBezTo>
                  <a:pt x="5202" y="2670"/>
                  <a:pt x="5178" y="2408"/>
                  <a:pt x="4988" y="2349"/>
                </a:cubicBezTo>
                <a:lnTo>
                  <a:pt x="3499" y="1932"/>
                </a:lnTo>
                <a:cubicBezTo>
                  <a:pt x="3416" y="1896"/>
                  <a:pt x="3356" y="1825"/>
                  <a:pt x="3356" y="1730"/>
                </a:cubicBezTo>
                <a:lnTo>
                  <a:pt x="3297" y="206"/>
                </a:lnTo>
                <a:cubicBezTo>
                  <a:pt x="3297" y="77"/>
                  <a:pt x="3198" y="0"/>
                  <a:pt x="3091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2" name="Google Shape;10772;p63"/>
          <p:cNvSpPr/>
          <p:nvPr/>
        </p:nvSpPr>
        <p:spPr>
          <a:xfrm>
            <a:off x="4589520" y="974083"/>
            <a:ext cx="263897" cy="266079"/>
          </a:xfrm>
          <a:custGeom>
            <a:avLst/>
            <a:gdLst/>
            <a:ahLst/>
            <a:cxnLst/>
            <a:rect l="l" t="t" r="r" b="b"/>
            <a:pathLst>
              <a:path w="5202" h="5245" extrusionOk="0">
                <a:moveTo>
                  <a:pt x="3091" y="0"/>
                </a:moveTo>
                <a:cubicBezTo>
                  <a:pt x="3020" y="0"/>
                  <a:pt x="2944" y="34"/>
                  <a:pt x="2892" y="111"/>
                </a:cubicBezTo>
                <a:lnTo>
                  <a:pt x="2047" y="1396"/>
                </a:lnTo>
                <a:cubicBezTo>
                  <a:pt x="2010" y="1451"/>
                  <a:pt x="1946" y="1492"/>
                  <a:pt x="1880" y="1492"/>
                </a:cubicBezTo>
                <a:cubicBezTo>
                  <a:pt x="1860" y="1492"/>
                  <a:pt x="1840" y="1488"/>
                  <a:pt x="1820" y="1480"/>
                </a:cubicBezTo>
                <a:lnTo>
                  <a:pt x="332" y="1063"/>
                </a:lnTo>
                <a:cubicBezTo>
                  <a:pt x="311" y="1056"/>
                  <a:pt x="290" y="1053"/>
                  <a:pt x="270" y="1053"/>
                </a:cubicBezTo>
                <a:cubicBezTo>
                  <a:pt x="111" y="1053"/>
                  <a:pt x="0" y="1248"/>
                  <a:pt x="106" y="1396"/>
                </a:cubicBezTo>
                <a:lnTo>
                  <a:pt x="1058" y="2599"/>
                </a:lnTo>
                <a:cubicBezTo>
                  <a:pt x="1118" y="2658"/>
                  <a:pt x="1118" y="2766"/>
                  <a:pt x="1070" y="2837"/>
                </a:cubicBezTo>
                <a:lnTo>
                  <a:pt x="225" y="4111"/>
                </a:lnTo>
                <a:cubicBezTo>
                  <a:pt x="132" y="4256"/>
                  <a:pt x="246" y="4446"/>
                  <a:pt x="402" y="4446"/>
                </a:cubicBezTo>
                <a:cubicBezTo>
                  <a:pt x="426" y="4446"/>
                  <a:pt x="450" y="4442"/>
                  <a:pt x="475" y="4432"/>
                </a:cubicBezTo>
                <a:lnTo>
                  <a:pt x="1928" y="3897"/>
                </a:lnTo>
                <a:cubicBezTo>
                  <a:pt x="1956" y="3880"/>
                  <a:pt x="1986" y="3872"/>
                  <a:pt x="2016" y="3872"/>
                </a:cubicBezTo>
                <a:cubicBezTo>
                  <a:pt x="2072" y="3872"/>
                  <a:pt x="2127" y="3901"/>
                  <a:pt x="2166" y="3956"/>
                </a:cubicBezTo>
                <a:lnTo>
                  <a:pt x="3118" y="5159"/>
                </a:lnTo>
                <a:cubicBezTo>
                  <a:pt x="3165" y="5218"/>
                  <a:pt x="3226" y="5244"/>
                  <a:pt x="3286" y="5244"/>
                </a:cubicBezTo>
                <a:cubicBezTo>
                  <a:pt x="3394" y="5244"/>
                  <a:pt x="3495" y="5158"/>
                  <a:pt x="3487" y="5028"/>
                </a:cubicBezTo>
                <a:lnTo>
                  <a:pt x="3428" y="3492"/>
                </a:lnTo>
                <a:cubicBezTo>
                  <a:pt x="3428" y="3397"/>
                  <a:pt x="3475" y="3313"/>
                  <a:pt x="3559" y="3278"/>
                </a:cubicBezTo>
                <a:lnTo>
                  <a:pt x="4999" y="2742"/>
                </a:lnTo>
                <a:cubicBezTo>
                  <a:pt x="5202" y="2670"/>
                  <a:pt x="5178" y="2408"/>
                  <a:pt x="4988" y="2349"/>
                </a:cubicBezTo>
                <a:lnTo>
                  <a:pt x="3499" y="1932"/>
                </a:lnTo>
                <a:cubicBezTo>
                  <a:pt x="3416" y="1896"/>
                  <a:pt x="3356" y="1825"/>
                  <a:pt x="3356" y="1730"/>
                </a:cubicBezTo>
                <a:lnTo>
                  <a:pt x="3297" y="206"/>
                </a:lnTo>
                <a:cubicBezTo>
                  <a:pt x="3297" y="77"/>
                  <a:pt x="3198" y="0"/>
                  <a:pt x="3091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3" name="Google Shape;10773;p63"/>
          <p:cNvSpPr/>
          <p:nvPr/>
        </p:nvSpPr>
        <p:spPr>
          <a:xfrm>
            <a:off x="7717013" y="722462"/>
            <a:ext cx="263897" cy="266079"/>
          </a:xfrm>
          <a:custGeom>
            <a:avLst/>
            <a:gdLst/>
            <a:ahLst/>
            <a:cxnLst/>
            <a:rect l="l" t="t" r="r" b="b"/>
            <a:pathLst>
              <a:path w="5202" h="5245" extrusionOk="0">
                <a:moveTo>
                  <a:pt x="3091" y="0"/>
                </a:moveTo>
                <a:cubicBezTo>
                  <a:pt x="3020" y="0"/>
                  <a:pt x="2944" y="34"/>
                  <a:pt x="2892" y="111"/>
                </a:cubicBezTo>
                <a:lnTo>
                  <a:pt x="2047" y="1396"/>
                </a:lnTo>
                <a:cubicBezTo>
                  <a:pt x="2010" y="1451"/>
                  <a:pt x="1946" y="1492"/>
                  <a:pt x="1880" y="1492"/>
                </a:cubicBezTo>
                <a:cubicBezTo>
                  <a:pt x="1860" y="1492"/>
                  <a:pt x="1840" y="1488"/>
                  <a:pt x="1820" y="1480"/>
                </a:cubicBezTo>
                <a:lnTo>
                  <a:pt x="332" y="1063"/>
                </a:lnTo>
                <a:cubicBezTo>
                  <a:pt x="311" y="1056"/>
                  <a:pt x="290" y="1053"/>
                  <a:pt x="270" y="1053"/>
                </a:cubicBezTo>
                <a:cubicBezTo>
                  <a:pt x="111" y="1053"/>
                  <a:pt x="0" y="1248"/>
                  <a:pt x="106" y="1396"/>
                </a:cubicBezTo>
                <a:lnTo>
                  <a:pt x="1058" y="2599"/>
                </a:lnTo>
                <a:cubicBezTo>
                  <a:pt x="1118" y="2658"/>
                  <a:pt x="1118" y="2766"/>
                  <a:pt x="1070" y="2837"/>
                </a:cubicBezTo>
                <a:lnTo>
                  <a:pt x="225" y="4111"/>
                </a:lnTo>
                <a:cubicBezTo>
                  <a:pt x="132" y="4256"/>
                  <a:pt x="246" y="4446"/>
                  <a:pt x="402" y="4446"/>
                </a:cubicBezTo>
                <a:cubicBezTo>
                  <a:pt x="426" y="4446"/>
                  <a:pt x="450" y="4442"/>
                  <a:pt x="475" y="4432"/>
                </a:cubicBezTo>
                <a:lnTo>
                  <a:pt x="1928" y="3897"/>
                </a:lnTo>
                <a:cubicBezTo>
                  <a:pt x="1956" y="3880"/>
                  <a:pt x="1986" y="3872"/>
                  <a:pt x="2016" y="3872"/>
                </a:cubicBezTo>
                <a:cubicBezTo>
                  <a:pt x="2072" y="3872"/>
                  <a:pt x="2127" y="3901"/>
                  <a:pt x="2166" y="3956"/>
                </a:cubicBezTo>
                <a:lnTo>
                  <a:pt x="3118" y="5159"/>
                </a:lnTo>
                <a:cubicBezTo>
                  <a:pt x="3165" y="5218"/>
                  <a:pt x="3226" y="5244"/>
                  <a:pt x="3286" y="5244"/>
                </a:cubicBezTo>
                <a:cubicBezTo>
                  <a:pt x="3394" y="5244"/>
                  <a:pt x="3495" y="5158"/>
                  <a:pt x="3487" y="5028"/>
                </a:cubicBezTo>
                <a:lnTo>
                  <a:pt x="3428" y="3492"/>
                </a:lnTo>
                <a:cubicBezTo>
                  <a:pt x="3428" y="3397"/>
                  <a:pt x="3475" y="3313"/>
                  <a:pt x="3559" y="3278"/>
                </a:cubicBezTo>
                <a:lnTo>
                  <a:pt x="4999" y="2742"/>
                </a:lnTo>
                <a:cubicBezTo>
                  <a:pt x="5202" y="2670"/>
                  <a:pt x="5178" y="2408"/>
                  <a:pt x="4988" y="2349"/>
                </a:cubicBezTo>
                <a:lnTo>
                  <a:pt x="3499" y="1932"/>
                </a:lnTo>
                <a:cubicBezTo>
                  <a:pt x="3416" y="1896"/>
                  <a:pt x="3356" y="1825"/>
                  <a:pt x="3356" y="1730"/>
                </a:cubicBezTo>
                <a:lnTo>
                  <a:pt x="3297" y="206"/>
                </a:lnTo>
                <a:cubicBezTo>
                  <a:pt x="3297" y="77"/>
                  <a:pt x="3198" y="0"/>
                  <a:pt x="3091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8E530-8731-A23C-870A-5764261B2F8D}"/>
              </a:ext>
            </a:extLst>
          </p:cNvPr>
          <p:cNvSpPr txBox="1"/>
          <p:nvPr/>
        </p:nvSpPr>
        <p:spPr>
          <a:xfrm>
            <a:off x="2997195" y="28780"/>
            <a:ext cx="297074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tabLst>
                <a:tab pos="180340" algn="l"/>
              </a:tabLst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 dàn ý</a:t>
            </a:r>
            <a:endParaRPr lang="en-VN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BD44AD-EBF9-87B5-9BFA-C7BFC36CE1FD}"/>
              </a:ext>
            </a:extLst>
          </p:cNvPr>
          <p:cNvSpPr txBox="1"/>
          <p:nvPr/>
        </p:nvSpPr>
        <p:spPr>
          <a:xfrm>
            <a:off x="422027" y="1275335"/>
            <a:ext cx="2773973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</a:pPr>
            <a:r>
              <a:rPr lang="vi-VN" sz="20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 bài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Giới thiệu về trò chơi hay hoạt động</a:t>
            </a:r>
          </a:p>
          <a:p>
            <a:pPr marL="342900" marR="3048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kern="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ên gọi</a:t>
            </a:r>
            <a:endParaRPr lang="vi-VN" sz="2000" kern="1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3048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kern="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oàn cảnh diễn ra</a:t>
            </a:r>
            <a:endParaRPr lang="vi-VN" sz="2000" kern="1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3048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kern="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ối tượng tham gia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0312A-0914-509D-8A84-EE448366A08C}"/>
              </a:ext>
            </a:extLst>
          </p:cNvPr>
          <p:cNvSpPr txBox="1"/>
          <p:nvPr/>
        </p:nvSpPr>
        <p:spPr>
          <a:xfrm>
            <a:off x="3389497" y="1275335"/>
            <a:ext cx="2927839" cy="372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</a:pPr>
            <a:r>
              <a:rPr lang="vi-VN" sz="20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Thân bài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</a:p>
          <a:p>
            <a:pPr marL="227013" marR="30480" indent="-22701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kern="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Miêu tả quy tắc hoặc luật lệ của trò chơi hay hoạt động</a:t>
            </a:r>
          </a:p>
          <a:p>
            <a:pPr marL="227013" marR="30480" indent="-22701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kern="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Trình tự của trò chơi hay hoạt động</a:t>
            </a:r>
          </a:p>
          <a:p>
            <a:pPr marL="227013" marR="30480" indent="-227013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2000" kern="1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 dụng của trò chơi hay hoạt động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AB6C7-73A8-D61A-85C6-82C3C2BFE0F0}"/>
              </a:ext>
            </a:extLst>
          </p:cNvPr>
          <p:cNvSpPr txBox="1"/>
          <p:nvPr/>
        </p:nvSpPr>
        <p:spPr>
          <a:xfrm>
            <a:off x="6567854" y="1275335"/>
            <a:ext cx="2154115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</a:pPr>
            <a:r>
              <a:rPr lang="vi-VN" sz="20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 bài</a:t>
            </a:r>
            <a:r>
              <a:rPr lang="vi-VN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Ý nghĩa của trò chơi hay hoạt động đối với cuộc sống con người </a:t>
            </a:r>
            <a:endParaRPr lang="en-VN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228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1" grpId="0" animBg="1"/>
      <p:bldP spid="10772" grpId="0" animBg="1"/>
      <p:bldP spid="10773" grpId="0" animBg="1"/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" name="Google Shape;10753;p61"/>
          <p:cNvSpPr/>
          <p:nvPr/>
        </p:nvSpPr>
        <p:spPr>
          <a:xfrm>
            <a:off x="1358400" y="1153225"/>
            <a:ext cx="6664600" cy="3473800"/>
          </a:xfrm>
          <a:custGeom>
            <a:avLst/>
            <a:gdLst/>
            <a:ahLst/>
            <a:cxnLst/>
            <a:rect l="l" t="t" r="r" b="b"/>
            <a:pathLst>
              <a:path w="266584" h="138952" extrusionOk="0">
                <a:moveTo>
                  <a:pt x="0" y="0"/>
                </a:moveTo>
                <a:lnTo>
                  <a:pt x="12735" y="138952"/>
                </a:lnTo>
                <a:lnTo>
                  <a:pt x="22640" y="105841"/>
                </a:lnTo>
                <a:lnTo>
                  <a:pt x="225267" y="106407"/>
                </a:lnTo>
                <a:lnTo>
                  <a:pt x="266584" y="1698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" name="Google Shape;853;p40">
            <a:extLst>
              <a:ext uri="{FF2B5EF4-FFF2-40B4-BE49-F238E27FC236}">
                <a16:creationId xmlns:a16="http://schemas.microsoft.com/office/drawing/2014/main" id="{7E2902BE-3EF0-31AB-9C96-BA92E570A398}"/>
              </a:ext>
            </a:extLst>
          </p:cNvPr>
          <p:cNvSpPr/>
          <p:nvPr/>
        </p:nvSpPr>
        <p:spPr>
          <a:xfrm>
            <a:off x="3302093" y="1248594"/>
            <a:ext cx="2680488" cy="668100"/>
          </a:xfrm>
          <a:custGeom>
            <a:avLst/>
            <a:gdLst>
              <a:gd name="connsiteX0" fmla="*/ 111352 w 2680488"/>
              <a:gd name="connsiteY0" fmla="*/ 0 h 668100"/>
              <a:gd name="connsiteX1" fmla="*/ 2680488 w 2680488"/>
              <a:gd name="connsiteY1" fmla="*/ 0 h 668100"/>
              <a:gd name="connsiteX2" fmla="*/ 2680488 w 2680488"/>
              <a:gd name="connsiteY2" fmla="*/ 0 h 668100"/>
              <a:gd name="connsiteX3" fmla="*/ 2680488 w 2680488"/>
              <a:gd name="connsiteY3" fmla="*/ 556748 h 668100"/>
              <a:gd name="connsiteX4" fmla="*/ 2569136 w 2680488"/>
              <a:gd name="connsiteY4" fmla="*/ 668100 h 668100"/>
              <a:gd name="connsiteX5" fmla="*/ 0 w 2680488"/>
              <a:gd name="connsiteY5" fmla="*/ 668100 h 668100"/>
              <a:gd name="connsiteX6" fmla="*/ 0 w 2680488"/>
              <a:gd name="connsiteY6" fmla="*/ 668100 h 668100"/>
              <a:gd name="connsiteX7" fmla="*/ 0 w 2680488"/>
              <a:gd name="connsiteY7" fmla="*/ 111352 h 668100"/>
              <a:gd name="connsiteX8" fmla="*/ 111352 w 2680488"/>
              <a:gd name="connsiteY8" fmla="*/ 0 h 66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488" h="668100" extrusionOk="0">
                <a:moveTo>
                  <a:pt x="111352" y="0"/>
                </a:moveTo>
                <a:cubicBezTo>
                  <a:pt x="1298182" y="118645"/>
                  <a:pt x="1468986" y="116012"/>
                  <a:pt x="2680488" y="0"/>
                </a:cubicBezTo>
                <a:lnTo>
                  <a:pt x="2680488" y="0"/>
                </a:lnTo>
                <a:cubicBezTo>
                  <a:pt x="2698342" y="94287"/>
                  <a:pt x="2689677" y="494643"/>
                  <a:pt x="2680488" y="556748"/>
                </a:cubicBezTo>
                <a:cubicBezTo>
                  <a:pt x="2678997" y="619702"/>
                  <a:pt x="2629322" y="675350"/>
                  <a:pt x="2569136" y="668100"/>
                </a:cubicBezTo>
                <a:cubicBezTo>
                  <a:pt x="2263815" y="688287"/>
                  <a:pt x="1022975" y="820580"/>
                  <a:pt x="0" y="668100"/>
                </a:cubicBezTo>
                <a:lnTo>
                  <a:pt x="0" y="668100"/>
                </a:lnTo>
                <a:cubicBezTo>
                  <a:pt x="21769" y="527812"/>
                  <a:pt x="35020" y="210811"/>
                  <a:pt x="0" y="111352"/>
                </a:cubicBezTo>
                <a:cubicBezTo>
                  <a:pt x="-4653" y="49141"/>
                  <a:pt x="48639" y="1144"/>
                  <a:pt x="111352" y="0"/>
                </a:cubicBezTo>
                <a:close/>
              </a:path>
            </a:pathLst>
          </a:custGeom>
          <a:noFill/>
          <a:ln w="38100">
            <a:noFill/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02C1CA"/>
                </a:solidFill>
              </a:rPr>
              <a:t>LUYỆN TẬP</a:t>
            </a:r>
            <a:endParaRPr sz="3200" b="1" dirty="0">
              <a:solidFill>
                <a:srgbClr val="02C1CA"/>
              </a:solidFill>
            </a:endParaRPr>
          </a:p>
        </p:txBody>
      </p:sp>
      <p:sp>
        <p:nvSpPr>
          <p:cNvPr id="9" name="Google Shape;1425;p61">
            <a:extLst>
              <a:ext uri="{FF2B5EF4-FFF2-40B4-BE49-F238E27FC236}">
                <a16:creationId xmlns:a16="http://schemas.microsoft.com/office/drawing/2014/main" id="{7DCAA218-0E6F-7C8B-5F93-97FB67AF74E4}"/>
              </a:ext>
            </a:extLst>
          </p:cNvPr>
          <p:cNvSpPr txBox="1"/>
          <p:nvPr/>
        </p:nvSpPr>
        <p:spPr>
          <a:xfrm>
            <a:off x="1573823" y="1773927"/>
            <a:ext cx="5732585" cy="191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Đọc lại thật kĩ </a:t>
            </a:r>
            <a:r>
              <a:rPr lang="nl-NL" sz="2000" dirty="0" err="1"/>
              <a:t>lại</a:t>
            </a:r>
            <a:r>
              <a:rPr lang="nl-NL" sz="2000" dirty="0"/>
              <a:t> </a:t>
            </a:r>
            <a:r>
              <a:rPr lang="nl-NL" sz="2000" dirty="0" err="1"/>
              <a:t>bài</a:t>
            </a:r>
            <a:r>
              <a:rPr lang="nl-NL" sz="2000" dirty="0"/>
              <a:t> </a:t>
            </a:r>
            <a:r>
              <a:rPr lang="nl-NL" sz="2000" dirty="0" err="1"/>
              <a:t>văn</a:t>
            </a:r>
            <a:r>
              <a:rPr lang="nl-NL" sz="2000" dirty="0"/>
              <a:t> </a:t>
            </a:r>
            <a:r>
              <a:rPr lang="nl-NL" sz="2000" dirty="0" err="1"/>
              <a:t>và</a:t>
            </a:r>
            <a:r>
              <a:rPr lang="nl-NL" sz="2000" dirty="0"/>
              <a:t> </a:t>
            </a:r>
            <a:r>
              <a:rPr lang="vi-VN" sz="2000" dirty="0"/>
              <a:t>đối chiếu bài </a:t>
            </a:r>
            <a:r>
              <a:rPr lang="nl-NL" sz="2000" dirty="0" err="1"/>
              <a:t>văn</a:t>
            </a:r>
            <a:r>
              <a:rPr lang="vi-VN" sz="2000" dirty="0"/>
              <a:t> vừa làm với các tiêu chí trong bảng </a:t>
            </a:r>
            <a:r>
              <a:rPr lang="vi-VN" sz="2000" i="1" dirty="0">
                <a:solidFill>
                  <a:srgbClr val="CC1D2D"/>
                </a:solidFill>
              </a:rPr>
              <a:t>Y</a:t>
            </a:r>
            <a:r>
              <a:rPr lang="nl-NL" sz="2000" i="1" dirty="0" err="1">
                <a:solidFill>
                  <a:srgbClr val="CC1D2D"/>
                </a:solidFill>
              </a:rPr>
              <a:t>êu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cầu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với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bài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văn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thuyết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minh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về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quy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tắc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hoặc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luật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lệ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trong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trò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chơi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hay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hoạt</a:t>
            </a:r>
            <a:r>
              <a:rPr lang="nl-NL" sz="2000" i="1" dirty="0">
                <a:solidFill>
                  <a:srgbClr val="CC1D2D"/>
                </a:solidFill>
              </a:rPr>
              <a:t> </a:t>
            </a:r>
            <a:r>
              <a:rPr lang="nl-NL" sz="2000" i="1" dirty="0" err="1">
                <a:solidFill>
                  <a:srgbClr val="CC1D2D"/>
                </a:solidFill>
              </a:rPr>
              <a:t>động</a:t>
            </a:r>
            <a:r>
              <a:rPr lang="nl-NL" sz="2000" i="1" dirty="0"/>
              <a:t>.</a:t>
            </a: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038219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EDA171-B38D-B558-5535-701DE897B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34379"/>
              </p:ext>
            </p:extLst>
          </p:nvPr>
        </p:nvGraphicFramePr>
        <p:xfrm>
          <a:off x="0" y="194945"/>
          <a:ext cx="9144000" cy="5029200"/>
        </p:xfrm>
        <a:graphic>
          <a:graphicData uri="http://schemas.openxmlformats.org/drawingml/2006/table">
            <a:tbl>
              <a:tblPr firstRow="1" firstCol="1" bandRow="1">
                <a:tableStyleId>{486CB042-6A0F-4772-877B-3F980A3559E6}</a:tableStyleId>
              </a:tblPr>
              <a:tblGrid>
                <a:gridCol w="4062046">
                  <a:extLst>
                    <a:ext uri="{9D8B030D-6E8A-4147-A177-3AD203B41FA5}">
                      <a16:colId xmlns:a16="http://schemas.microsoft.com/office/drawing/2014/main" val="2301411283"/>
                    </a:ext>
                  </a:extLst>
                </a:gridCol>
                <a:gridCol w="5081954">
                  <a:extLst>
                    <a:ext uri="{9D8B030D-6E8A-4147-A177-3AD203B41FA5}">
                      <a16:colId xmlns:a16="http://schemas.microsoft.com/office/drawing/2014/main" val="3237388659"/>
                    </a:ext>
                  </a:extLst>
                </a:gridCol>
              </a:tblGrid>
              <a:tr h="2425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Nội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rà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soát</a:t>
                      </a:r>
                      <a:endParaRPr lang="en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Gợi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ý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effectLst/>
                        </a:rPr>
                        <a:t>sửa</a:t>
                      </a:r>
                      <a:endParaRPr lang="en-VN" sz="20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535196"/>
                  </a:ext>
                </a:extLst>
              </a:tr>
              <a:tr h="10689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>
                          <a:solidFill>
                            <a:schemeClr val="bg1"/>
                          </a:solidFill>
                          <a:effectLst/>
                        </a:rPr>
                        <a:t>Giới thiệu được những thông tin cần thiết về trò chơi hay hoạt động</a:t>
                      </a:r>
                      <a:endParaRPr lang="en-VN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Nếu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bài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viết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chưa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giới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thiệu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cụ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thể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tên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trò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chơi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hay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động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hoàn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cảnh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diễn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ra,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đối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tượng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tham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gia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,...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thì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cần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bổ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sung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VN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887544"/>
                  </a:ext>
                </a:extLst>
              </a:tr>
              <a:tr h="7934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>
                          <a:solidFill>
                            <a:schemeClr val="bg1"/>
                          </a:solidFill>
                          <a:effectLst/>
                        </a:rPr>
                        <a:t>Miêu tả chi tiết, rõ ràng quy tắc, luật lệ của trò chơi hay hoạt động. </a:t>
                      </a:r>
                      <a:endParaRPr lang="en-VN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>
                          <a:solidFill>
                            <a:schemeClr val="bg1"/>
                          </a:solidFill>
                          <a:effectLst/>
                        </a:rPr>
                        <a:t>Bổ sung thông tin (nếu cần) hoặc điều chỉnh các câu, đoạn cho bài viết mạch lạc. </a:t>
                      </a:r>
                      <a:endParaRPr lang="en-VN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889594"/>
                  </a:ext>
                </a:extLst>
              </a:tr>
              <a:tr h="7934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>
                          <a:solidFill>
                            <a:schemeClr val="bg1"/>
                          </a:solidFill>
                          <a:effectLst/>
                        </a:rPr>
                        <a:t>Nêu được tác dụng và ý nghĩa của trò chơi hay hoạt động </a:t>
                      </a:r>
                      <a:endParaRPr lang="en-VN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>
                          <a:solidFill>
                            <a:schemeClr val="bg1"/>
                          </a:solidFill>
                          <a:effectLst/>
                        </a:rPr>
                        <a:t>Nếu việc nêu tác dụng, ý nghĩa trò chơi hay hoạt động còn sơ sài hoặc chưa chính xác thì cần bổ sung hoặc điều chỉnh.  </a:t>
                      </a:r>
                      <a:endParaRPr lang="en-VN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797453"/>
                  </a:ext>
                </a:extLst>
              </a:tr>
              <a:tr h="5179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>
                          <a:solidFill>
                            <a:schemeClr val="bg1"/>
                          </a:solidFill>
                          <a:effectLst/>
                        </a:rPr>
                        <a:t>Đảm bảo yêu cầu về chính tả và diễn đạt</a:t>
                      </a:r>
                      <a:endParaRPr lang="en-VN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  <a:tab pos="270510" algn="l"/>
                        </a:tabLst>
                      </a:pP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Rà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soát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lỗi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chính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tả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dùng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từ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đặt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câu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,...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trong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bài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viết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và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chỉnh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sửa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nl-NL" sz="2000" dirty="0" err="1">
                          <a:solidFill>
                            <a:schemeClr val="bg1"/>
                          </a:solidFill>
                          <a:effectLst/>
                        </a:rPr>
                        <a:t>nếu</a:t>
                      </a: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</a:rPr>
                        <a:t> có)</a:t>
                      </a:r>
                      <a:endParaRPr lang="en-VN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033" marR="59033" marT="0" marB="0" anchor="ctr">
                    <a:lnL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21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86945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5" name="Google Shape;10835;p65"/>
          <p:cNvSpPr/>
          <p:nvPr/>
        </p:nvSpPr>
        <p:spPr>
          <a:xfrm>
            <a:off x="1029901" y="326527"/>
            <a:ext cx="5349934" cy="4012953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53;p40">
            <a:extLst>
              <a:ext uri="{FF2B5EF4-FFF2-40B4-BE49-F238E27FC236}">
                <a16:creationId xmlns:a16="http://schemas.microsoft.com/office/drawing/2014/main" id="{E7F304FA-6C53-9252-0998-8B6E19DD40CE}"/>
              </a:ext>
            </a:extLst>
          </p:cNvPr>
          <p:cNvSpPr/>
          <p:nvPr/>
        </p:nvSpPr>
        <p:spPr>
          <a:xfrm>
            <a:off x="2364624" y="1178170"/>
            <a:ext cx="2680488" cy="668100"/>
          </a:xfrm>
          <a:custGeom>
            <a:avLst/>
            <a:gdLst>
              <a:gd name="connsiteX0" fmla="*/ 111352 w 2680488"/>
              <a:gd name="connsiteY0" fmla="*/ 0 h 668100"/>
              <a:gd name="connsiteX1" fmla="*/ 2680488 w 2680488"/>
              <a:gd name="connsiteY1" fmla="*/ 0 h 668100"/>
              <a:gd name="connsiteX2" fmla="*/ 2680488 w 2680488"/>
              <a:gd name="connsiteY2" fmla="*/ 0 h 668100"/>
              <a:gd name="connsiteX3" fmla="*/ 2680488 w 2680488"/>
              <a:gd name="connsiteY3" fmla="*/ 556748 h 668100"/>
              <a:gd name="connsiteX4" fmla="*/ 2569136 w 2680488"/>
              <a:gd name="connsiteY4" fmla="*/ 668100 h 668100"/>
              <a:gd name="connsiteX5" fmla="*/ 0 w 2680488"/>
              <a:gd name="connsiteY5" fmla="*/ 668100 h 668100"/>
              <a:gd name="connsiteX6" fmla="*/ 0 w 2680488"/>
              <a:gd name="connsiteY6" fmla="*/ 668100 h 668100"/>
              <a:gd name="connsiteX7" fmla="*/ 0 w 2680488"/>
              <a:gd name="connsiteY7" fmla="*/ 111352 h 668100"/>
              <a:gd name="connsiteX8" fmla="*/ 111352 w 2680488"/>
              <a:gd name="connsiteY8" fmla="*/ 0 h 66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0488" h="668100" extrusionOk="0">
                <a:moveTo>
                  <a:pt x="111352" y="0"/>
                </a:moveTo>
                <a:cubicBezTo>
                  <a:pt x="1298182" y="118645"/>
                  <a:pt x="1468986" y="116012"/>
                  <a:pt x="2680488" y="0"/>
                </a:cubicBezTo>
                <a:lnTo>
                  <a:pt x="2680488" y="0"/>
                </a:lnTo>
                <a:cubicBezTo>
                  <a:pt x="2698342" y="94287"/>
                  <a:pt x="2689677" y="494643"/>
                  <a:pt x="2680488" y="556748"/>
                </a:cubicBezTo>
                <a:cubicBezTo>
                  <a:pt x="2678997" y="619702"/>
                  <a:pt x="2629322" y="675350"/>
                  <a:pt x="2569136" y="668100"/>
                </a:cubicBezTo>
                <a:cubicBezTo>
                  <a:pt x="2263815" y="688287"/>
                  <a:pt x="1022975" y="820580"/>
                  <a:pt x="0" y="668100"/>
                </a:cubicBezTo>
                <a:lnTo>
                  <a:pt x="0" y="668100"/>
                </a:lnTo>
                <a:cubicBezTo>
                  <a:pt x="21769" y="527812"/>
                  <a:pt x="35020" y="210811"/>
                  <a:pt x="0" y="111352"/>
                </a:cubicBezTo>
                <a:cubicBezTo>
                  <a:pt x="-4653" y="49141"/>
                  <a:pt x="48639" y="1144"/>
                  <a:pt x="111352" y="0"/>
                </a:cubicBezTo>
                <a:close/>
              </a:path>
            </a:pathLst>
          </a:custGeom>
          <a:noFill/>
          <a:ln w="38100">
            <a:noFill/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EC324"/>
                </a:solidFill>
              </a:rPr>
              <a:t>VẬN DỤNG</a:t>
            </a:r>
            <a:endParaRPr sz="3200" b="1" dirty="0">
              <a:solidFill>
                <a:srgbClr val="FEC324"/>
              </a:solidFill>
            </a:endParaRPr>
          </a:p>
        </p:txBody>
      </p:sp>
      <p:sp>
        <p:nvSpPr>
          <p:cNvPr id="9" name="Google Shape;1425;p61">
            <a:extLst>
              <a:ext uri="{FF2B5EF4-FFF2-40B4-BE49-F238E27FC236}">
                <a16:creationId xmlns:a16="http://schemas.microsoft.com/office/drawing/2014/main" id="{0CC7B9C3-4328-3F59-1E0D-F073A03590FB}"/>
              </a:ext>
            </a:extLst>
          </p:cNvPr>
          <p:cNvSpPr txBox="1"/>
          <p:nvPr/>
        </p:nvSpPr>
        <p:spPr>
          <a:xfrm>
            <a:off x="1704618" y="2055281"/>
            <a:ext cx="4000500" cy="191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Hãy viết bài văn thuyết minh về quy tắc hoặc luật lệ trong trò chơi hay hoạt động.</a:t>
            </a: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10397391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1" name="Google Shape;10891;p69"/>
          <p:cNvSpPr/>
          <p:nvPr/>
        </p:nvSpPr>
        <p:spPr>
          <a:xfrm>
            <a:off x="2062175" y="1685925"/>
            <a:ext cx="5019650" cy="2552800"/>
          </a:xfrm>
          <a:custGeom>
            <a:avLst/>
            <a:gdLst/>
            <a:ahLst/>
            <a:cxnLst/>
            <a:rect l="l" t="t" r="r" b="b"/>
            <a:pathLst>
              <a:path w="200786" h="102112" extrusionOk="0">
                <a:moveTo>
                  <a:pt x="0" y="2191"/>
                </a:moveTo>
                <a:lnTo>
                  <a:pt x="8506" y="102112"/>
                </a:lnTo>
                <a:lnTo>
                  <a:pt x="200786" y="97704"/>
                </a:lnTo>
                <a:lnTo>
                  <a:pt x="195453" y="0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0894" name="Google Shape;10894;p69"/>
          <p:cNvGrpSpPr/>
          <p:nvPr/>
        </p:nvGrpSpPr>
        <p:grpSpPr>
          <a:xfrm>
            <a:off x="7423140" y="256867"/>
            <a:ext cx="1612936" cy="1275484"/>
            <a:chOff x="7317151" y="256871"/>
            <a:chExt cx="1719181" cy="1359501"/>
          </a:xfrm>
        </p:grpSpPr>
        <p:sp>
          <p:nvSpPr>
            <p:cNvPr id="10895" name="Google Shape;10895;p69"/>
            <p:cNvSpPr/>
            <p:nvPr/>
          </p:nvSpPr>
          <p:spPr>
            <a:xfrm flipH="1">
              <a:off x="7317151" y="266325"/>
              <a:ext cx="1443569" cy="1309196"/>
            </a:xfrm>
            <a:custGeom>
              <a:avLst/>
              <a:gdLst/>
              <a:ahLst/>
              <a:cxnLst/>
              <a:rect l="l" t="t" r="r" b="b"/>
              <a:pathLst>
                <a:path w="14170" h="12851" extrusionOk="0">
                  <a:moveTo>
                    <a:pt x="6276" y="3386"/>
                  </a:moveTo>
                  <a:lnTo>
                    <a:pt x="6323" y="3625"/>
                  </a:lnTo>
                  <a:cubicBezTo>
                    <a:pt x="6395" y="4041"/>
                    <a:pt x="6597" y="4446"/>
                    <a:pt x="6895" y="4756"/>
                  </a:cubicBezTo>
                  <a:cubicBezTo>
                    <a:pt x="7350" y="5241"/>
                    <a:pt x="7994" y="5520"/>
                    <a:pt x="8674" y="5520"/>
                  </a:cubicBezTo>
                  <a:cubicBezTo>
                    <a:pt x="8795" y="5520"/>
                    <a:pt x="8916" y="5512"/>
                    <a:pt x="9038" y="5494"/>
                  </a:cubicBezTo>
                  <a:lnTo>
                    <a:pt x="9240" y="5470"/>
                  </a:lnTo>
                  <a:lnTo>
                    <a:pt x="9193" y="5660"/>
                  </a:lnTo>
                  <a:cubicBezTo>
                    <a:pt x="9073" y="6125"/>
                    <a:pt x="9121" y="6625"/>
                    <a:pt x="9312" y="7077"/>
                  </a:cubicBezTo>
                  <a:lnTo>
                    <a:pt x="9383" y="7244"/>
                  </a:lnTo>
                  <a:lnTo>
                    <a:pt x="9193" y="7256"/>
                  </a:lnTo>
                  <a:cubicBezTo>
                    <a:pt x="8704" y="7304"/>
                    <a:pt x="8240" y="7494"/>
                    <a:pt x="7871" y="7816"/>
                  </a:cubicBezTo>
                  <a:cubicBezTo>
                    <a:pt x="7561" y="8089"/>
                    <a:pt x="7323" y="8435"/>
                    <a:pt x="7192" y="8816"/>
                  </a:cubicBezTo>
                  <a:lnTo>
                    <a:pt x="7145" y="8923"/>
                  </a:lnTo>
                  <a:lnTo>
                    <a:pt x="7026" y="8911"/>
                  </a:lnTo>
                  <a:cubicBezTo>
                    <a:pt x="6922" y="8898"/>
                    <a:pt x="6819" y="8891"/>
                    <a:pt x="6716" y="8891"/>
                  </a:cubicBezTo>
                  <a:cubicBezTo>
                    <a:pt x="6358" y="8891"/>
                    <a:pt x="6009" y="8973"/>
                    <a:pt x="5704" y="9149"/>
                  </a:cubicBezTo>
                  <a:lnTo>
                    <a:pt x="5549" y="9220"/>
                  </a:lnTo>
                  <a:lnTo>
                    <a:pt x="5490" y="9066"/>
                  </a:lnTo>
                  <a:cubicBezTo>
                    <a:pt x="5406" y="8816"/>
                    <a:pt x="5252" y="8578"/>
                    <a:pt x="5073" y="8387"/>
                  </a:cubicBezTo>
                  <a:cubicBezTo>
                    <a:pt x="4752" y="8030"/>
                    <a:pt x="4335" y="7792"/>
                    <a:pt x="3859" y="7696"/>
                  </a:cubicBezTo>
                  <a:lnTo>
                    <a:pt x="3692" y="7673"/>
                  </a:lnTo>
                  <a:lnTo>
                    <a:pt x="3751" y="7518"/>
                  </a:lnTo>
                  <a:cubicBezTo>
                    <a:pt x="4013" y="6887"/>
                    <a:pt x="3894" y="6184"/>
                    <a:pt x="3418" y="5660"/>
                  </a:cubicBezTo>
                  <a:lnTo>
                    <a:pt x="3406" y="5649"/>
                  </a:lnTo>
                  <a:lnTo>
                    <a:pt x="3394" y="5625"/>
                  </a:lnTo>
                  <a:lnTo>
                    <a:pt x="3251" y="5494"/>
                  </a:lnTo>
                  <a:lnTo>
                    <a:pt x="3418" y="5422"/>
                  </a:lnTo>
                  <a:cubicBezTo>
                    <a:pt x="3549" y="5363"/>
                    <a:pt x="3680" y="5291"/>
                    <a:pt x="3775" y="5196"/>
                  </a:cubicBezTo>
                  <a:cubicBezTo>
                    <a:pt x="4097" y="4934"/>
                    <a:pt x="4287" y="4565"/>
                    <a:pt x="4323" y="4160"/>
                  </a:cubicBezTo>
                  <a:lnTo>
                    <a:pt x="4347" y="4029"/>
                  </a:lnTo>
                  <a:lnTo>
                    <a:pt x="4490" y="4041"/>
                  </a:lnTo>
                  <a:cubicBezTo>
                    <a:pt x="4563" y="4049"/>
                    <a:pt x="4637" y="4053"/>
                    <a:pt x="4711" y="4053"/>
                  </a:cubicBezTo>
                  <a:cubicBezTo>
                    <a:pt x="5218" y="4053"/>
                    <a:pt x="5711" y="3875"/>
                    <a:pt x="6085" y="3553"/>
                  </a:cubicBezTo>
                  <a:lnTo>
                    <a:pt x="6276" y="3386"/>
                  </a:lnTo>
                  <a:close/>
                  <a:moveTo>
                    <a:pt x="4740" y="1"/>
                  </a:moveTo>
                  <a:cubicBezTo>
                    <a:pt x="4247" y="1"/>
                    <a:pt x="3750" y="167"/>
                    <a:pt x="3347" y="505"/>
                  </a:cubicBezTo>
                  <a:cubicBezTo>
                    <a:pt x="2811" y="958"/>
                    <a:pt x="2561" y="1636"/>
                    <a:pt x="2668" y="2315"/>
                  </a:cubicBezTo>
                  <a:lnTo>
                    <a:pt x="2680" y="2446"/>
                  </a:lnTo>
                  <a:lnTo>
                    <a:pt x="2525" y="2458"/>
                  </a:lnTo>
                  <a:cubicBezTo>
                    <a:pt x="2204" y="2505"/>
                    <a:pt x="1906" y="2624"/>
                    <a:pt x="1668" y="2839"/>
                  </a:cubicBezTo>
                  <a:cubicBezTo>
                    <a:pt x="1025" y="3374"/>
                    <a:pt x="942" y="4303"/>
                    <a:pt x="1453" y="4958"/>
                  </a:cubicBezTo>
                  <a:lnTo>
                    <a:pt x="1573" y="5113"/>
                  </a:lnTo>
                  <a:lnTo>
                    <a:pt x="1394" y="5172"/>
                  </a:lnTo>
                  <a:cubicBezTo>
                    <a:pt x="1192" y="5244"/>
                    <a:pt x="1001" y="5363"/>
                    <a:pt x="846" y="5494"/>
                  </a:cubicBezTo>
                  <a:cubicBezTo>
                    <a:pt x="72" y="6149"/>
                    <a:pt x="1" y="7280"/>
                    <a:pt x="680" y="8030"/>
                  </a:cubicBezTo>
                  <a:cubicBezTo>
                    <a:pt x="894" y="8256"/>
                    <a:pt x="1144" y="8435"/>
                    <a:pt x="1442" y="8518"/>
                  </a:cubicBezTo>
                  <a:lnTo>
                    <a:pt x="1608" y="8578"/>
                  </a:lnTo>
                  <a:lnTo>
                    <a:pt x="1513" y="8720"/>
                  </a:lnTo>
                  <a:cubicBezTo>
                    <a:pt x="1025" y="9530"/>
                    <a:pt x="1120" y="10542"/>
                    <a:pt x="1751" y="11245"/>
                  </a:cubicBezTo>
                  <a:cubicBezTo>
                    <a:pt x="2191" y="11719"/>
                    <a:pt x="2816" y="11971"/>
                    <a:pt x="3443" y="11971"/>
                  </a:cubicBezTo>
                  <a:cubicBezTo>
                    <a:pt x="3870" y="11971"/>
                    <a:pt x="4297" y="11855"/>
                    <a:pt x="4668" y="11614"/>
                  </a:cubicBezTo>
                  <a:lnTo>
                    <a:pt x="4811" y="11530"/>
                  </a:lnTo>
                  <a:lnTo>
                    <a:pt x="4882" y="11673"/>
                  </a:lnTo>
                  <a:cubicBezTo>
                    <a:pt x="4966" y="11852"/>
                    <a:pt x="5073" y="12018"/>
                    <a:pt x="5204" y="12185"/>
                  </a:cubicBezTo>
                  <a:cubicBezTo>
                    <a:pt x="5611" y="12625"/>
                    <a:pt x="6180" y="12850"/>
                    <a:pt x="6750" y="12850"/>
                  </a:cubicBezTo>
                  <a:cubicBezTo>
                    <a:pt x="7230" y="12850"/>
                    <a:pt x="7711" y="12690"/>
                    <a:pt x="8097" y="12364"/>
                  </a:cubicBezTo>
                  <a:cubicBezTo>
                    <a:pt x="8276" y="12209"/>
                    <a:pt x="8442" y="12018"/>
                    <a:pt x="8538" y="11804"/>
                  </a:cubicBezTo>
                  <a:lnTo>
                    <a:pt x="8597" y="11709"/>
                  </a:lnTo>
                  <a:lnTo>
                    <a:pt x="8716" y="11733"/>
                  </a:lnTo>
                  <a:cubicBezTo>
                    <a:pt x="8955" y="11807"/>
                    <a:pt x="9202" y="11844"/>
                    <a:pt x="9448" y="11844"/>
                  </a:cubicBezTo>
                  <a:cubicBezTo>
                    <a:pt x="10024" y="11844"/>
                    <a:pt x="10592" y="11644"/>
                    <a:pt x="11026" y="11268"/>
                  </a:cubicBezTo>
                  <a:cubicBezTo>
                    <a:pt x="11788" y="10602"/>
                    <a:pt x="12038" y="9542"/>
                    <a:pt x="11633" y="8637"/>
                  </a:cubicBezTo>
                  <a:lnTo>
                    <a:pt x="11562" y="8470"/>
                  </a:lnTo>
                  <a:lnTo>
                    <a:pt x="11752" y="8458"/>
                  </a:lnTo>
                  <a:cubicBezTo>
                    <a:pt x="12252" y="8411"/>
                    <a:pt x="12705" y="8220"/>
                    <a:pt x="13074" y="7899"/>
                  </a:cubicBezTo>
                  <a:cubicBezTo>
                    <a:pt x="14062" y="7065"/>
                    <a:pt x="14169" y="5601"/>
                    <a:pt x="13300" y="4660"/>
                  </a:cubicBezTo>
                  <a:cubicBezTo>
                    <a:pt x="12845" y="4175"/>
                    <a:pt x="12201" y="3896"/>
                    <a:pt x="11521" y="3896"/>
                  </a:cubicBezTo>
                  <a:cubicBezTo>
                    <a:pt x="11400" y="3896"/>
                    <a:pt x="11279" y="3904"/>
                    <a:pt x="11157" y="3922"/>
                  </a:cubicBezTo>
                  <a:lnTo>
                    <a:pt x="10955" y="3946"/>
                  </a:lnTo>
                  <a:lnTo>
                    <a:pt x="11002" y="3755"/>
                  </a:lnTo>
                  <a:cubicBezTo>
                    <a:pt x="11181" y="3041"/>
                    <a:pt x="10967" y="2279"/>
                    <a:pt x="10467" y="1731"/>
                  </a:cubicBezTo>
                  <a:cubicBezTo>
                    <a:pt x="9994" y="1214"/>
                    <a:pt x="9336" y="950"/>
                    <a:pt x="8675" y="950"/>
                  </a:cubicBezTo>
                  <a:cubicBezTo>
                    <a:pt x="8118" y="950"/>
                    <a:pt x="7560" y="1136"/>
                    <a:pt x="7109" y="1517"/>
                  </a:cubicBezTo>
                  <a:cubicBezTo>
                    <a:pt x="7073" y="1553"/>
                    <a:pt x="7038" y="1577"/>
                    <a:pt x="7014" y="1624"/>
                  </a:cubicBezTo>
                  <a:lnTo>
                    <a:pt x="6835" y="1803"/>
                  </a:lnTo>
                  <a:lnTo>
                    <a:pt x="6776" y="1565"/>
                  </a:lnTo>
                  <a:cubicBezTo>
                    <a:pt x="6692" y="1243"/>
                    <a:pt x="6537" y="946"/>
                    <a:pt x="6311" y="684"/>
                  </a:cubicBezTo>
                  <a:cubicBezTo>
                    <a:pt x="5899" y="232"/>
                    <a:pt x="5322" y="1"/>
                    <a:pt x="474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6" name="Google Shape;10896;p69"/>
            <p:cNvSpPr/>
            <p:nvPr/>
          </p:nvSpPr>
          <p:spPr>
            <a:xfrm rot="5400000">
              <a:off x="7744614" y="1238388"/>
              <a:ext cx="185449" cy="108982"/>
            </a:xfrm>
            <a:custGeom>
              <a:avLst/>
              <a:gdLst/>
              <a:ahLst/>
              <a:cxnLst/>
              <a:rect l="l" t="t" r="r" b="b"/>
              <a:pathLst>
                <a:path w="2680" h="1575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667" y="0"/>
                    <a:pt x="2667" y="24"/>
                    <a:pt x="2644" y="36"/>
                  </a:cubicBezTo>
                  <a:cubicBezTo>
                    <a:pt x="2632" y="48"/>
                    <a:pt x="2608" y="84"/>
                    <a:pt x="2608" y="108"/>
                  </a:cubicBezTo>
                  <a:cubicBezTo>
                    <a:pt x="2572" y="143"/>
                    <a:pt x="2548" y="179"/>
                    <a:pt x="2501" y="227"/>
                  </a:cubicBezTo>
                  <a:cubicBezTo>
                    <a:pt x="2453" y="274"/>
                    <a:pt x="2417" y="334"/>
                    <a:pt x="2346" y="381"/>
                  </a:cubicBezTo>
                  <a:cubicBezTo>
                    <a:pt x="2298" y="441"/>
                    <a:pt x="2239" y="477"/>
                    <a:pt x="2179" y="536"/>
                  </a:cubicBezTo>
                  <a:cubicBezTo>
                    <a:pt x="2096" y="596"/>
                    <a:pt x="2036" y="643"/>
                    <a:pt x="1965" y="703"/>
                  </a:cubicBezTo>
                  <a:cubicBezTo>
                    <a:pt x="1893" y="751"/>
                    <a:pt x="1822" y="810"/>
                    <a:pt x="1739" y="858"/>
                  </a:cubicBezTo>
                  <a:cubicBezTo>
                    <a:pt x="1691" y="882"/>
                    <a:pt x="1667" y="893"/>
                    <a:pt x="1620" y="929"/>
                  </a:cubicBezTo>
                  <a:lnTo>
                    <a:pt x="1501" y="989"/>
                  </a:lnTo>
                  <a:cubicBezTo>
                    <a:pt x="1429" y="1036"/>
                    <a:pt x="1334" y="1060"/>
                    <a:pt x="1251" y="1108"/>
                  </a:cubicBezTo>
                  <a:cubicBezTo>
                    <a:pt x="1155" y="1132"/>
                    <a:pt x="1084" y="1167"/>
                    <a:pt x="1000" y="1191"/>
                  </a:cubicBezTo>
                  <a:cubicBezTo>
                    <a:pt x="905" y="1227"/>
                    <a:pt x="822" y="1239"/>
                    <a:pt x="750" y="1274"/>
                  </a:cubicBezTo>
                  <a:cubicBezTo>
                    <a:pt x="727" y="1274"/>
                    <a:pt x="703" y="1286"/>
                    <a:pt x="691" y="1286"/>
                  </a:cubicBezTo>
                  <a:cubicBezTo>
                    <a:pt x="667" y="1298"/>
                    <a:pt x="643" y="1298"/>
                    <a:pt x="631" y="1298"/>
                  </a:cubicBezTo>
                  <a:cubicBezTo>
                    <a:pt x="584" y="1310"/>
                    <a:pt x="536" y="1334"/>
                    <a:pt x="500" y="1334"/>
                  </a:cubicBezTo>
                  <a:cubicBezTo>
                    <a:pt x="441" y="1346"/>
                    <a:pt x="369" y="1370"/>
                    <a:pt x="310" y="1370"/>
                  </a:cubicBezTo>
                  <a:cubicBezTo>
                    <a:pt x="250" y="1394"/>
                    <a:pt x="191" y="1405"/>
                    <a:pt x="143" y="1405"/>
                  </a:cubicBezTo>
                  <a:cubicBezTo>
                    <a:pt x="60" y="1417"/>
                    <a:pt x="0" y="1429"/>
                    <a:pt x="0" y="1429"/>
                  </a:cubicBezTo>
                  <a:lnTo>
                    <a:pt x="131" y="1477"/>
                  </a:lnTo>
                  <a:cubicBezTo>
                    <a:pt x="179" y="1489"/>
                    <a:pt x="238" y="1513"/>
                    <a:pt x="298" y="1524"/>
                  </a:cubicBezTo>
                  <a:cubicBezTo>
                    <a:pt x="358" y="1536"/>
                    <a:pt x="429" y="1536"/>
                    <a:pt x="500" y="1548"/>
                  </a:cubicBezTo>
                  <a:cubicBezTo>
                    <a:pt x="572" y="1548"/>
                    <a:pt x="643" y="1575"/>
                    <a:pt x="722" y="1575"/>
                  </a:cubicBezTo>
                  <a:cubicBezTo>
                    <a:pt x="735" y="1575"/>
                    <a:pt x="749" y="1574"/>
                    <a:pt x="762" y="1572"/>
                  </a:cubicBezTo>
                  <a:cubicBezTo>
                    <a:pt x="858" y="1548"/>
                    <a:pt x="953" y="1548"/>
                    <a:pt x="1060" y="1536"/>
                  </a:cubicBezTo>
                  <a:cubicBezTo>
                    <a:pt x="1096" y="1536"/>
                    <a:pt x="1143" y="1524"/>
                    <a:pt x="1203" y="1513"/>
                  </a:cubicBezTo>
                  <a:cubicBezTo>
                    <a:pt x="1251" y="1489"/>
                    <a:pt x="1310" y="1477"/>
                    <a:pt x="1358" y="1465"/>
                  </a:cubicBezTo>
                  <a:cubicBezTo>
                    <a:pt x="1441" y="1417"/>
                    <a:pt x="1560" y="1394"/>
                    <a:pt x="1655" y="1322"/>
                  </a:cubicBezTo>
                  <a:lnTo>
                    <a:pt x="1798" y="1251"/>
                  </a:lnTo>
                  <a:lnTo>
                    <a:pt x="1929" y="1167"/>
                  </a:lnTo>
                  <a:cubicBezTo>
                    <a:pt x="2024" y="1108"/>
                    <a:pt x="2096" y="1024"/>
                    <a:pt x="2167" y="953"/>
                  </a:cubicBezTo>
                  <a:cubicBezTo>
                    <a:pt x="2251" y="882"/>
                    <a:pt x="2310" y="810"/>
                    <a:pt x="2370" y="727"/>
                  </a:cubicBezTo>
                  <a:lnTo>
                    <a:pt x="2501" y="512"/>
                  </a:lnTo>
                  <a:cubicBezTo>
                    <a:pt x="2548" y="453"/>
                    <a:pt x="2560" y="381"/>
                    <a:pt x="2584" y="322"/>
                  </a:cubicBezTo>
                  <a:cubicBezTo>
                    <a:pt x="2620" y="262"/>
                    <a:pt x="2632" y="203"/>
                    <a:pt x="2644" y="155"/>
                  </a:cubicBezTo>
                  <a:cubicBezTo>
                    <a:pt x="2679" y="60"/>
                    <a:pt x="2679" y="24"/>
                    <a:pt x="2679" y="0"/>
                  </a:cubicBezTo>
                  <a:close/>
                </a:path>
              </a:pathLst>
            </a:custGeom>
            <a:solidFill>
              <a:schemeClr val="dk1"/>
            </a:solidFill>
            <a:ln w="3875" cap="rnd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7" name="Google Shape;10897;p69"/>
            <p:cNvSpPr/>
            <p:nvPr/>
          </p:nvSpPr>
          <p:spPr>
            <a:xfrm rot="-5400000" flipH="1">
              <a:off x="8806393" y="1386432"/>
              <a:ext cx="230774" cy="229105"/>
            </a:xfrm>
            <a:custGeom>
              <a:avLst/>
              <a:gdLst/>
              <a:ahLst/>
              <a:cxnLst/>
              <a:rect l="l" t="t" r="r" b="b"/>
              <a:pathLst>
                <a:path w="3335" h="3311" extrusionOk="0">
                  <a:moveTo>
                    <a:pt x="1525" y="1"/>
                  </a:moveTo>
                  <a:lnTo>
                    <a:pt x="1132" y="1108"/>
                  </a:lnTo>
                  <a:lnTo>
                    <a:pt x="1" y="1429"/>
                  </a:lnTo>
                  <a:lnTo>
                    <a:pt x="941" y="2144"/>
                  </a:lnTo>
                  <a:lnTo>
                    <a:pt x="882" y="3310"/>
                  </a:lnTo>
                  <a:lnTo>
                    <a:pt x="882" y="3310"/>
                  </a:lnTo>
                  <a:lnTo>
                    <a:pt x="1846" y="2632"/>
                  </a:lnTo>
                  <a:lnTo>
                    <a:pt x="2953" y="3049"/>
                  </a:lnTo>
                  <a:lnTo>
                    <a:pt x="2953" y="3049"/>
                  </a:lnTo>
                  <a:lnTo>
                    <a:pt x="2608" y="1917"/>
                  </a:lnTo>
                  <a:lnTo>
                    <a:pt x="3334" y="989"/>
                  </a:lnTo>
                  <a:lnTo>
                    <a:pt x="2156" y="977"/>
                  </a:lnTo>
                  <a:lnTo>
                    <a:pt x="152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16213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8" name="Google Shape;10898;p69"/>
            <p:cNvSpPr/>
            <p:nvPr/>
          </p:nvSpPr>
          <p:spPr>
            <a:xfrm rot="-5400000" flipH="1">
              <a:off x="8757780" y="259814"/>
              <a:ext cx="131129" cy="125243"/>
            </a:xfrm>
            <a:custGeom>
              <a:avLst/>
              <a:gdLst/>
              <a:ahLst/>
              <a:cxnLst/>
              <a:rect l="l" t="t" r="r" b="b"/>
              <a:pathLst>
                <a:path w="1895" h="1810" extrusionOk="0">
                  <a:moveTo>
                    <a:pt x="930" y="0"/>
                  </a:moveTo>
                  <a:lnTo>
                    <a:pt x="656" y="595"/>
                  </a:lnTo>
                  <a:lnTo>
                    <a:pt x="1" y="715"/>
                  </a:lnTo>
                  <a:lnTo>
                    <a:pt x="489" y="1155"/>
                  </a:lnTo>
                  <a:lnTo>
                    <a:pt x="418" y="1810"/>
                  </a:lnTo>
                  <a:lnTo>
                    <a:pt x="989" y="1488"/>
                  </a:lnTo>
                  <a:lnTo>
                    <a:pt x="1585" y="1762"/>
                  </a:lnTo>
                  <a:lnTo>
                    <a:pt x="1430" y="1131"/>
                  </a:lnTo>
                  <a:lnTo>
                    <a:pt x="1894" y="655"/>
                  </a:lnTo>
                  <a:lnTo>
                    <a:pt x="1239" y="572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16213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9" name="Google Shape;10899;p69"/>
          <p:cNvGrpSpPr/>
          <p:nvPr/>
        </p:nvGrpSpPr>
        <p:grpSpPr>
          <a:xfrm>
            <a:off x="-49222" y="4107683"/>
            <a:ext cx="1315875" cy="922396"/>
            <a:chOff x="236653" y="347946"/>
            <a:chExt cx="1315875" cy="922396"/>
          </a:xfrm>
        </p:grpSpPr>
        <p:grpSp>
          <p:nvGrpSpPr>
            <p:cNvPr id="10900" name="Google Shape;10900;p69"/>
            <p:cNvGrpSpPr/>
            <p:nvPr/>
          </p:nvGrpSpPr>
          <p:grpSpPr>
            <a:xfrm>
              <a:off x="236653" y="347946"/>
              <a:ext cx="397188" cy="852814"/>
              <a:chOff x="-136747" y="475983"/>
              <a:chExt cx="397188" cy="852814"/>
            </a:xfrm>
          </p:grpSpPr>
          <p:sp>
            <p:nvSpPr>
              <p:cNvPr id="10901" name="Google Shape;10901;p69"/>
              <p:cNvSpPr/>
              <p:nvPr/>
            </p:nvSpPr>
            <p:spPr>
              <a:xfrm rot="-5400000" flipH="1">
                <a:off x="-137582" y="1098857"/>
                <a:ext cx="230774" cy="22910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311" extrusionOk="0">
                    <a:moveTo>
                      <a:pt x="1525" y="1"/>
                    </a:moveTo>
                    <a:lnTo>
                      <a:pt x="1132" y="1108"/>
                    </a:lnTo>
                    <a:lnTo>
                      <a:pt x="1" y="1429"/>
                    </a:lnTo>
                    <a:lnTo>
                      <a:pt x="941" y="2144"/>
                    </a:lnTo>
                    <a:lnTo>
                      <a:pt x="882" y="3310"/>
                    </a:lnTo>
                    <a:lnTo>
                      <a:pt x="882" y="3310"/>
                    </a:lnTo>
                    <a:lnTo>
                      <a:pt x="1846" y="2632"/>
                    </a:lnTo>
                    <a:lnTo>
                      <a:pt x="2953" y="3049"/>
                    </a:lnTo>
                    <a:lnTo>
                      <a:pt x="2953" y="3049"/>
                    </a:lnTo>
                    <a:lnTo>
                      <a:pt x="2608" y="1917"/>
                    </a:lnTo>
                    <a:lnTo>
                      <a:pt x="3334" y="989"/>
                    </a:lnTo>
                    <a:lnTo>
                      <a:pt x="2156" y="977"/>
                    </a:lnTo>
                    <a:lnTo>
                      <a:pt x="1525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rgbClr val="162130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69"/>
              <p:cNvSpPr/>
              <p:nvPr/>
            </p:nvSpPr>
            <p:spPr>
              <a:xfrm rot="-5400000" flipH="1">
                <a:off x="132255" y="478926"/>
                <a:ext cx="131129" cy="125243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810" extrusionOk="0">
                    <a:moveTo>
                      <a:pt x="930" y="0"/>
                    </a:moveTo>
                    <a:lnTo>
                      <a:pt x="656" y="595"/>
                    </a:lnTo>
                    <a:lnTo>
                      <a:pt x="1" y="715"/>
                    </a:lnTo>
                    <a:lnTo>
                      <a:pt x="489" y="1155"/>
                    </a:lnTo>
                    <a:lnTo>
                      <a:pt x="418" y="1810"/>
                    </a:lnTo>
                    <a:lnTo>
                      <a:pt x="989" y="1488"/>
                    </a:lnTo>
                    <a:lnTo>
                      <a:pt x="1585" y="1762"/>
                    </a:lnTo>
                    <a:lnTo>
                      <a:pt x="1430" y="1131"/>
                    </a:lnTo>
                    <a:lnTo>
                      <a:pt x="1894" y="655"/>
                    </a:lnTo>
                    <a:lnTo>
                      <a:pt x="1239" y="572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162130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03" name="Google Shape;10903;p69"/>
            <p:cNvGrpSpPr/>
            <p:nvPr/>
          </p:nvGrpSpPr>
          <p:grpSpPr>
            <a:xfrm>
              <a:off x="633840" y="437170"/>
              <a:ext cx="918687" cy="833172"/>
              <a:chOff x="7317151" y="266325"/>
              <a:chExt cx="1443569" cy="1309196"/>
            </a:xfrm>
          </p:grpSpPr>
          <p:sp>
            <p:nvSpPr>
              <p:cNvPr id="10904" name="Google Shape;10904;p69"/>
              <p:cNvSpPr/>
              <p:nvPr/>
            </p:nvSpPr>
            <p:spPr>
              <a:xfrm flipH="1">
                <a:off x="7317151" y="266325"/>
                <a:ext cx="1443569" cy="1309196"/>
              </a:xfrm>
              <a:custGeom>
                <a:avLst/>
                <a:gdLst/>
                <a:ahLst/>
                <a:cxnLst/>
                <a:rect l="l" t="t" r="r" b="b"/>
                <a:pathLst>
                  <a:path w="14170" h="12851" extrusionOk="0">
                    <a:moveTo>
                      <a:pt x="6276" y="3386"/>
                    </a:moveTo>
                    <a:lnTo>
                      <a:pt x="6323" y="3625"/>
                    </a:lnTo>
                    <a:cubicBezTo>
                      <a:pt x="6395" y="4041"/>
                      <a:pt x="6597" y="4446"/>
                      <a:pt x="6895" y="4756"/>
                    </a:cubicBezTo>
                    <a:cubicBezTo>
                      <a:pt x="7350" y="5241"/>
                      <a:pt x="7994" y="5520"/>
                      <a:pt x="8674" y="5520"/>
                    </a:cubicBezTo>
                    <a:cubicBezTo>
                      <a:pt x="8795" y="5520"/>
                      <a:pt x="8916" y="5512"/>
                      <a:pt x="9038" y="5494"/>
                    </a:cubicBezTo>
                    <a:lnTo>
                      <a:pt x="9240" y="5470"/>
                    </a:lnTo>
                    <a:lnTo>
                      <a:pt x="9193" y="5660"/>
                    </a:lnTo>
                    <a:cubicBezTo>
                      <a:pt x="9073" y="6125"/>
                      <a:pt x="9121" y="6625"/>
                      <a:pt x="9312" y="7077"/>
                    </a:cubicBezTo>
                    <a:lnTo>
                      <a:pt x="9383" y="7244"/>
                    </a:lnTo>
                    <a:lnTo>
                      <a:pt x="9193" y="7256"/>
                    </a:lnTo>
                    <a:cubicBezTo>
                      <a:pt x="8704" y="7304"/>
                      <a:pt x="8240" y="7494"/>
                      <a:pt x="7871" y="7816"/>
                    </a:cubicBezTo>
                    <a:cubicBezTo>
                      <a:pt x="7561" y="8089"/>
                      <a:pt x="7323" y="8435"/>
                      <a:pt x="7192" y="8816"/>
                    </a:cubicBezTo>
                    <a:lnTo>
                      <a:pt x="7145" y="8923"/>
                    </a:lnTo>
                    <a:lnTo>
                      <a:pt x="7026" y="8911"/>
                    </a:lnTo>
                    <a:cubicBezTo>
                      <a:pt x="6922" y="8898"/>
                      <a:pt x="6819" y="8891"/>
                      <a:pt x="6716" y="8891"/>
                    </a:cubicBezTo>
                    <a:cubicBezTo>
                      <a:pt x="6358" y="8891"/>
                      <a:pt x="6009" y="8973"/>
                      <a:pt x="5704" y="9149"/>
                    </a:cubicBezTo>
                    <a:lnTo>
                      <a:pt x="5549" y="9220"/>
                    </a:lnTo>
                    <a:lnTo>
                      <a:pt x="5490" y="9066"/>
                    </a:lnTo>
                    <a:cubicBezTo>
                      <a:pt x="5406" y="8816"/>
                      <a:pt x="5252" y="8578"/>
                      <a:pt x="5073" y="8387"/>
                    </a:cubicBezTo>
                    <a:cubicBezTo>
                      <a:pt x="4752" y="8030"/>
                      <a:pt x="4335" y="7792"/>
                      <a:pt x="3859" y="7696"/>
                    </a:cubicBezTo>
                    <a:lnTo>
                      <a:pt x="3692" y="7673"/>
                    </a:lnTo>
                    <a:lnTo>
                      <a:pt x="3751" y="7518"/>
                    </a:lnTo>
                    <a:cubicBezTo>
                      <a:pt x="4013" y="6887"/>
                      <a:pt x="3894" y="6184"/>
                      <a:pt x="3418" y="5660"/>
                    </a:cubicBezTo>
                    <a:lnTo>
                      <a:pt x="3406" y="5649"/>
                    </a:lnTo>
                    <a:lnTo>
                      <a:pt x="3394" y="5625"/>
                    </a:lnTo>
                    <a:lnTo>
                      <a:pt x="3251" y="5494"/>
                    </a:lnTo>
                    <a:lnTo>
                      <a:pt x="3418" y="5422"/>
                    </a:lnTo>
                    <a:cubicBezTo>
                      <a:pt x="3549" y="5363"/>
                      <a:pt x="3680" y="5291"/>
                      <a:pt x="3775" y="5196"/>
                    </a:cubicBezTo>
                    <a:cubicBezTo>
                      <a:pt x="4097" y="4934"/>
                      <a:pt x="4287" y="4565"/>
                      <a:pt x="4323" y="4160"/>
                    </a:cubicBezTo>
                    <a:lnTo>
                      <a:pt x="4347" y="4029"/>
                    </a:lnTo>
                    <a:lnTo>
                      <a:pt x="4490" y="4041"/>
                    </a:lnTo>
                    <a:cubicBezTo>
                      <a:pt x="4563" y="4049"/>
                      <a:pt x="4637" y="4053"/>
                      <a:pt x="4711" y="4053"/>
                    </a:cubicBezTo>
                    <a:cubicBezTo>
                      <a:pt x="5218" y="4053"/>
                      <a:pt x="5711" y="3875"/>
                      <a:pt x="6085" y="3553"/>
                    </a:cubicBezTo>
                    <a:lnTo>
                      <a:pt x="6276" y="3386"/>
                    </a:lnTo>
                    <a:close/>
                    <a:moveTo>
                      <a:pt x="4740" y="1"/>
                    </a:moveTo>
                    <a:cubicBezTo>
                      <a:pt x="4247" y="1"/>
                      <a:pt x="3750" y="167"/>
                      <a:pt x="3347" y="505"/>
                    </a:cubicBezTo>
                    <a:cubicBezTo>
                      <a:pt x="2811" y="958"/>
                      <a:pt x="2561" y="1636"/>
                      <a:pt x="2668" y="2315"/>
                    </a:cubicBezTo>
                    <a:lnTo>
                      <a:pt x="2680" y="2446"/>
                    </a:lnTo>
                    <a:lnTo>
                      <a:pt x="2525" y="2458"/>
                    </a:lnTo>
                    <a:cubicBezTo>
                      <a:pt x="2204" y="2505"/>
                      <a:pt x="1906" y="2624"/>
                      <a:pt x="1668" y="2839"/>
                    </a:cubicBezTo>
                    <a:cubicBezTo>
                      <a:pt x="1025" y="3374"/>
                      <a:pt x="942" y="4303"/>
                      <a:pt x="1453" y="4958"/>
                    </a:cubicBezTo>
                    <a:lnTo>
                      <a:pt x="1573" y="5113"/>
                    </a:lnTo>
                    <a:lnTo>
                      <a:pt x="1394" y="5172"/>
                    </a:lnTo>
                    <a:cubicBezTo>
                      <a:pt x="1192" y="5244"/>
                      <a:pt x="1001" y="5363"/>
                      <a:pt x="846" y="5494"/>
                    </a:cubicBezTo>
                    <a:cubicBezTo>
                      <a:pt x="72" y="6149"/>
                      <a:pt x="1" y="7280"/>
                      <a:pt x="680" y="8030"/>
                    </a:cubicBezTo>
                    <a:cubicBezTo>
                      <a:pt x="894" y="8256"/>
                      <a:pt x="1144" y="8435"/>
                      <a:pt x="1442" y="8518"/>
                    </a:cubicBezTo>
                    <a:lnTo>
                      <a:pt x="1608" y="8578"/>
                    </a:lnTo>
                    <a:lnTo>
                      <a:pt x="1513" y="8720"/>
                    </a:lnTo>
                    <a:cubicBezTo>
                      <a:pt x="1025" y="9530"/>
                      <a:pt x="1120" y="10542"/>
                      <a:pt x="1751" y="11245"/>
                    </a:cubicBezTo>
                    <a:cubicBezTo>
                      <a:pt x="2191" y="11719"/>
                      <a:pt x="2816" y="11971"/>
                      <a:pt x="3443" y="11971"/>
                    </a:cubicBezTo>
                    <a:cubicBezTo>
                      <a:pt x="3870" y="11971"/>
                      <a:pt x="4297" y="11855"/>
                      <a:pt x="4668" y="11614"/>
                    </a:cubicBezTo>
                    <a:lnTo>
                      <a:pt x="4811" y="11530"/>
                    </a:lnTo>
                    <a:lnTo>
                      <a:pt x="4882" y="11673"/>
                    </a:lnTo>
                    <a:cubicBezTo>
                      <a:pt x="4966" y="11852"/>
                      <a:pt x="5073" y="12018"/>
                      <a:pt x="5204" y="12185"/>
                    </a:cubicBezTo>
                    <a:cubicBezTo>
                      <a:pt x="5611" y="12625"/>
                      <a:pt x="6180" y="12850"/>
                      <a:pt x="6750" y="12850"/>
                    </a:cubicBezTo>
                    <a:cubicBezTo>
                      <a:pt x="7230" y="12850"/>
                      <a:pt x="7711" y="12690"/>
                      <a:pt x="8097" y="12364"/>
                    </a:cubicBezTo>
                    <a:cubicBezTo>
                      <a:pt x="8276" y="12209"/>
                      <a:pt x="8442" y="12018"/>
                      <a:pt x="8538" y="11804"/>
                    </a:cubicBezTo>
                    <a:lnTo>
                      <a:pt x="8597" y="11709"/>
                    </a:lnTo>
                    <a:lnTo>
                      <a:pt x="8716" y="11733"/>
                    </a:lnTo>
                    <a:cubicBezTo>
                      <a:pt x="8955" y="11807"/>
                      <a:pt x="9202" y="11844"/>
                      <a:pt x="9448" y="11844"/>
                    </a:cubicBezTo>
                    <a:cubicBezTo>
                      <a:pt x="10024" y="11844"/>
                      <a:pt x="10592" y="11644"/>
                      <a:pt x="11026" y="11268"/>
                    </a:cubicBezTo>
                    <a:cubicBezTo>
                      <a:pt x="11788" y="10602"/>
                      <a:pt x="12038" y="9542"/>
                      <a:pt x="11633" y="8637"/>
                    </a:cubicBezTo>
                    <a:lnTo>
                      <a:pt x="11562" y="8470"/>
                    </a:lnTo>
                    <a:lnTo>
                      <a:pt x="11752" y="8458"/>
                    </a:lnTo>
                    <a:cubicBezTo>
                      <a:pt x="12252" y="8411"/>
                      <a:pt x="12705" y="8220"/>
                      <a:pt x="13074" y="7899"/>
                    </a:cubicBezTo>
                    <a:cubicBezTo>
                      <a:pt x="14062" y="7065"/>
                      <a:pt x="14169" y="5601"/>
                      <a:pt x="13300" y="4660"/>
                    </a:cubicBezTo>
                    <a:cubicBezTo>
                      <a:pt x="12845" y="4175"/>
                      <a:pt x="12201" y="3896"/>
                      <a:pt x="11521" y="3896"/>
                    </a:cubicBezTo>
                    <a:cubicBezTo>
                      <a:pt x="11400" y="3896"/>
                      <a:pt x="11279" y="3904"/>
                      <a:pt x="11157" y="3922"/>
                    </a:cubicBezTo>
                    <a:lnTo>
                      <a:pt x="10955" y="3946"/>
                    </a:lnTo>
                    <a:lnTo>
                      <a:pt x="11002" y="3755"/>
                    </a:lnTo>
                    <a:cubicBezTo>
                      <a:pt x="11181" y="3041"/>
                      <a:pt x="10967" y="2279"/>
                      <a:pt x="10467" y="1731"/>
                    </a:cubicBezTo>
                    <a:cubicBezTo>
                      <a:pt x="9994" y="1214"/>
                      <a:pt x="9336" y="950"/>
                      <a:pt x="8675" y="950"/>
                    </a:cubicBezTo>
                    <a:cubicBezTo>
                      <a:pt x="8118" y="950"/>
                      <a:pt x="7560" y="1136"/>
                      <a:pt x="7109" y="1517"/>
                    </a:cubicBezTo>
                    <a:cubicBezTo>
                      <a:pt x="7073" y="1553"/>
                      <a:pt x="7038" y="1577"/>
                      <a:pt x="7014" y="1624"/>
                    </a:cubicBezTo>
                    <a:lnTo>
                      <a:pt x="6835" y="1803"/>
                    </a:lnTo>
                    <a:lnTo>
                      <a:pt x="6776" y="1565"/>
                    </a:lnTo>
                    <a:cubicBezTo>
                      <a:pt x="6692" y="1243"/>
                      <a:pt x="6537" y="946"/>
                      <a:pt x="6311" y="684"/>
                    </a:cubicBezTo>
                    <a:cubicBezTo>
                      <a:pt x="5899" y="232"/>
                      <a:pt x="5322" y="1"/>
                      <a:pt x="47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69"/>
              <p:cNvSpPr/>
              <p:nvPr/>
            </p:nvSpPr>
            <p:spPr>
              <a:xfrm rot="5400000">
                <a:off x="7744614" y="1238388"/>
                <a:ext cx="185449" cy="108982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1575" extrusionOk="0">
                    <a:moveTo>
                      <a:pt x="2679" y="0"/>
                    </a:moveTo>
                    <a:lnTo>
                      <a:pt x="2679" y="0"/>
                    </a:lnTo>
                    <a:cubicBezTo>
                      <a:pt x="2667" y="0"/>
                      <a:pt x="2667" y="24"/>
                      <a:pt x="2644" y="36"/>
                    </a:cubicBezTo>
                    <a:cubicBezTo>
                      <a:pt x="2632" y="48"/>
                      <a:pt x="2608" y="84"/>
                      <a:pt x="2608" y="108"/>
                    </a:cubicBezTo>
                    <a:cubicBezTo>
                      <a:pt x="2572" y="143"/>
                      <a:pt x="2548" y="179"/>
                      <a:pt x="2501" y="227"/>
                    </a:cubicBezTo>
                    <a:cubicBezTo>
                      <a:pt x="2453" y="274"/>
                      <a:pt x="2417" y="334"/>
                      <a:pt x="2346" y="381"/>
                    </a:cubicBezTo>
                    <a:cubicBezTo>
                      <a:pt x="2298" y="441"/>
                      <a:pt x="2239" y="477"/>
                      <a:pt x="2179" y="536"/>
                    </a:cubicBezTo>
                    <a:cubicBezTo>
                      <a:pt x="2096" y="596"/>
                      <a:pt x="2036" y="643"/>
                      <a:pt x="1965" y="703"/>
                    </a:cubicBezTo>
                    <a:cubicBezTo>
                      <a:pt x="1893" y="751"/>
                      <a:pt x="1822" y="810"/>
                      <a:pt x="1739" y="858"/>
                    </a:cubicBezTo>
                    <a:cubicBezTo>
                      <a:pt x="1691" y="882"/>
                      <a:pt x="1667" y="893"/>
                      <a:pt x="1620" y="929"/>
                    </a:cubicBezTo>
                    <a:lnTo>
                      <a:pt x="1501" y="989"/>
                    </a:lnTo>
                    <a:cubicBezTo>
                      <a:pt x="1429" y="1036"/>
                      <a:pt x="1334" y="1060"/>
                      <a:pt x="1251" y="1108"/>
                    </a:cubicBezTo>
                    <a:cubicBezTo>
                      <a:pt x="1155" y="1132"/>
                      <a:pt x="1084" y="1167"/>
                      <a:pt x="1000" y="1191"/>
                    </a:cubicBezTo>
                    <a:cubicBezTo>
                      <a:pt x="905" y="1227"/>
                      <a:pt x="822" y="1239"/>
                      <a:pt x="750" y="1274"/>
                    </a:cubicBezTo>
                    <a:cubicBezTo>
                      <a:pt x="727" y="1274"/>
                      <a:pt x="703" y="1286"/>
                      <a:pt x="691" y="1286"/>
                    </a:cubicBezTo>
                    <a:cubicBezTo>
                      <a:pt x="667" y="1298"/>
                      <a:pt x="643" y="1298"/>
                      <a:pt x="631" y="1298"/>
                    </a:cubicBezTo>
                    <a:cubicBezTo>
                      <a:pt x="584" y="1310"/>
                      <a:pt x="536" y="1334"/>
                      <a:pt x="500" y="1334"/>
                    </a:cubicBezTo>
                    <a:cubicBezTo>
                      <a:pt x="441" y="1346"/>
                      <a:pt x="369" y="1370"/>
                      <a:pt x="310" y="1370"/>
                    </a:cubicBezTo>
                    <a:cubicBezTo>
                      <a:pt x="250" y="1394"/>
                      <a:pt x="191" y="1405"/>
                      <a:pt x="143" y="1405"/>
                    </a:cubicBezTo>
                    <a:cubicBezTo>
                      <a:pt x="60" y="1417"/>
                      <a:pt x="0" y="1429"/>
                      <a:pt x="0" y="1429"/>
                    </a:cubicBezTo>
                    <a:lnTo>
                      <a:pt x="131" y="1477"/>
                    </a:lnTo>
                    <a:cubicBezTo>
                      <a:pt x="179" y="1489"/>
                      <a:pt x="238" y="1513"/>
                      <a:pt x="298" y="1524"/>
                    </a:cubicBezTo>
                    <a:cubicBezTo>
                      <a:pt x="358" y="1536"/>
                      <a:pt x="429" y="1536"/>
                      <a:pt x="500" y="1548"/>
                    </a:cubicBezTo>
                    <a:cubicBezTo>
                      <a:pt x="572" y="1548"/>
                      <a:pt x="643" y="1575"/>
                      <a:pt x="722" y="1575"/>
                    </a:cubicBezTo>
                    <a:cubicBezTo>
                      <a:pt x="735" y="1575"/>
                      <a:pt x="749" y="1574"/>
                      <a:pt x="762" y="1572"/>
                    </a:cubicBezTo>
                    <a:cubicBezTo>
                      <a:pt x="858" y="1548"/>
                      <a:pt x="953" y="1548"/>
                      <a:pt x="1060" y="1536"/>
                    </a:cubicBezTo>
                    <a:cubicBezTo>
                      <a:pt x="1096" y="1536"/>
                      <a:pt x="1143" y="1524"/>
                      <a:pt x="1203" y="1513"/>
                    </a:cubicBezTo>
                    <a:cubicBezTo>
                      <a:pt x="1251" y="1489"/>
                      <a:pt x="1310" y="1477"/>
                      <a:pt x="1358" y="1465"/>
                    </a:cubicBezTo>
                    <a:cubicBezTo>
                      <a:pt x="1441" y="1417"/>
                      <a:pt x="1560" y="1394"/>
                      <a:pt x="1655" y="1322"/>
                    </a:cubicBezTo>
                    <a:lnTo>
                      <a:pt x="1798" y="1251"/>
                    </a:lnTo>
                    <a:lnTo>
                      <a:pt x="1929" y="1167"/>
                    </a:lnTo>
                    <a:cubicBezTo>
                      <a:pt x="2024" y="1108"/>
                      <a:pt x="2096" y="1024"/>
                      <a:pt x="2167" y="953"/>
                    </a:cubicBezTo>
                    <a:cubicBezTo>
                      <a:pt x="2251" y="882"/>
                      <a:pt x="2310" y="810"/>
                      <a:pt x="2370" y="727"/>
                    </a:cubicBezTo>
                    <a:lnTo>
                      <a:pt x="2501" y="512"/>
                    </a:lnTo>
                    <a:cubicBezTo>
                      <a:pt x="2548" y="453"/>
                      <a:pt x="2560" y="381"/>
                      <a:pt x="2584" y="322"/>
                    </a:cubicBezTo>
                    <a:cubicBezTo>
                      <a:pt x="2620" y="262"/>
                      <a:pt x="2632" y="203"/>
                      <a:pt x="2644" y="155"/>
                    </a:cubicBezTo>
                    <a:cubicBezTo>
                      <a:pt x="2679" y="60"/>
                      <a:pt x="2679" y="24"/>
                      <a:pt x="2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3875" cap="rnd" cmpd="sng">
                <a:solidFill>
                  <a:srgbClr val="1621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853;p40">
            <a:extLst>
              <a:ext uri="{FF2B5EF4-FFF2-40B4-BE49-F238E27FC236}">
                <a16:creationId xmlns:a16="http://schemas.microsoft.com/office/drawing/2014/main" id="{EEC4E26B-57EA-9988-B8C2-6F79F0AC4A79}"/>
              </a:ext>
            </a:extLst>
          </p:cNvPr>
          <p:cNvSpPr/>
          <p:nvPr/>
        </p:nvSpPr>
        <p:spPr>
          <a:xfrm>
            <a:off x="2062175" y="981788"/>
            <a:ext cx="4892539" cy="668100"/>
          </a:xfrm>
          <a:custGeom>
            <a:avLst/>
            <a:gdLst>
              <a:gd name="connsiteX0" fmla="*/ 111352 w 4892539"/>
              <a:gd name="connsiteY0" fmla="*/ 0 h 668100"/>
              <a:gd name="connsiteX1" fmla="*/ 4892539 w 4892539"/>
              <a:gd name="connsiteY1" fmla="*/ 0 h 668100"/>
              <a:gd name="connsiteX2" fmla="*/ 4892539 w 4892539"/>
              <a:gd name="connsiteY2" fmla="*/ 0 h 668100"/>
              <a:gd name="connsiteX3" fmla="*/ 4892539 w 4892539"/>
              <a:gd name="connsiteY3" fmla="*/ 556748 h 668100"/>
              <a:gd name="connsiteX4" fmla="*/ 4781187 w 4892539"/>
              <a:gd name="connsiteY4" fmla="*/ 668100 h 668100"/>
              <a:gd name="connsiteX5" fmla="*/ 0 w 4892539"/>
              <a:gd name="connsiteY5" fmla="*/ 668100 h 668100"/>
              <a:gd name="connsiteX6" fmla="*/ 0 w 4892539"/>
              <a:gd name="connsiteY6" fmla="*/ 668100 h 668100"/>
              <a:gd name="connsiteX7" fmla="*/ 0 w 4892539"/>
              <a:gd name="connsiteY7" fmla="*/ 111352 h 668100"/>
              <a:gd name="connsiteX8" fmla="*/ 111352 w 4892539"/>
              <a:gd name="connsiteY8" fmla="*/ 0 h 66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2539" h="668100" extrusionOk="0">
                <a:moveTo>
                  <a:pt x="111352" y="0"/>
                </a:moveTo>
                <a:cubicBezTo>
                  <a:pt x="1403033" y="118645"/>
                  <a:pt x="3027339" y="116012"/>
                  <a:pt x="4892539" y="0"/>
                </a:cubicBezTo>
                <a:lnTo>
                  <a:pt x="4892539" y="0"/>
                </a:lnTo>
                <a:cubicBezTo>
                  <a:pt x="4910393" y="94287"/>
                  <a:pt x="4901728" y="494643"/>
                  <a:pt x="4892539" y="556748"/>
                </a:cubicBezTo>
                <a:cubicBezTo>
                  <a:pt x="4891048" y="619702"/>
                  <a:pt x="4841373" y="675350"/>
                  <a:pt x="4781187" y="668100"/>
                </a:cubicBezTo>
                <a:cubicBezTo>
                  <a:pt x="2976917" y="688287"/>
                  <a:pt x="1670437" y="820580"/>
                  <a:pt x="0" y="668100"/>
                </a:cubicBezTo>
                <a:lnTo>
                  <a:pt x="0" y="668100"/>
                </a:lnTo>
                <a:cubicBezTo>
                  <a:pt x="21769" y="527812"/>
                  <a:pt x="35020" y="210811"/>
                  <a:pt x="0" y="111352"/>
                </a:cubicBezTo>
                <a:cubicBezTo>
                  <a:pt x="-4653" y="49141"/>
                  <a:pt x="48639" y="1144"/>
                  <a:pt x="111352" y="0"/>
                </a:cubicBezTo>
                <a:close/>
              </a:path>
            </a:pathLst>
          </a:custGeom>
          <a:noFill/>
          <a:ln w="38100">
            <a:noFill/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1"/>
                </a:solidFill>
              </a:rPr>
              <a:t>HƯỚNG DẪN VỀ NHÀ</a:t>
            </a:r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7" name="Google Shape;1425;p61">
            <a:extLst>
              <a:ext uri="{FF2B5EF4-FFF2-40B4-BE49-F238E27FC236}">
                <a16:creationId xmlns:a16="http://schemas.microsoft.com/office/drawing/2014/main" id="{D07C6E34-91A3-5550-F63D-943C352253F9}"/>
              </a:ext>
            </a:extLst>
          </p:cNvPr>
          <p:cNvSpPr txBox="1"/>
          <p:nvPr/>
        </p:nvSpPr>
        <p:spPr>
          <a:xfrm>
            <a:off x="2508194" y="2201799"/>
            <a:ext cx="4000500" cy="1183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400" dirty="0" err="1">
                <a:solidFill>
                  <a:srgbClr val="152130"/>
                </a:solidFill>
              </a:rPr>
              <a:t>Xem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lại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nội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dung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bài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học</a:t>
            </a:r>
            <a:endParaRPr lang="en-VN" sz="2400" dirty="0">
              <a:solidFill>
                <a:srgbClr val="15213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400" dirty="0" err="1">
                <a:solidFill>
                  <a:srgbClr val="152130"/>
                </a:solidFill>
              </a:rPr>
              <a:t>Chuẩn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bị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tiết</a:t>
            </a:r>
            <a:r>
              <a:rPr lang="nl-NL" sz="2400" dirty="0">
                <a:solidFill>
                  <a:srgbClr val="152130"/>
                </a:solidFill>
              </a:rPr>
              <a:t> </a:t>
            </a:r>
            <a:r>
              <a:rPr lang="nl-NL" sz="2400" dirty="0" err="1">
                <a:solidFill>
                  <a:srgbClr val="152130"/>
                </a:solidFill>
              </a:rPr>
              <a:t>học</a:t>
            </a:r>
            <a:r>
              <a:rPr lang="nl-NL" sz="2400" dirty="0">
                <a:solidFill>
                  <a:srgbClr val="152130"/>
                </a:solidFill>
              </a:rPr>
              <a:t>: </a:t>
            </a:r>
            <a:r>
              <a:rPr lang="nl-NL" sz="2400" b="1" i="1" dirty="0" err="1">
                <a:solidFill>
                  <a:srgbClr val="152130"/>
                </a:solidFill>
              </a:rPr>
              <a:t>Trả</a:t>
            </a:r>
            <a:r>
              <a:rPr lang="nl-NL" sz="2400" b="1" i="1" dirty="0">
                <a:solidFill>
                  <a:srgbClr val="152130"/>
                </a:solidFill>
              </a:rPr>
              <a:t> </a:t>
            </a:r>
            <a:r>
              <a:rPr lang="nl-NL" sz="2400" b="1" i="1" dirty="0" err="1">
                <a:solidFill>
                  <a:srgbClr val="152130"/>
                </a:solidFill>
              </a:rPr>
              <a:t>bài</a:t>
            </a:r>
            <a:r>
              <a:rPr lang="nl-NL" sz="2400" b="1" i="1" dirty="0">
                <a:solidFill>
                  <a:srgbClr val="152130"/>
                </a:solidFill>
              </a:rPr>
              <a:t> </a:t>
            </a:r>
            <a:endParaRPr lang="en-VN" sz="2400" dirty="0">
              <a:solidFill>
                <a:srgbClr val="1521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943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B90C9291-34E2-8F13-65CA-89C69C11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6093" y="1668228"/>
            <a:ext cx="6191813" cy="1807043"/>
          </a:xfrm>
        </p:spPr>
        <p:txBody>
          <a:bodyPr>
            <a:noAutofit/>
          </a:bodyPr>
          <a:lstStyle/>
          <a:p>
            <a:pPr marL="7938" indent="0" algn="ctr">
              <a:lnSpc>
                <a:spcPct val="150000"/>
              </a:lnSpc>
            </a:pPr>
            <a:r>
              <a:rPr lang="en-VN" sz="3600" b="1" dirty="0">
                <a:solidFill>
                  <a:srgbClr val="CC1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21656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1" name="Google Shape;10201;p41"/>
          <p:cNvGrpSpPr/>
          <p:nvPr/>
        </p:nvGrpSpPr>
        <p:grpSpPr>
          <a:xfrm rot="218129">
            <a:off x="-1332748" y="873181"/>
            <a:ext cx="9499496" cy="3397139"/>
            <a:chOff x="3197875" y="3466725"/>
            <a:chExt cx="4366521" cy="1278779"/>
          </a:xfrm>
        </p:grpSpPr>
        <p:sp>
          <p:nvSpPr>
            <p:cNvPr id="10202" name="Google Shape;10202;p41"/>
            <p:cNvSpPr/>
            <p:nvPr/>
          </p:nvSpPr>
          <p:spPr>
            <a:xfrm>
              <a:off x="3197875" y="3466725"/>
              <a:ext cx="4366521" cy="1278779"/>
            </a:xfrm>
            <a:custGeom>
              <a:avLst/>
              <a:gdLst/>
              <a:ahLst/>
              <a:cxnLst/>
              <a:rect l="l" t="t" r="r" b="b"/>
              <a:pathLst>
                <a:path w="135375" h="39649" extrusionOk="0">
                  <a:moveTo>
                    <a:pt x="135374" y="1"/>
                  </a:moveTo>
                  <a:lnTo>
                    <a:pt x="47256" y="5085"/>
                  </a:lnTo>
                  <a:lnTo>
                    <a:pt x="49447" y="21158"/>
                  </a:lnTo>
                  <a:lnTo>
                    <a:pt x="49447" y="21158"/>
                  </a:lnTo>
                  <a:lnTo>
                    <a:pt x="18217" y="17265"/>
                  </a:lnTo>
                  <a:lnTo>
                    <a:pt x="25051" y="27171"/>
                  </a:lnTo>
                  <a:lnTo>
                    <a:pt x="0" y="28397"/>
                  </a:lnTo>
                  <a:lnTo>
                    <a:pt x="39898" y="37577"/>
                  </a:lnTo>
                  <a:lnTo>
                    <a:pt x="36076" y="26706"/>
                  </a:lnTo>
                  <a:lnTo>
                    <a:pt x="50661" y="28135"/>
                  </a:lnTo>
                  <a:lnTo>
                    <a:pt x="52078" y="39649"/>
                  </a:lnTo>
                  <a:lnTo>
                    <a:pt x="131195" y="34529"/>
                  </a:lnTo>
                  <a:lnTo>
                    <a:pt x="135374" y="1"/>
                  </a:lnTo>
                  <a:close/>
                </a:path>
              </a:pathLst>
            </a:custGeom>
            <a:solidFill>
              <a:srgbClr val="172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10203;p41"/>
            <p:cNvSpPr/>
            <p:nvPr/>
          </p:nvSpPr>
          <p:spPr>
            <a:xfrm>
              <a:off x="3336506" y="3502076"/>
              <a:ext cx="4173732" cy="1194278"/>
            </a:xfrm>
            <a:custGeom>
              <a:avLst/>
              <a:gdLst/>
              <a:ahLst/>
              <a:cxnLst/>
              <a:rect l="l" t="t" r="r" b="b"/>
              <a:pathLst>
                <a:path w="129398" h="37029" extrusionOk="0">
                  <a:moveTo>
                    <a:pt x="129398" y="0"/>
                  </a:moveTo>
                  <a:lnTo>
                    <a:pt x="44173" y="4834"/>
                  </a:lnTo>
                  <a:lnTo>
                    <a:pt x="46637" y="21074"/>
                  </a:lnTo>
                  <a:lnTo>
                    <a:pt x="16217" y="17252"/>
                  </a:lnTo>
                  <a:lnTo>
                    <a:pt x="16217" y="17252"/>
                  </a:lnTo>
                  <a:lnTo>
                    <a:pt x="23015" y="26956"/>
                  </a:lnTo>
                  <a:lnTo>
                    <a:pt x="1" y="27396"/>
                  </a:lnTo>
                  <a:lnTo>
                    <a:pt x="33731" y="34171"/>
                  </a:lnTo>
                  <a:lnTo>
                    <a:pt x="29826" y="24253"/>
                  </a:lnTo>
                  <a:lnTo>
                    <a:pt x="47852" y="26313"/>
                  </a:lnTo>
                  <a:lnTo>
                    <a:pt x="49054" y="37029"/>
                  </a:lnTo>
                  <a:lnTo>
                    <a:pt x="125421" y="31849"/>
                  </a:lnTo>
                  <a:lnTo>
                    <a:pt x="1293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Subtitle 4">
            <a:extLst>
              <a:ext uri="{FF2B5EF4-FFF2-40B4-BE49-F238E27FC236}">
                <a16:creationId xmlns:a16="http://schemas.microsoft.com/office/drawing/2014/main" id="{1B1FABDB-8147-C35F-25E3-2A53628C4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7000" y="1124885"/>
            <a:ext cx="3311674" cy="9057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solidFill>
                  <a:srgbClr val="02C1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 – VIẾT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B4C61886-CA7A-B3CC-71E1-3A686753EF40}"/>
              </a:ext>
            </a:extLst>
          </p:cNvPr>
          <p:cNvSpPr txBox="1">
            <a:spLocks/>
          </p:cNvSpPr>
          <p:nvPr/>
        </p:nvSpPr>
        <p:spPr>
          <a:xfrm>
            <a:off x="2337042" y="2143466"/>
            <a:ext cx="5471590" cy="169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5000" b="1" i="0" u="none" strike="noStrike" cap="none">
                <a:solidFill>
                  <a:schemeClr val="dk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7938" indent="0">
              <a:lnSpc>
                <a:spcPct val="130000"/>
              </a:lnSpc>
            </a:pPr>
            <a:r>
              <a:rPr lang="en-VN" sz="3200" dirty="0">
                <a:solidFill>
                  <a:srgbClr val="CC1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bài văn thuyết minh về quy tắc hoặc luật lệ trong trò chơi hay hoạt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7" name="Google Shape;10217;p43"/>
          <p:cNvSpPr/>
          <p:nvPr/>
        </p:nvSpPr>
        <p:spPr>
          <a:xfrm>
            <a:off x="417250" y="0"/>
            <a:ext cx="8147675" cy="5143500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17223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" name="Google Shape;853;p40">
            <a:extLst>
              <a:ext uri="{FF2B5EF4-FFF2-40B4-BE49-F238E27FC236}">
                <a16:creationId xmlns:a16="http://schemas.microsoft.com/office/drawing/2014/main" id="{68D2A15A-457A-6B0A-48CA-0A12EBC9807B}"/>
              </a:ext>
            </a:extLst>
          </p:cNvPr>
          <p:cNvSpPr/>
          <p:nvPr/>
        </p:nvSpPr>
        <p:spPr>
          <a:xfrm>
            <a:off x="2474789" y="781210"/>
            <a:ext cx="4288306" cy="668100"/>
          </a:xfrm>
          <a:custGeom>
            <a:avLst/>
            <a:gdLst>
              <a:gd name="connsiteX0" fmla="*/ 111352 w 4288306"/>
              <a:gd name="connsiteY0" fmla="*/ 0 h 668100"/>
              <a:gd name="connsiteX1" fmla="*/ 4288306 w 4288306"/>
              <a:gd name="connsiteY1" fmla="*/ 0 h 668100"/>
              <a:gd name="connsiteX2" fmla="*/ 4288306 w 4288306"/>
              <a:gd name="connsiteY2" fmla="*/ 0 h 668100"/>
              <a:gd name="connsiteX3" fmla="*/ 4288306 w 4288306"/>
              <a:gd name="connsiteY3" fmla="*/ 556748 h 668100"/>
              <a:gd name="connsiteX4" fmla="*/ 4176954 w 4288306"/>
              <a:gd name="connsiteY4" fmla="*/ 668100 h 668100"/>
              <a:gd name="connsiteX5" fmla="*/ 0 w 4288306"/>
              <a:gd name="connsiteY5" fmla="*/ 668100 h 668100"/>
              <a:gd name="connsiteX6" fmla="*/ 0 w 4288306"/>
              <a:gd name="connsiteY6" fmla="*/ 668100 h 668100"/>
              <a:gd name="connsiteX7" fmla="*/ 0 w 4288306"/>
              <a:gd name="connsiteY7" fmla="*/ 111352 h 668100"/>
              <a:gd name="connsiteX8" fmla="*/ 111352 w 4288306"/>
              <a:gd name="connsiteY8" fmla="*/ 0 h 66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8306" h="668100" extrusionOk="0">
                <a:moveTo>
                  <a:pt x="111352" y="0"/>
                </a:moveTo>
                <a:cubicBezTo>
                  <a:pt x="1859429" y="118645"/>
                  <a:pt x="2426415" y="116012"/>
                  <a:pt x="4288306" y="0"/>
                </a:cubicBezTo>
                <a:lnTo>
                  <a:pt x="4288306" y="0"/>
                </a:lnTo>
                <a:cubicBezTo>
                  <a:pt x="4306160" y="94287"/>
                  <a:pt x="4297495" y="494643"/>
                  <a:pt x="4288306" y="556748"/>
                </a:cubicBezTo>
                <a:cubicBezTo>
                  <a:pt x="4286815" y="619702"/>
                  <a:pt x="4237140" y="675350"/>
                  <a:pt x="4176954" y="668100"/>
                </a:cubicBezTo>
                <a:cubicBezTo>
                  <a:pt x="3278511" y="688287"/>
                  <a:pt x="1864243" y="820580"/>
                  <a:pt x="0" y="668100"/>
                </a:cubicBezTo>
                <a:lnTo>
                  <a:pt x="0" y="668100"/>
                </a:lnTo>
                <a:cubicBezTo>
                  <a:pt x="21769" y="527812"/>
                  <a:pt x="35020" y="210811"/>
                  <a:pt x="0" y="111352"/>
                </a:cubicBezTo>
                <a:cubicBezTo>
                  <a:pt x="-4653" y="49141"/>
                  <a:pt x="48639" y="1144"/>
                  <a:pt x="111352" y="0"/>
                </a:cubicBezTo>
                <a:close/>
              </a:path>
            </a:pathLst>
          </a:custGeom>
          <a:noFill/>
          <a:ln w="38100">
            <a:noFill/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02C1CA"/>
                </a:solidFill>
              </a:rPr>
              <a:t>NỘI DUNG BÀI HỌC</a:t>
            </a:r>
            <a:endParaRPr sz="3200" b="1" dirty="0">
              <a:solidFill>
                <a:srgbClr val="02C1CA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922DCC-4028-E883-F717-7220FE41D05B}"/>
              </a:ext>
            </a:extLst>
          </p:cNvPr>
          <p:cNvSpPr txBox="1"/>
          <p:nvPr/>
        </p:nvSpPr>
        <p:spPr>
          <a:xfrm>
            <a:off x="968644" y="1452024"/>
            <a:ext cx="7300595" cy="310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AutoNum type="arabicPeriod"/>
              <a:tabLst>
                <a:tab pos="180340" algn="l"/>
              </a:tabLst>
            </a:pPr>
            <a:r>
              <a:rPr lang="vi-VN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 cầu đối với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AutoNum type="arabicPeriod"/>
              <a:tabLst>
                <a:tab pos="180340" algn="l"/>
              </a:tabLst>
            </a:pP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nl-NL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nl-NL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nl-NL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endParaRPr lang="nl-NL" sz="2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AutoNum type="arabicPeriod"/>
              <a:tabLst>
                <a:tab pos="180340" algn="l"/>
              </a:tabLst>
            </a:pP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endParaRPr lang="nl-NL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AutoNum type="arabicPeriod"/>
              <a:tabLst>
                <a:tab pos="180340" algn="l"/>
              </a:tabLst>
            </a:pP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nl-NL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en-VN" sz="2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2" name="Google Shape;10322;p47"/>
          <p:cNvGrpSpPr/>
          <p:nvPr/>
        </p:nvGrpSpPr>
        <p:grpSpPr>
          <a:xfrm>
            <a:off x="5897541" y="1770347"/>
            <a:ext cx="3195294" cy="2799842"/>
            <a:chOff x="5095533" y="2011914"/>
            <a:chExt cx="2944158" cy="2579786"/>
          </a:xfrm>
        </p:grpSpPr>
        <p:sp>
          <p:nvSpPr>
            <p:cNvPr id="10323" name="Google Shape;10323;p47"/>
            <p:cNvSpPr/>
            <p:nvPr/>
          </p:nvSpPr>
          <p:spPr>
            <a:xfrm>
              <a:off x="6648090" y="4267656"/>
              <a:ext cx="426587" cy="234687"/>
            </a:xfrm>
            <a:custGeom>
              <a:avLst/>
              <a:gdLst/>
              <a:ahLst/>
              <a:cxnLst/>
              <a:rect l="l" t="t" r="r" b="b"/>
              <a:pathLst>
                <a:path w="22532" h="12396" extrusionOk="0">
                  <a:moveTo>
                    <a:pt x="11991" y="1"/>
                  </a:moveTo>
                  <a:cubicBezTo>
                    <a:pt x="11991" y="1"/>
                    <a:pt x="8388" y="4070"/>
                    <a:pt x="6420" y="6439"/>
                  </a:cubicBezTo>
                  <a:cubicBezTo>
                    <a:pt x="4452" y="8807"/>
                    <a:pt x="249" y="10075"/>
                    <a:pt x="116" y="11175"/>
                  </a:cubicBezTo>
                  <a:cubicBezTo>
                    <a:pt x="0" y="11937"/>
                    <a:pt x="1259" y="12395"/>
                    <a:pt x="3139" y="12395"/>
                  </a:cubicBezTo>
                  <a:cubicBezTo>
                    <a:pt x="3976" y="12395"/>
                    <a:pt x="4936" y="12305"/>
                    <a:pt x="5953" y="12109"/>
                  </a:cubicBezTo>
                  <a:cubicBezTo>
                    <a:pt x="9289" y="11476"/>
                    <a:pt x="10323" y="9574"/>
                    <a:pt x="12591" y="9274"/>
                  </a:cubicBezTo>
                  <a:cubicBezTo>
                    <a:pt x="14826" y="8974"/>
                    <a:pt x="16494" y="9141"/>
                    <a:pt x="19063" y="8040"/>
                  </a:cubicBezTo>
                  <a:cubicBezTo>
                    <a:pt x="21598" y="6906"/>
                    <a:pt x="22532" y="5838"/>
                    <a:pt x="21898" y="4237"/>
                  </a:cubicBezTo>
                  <a:cubicBezTo>
                    <a:pt x="21298" y="2669"/>
                    <a:pt x="19496" y="167"/>
                    <a:pt x="19496" y="167"/>
                  </a:cubicBezTo>
                  <a:lnTo>
                    <a:pt x="11991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47"/>
            <p:cNvSpPr/>
            <p:nvPr/>
          </p:nvSpPr>
          <p:spPr>
            <a:xfrm>
              <a:off x="6935070" y="4270193"/>
              <a:ext cx="139589" cy="163577"/>
            </a:xfrm>
            <a:custGeom>
              <a:avLst/>
              <a:gdLst/>
              <a:ahLst/>
              <a:cxnLst/>
              <a:rect l="l" t="t" r="r" b="b"/>
              <a:pathLst>
                <a:path w="7373" h="8640" extrusionOk="0">
                  <a:moveTo>
                    <a:pt x="2670" y="0"/>
                  </a:moveTo>
                  <a:lnTo>
                    <a:pt x="1736" y="1001"/>
                  </a:lnTo>
                  <a:cubicBezTo>
                    <a:pt x="1602" y="1268"/>
                    <a:pt x="1502" y="1501"/>
                    <a:pt x="1402" y="1801"/>
                  </a:cubicBezTo>
                  <a:cubicBezTo>
                    <a:pt x="835" y="3236"/>
                    <a:pt x="1" y="6305"/>
                    <a:pt x="1569" y="8640"/>
                  </a:cubicBezTo>
                  <a:cubicBezTo>
                    <a:pt x="2369" y="8473"/>
                    <a:pt x="3137" y="8206"/>
                    <a:pt x="3904" y="7906"/>
                  </a:cubicBezTo>
                  <a:cubicBezTo>
                    <a:pt x="6472" y="6772"/>
                    <a:pt x="7373" y="5671"/>
                    <a:pt x="6772" y="4103"/>
                  </a:cubicBezTo>
                  <a:cubicBezTo>
                    <a:pt x="6172" y="2535"/>
                    <a:pt x="4337" y="33"/>
                    <a:pt x="4337" y="33"/>
                  </a:cubicBezTo>
                  <a:lnTo>
                    <a:pt x="2670" y="0"/>
                  </a:ln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47"/>
            <p:cNvSpPr/>
            <p:nvPr/>
          </p:nvSpPr>
          <p:spPr>
            <a:xfrm>
              <a:off x="6435567" y="3585315"/>
              <a:ext cx="605651" cy="739087"/>
            </a:xfrm>
            <a:custGeom>
              <a:avLst/>
              <a:gdLst/>
              <a:ahLst/>
              <a:cxnLst/>
              <a:rect l="l" t="t" r="r" b="b"/>
              <a:pathLst>
                <a:path w="31990" h="39038" extrusionOk="0">
                  <a:moveTo>
                    <a:pt x="6156" y="0"/>
                  </a:moveTo>
                  <a:cubicBezTo>
                    <a:pt x="3207" y="0"/>
                    <a:pt x="589" y="793"/>
                    <a:pt x="334" y="3754"/>
                  </a:cubicBezTo>
                  <a:cubicBezTo>
                    <a:pt x="0" y="7623"/>
                    <a:pt x="5838" y="14728"/>
                    <a:pt x="12276" y="22968"/>
                  </a:cubicBezTo>
                  <a:cubicBezTo>
                    <a:pt x="18747" y="31207"/>
                    <a:pt x="20849" y="37044"/>
                    <a:pt x="23751" y="38479"/>
                  </a:cubicBezTo>
                  <a:cubicBezTo>
                    <a:pt x="24575" y="38886"/>
                    <a:pt x="25348" y="39038"/>
                    <a:pt x="26059" y="39038"/>
                  </a:cubicBezTo>
                  <a:cubicBezTo>
                    <a:pt x="27850" y="39038"/>
                    <a:pt x="29243" y="38074"/>
                    <a:pt x="30055" y="37812"/>
                  </a:cubicBezTo>
                  <a:cubicBezTo>
                    <a:pt x="31189" y="37478"/>
                    <a:pt x="31990" y="36210"/>
                    <a:pt x="31523" y="35410"/>
                  </a:cubicBezTo>
                  <a:cubicBezTo>
                    <a:pt x="31023" y="34609"/>
                    <a:pt x="22650" y="23134"/>
                    <a:pt x="22150" y="18298"/>
                  </a:cubicBezTo>
                  <a:cubicBezTo>
                    <a:pt x="21649" y="13461"/>
                    <a:pt x="17613" y="3921"/>
                    <a:pt x="17613" y="3921"/>
                  </a:cubicBezTo>
                  <a:cubicBezTo>
                    <a:pt x="17613" y="3921"/>
                    <a:pt x="12776" y="685"/>
                    <a:pt x="8907" y="185"/>
                  </a:cubicBezTo>
                  <a:cubicBezTo>
                    <a:pt x="7998" y="75"/>
                    <a:pt x="7062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47"/>
            <p:cNvSpPr/>
            <p:nvPr/>
          </p:nvSpPr>
          <p:spPr>
            <a:xfrm>
              <a:off x="6441890" y="4329543"/>
              <a:ext cx="507770" cy="214108"/>
            </a:xfrm>
            <a:custGeom>
              <a:avLst/>
              <a:gdLst/>
              <a:ahLst/>
              <a:cxnLst/>
              <a:rect l="l" t="t" r="r" b="b"/>
              <a:pathLst>
                <a:path w="26820" h="11309" extrusionOk="0">
                  <a:moveTo>
                    <a:pt x="23917" y="1"/>
                  </a:moveTo>
                  <a:lnTo>
                    <a:pt x="13243" y="635"/>
                  </a:lnTo>
                  <a:cubicBezTo>
                    <a:pt x="13243" y="635"/>
                    <a:pt x="9207" y="4838"/>
                    <a:pt x="7772" y="5471"/>
                  </a:cubicBezTo>
                  <a:cubicBezTo>
                    <a:pt x="6305" y="6138"/>
                    <a:pt x="0" y="8240"/>
                    <a:pt x="0" y="9374"/>
                  </a:cubicBezTo>
                  <a:cubicBezTo>
                    <a:pt x="0" y="10508"/>
                    <a:pt x="5971" y="11309"/>
                    <a:pt x="8406" y="11309"/>
                  </a:cubicBezTo>
                  <a:cubicBezTo>
                    <a:pt x="10841" y="11309"/>
                    <a:pt x="15511" y="9508"/>
                    <a:pt x="16979" y="9041"/>
                  </a:cubicBezTo>
                  <a:cubicBezTo>
                    <a:pt x="18447" y="8540"/>
                    <a:pt x="23250" y="7740"/>
                    <a:pt x="25051" y="6439"/>
                  </a:cubicBezTo>
                  <a:cubicBezTo>
                    <a:pt x="26819" y="5171"/>
                    <a:pt x="23917" y="1"/>
                    <a:pt x="23917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47"/>
            <p:cNvSpPr/>
            <p:nvPr/>
          </p:nvSpPr>
          <p:spPr>
            <a:xfrm>
              <a:off x="6441890" y="4457102"/>
              <a:ext cx="121263" cy="84022"/>
            </a:xfrm>
            <a:custGeom>
              <a:avLst/>
              <a:gdLst/>
              <a:ahLst/>
              <a:cxnLst/>
              <a:rect l="l" t="t" r="r" b="b"/>
              <a:pathLst>
                <a:path w="6405" h="4438" extrusionOk="0">
                  <a:moveTo>
                    <a:pt x="4570" y="1"/>
                  </a:moveTo>
                  <a:cubicBezTo>
                    <a:pt x="2402" y="835"/>
                    <a:pt x="33" y="1902"/>
                    <a:pt x="33" y="2603"/>
                  </a:cubicBezTo>
                  <a:cubicBezTo>
                    <a:pt x="0" y="3503"/>
                    <a:pt x="3669" y="4171"/>
                    <a:pt x="6405" y="4437"/>
                  </a:cubicBezTo>
                  <a:cubicBezTo>
                    <a:pt x="6238" y="3270"/>
                    <a:pt x="5871" y="2169"/>
                    <a:pt x="5337" y="1135"/>
                  </a:cubicBezTo>
                  <a:cubicBezTo>
                    <a:pt x="5137" y="735"/>
                    <a:pt x="4870" y="334"/>
                    <a:pt x="4570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47"/>
            <p:cNvSpPr/>
            <p:nvPr/>
          </p:nvSpPr>
          <p:spPr>
            <a:xfrm>
              <a:off x="6823299" y="4328918"/>
              <a:ext cx="126337" cy="153486"/>
            </a:xfrm>
            <a:custGeom>
              <a:avLst/>
              <a:gdLst/>
              <a:ahLst/>
              <a:cxnLst/>
              <a:rect l="l" t="t" r="r" b="b"/>
              <a:pathLst>
                <a:path w="6673" h="8107" extrusionOk="0">
                  <a:moveTo>
                    <a:pt x="3770" y="0"/>
                  </a:moveTo>
                  <a:lnTo>
                    <a:pt x="1001" y="167"/>
                  </a:lnTo>
                  <a:cubicBezTo>
                    <a:pt x="701" y="801"/>
                    <a:pt x="501" y="1435"/>
                    <a:pt x="368" y="2102"/>
                  </a:cubicBezTo>
                  <a:cubicBezTo>
                    <a:pt x="1" y="4137"/>
                    <a:pt x="268" y="6472"/>
                    <a:pt x="568" y="8106"/>
                  </a:cubicBezTo>
                  <a:cubicBezTo>
                    <a:pt x="2236" y="7706"/>
                    <a:pt x="3970" y="7139"/>
                    <a:pt x="4904" y="6472"/>
                  </a:cubicBezTo>
                  <a:cubicBezTo>
                    <a:pt x="6672" y="5171"/>
                    <a:pt x="377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47"/>
            <p:cNvSpPr/>
            <p:nvPr/>
          </p:nvSpPr>
          <p:spPr>
            <a:xfrm>
              <a:off x="6270751" y="3501733"/>
              <a:ext cx="651751" cy="863814"/>
            </a:xfrm>
            <a:custGeom>
              <a:avLst/>
              <a:gdLst/>
              <a:ahLst/>
              <a:cxnLst/>
              <a:rect l="l" t="t" r="r" b="b"/>
              <a:pathLst>
                <a:path w="34425" h="45626" extrusionOk="0">
                  <a:moveTo>
                    <a:pt x="10473" y="0"/>
                  </a:moveTo>
                  <a:cubicBezTo>
                    <a:pt x="5786" y="0"/>
                    <a:pt x="0" y="3244"/>
                    <a:pt x="0" y="6101"/>
                  </a:cubicBezTo>
                  <a:cubicBezTo>
                    <a:pt x="0" y="6101"/>
                    <a:pt x="100" y="9503"/>
                    <a:pt x="3236" y="14307"/>
                  </a:cubicBezTo>
                  <a:cubicBezTo>
                    <a:pt x="6371" y="19110"/>
                    <a:pt x="21182" y="39792"/>
                    <a:pt x="21182" y="39792"/>
                  </a:cubicBezTo>
                  <a:cubicBezTo>
                    <a:pt x="21182" y="39792"/>
                    <a:pt x="21182" y="43428"/>
                    <a:pt x="21416" y="44128"/>
                  </a:cubicBezTo>
                  <a:cubicBezTo>
                    <a:pt x="21592" y="44614"/>
                    <a:pt x="26606" y="45626"/>
                    <a:pt x="30189" y="45626"/>
                  </a:cubicBezTo>
                  <a:cubicBezTo>
                    <a:pt x="32019" y="45626"/>
                    <a:pt x="33476" y="45361"/>
                    <a:pt x="33724" y="44628"/>
                  </a:cubicBezTo>
                  <a:cubicBezTo>
                    <a:pt x="34425" y="42460"/>
                    <a:pt x="30822" y="37890"/>
                    <a:pt x="30822" y="37890"/>
                  </a:cubicBezTo>
                  <a:lnTo>
                    <a:pt x="19981" y="7535"/>
                  </a:lnTo>
                  <a:cubicBezTo>
                    <a:pt x="19981" y="7535"/>
                    <a:pt x="16612" y="797"/>
                    <a:pt x="11809" y="96"/>
                  </a:cubicBezTo>
                  <a:cubicBezTo>
                    <a:pt x="11378" y="31"/>
                    <a:pt x="10931" y="0"/>
                    <a:pt x="10473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47"/>
            <p:cNvSpPr/>
            <p:nvPr/>
          </p:nvSpPr>
          <p:spPr>
            <a:xfrm>
              <a:off x="7479421" y="2222601"/>
              <a:ext cx="560269" cy="1501499"/>
            </a:xfrm>
            <a:custGeom>
              <a:avLst/>
              <a:gdLst/>
              <a:ahLst/>
              <a:cxnLst/>
              <a:rect l="l" t="t" r="r" b="b"/>
              <a:pathLst>
                <a:path w="29593" h="79308" extrusionOk="0">
                  <a:moveTo>
                    <a:pt x="27652" y="0"/>
                  </a:moveTo>
                  <a:cubicBezTo>
                    <a:pt x="27531" y="0"/>
                    <a:pt x="27454" y="15"/>
                    <a:pt x="27454" y="15"/>
                  </a:cubicBezTo>
                  <a:lnTo>
                    <a:pt x="15579" y="148"/>
                  </a:lnTo>
                  <a:cubicBezTo>
                    <a:pt x="15579" y="148"/>
                    <a:pt x="15512" y="141"/>
                    <a:pt x="15407" y="141"/>
                  </a:cubicBezTo>
                  <a:cubicBezTo>
                    <a:pt x="15080" y="141"/>
                    <a:pt x="14380" y="217"/>
                    <a:pt x="14178" y="849"/>
                  </a:cubicBezTo>
                  <a:cubicBezTo>
                    <a:pt x="14178" y="849"/>
                    <a:pt x="11209" y="8354"/>
                    <a:pt x="11042" y="11090"/>
                  </a:cubicBezTo>
                  <a:cubicBezTo>
                    <a:pt x="10909" y="13792"/>
                    <a:pt x="11609" y="13358"/>
                    <a:pt x="10475" y="16894"/>
                  </a:cubicBezTo>
                  <a:cubicBezTo>
                    <a:pt x="9341" y="20430"/>
                    <a:pt x="6072" y="28802"/>
                    <a:pt x="4237" y="35607"/>
                  </a:cubicBezTo>
                  <a:cubicBezTo>
                    <a:pt x="1735" y="44780"/>
                    <a:pt x="1102" y="54487"/>
                    <a:pt x="935" y="63927"/>
                  </a:cubicBezTo>
                  <a:cubicBezTo>
                    <a:pt x="935" y="65462"/>
                    <a:pt x="1" y="78505"/>
                    <a:pt x="2369" y="78505"/>
                  </a:cubicBezTo>
                  <a:cubicBezTo>
                    <a:pt x="3507" y="78505"/>
                    <a:pt x="8249" y="79308"/>
                    <a:pt x="12091" y="79308"/>
                  </a:cubicBezTo>
                  <a:cubicBezTo>
                    <a:pt x="14892" y="79308"/>
                    <a:pt x="17215" y="78881"/>
                    <a:pt x="17313" y="77404"/>
                  </a:cubicBezTo>
                  <a:cubicBezTo>
                    <a:pt x="18180" y="63527"/>
                    <a:pt x="15679" y="49984"/>
                    <a:pt x="20482" y="36474"/>
                  </a:cubicBezTo>
                  <a:cubicBezTo>
                    <a:pt x="22350" y="31237"/>
                    <a:pt x="24518" y="25700"/>
                    <a:pt x="26086" y="20196"/>
                  </a:cubicBezTo>
                  <a:cubicBezTo>
                    <a:pt x="27687" y="14726"/>
                    <a:pt x="27954" y="9022"/>
                    <a:pt x="29022" y="3417"/>
                  </a:cubicBezTo>
                  <a:cubicBezTo>
                    <a:pt x="29593" y="289"/>
                    <a:pt x="28189" y="0"/>
                    <a:pt x="27652" y="0"/>
                  </a:cubicBezTo>
                  <a:close/>
                </a:path>
              </a:pathLst>
            </a:custGeom>
            <a:solidFill>
              <a:srgbClr val="162130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47"/>
            <p:cNvSpPr/>
            <p:nvPr/>
          </p:nvSpPr>
          <p:spPr>
            <a:xfrm>
              <a:off x="7680869" y="2222582"/>
              <a:ext cx="349892" cy="385466"/>
            </a:xfrm>
            <a:custGeom>
              <a:avLst/>
              <a:gdLst/>
              <a:ahLst/>
              <a:cxnLst/>
              <a:rect l="l" t="t" r="r" b="b"/>
              <a:pathLst>
                <a:path w="18481" h="20360" extrusionOk="0">
                  <a:moveTo>
                    <a:pt x="17018" y="0"/>
                  </a:moveTo>
                  <a:cubicBezTo>
                    <a:pt x="16893" y="0"/>
                    <a:pt x="16813" y="16"/>
                    <a:pt x="16813" y="16"/>
                  </a:cubicBezTo>
                  <a:lnTo>
                    <a:pt x="4938" y="149"/>
                  </a:lnTo>
                  <a:cubicBezTo>
                    <a:pt x="4938" y="149"/>
                    <a:pt x="4871" y="142"/>
                    <a:pt x="4766" y="142"/>
                  </a:cubicBezTo>
                  <a:cubicBezTo>
                    <a:pt x="4439" y="142"/>
                    <a:pt x="3739" y="218"/>
                    <a:pt x="3537" y="850"/>
                  </a:cubicBezTo>
                  <a:cubicBezTo>
                    <a:pt x="3537" y="850"/>
                    <a:pt x="1068" y="7121"/>
                    <a:pt x="501" y="10257"/>
                  </a:cubicBezTo>
                  <a:cubicBezTo>
                    <a:pt x="134" y="11624"/>
                    <a:pt x="1" y="13059"/>
                    <a:pt x="134" y="14493"/>
                  </a:cubicBezTo>
                  <a:cubicBezTo>
                    <a:pt x="401" y="16962"/>
                    <a:pt x="1102" y="19163"/>
                    <a:pt x="4637" y="20064"/>
                  </a:cubicBezTo>
                  <a:cubicBezTo>
                    <a:pt x="5452" y="20261"/>
                    <a:pt x="6319" y="20359"/>
                    <a:pt x="7180" y="20359"/>
                  </a:cubicBezTo>
                  <a:cubicBezTo>
                    <a:pt x="9527" y="20359"/>
                    <a:pt x="11827" y="19627"/>
                    <a:pt x="12877" y="18162"/>
                  </a:cubicBezTo>
                  <a:cubicBezTo>
                    <a:pt x="14344" y="17062"/>
                    <a:pt x="14044" y="15127"/>
                    <a:pt x="14945" y="13192"/>
                  </a:cubicBezTo>
                  <a:cubicBezTo>
                    <a:pt x="16379" y="10223"/>
                    <a:pt x="16946" y="5387"/>
                    <a:pt x="18080" y="2551"/>
                  </a:cubicBezTo>
                  <a:cubicBezTo>
                    <a:pt x="18214" y="2284"/>
                    <a:pt x="18347" y="1984"/>
                    <a:pt x="18481" y="1717"/>
                  </a:cubicBezTo>
                  <a:cubicBezTo>
                    <a:pt x="18352" y="178"/>
                    <a:pt x="17435" y="0"/>
                    <a:pt x="17018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47"/>
            <p:cNvSpPr/>
            <p:nvPr/>
          </p:nvSpPr>
          <p:spPr>
            <a:xfrm>
              <a:off x="7763599" y="2224134"/>
              <a:ext cx="273480" cy="1487924"/>
            </a:xfrm>
            <a:custGeom>
              <a:avLst/>
              <a:gdLst/>
              <a:ahLst/>
              <a:cxnLst/>
              <a:rect l="l" t="t" r="r" b="b"/>
              <a:pathLst>
                <a:path w="14445" h="78591" extrusionOk="0">
                  <a:moveTo>
                    <a:pt x="13177" y="1"/>
                  </a:moveTo>
                  <a:lnTo>
                    <a:pt x="13177" y="34"/>
                  </a:lnTo>
                  <a:cubicBezTo>
                    <a:pt x="11876" y="2302"/>
                    <a:pt x="10842" y="4704"/>
                    <a:pt x="10141" y="7206"/>
                  </a:cubicBezTo>
                  <a:cubicBezTo>
                    <a:pt x="9007" y="11342"/>
                    <a:pt x="9674" y="12476"/>
                    <a:pt x="8540" y="19615"/>
                  </a:cubicBezTo>
                  <a:cubicBezTo>
                    <a:pt x="7372" y="26753"/>
                    <a:pt x="3236" y="34826"/>
                    <a:pt x="1635" y="42198"/>
                  </a:cubicBezTo>
                  <a:cubicBezTo>
                    <a:pt x="1" y="49570"/>
                    <a:pt x="701" y="75588"/>
                    <a:pt x="935" y="76722"/>
                  </a:cubicBezTo>
                  <a:cubicBezTo>
                    <a:pt x="1035" y="77356"/>
                    <a:pt x="1068" y="77957"/>
                    <a:pt x="1035" y="78590"/>
                  </a:cubicBezTo>
                  <a:cubicBezTo>
                    <a:pt x="1802" y="78290"/>
                    <a:pt x="2269" y="77890"/>
                    <a:pt x="2302" y="77356"/>
                  </a:cubicBezTo>
                  <a:cubicBezTo>
                    <a:pt x="3169" y="63480"/>
                    <a:pt x="668" y="49903"/>
                    <a:pt x="5504" y="36427"/>
                  </a:cubicBezTo>
                  <a:cubicBezTo>
                    <a:pt x="7372" y="31156"/>
                    <a:pt x="9507" y="25619"/>
                    <a:pt x="11108" y="20149"/>
                  </a:cubicBezTo>
                  <a:cubicBezTo>
                    <a:pt x="12676" y="14678"/>
                    <a:pt x="12976" y="8974"/>
                    <a:pt x="14011" y="3336"/>
                  </a:cubicBezTo>
                  <a:cubicBezTo>
                    <a:pt x="14444" y="1001"/>
                    <a:pt x="13744" y="268"/>
                    <a:pt x="13177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47"/>
            <p:cNvSpPr/>
            <p:nvPr/>
          </p:nvSpPr>
          <p:spPr>
            <a:xfrm>
              <a:off x="6767736" y="3826878"/>
              <a:ext cx="943520" cy="756126"/>
            </a:xfrm>
            <a:custGeom>
              <a:avLst/>
              <a:gdLst/>
              <a:ahLst/>
              <a:cxnLst/>
              <a:rect l="l" t="t" r="r" b="b"/>
              <a:pathLst>
                <a:path w="49836" h="39938" extrusionOk="0">
                  <a:moveTo>
                    <a:pt x="19848" y="0"/>
                  </a:moveTo>
                  <a:lnTo>
                    <a:pt x="19848" y="11108"/>
                  </a:lnTo>
                  <a:lnTo>
                    <a:pt x="22383" y="11108"/>
                  </a:lnTo>
                  <a:lnTo>
                    <a:pt x="22383" y="29021"/>
                  </a:lnTo>
                  <a:lnTo>
                    <a:pt x="0" y="36160"/>
                  </a:lnTo>
                  <a:lnTo>
                    <a:pt x="0" y="37928"/>
                  </a:lnTo>
                  <a:cubicBezTo>
                    <a:pt x="0" y="39028"/>
                    <a:pt x="901" y="39929"/>
                    <a:pt x="2035" y="39929"/>
                  </a:cubicBezTo>
                  <a:cubicBezTo>
                    <a:pt x="3136" y="39929"/>
                    <a:pt x="4037" y="39028"/>
                    <a:pt x="4037" y="37928"/>
                  </a:cubicBezTo>
                  <a:lnTo>
                    <a:pt x="4037" y="37661"/>
                  </a:lnTo>
                  <a:lnTo>
                    <a:pt x="22750" y="35492"/>
                  </a:lnTo>
                  <a:lnTo>
                    <a:pt x="22750" y="38161"/>
                  </a:lnTo>
                  <a:cubicBezTo>
                    <a:pt x="22750" y="39345"/>
                    <a:pt x="23642" y="39937"/>
                    <a:pt x="24535" y="39937"/>
                  </a:cubicBezTo>
                  <a:cubicBezTo>
                    <a:pt x="25427" y="39937"/>
                    <a:pt x="26319" y="39345"/>
                    <a:pt x="26319" y="38161"/>
                  </a:cubicBezTo>
                  <a:lnTo>
                    <a:pt x="26319" y="35392"/>
                  </a:lnTo>
                  <a:lnTo>
                    <a:pt x="45766" y="37661"/>
                  </a:lnTo>
                  <a:lnTo>
                    <a:pt x="45766" y="37928"/>
                  </a:lnTo>
                  <a:cubicBezTo>
                    <a:pt x="45833" y="39212"/>
                    <a:pt x="46817" y="39854"/>
                    <a:pt x="47801" y="39854"/>
                  </a:cubicBezTo>
                  <a:cubicBezTo>
                    <a:pt x="48785" y="39854"/>
                    <a:pt x="49769" y="39212"/>
                    <a:pt x="49836" y="37928"/>
                  </a:cubicBezTo>
                  <a:lnTo>
                    <a:pt x="49836" y="36160"/>
                  </a:lnTo>
                  <a:lnTo>
                    <a:pt x="26786" y="28821"/>
                  </a:lnTo>
                  <a:lnTo>
                    <a:pt x="26686" y="28721"/>
                  </a:lnTo>
                  <a:lnTo>
                    <a:pt x="26686" y="11108"/>
                  </a:lnTo>
                  <a:lnTo>
                    <a:pt x="29188" y="11108"/>
                  </a:lnTo>
                  <a:lnTo>
                    <a:pt x="29188" y="0"/>
                  </a:lnTo>
                  <a:close/>
                </a:path>
              </a:pathLst>
            </a:custGeom>
            <a:solidFill>
              <a:srgbClr val="162130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47"/>
            <p:cNvSpPr/>
            <p:nvPr/>
          </p:nvSpPr>
          <p:spPr>
            <a:xfrm>
              <a:off x="7191457" y="4039060"/>
              <a:ext cx="81504" cy="331565"/>
            </a:xfrm>
            <a:custGeom>
              <a:avLst/>
              <a:gdLst/>
              <a:ahLst/>
              <a:cxnLst/>
              <a:rect l="l" t="t" r="r" b="b"/>
              <a:pathLst>
                <a:path w="4305" h="17513" extrusionOk="0">
                  <a:moveTo>
                    <a:pt x="1" y="0"/>
                  </a:moveTo>
                  <a:lnTo>
                    <a:pt x="1" y="17513"/>
                  </a:lnTo>
                  <a:lnTo>
                    <a:pt x="4304" y="17513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47"/>
            <p:cNvSpPr/>
            <p:nvPr/>
          </p:nvSpPr>
          <p:spPr>
            <a:xfrm>
              <a:off x="6679327" y="3680994"/>
              <a:ext cx="1149411" cy="184440"/>
            </a:xfrm>
            <a:custGeom>
              <a:avLst/>
              <a:gdLst/>
              <a:ahLst/>
              <a:cxnLst/>
              <a:rect l="l" t="t" r="r" b="b"/>
              <a:pathLst>
                <a:path w="60711" h="9742" extrusionOk="0">
                  <a:moveTo>
                    <a:pt x="1668" y="1"/>
                  </a:moveTo>
                  <a:cubicBezTo>
                    <a:pt x="768" y="1"/>
                    <a:pt x="0" y="735"/>
                    <a:pt x="0" y="1669"/>
                  </a:cubicBezTo>
                  <a:lnTo>
                    <a:pt x="0" y="8073"/>
                  </a:lnTo>
                  <a:cubicBezTo>
                    <a:pt x="0" y="9007"/>
                    <a:pt x="768" y="9741"/>
                    <a:pt x="1668" y="9741"/>
                  </a:cubicBezTo>
                  <a:lnTo>
                    <a:pt x="59042" y="9741"/>
                  </a:lnTo>
                  <a:cubicBezTo>
                    <a:pt x="59976" y="9741"/>
                    <a:pt x="60710" y="9007"/>
                    <a:pt x="60710" y="8073"/>
                  </a:cubicBezTo>
                  <a:lnTo>
                    <a:pt x="60710" y="1669"/>
                  </a:lnTo>
                  <a:cubicBezTo>
                    <a:pt x="60710" y="735"/>
                    <a:pt x="59976" y="1"/>
                    <a:pt x="59042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47"/>
            <p:cNvSpPr/>
            <p:nvPr/>
          </p:nvSpPr>
          <p:spPr>
            <a:xfrm>
              <a:off x="6650267" y="2278865"/>
              <a:ext cx="369468" cy="465683"/>
            </a:xfrm>
            <a:custGeom>
              <a:avLst/>
              <a:gdLst/>
              <a:ahLst/>
              <a:cxnLst/>
              <a:rect l="l" t="t" r="r" b="b"/>
              <a:pathLst>
                <a:path w="19515" h="24597" extrusionOk="0">
                  <a:moveTo>
                    <a:pt x="12615" y="1"/>
                  </a:moveTo>
                  <a:cubicBezTo>
                    <a:pt x="8609" y="1"/>
                    <a:pt x="520" y="4777"/>
                    <a:pt x="301" y="7317"/>
                  </a:cubicBezTo>
                  <a:cubicBezTo>
                    <a:pt x="1" y="10453"/>
                    <a:pt x="1369" y="17091"/>
                    <a:pt x="4204" y="18859"/>
                  </a:cubicBezTo>
                  <a:cubicBezTo>
                    <a:pt x="4204" y="18859"/>
                    <a:pt x="7606" y="19926"/>
                    <a:pt x="8774" y="20293"/>
                  </a:cubicBezTo>
                  <a:cubicBezTo>
                    <a:pt x="9941" y="20693"/>
                    <a:pt x="13844" y="24596"/>
                    <a:pt x="13844" y="24596"/>
                  </a:cubicBezTo>
                  <a:cubicBezTo>
                    <a:pt x="13844" y="24596"/>
                    <a:pt x="18547" y="12888"/>
                    <a:pt x="18914" y="11820"/>
                  </a:cubicBezTo>
                  <a:cubicBezTo>
                    <a:pt x="19315" y="10753"/>
                    <a:pt x="19515" y="10052"/>
                    <a:pt x="19515" y="10052"/>
                  </a:cubicBezTo>
                  <a:lnTo>
                    <a:pt x="19515" y="10052"/>
                  </a:lnTo>
                  <a:cubicBezTo>
                    <a:pt x="19163" y="10173"/>
                    <a:pt x="18802" y="10231"/>
                    <a:pt x="18445" y="10231"/>
                  </a:cubicBezTo>
                  <a:cubicBezTo>
                    <a:pt x="17514" y="10231"/>
                    <a:pt x="16615" y="9832"/>
                    <a:pt x="16012" y="9085"/>
                  </a:cubicBezTo>
                  <a:cubicBezTo>
                    <a:pt x="14344" y="7317"/>
                    <a:pt x="16479" y="3815"/>
                    <a:pt x="14545" y="779"/>
                  </a:cubicBezTo>
                  <a:cubicBezTo>
                    <a:pt x="14188" y="235"/>
                    <a:pt x="13501" y="1"/>
                    <a:pt x="12615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47"/>
            <p:cNvSpPr/>
            <p:nvPr/>
          </p:nvSpPr>
          <p:spPr>
            <a:xfrm>
              <a:off x="6530299" y="2151589"/>
              <a:ext cx="249474" cy="393398"/>
            </a:xfrm>
            <a:custGeom>
              <a:avLst/>
              <a:gdLst/>
              <a:ahLst/>
              <a:cxnLst/>
              <a:rect l="l" t="t" r="r" b="b"/>
              <a:pathLst>
                <a:path w="13177" h="20779" extrusionOk="0">
                  <a:moveTo>
                    <a:pt x="8025" y="1"/>
                  </a:moveTo>
                  <a:cubicBezTo>
                    <a:pt x="7564" y="1"/>
                    <a:pt x="7069" y="65"/>
                    <a:pt x="6538" y="197"/>
                  </a:cubicBezTo>
                  <a:cubicBezTo>
                    <a:pt x="3002" y="1031"/>
                    <a:pt x="300" y="5200"/>
                    <a:pt x="467" y="7602"/>
                  </a:cubicBezTo>
                  <a:cubicBezTo>
                    <a:pt x="467" y="7602"/>
                    <a:pt x="667" y="10237"/>
                    <a:pt x="1368" y="11338"/>
                  </a:cubicBezTo>
                  <a:cubicBezTo>
                    <a:pt x="2035" y="12406"/>
                    <a:pt x="2735" y="14340"/>
                    <a:pt x="2235" y="15241"/>
                  </a:cubicBezTo>
                  <a:cubicBezTo>
                    <a:pt x="1735" y="16108"/>
                    <a:pt x="0" y="17076"/>
                    <a:pt x="300" y="18043"/>
                  </a:cubicBezTo>
                  <a:cubicBezTo>
                    <a:pt x="567" y="19044"/>
                    <a:pt x="2935" y="19411"/>
                    <a:pt x="2935" y="19411"/>
                  </a:cubicBezTo>
                  <a:lnTo>
                    <a:pt x="3503" y="20778"/>
                  </a:lnTo>
                  <a:cubicBezTo>
                    <a:pt x="3503" y="20778"/>
                    <a:pt x="4729" y="20078"/>
                    <a:pt x="6063" y="20078"/>
                  </a:cubicBezTo>
                  <a:cubicBezTo>
                    <a:pt x="6376" y="20078"/>
                    <a:pt x="6695" y="20116"/>
                    <a:pt x="7005" y="20211"/>
                  </a:cubicBezTo>
                  <a:cubicBezTo>
                    <a:pt x="7375" y="20315"/>
                    <a:pt x="7812" y="20367"/>
                    <a:pt x="8276" y="20367"/>
                  </a:cubicBezTo>
                  <a:cubicBezTo>
                    <a:pt x="9903" y="20367"/>
                    <a:pt x="11856" y="19719"/>
                    <a:pt x="12376" y="18343"/>
                  </a:cubicBezTo>
                  <a:cubicBezTo>
                    <a:pt x="13076" y="16609"/>
                    <a:pt x="13176" y="10137"/>
                    <a:pt x="12576" y="5767"/>
                  </a:cubicBezTo>
                  <a:cubicBezTo>
                    <a:pt x="12095" y="2032"/>
                    <a:pt x="10605" y="1"/>
                    <a:pt x="8025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47"/>
            <p:cNvSpPr/>
            <p:nvPr/>
          </p:nvSpPr>
          <p:spPr>
            <a:xfrm>
              <a:off x="6594704" y="2334655"/>
              <a:ext cx="35385" cy="53693"/>
            </a:xfrm>
            <a:custGeom>
              <a:avLst/>
              <a:gdLst/>
              <a:ahLst/>
              <a:cxnLst/>
              <a:rect l="l" t="t" r="r" b="b"/>
              <a:pathLst>
                <a:path w="1869" h="2836" fill="none" extrusionOk="0">
                  <a:moveTo>
                    <a:pt x="0" y="2836"/>
                  </a:moveTo>
                  <a:cubicBezTo>
                    <a:pt x="0" y="2836"/>
                    <a:pt x="0" y="300"/>
                    <a:pt x="1868" y="0"/>
                  </a:cubicBezTo>
                </a:path>
              </a:pathLst>
            </a:custGeom>
            <a:noFill/>
            <a:ln w="2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47"/>
            <p:cNvSpPr/>
            <p:nvPr/>
          </p:nvSpPr>
          <p:spPr>
            <a:xfrm>
              <a:off x="6607956" y="2385315"/>
              <a:ext cx="25294" cy="38717"/>
            </a:xfrm>
            <a:custGeom>
              <a:avLst/>
              <a:gdLst/>
              <a:ahLst/>
              <a:cxnLst/>
              <a:rect l="l" t="t" r="r" b="b"/>
              <a:pathLst>
                <a:path w="1336" h="2045" extrusionOk="0">
                  <a:moveTo>
                    <a:pt x="399" y="0"/>
                  </a:moveTo>
                  <a:cubicBezTo>
                    <a:pt x="365" y="0"/>
                    <a:pt x="332" y="9"/>
                    <a:pt x="301" y="26"/>
                  </a:cubicBezTo>
                  <a:cubicBezTo>
                    <a:pt x="34" y="126"/>
                    <a:pt x="1" y="627"/>
                    <a:pt x="234" y="1194"/>
                  </a:cubicBezTo>
                  <a:cubicBezTo>
                    <a:pt x="412" y="1698"/>
                    <a:pt x="722" y="2044"/>
                    <a:pt x="977" y="2044"/>
                  </a:cubicBezTo>
                  <a:cubicBezTo>
                    <a:pt x="1008" y="2044"/>
                    <a:pt x="1039" y="2039"/>
                    <a:pt x="1068" y="2028"/>
                  </a:cubicBezTo>
                  <a:cubicBezTo>
                    <a:pt x="1302" y="1928"/>
                    <a:pt x="1335" y="1394"/>
                    <a:pt x="1135" y="860"/>
                  </a:cubicBezTo>
                  <a:cubicBezTo>
                    <a:pt x="932" y="367"/>
                    <a:pt x="628" y="0"/>
                    <a:pt x="3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47"/>
            <p:cNvSpPr/>
            <p:nvPr/>
          </p:nvSpPr>
          <p:spPr>
            <a:xfrm>
              <a:off x="6675540" y="2304971"/>
              <a:ext cx="27793" cy="25919"/>
            </a:xfrm>
            <a:custGeom>
              <a:avLst/>
              <a:gdLst/>
              <a:ahLst/>
              <a:cxnLst/>
              <a:rect l="l" t="t" r="r" b="b"/>
              <a:pathLst>
                <a:path w="1468" h="1369" fill="none" extrusionOk="0">
                  <a:moveTo>
                    <a:pt x="601" y="0"/>
                  </a:moveTo>
                  <a:cubicBezTo>
                    <a:pt x="601" y="0"/>
                    <a:pt x="1468" y="968"/>
                    <a:pt x="0" y="13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47"/>
            <p:cNvSpPr/>
            <p:nvPr/>
          </p:nvSpPr>
          <p:spPr>
            <a:xfrm>
              <a:off x="6703313" y="2304971"/>
              <a:ext cx="22132" cy="27812"/>
            </a:xfrm>
            <a:custGeom>
              <a:avLst/>
              <a:gdLst/>
              <a:ahLst/>
              <a:cxnLst/>
              <a:rect l="l" t="t" r="r" b="b"/>
              <a:pathLst>
                <a:path w="1169" h="1469" fill="none" extrusionOk="0">
                  <a:moveTo>
                    <a:pt x="301" y="0"/>
                  </a:moveTo>
                  <a:cubicBezTo>
                    <a:pt x="301" y="0"/>
                    <a:pt x="1" y="1468"/>
                    <a:pt x="1168" y="14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47"/>
            <p:cNvSpPr/>
            <p:nvPr/>
          </p:nvSpPr>
          <p:spPr>
            <a:xfrm>
              <a:off x="6679327" y="2330869"/>
              <a:ext cx="18327" cy="24006"/>
            </a:xfrm>
            <a:custGeom>
              <a:avLst/>
              <a:gdLst/>
              <a:ahLst/>
              <a:cxnLst/>
              <a:rect l="l" t="t" r="r" b="b"/>
              <a:pathLst>
                <a:path w="968" h="1268" fill="none" extrusionOk="0">
                  <a:moveTo>
                    <a:pt x="0" y="801"/>
                  </a:moveTo>
                  <a:cubicBezTo>
                    <a:pt x="0" y="801"/>
                    <a:pt x="968" y="0"/>
                    <a:pt x="868" y="12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47"/>
            <p:cNvSpPr/>
            <p:nvPr/>
          </p:nvSpPr>
          <p:spPr>
            <a:xfrm>
              <a:off x="6709011" y="2346014"/>
              <a:ext cx="18327" cy="6967"/>
            </a:xfrm>
            <a:custGeom>
              <a:avLst/>
              <a:gdLst/>
              <a:ahLst/>
              <a:cxnLst/>
              <a:rect l="l" t="t" r="r" b="b"/>
              <a:pathLst>
                <a:path w="968" h="368" fill="none" extrusionOk="0">
                  <a:moveTo>
                    <a:pt x="967" y="101"/>
                  </a:moveTo>
                  <a:cubicBezTo>
                    <a:pt x="967" y="101"/>
                    <a:pt x="0" y="1"/>
                    <a:pt x="0" y="3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47"/>
            <p:cNvSpPr/>
            <p:nvPr/>
          </p:nvSpPr>
          <p:spPr>
            <a:xfrm>
              <a:off x="6418056" y="2028328"/>
              <a:ext cx="609286" cy="669548"/>
            </a:xfrm>
            <a:custGeom>
              <a:avLst/>
              <a:gdLst/>
              <a:ahLst/>
              <a:cxnLst/>
              <a:rect l="l" t="t" r="r" b="b"/>
              <a:pathLst>
                <a:path w="32182" h="35365" extrusionOk="0">
                  <a:moveTo>
                    <a:pt x="21523" y="0"/>
                  </a:moveTo>
                  <a:cubicBezTo>
                    <a:pt x="20338" y="0"/>
                    <a:pt x="19125" y="139"/>
                    <a:pt x="17938" y="370"/>
                  </a:cubicBezTo>
                  <a:cubicBezTo>
                    <a:pt x="15869" y="770"/>
                    <a:pt x="13868" y="1437"/>
                    <a:pt x="11967" y="2305"/>
                  </a:cubicBezTo>
                  <a:cubicBezTo>
                    <a:pt x="8698" y="3841"/>
                    <a:pt x="6870" y="6210"/>
                    <a:pt x="4036" y="6210"/>
                  </a:cubicBezTo>
                  <a:cubicBezTo>
                    <a:pt x="3978" y="6210"/>
                    <a:pt x="3920" y="6209"/>
                    <a:pt x="3861" y="6207"/>
                  </a:cubicBezTo>
                  <a:cubicBezTo>
                    <a:pt x="3782" y="6206"/>
                    <a:pt x="3705" y="6205"/>
                    <a:pt x="3629" y="6205"/>
                  </a:cubicBezTo>
                  <a:cubicBezTo>
                    <a:pt x="906" y="6205"/>
                    <a:pt x="1" y="7361"/>
                    <a:pt x="1526" y="9243"/>
                  </a:cubicBezTo>
                  <a:cubicBezTo>
                    <a:pt x="2829" y="10878"/>
                    <a:pt x="4869" y="11017"/>
                    <a:pt x="5521" y="11017"/>
                  </a:cubicBezTo>
                  <a:cubicBezTo>
                    <a:pt x="5654" y="11017"/>
                    <a:pt x="5729" y="11011"/>
                    <a:pt x="5729" y="11011"/>
                  </a:cubicBezTo>
                  <a:lnTo>
                    <a:pt x="5729" y="11011"/>
                  </a:lnTo>
                  <a:cubicBezTo>
                    <a:pt x="5729" y="11011"/>
                    <a:pt x="3394" y="13246"/>
                    <a:pt x="3761" y="14714"/>
                  </a:cubicBezTo>
                  <a:cubicBezTo>
                    <a:pt x="3938" y="15364"/>
                    <a:pt x="4364" y="15667"/>
                    <a:pt x="4885" y="15667"/>
                  </a:cubicBezTo>
                  <a:cubicBezTo>
                    <a:pt x="5540" y="15667"/>
                    <a:pt x="6346" y="15187"/>
                    <a:pt x="6996" y="14313"/>
                  </a:cubicBezTo>
                  <a:cubicBezTo>
                    <a:pt x="8164" y="12745"/>
                    <a:pt x="9131" y="10611"/>
                    <a:pt x="11867" y="10044"/>
                  </a:cubicBezTo>
                  <a:cubicBezTo>
                    <a:pt x="14602" y="9443"/>
                    <a:pt x="15469" y="9443"/>
                    <a:pt x="15469" y="9443"/>
                  </a:cubicBezTo>
                  <a:lnTo>
                    <a:pt x="15469" y="9443"/>
                  </a:lnTo>
                  <a:cubicBezTo>
                    <a:pt x="15469" y="9443"/>
                    <a:pt x="12367" y="11878"/>
                    <a:pt x="12767" y="12846"/>
                  </a:cubicBezTo>
                  <a:cubicBezTo>
                    <a:pt x="13134" y="13846"/>
                    <a:pt x="15769" y="13746"/>
                    <a:pt x="16937" y="14914"/>
                  </a:cubicBezTo>
                  <a:cubicBezTo>
                    <a:pt x="18104" y="16081"/>
                    <a:pt x="17137" y="24087"/>
                    <a:pt x="16170" y="25154"/>
                  </a:cubicBezTo>
                  <a:cubicBezTo>
                    <a:pt x="15649" y="25729"/>
                    <a:pt x="15013" y="25878"/>
                    <a:pt x="14277" y="25878"/>
                  </a:cubicBezTo>
                  <a:cubicBezTo>
                    <a:pt x="13644" y="25878"/>
                    <a:pt x="12938" y="25768"/>
                    <a:pt x="12167" y="25721"/>
                  </a:cubicBezTo>
                  <a:cubicBezTo>
                    <a:pt x="12006" y="25712"/>
                    <a:pt x="11847" y="25707"/>
                    <a:pt x="11691" y="25707"/>
                  </a:cubicBezTo>
                  <a:cubicBezTo>
                    <a:pt x="10233" y="25707"/>
                    <a:pt x="9070" y="26144"/>
                    <a:pt x="9432" y="27289"/>
                  </a:cubicBezTo>
                  <a:cubicBezTo>
                    <a:pt x="9832" y="28557"/>
                    <a:pt x="11300" y="34828"/>
                    <a:pt x="12467" y="35228"/>
                  </a:cubicBezTo>
                  <a:cubicBezTo>
                    <a:pt x="12693" y="35306"/>
                    <a:pt x="13043" y="35364"/>
                    <a:pt x="13495" y="35364"/>
                  </a:cubicBezTo>
                  <a:cubicBezTo>
                    <a:pt x="15383" y="35364"/>
                    <a:pt x="19047" y="34342"/>
                    <a:pt x="22841" y="29391"/>
                  </a:cubicBezTo>
                  <a:cubicBezTo>
                    <a:pt x="24142" y="27656"/>
                    <a:pt x="21840" y="21252"/>
                    <a:pt x="21840" y="19884"/>
                  </a:cubicBezTo>
                  <a:cubicBezTo>
                    <a:pt x="21840" y="18516"/>
                    <a:pt x="21707" y="17082"/>
                    <a:pt x="22041" y="15748"/>
                  </a:cubicBezTo>
                  <a:cubicBezTo>
                    <a:pt x="22241" y="14980"/>
                    <a:pt x="22908" y="14213"/>
                    <a:pt x="23775" y="14213"/>
                  </a:cubicBezTo>
                  <a:cubicBezTo>
                    <a:pt x="24943" y="14213"/>
                    <a:pt x="25310" y="15314"/>
                    <a:pt x="25543" y="16281"/>
                  </a:cubicBezTo>
                  <a:cubicBezTo>
                    <a:pt x="26010" y="18450"/>
                    <a:pt x="24476" y="20284"/>
                    <a:pt x="24742" y="20584"/>
                  </a:cubicBezTo>
                  <a:cubicBezTo>
                    <a:pt x="25043" y="20885"/>
                    <a:pt x="27011" y="22619"/>
                    <a:pt x="28645" y="23220"/>
                  </a:cubicBezTo>
                  <a:cubicBezTo>
                    <a:pt x="28747" y="23254"/>
                    <a:pt x="28843" y="23271"/>
                    <a:pt x="28935" y="23271"/>
                  </a:cubicBezTo>
                  <a:cubicBezTo>
                    <a:pt x="30351" y="23271"/>
                    <a:pt x="30660" y="19314"/>
                    <a:pt x="31381" y="16181"/>
                  </a:cubicBezTo>
                  <a:cubicBezTo>
                    <a:pt x="32181" y="12879"/>
                    <a:pt x="32181" y="6441"/>
                    <a:pt x="28278" y="2438"/>
                  </a:cubicBezTo>
                  <a:cubicBezTo>
                    <a:pt x="26542" y="656"/>
                    <a:pt x="24100" y="0"/>
                    <a:pt x="21523" y="0"/>
                  </a:cubicBezTo>
                  <a:close/>
                </a:path>
              </a:pathLst>
            </a:custGeom>
            <a:solidFill>
              <a:srgbClr val="162130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47"/>
            <p:cNvSpPr/>
            <p:nvPr/>
          </p:nvSpPr>
          <p:spPr>
            <a:xfrm>
              <a:off x="6632585" y="2546743"/>
              <a:ext cx="41084" cy="47558"/>
            </a:xfrm>
            <a:custGeom>
              <a:avLst/>
              <a:gdLst/>
              <a:ahLst/>
              <a:cxnLst/>
              <a:rect l="l" t="t" r="r" b="b"/>
              <a:pathLst>
                <a:path w="2170" h="2512" extrusionOk="0">
                  <a:moveTo>
                    <a:pt x="844" y="1"/>
                  </a:moveTo>
                  <a:cubicBezTo>
                    <a:pt x="772" y="1"/>
                    <a:pt x="701" y="13"/>
                    <a:pt x="635" y="39"/>
                  </a:cubicBezTo>
                  <a:cubicBezTo>
                    <a:pt x="168" y="205"/>
                    <a:pt x="1" y="906"/>
                    <a:pt x="268" y="1573"/>
                  </a:cubicBezTo>
                  <a:cubicBezTo>
                    <a:pt x="494" y="2138"/>
                    <a:pt x="935" y="2512"/>
                    <a:pt x="1348" y="2512"/>
                  </a:cubicBezTo>
                  <a:cubicBezTo>
                    <a:pt x="1423" y="2512"/>
                    <a:pt x="1497" y="2499"/>
                    <a:pt x="1569" y="2474"/>
                  </a:cubicBezTo>
                  <a:cubicBezTo>
                    <a:pt x="2036" y="2307"/>
                    <a:pt x="2169" y="1606"/>
                    <a:pt x="1936" y="939"/>
                  </a:cubicBezTo>
                  <a:cubicBezTo>
                    <a:pt x="1710" y="374"/>
                    <a:pt x="1245" y="1"/>
                    <a:pt x="8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47"/>
            <p:cNvSpPr/>
            <p:nvPr/>
          </p:nvSpPr>
          <p:spPr>
            <a:xfrm>
              <a:off x="6749410" y="2277502"/>
              <a:ext cx="221056" cy="200855"/>
            </a:xfrm>
            <a:custGeom>
              <a:avLst/>
              <a:gdLst/>
              <a:ahLst/>
              <a:cxnLst/>
              <a:rect l="l" t="t" r="r" b="b"/>
              <a:pathLst>
                <a:path w="11676" h="10609" extrusionOk="0">
                  <a:moveTo>
                    <a:pt x="5826" y="0"/>
                  </a:moveTo>
                  <a:cubicBezTo>
                    <a:pt x="4462" y="0"/>
                    <a:pt x="3103" y="517"/>
                    <a:pt x="2069" y="1552"/>
                  </a:cubicBezTo>
                  <a:cubicBezTo>
                    <a:pt x="1" y="3620"/>
                    <a:pt x="1" y="6989"/>
                    <a:pt x="2069" y="9057"/>
                  </a:cubicBezTo>
                  <a:cubicBezTo>
                    <a:pt x="3103" y="10091"/>
                    <a:pt x="4462" y="10608"/>
                    <a:pt x="5826" y="10608"/>
                  </a:cubicBezTo>
                  <a:cubicBezTo>
                    <a:pt x="7189" y="10608"/>
                    <a:pt x="8557" y="10091"/>
                    <a:pt x="9608" y="9057"/>
                  </a:cubicBezTo>
                  <a:cubicBezTo>
                    <a:pt x="11676" y="6989"/>
                    <a:pt x="11676" y="3620"/>
                    <a:pt x="9608" y="1552"/>
                  </a:cubicBezTo>
                  <a:cubicBezTo>
                    <a:pt x="8557" y="517"/>
                    <a:pt x="7189" y="0"/>
                    <a:pt x="5826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47"/>
            <p:cNvSpPr/>
            <p:nvPr/>
          </p:nvSpPr>
          <p:spPr>
            <a:xfrm>
              <a:off x="6796152" y="2011914"/>
              <a:ext cx="84647" cy="320887"/>
            </a:xfrm>
            <a:custGeom>
              <a:avLst/>
              <a:gdLst/>
              <a:ahLst/>
              <a:cxnLst/>
              <a:rect l="l" t="t" r="r" b="b"/>
              <a:pathLst>
                <a:path w="4471" h="16949" extrusionOk="0">
                  <a:moveTo>
                    <a:pt x="3887" y="0"/>
                  </a:moveTo>
                  <a:cubicBezTo>
                    <a:pt x="3871" y="0"/>
                    <a:pt x="3854" y="1"/>
                    <a:pt x="3836" y="3"/>
                  </a:cubicBezTo>
                  <a:lnTo>
                    <a:pt x="634" y="136"/>
                  </a:lnTo>
                  <a:cubicBezTo>
                    <a:pt x="301" y="136"/>
                    <a:pt x="0" y="470"/>
                    <a:pt x="67" y="803"/>
                  </a:cubicBezTo>
                  <a:lnTo>
                    <a:pt x="2135" y="16948"/>
                  </a:lnTo>
                  <a:lnTo>
                    <a:pt x="4270" y="16848"/>
                  </a:lnTo>
                  <a:lnTo>
                    <a:pt x="4470" y="603"/>
                  </a:lnTo>
                  <a:cubicBezTo>
                    <a:pt x="4470" y="287"/>
                    <a:pt x="4200" y="0"/>
                    <a:pt x="3887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47"/>
            <p:cNvSpPr/>
            <p:nvPr/>
          </p:nvSpPr>
          <p:spPr>
            <a:xfrm>
              <a:off x="6798045" y="2316330"/>
              <a:ext cx="123800" cy="123800"/>
            </a:xfrm>
            <a:custGeom>
              <a:avLst/>
              <a:gdLst/>
              <a:ahLst/>
              <a:cxnLst/>
              <a:rect l="l" t="t" r="r" b="b"/>
              <a:pathLst>
                <a:path w="6539" h="6539" extrusionOk="0">
                  <a:moveTo>
                    <a:pt x="3269" y="1"/>
                  </a:moveTo>
                  <a:cubicBezTo>
                    <a:pt x="1468" y="1"/>
                    <a:pt x="0" y="1435"/>
                    <a:pt x="0" y="3270"/>
                  </a:cubicBezTo>
                  <a:cubicBezTo>
                    <a:pt x="0" y="5071"/>
                    <a:pt x="1468" y="6539"/>
                    <a:pt x="3269" y="6539"/>
                  </a:cubicBezTo>
                  <a:cubicBezTo>
                    <a:pt x="5071" y="6539"/>
                    <a:pt x="6538" y="5071"/>
                    <a:pt x="6538" y="3270"/>
                  </a:cubicBezTo>
                  <a:cubicBezTo>
                    <a:pt x="6538" y="1435"/>
                    <a:pt x="5071" y="1"/>
                    <a:pt x="3269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47"/>
            <p:cNvSpPr/>
            <p:nvPr/>
          </p:nvSpPr>
          <p:spPr>
            <a:xfrm>
              <a:off x="6061087" y="3195386"/>
              <a:ext cx="203373" cy="89683"/>
            </a:xfrm>
            <a:custGeom>
              <a:avLst/>
              <a:gdLst/>
              <a:ahLst/>
              <a:cxnLst/>
              <a:rect l="l" t="t" r="r" b="b"/>
              <a:pathLst>
                <a:path w="10742" h="4737" extrusionOk="0">
                  <a:moveTo>
                    <a:pt x="3637" y="0"/>
                  </a:moveTo>
                  <a:cubicBezTo>
                    <a:pt x="1635" y="0"/>
                    <a:pt x="1" y="1601"/>
                    <a:pt x="1" y="3603"/>
                  </a:cubicBezTo>
                  <a:lnTo>
                    <a:pt x="1" y="4737"/>
                  </a:lnTo>
                  <a:lnTo>
                    <a:pt x="10742" y="4737"/>
                  </a:lnTo>
                  <a:lnTo>
                    <a:pt x="10742" y="3603"/>
                  </a:lnTo>
                  <a:cubicBezTo>
                    <a:pt x="10742" y="1601"/>
                    <a:pt x="9107" y="0"/>
                    <a:pt x="7106" y="0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47"/>
            <p:cNvSpPr/>
            <p:nvPr/>
          </p:nvSpPr>
          <p:spPr>
            <a:xfrm>
              <a:off x="6061087" y="3038143"/>
              <a:ext cx="922070" cy="245176"/>
            </a:xfrm>
            <a:custGeom>
              <a:avLst/>
              <a:gdLst/>
              <a:ahLst/>
              <a:cxnLst/>
              <a:rect l="l" t="t" r="r" b="b"/>
              <a:pathLst>
                <a:path w="48703" h="12950" extrusionOk="0">
                  <a:moveTo>
                    <a:pt x="37728" y="0"/>
                  </a:moveTo>
                  <a:cubicBezTo>
                    <a:pt x="37728" y="0"/>
                    <a:pt x="17213" y="6071"/>
                    <a:pt x="15745" y="6071"/>
                  </a:cubicBezTo>
                  <a:cubicBezTo>
                    <a:pt x="15267" y="6071"/>
                    <a:pt x="14493" y="6086"/>
                    <a:pt x="13573" y="6086"/>
                  </a:cubicBezTo>
                  <a:cubicBezTo>
                    <a:pt x="11735" y="6086"/>
                    <a:pt x="9318" y="6027"/>
                    <a:pt x="7539" y="5671"/>
                  </a:cubicBezTo>
                  <a:cubicBezTo>
                    <a:pt x="6116" y="5383"/>
                    <a:pt x="4877" y="5133"/>
                    <a:pt x="3876" y="5133"/>
                  </a:cubicBezTo>
                  <a:cubicBezTo>
                    <a:pt x="3024" y="5133"/>
                    <a:pt x="2344" y="5314"/>
                    <a:pt x="1869" y="5804"/>
                  </a:cubicBezTo>
                  <a:cubicBezTo>
                    <a:pt x="801" y="6872"/>
                    <a:pt x="1" y="10441"/>
                    <a:pt x="1" y="10441"/>
                  </a:cubicBezTo>
                  <a:cubicBezTo>
                    <a:pt x="90" y="10446"/>
                    <a:pt x="179" y="10449"/>
                    <a:pt x="267" y="10449"/>
                  </a:cubicBezTo>
                  <a:cubicBezTo>
                    <a:pt x="736" y="10449"/>
                    <a:pt x="1181" y="10371"/>
                    <a:pt x="1602" y="10174"/>
                  </a:cubicBezTo>
                  <a:cubicBezTo>
                    <a:pt x="2669" y="9774"/>
                    <a:pt x="3303" y="7406"/>
                    <a:pt x="3303" y="7406"/>
                  </a:cubicBezTo>
                  <a:cubicBezTo>
                    <a:pt x="3303" y="7406"/>
                    <a:pt x="3579" y="7379"/>
                    <a:pt x="3993" y="7379"/>
                  </a:cubicBezTo>
                  <a:cubicBezTo>
                    <a:pt x="4900" y="7379"/>
                    <a:pt x="6471" y="7505"/>
                    <a:pt x="7273" y="8306"/>
                  </a:cubicBezTo>
                  <a:cubicBezTo>
                    <a:pt x="8473" y="9507"/>
                    <a:pt x="8340" y="9640"/>
                    <a:pt x="7539" y="10441"/>
                  </a:cubicBezTo>
                  <a:cubicBezTo>
                    <a:pt x="6772" y="11242"/>
                    <a:pt x="4370" y="11375"/>
                    <a:pt x="3837" y="12276"/>
                  </a:cubicBezTo>
                  <a:cubicBezTo>
                    <a:pt x="3533" y="12806"/>
                    <a:pt x="4006" y="12949"/>
                    <a:pt x="4617" y="12949"/>
                  </a:cubicBezTo>
                  <a:cubicBezTo>
                    <a:pt x="5082" y="12949"/>
                    <a:pt x="5626" y="12867"/>
                    <a:pt x="5972" y="12809"/>
                  </a:cubicBezTo>
                  <a:cubicBezTo>
                    <a:pt x="6772" y="12676"/>
                    <a:pt x="8874" y="12543"/>
                    <a:pt x="10208" y="11875"/>
                  </a:cubicBezTo>
                  <a:cubicBezTo>
                    <a:pt x="11676" y="11175"/>
                    <a:pt x="13243" y="10541"/>
                    <a:pt x="14845" y="10074"/>
                  </a:cubicBezTo>
                  <a:cubicBezTo>
                    <a:pt x="15478" y="9941"/>
                    <a:pt x="28454" y="9407"/>
                    <a:pt x="32557" y="9407"/>
                  </a:cubicBezTo>
                  <a:cubicBezTo>
                    <a:pt x="36660" y="9407"/>
                    <a:pt x="41964" y="8340"/>
                    <a:pt x="44599" y="7539"/>
                  </a:cubicBezTo>
                  <a:cubicBezTo>
                    <a:pt x="46100" y="7139"/>
                    <a:pt x="47501" y="6405"/>
                    <a:pt x="48702" y="5437"/>
                  </a:cubicBezTo>
                  <a:cubicBezTo>
                    <a:pt x="48702" y="5437"/>
                    <a:pt x="39429" y="0"/>
                    <a:pt x="37728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47"/>
            <p:cNvSpPr/>
            <p:nvPr/>
          </p:nvSpPr>
          <p:spPr>
            <a:xfrm>
              <a:off x="6068035" y="3100654"/>
              <a:ext cx="73912" cy="29080"/>
            </a:xfrm>
            <a:custGeom>
              <a:avLst/>
              <a:gdLst/>
              <a:ahLst/>
              <a:cxnLst/>
              <a:rect l="l" t="t" r="r" b="b"/>
              <a:pathLst>
                <a:path w="3904" h="1536" fill="none" extrusionOk="0">
                  <a:moveTo>
                    <a:pt x="1" y="1535"/>
                  </a:moveTo>
                  <a:cubicBezTo>
                    <a:pt x="1" y="1535"/>
                    <a:pt x="1969" y="1"/>
                    <a:pt x="3903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47"/>
            <p:cNvSpPr/>
            <p:nvPr/>
          </p:nvSpPr>
          <p:spPr>
            <a:xfrm>
              <a:off x="6059818" y="3072238"/>
              <a:ext cx="78343" cy="32867"/>
            </a:xfrm>
            <a:custGeom>
              <a:avLst/>
              <a:gdLst/>
              <a:ahLst/>
              <a:cxnLst/>
              <a:rect l="l" t="t" r="r" b="b"/>
              <a:pathLst>
                <a:path w="4138" h="1736" fill="none" extrusionOk="0">
                  <a:moveTo>
                    <a:pt x="1" y="1735"/>
                  </a:moveTo>
                  <a:cubicBezTo>
                    <a:pt x="1135" y="734"/>
                    <a:pt x="2603" y="101"/>
                    <a:pt x="4137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47"/>
            <p:cNvSpPr/>
            <p:nvPr/>
          </p:nvSpPr>
          <p:spPr>
            <a:xfrm>
              <a:off x="6775308" y="2776058"/>
              <a:ext cx="320773" cy="397261"/>
            </a:xfrm>
            <a:custGeom>
              <a:avLst/>
              <a:gdLst/>
              <a:ahLst/>
              <a:cxnLst/>
              <a:rect l="l" t="t" r="r" b="b"/>
              <a:pathLst>
                <a:path w="16943" h="20983" extrusionOk="0">
                  <a:moveTo>
                    <a:pt x="11078" y="1"/>
                  </a:moveTo>
                  <a:cubicBezTo>
                    <a:pt x="10700" y="1"/>
                    <a:pt x="10348" y="147"/>
                    <a:pt x="10041" y="468"/>
                  </a:cubicBezTo>
                  <a:lnTo>
                    <a:pt x="4904" y="11076"/>
                  </a:lnTo>
                  <a:cubicBezTo>
                    <a:pt x="4904" y="11076"/>
                    <a:pt x="4691" y="11033"/>
                    <a:pt x="4417" y="11033"/>
                  </a:cubicBezTo>
                  <a:cubicBezTo>
                    <a:pt x="4007" y="11033"/>
                    <a:pt x="3463" y="11129"/>
                    <a:pt x="3303" y="11609"/>
                  </a:cubicBezTo>
                  <a:cubicBezTo>
                    <a:pt x="3103" y="12110"/>
                    <a:pt x="2803" y="12577"/>
                    <a:pt x="2369" y="12910"/>
                  </a:cubicBezTo>
                  <a:lnTo>
                    <a:pt x="1" y="13844"/>
                  </a:lnTo>
                  <a:cubicBezTo>
                    <a:pt x="1" y="13844"/>
                    <a:pt x="2236" y="15545"/>
                    <a:pt x="5171" y="18081"/>
                  </a:cubicBezTo>
                  <a:cubicBezTo>
                    <a:pt x="8073" y="20582"/>
                    <a:pt x="10175" y="20983"/>
                    <a:pt x="10175" y="20983"/>
                  </a:cubicBezTo>
                  <a:cubicBezTo>
                    <a:pt x="10175" y="20983"/>
                    <a:pt x="15478" y="16079"/>
                    <a:pt x="16279" y="10675"/>
                  </a:cubicBezTo>
                  <a:cubicBezTo>
                    <a:pt x="16942" y="5974"/>
                    <a:pt x="13491" y="1"/>
                    <a:pt x="11078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47"/>
            <p:cNvSpPr/>
            <p:nvPr/>
          </p:nvSpPr>
          <p:spPr>
            <a:xfrm>
              <a:off x="6248015" y="3347575"/>
              <a:ext cx="1307933" cy="391013"/>
            </a:xfrm>
            <a:custGeom>
              <a:avLst/>
              <a:gdLst/>
              <a:ahLst/>
              <a:cxnLst/>
              <a:rect l="l" t="t" r="r" b="b"/>
              <a:pathLst>
                <a:path w="69084" h="20653" extrusionOk="0">
                  <a:moveTo>
                    <a:pt x="38828" y="0"/>
                  </a:moveTo>
                  <a:lnTo>
                    <a:pt x="36426" y="3069"/>
                  </a:lnTo>
                  <a:cubicBezTo>
                    <a:pt x="36426" y="3069"/>
                    <a:pt x="35877" y="3045"/>
                    <a:pt x="34846" y="3045"/>
                  </a:cubicBezTo>
                  <a:cubicBezTo>
                    <a:pt x="31710" y="3045"/>
                    <a:pt x="24119" y="3271"/>
                    <a:pt x="13977" y="5104"/>
                  </a:cubicBezTo>
                  <a:cubicBezTo>
                    <a:pt x="467" y="7506"/>
                    <a:pt x="0" y="12809"/>
                    <a:pt x="1935" y="16412"/>
                  </a:cubicBezTo>
                  <a:lnTo>
                    <a:pt x="13477" y="15945"/>
                  </a:lnTo>
                  <a:cubicBezTo>
                    <a:pt x="13477" y="15945"/>
                    <a:pt x="26719" y="18814"/>
                    <a:pt x="35159" y="19781"/>
                  </a:cubicBezTo>
                  <a:cubicBezTo>
                    <a:pt x="39774" y="20312"/>
                    <a:pt x="46741" y="20652"/>
                    <a:pt x="52683" y="20652"/>
                  </a:cubicBezTo>
                  <a:cubicBezTo>
                    <a:pt x="57565" y="20652"/>
                    <a:pt x="61754" y="20423"/>
                    <a:pt x="63379" y="19881"/>
                  </a:cubicBezTo>
                  <a:cubicBezTo>
                    <a:pt x="66982" y="18647"/>
                    <a:pt x="67449" y="16179"/>
                    <a:pt x="67882" y="13276"/>
                  </a:cubicBezTo>
                  <a:cubicBezTo>
                    <a:pt x="68349" y="10374"/>
                    <a:pt x="69083" y="4837"/>
                    <a:pt x="68616" y="4137"/>
                  </a:cubicBezTo>
                  <a:cubicBezTo>
                    <a:pt x="68149" y="3403"/>
                    <a:pt x="38828" y="0"/>
                    <a:pt x="38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47"/>
            <p:cNvSpPr/>
            <p:nvPr/>
          </p:nvSpPr>
          <p:spPr>
            <a:xfrm>
              <a:off x="6248015" y="3347575"/>
              <a:ext cx="1307933" cy="399135"/>
            </a:xfrm>
            <a:custGeom>
              <a:avLst/>
              <a:gdLst/>
              <a:ahLst/>
              <a:cxnLst/>
              <a:rect l="l" t="t" r="r" b="b"/>
              <a:pathLst>
                <a:path w="69084" h="21082" fill="none" extrusionOk="0">
                  <a:moveTo>
                    <a:pt x="1935" y="16412"/>
                  </a:moveTo>
                  <a:cubicBezTo>
                    <a:pt x="0" y="12809"/>
                    <a:pt x="467" y="7506"/>
                    <a:pt x="13977" y="5104"/>
                  </a:cubicBezTo>
                  <a:cubicBezTo>
                    <a:pt x="27453" y="2669"/>
                    <a:pt x="36426" y="3069"/>
                    <a:pt x="36426" y="3069"/>
                  </a:cubicBezTo>
                  <a:lnTo>
                    <a:pt x="38828" y="0"/>
                  </a:lnTo>
                  <a:cubicBezTo>
                    <a:pt x="38828" y="0"/>
                    <a:pt x="68149" y="3403"/>
                    <a:pt x="68616" y="4137"/>
                  </a:cubicBezTo>
                  <a:cubicBezTo>
                    <a:pt x="69083" y="4837"/>
                    <a:pt x="68349" y="10374"/>
                    <a:pt x="67882" y="13276"/>
                  </a:cubicBezTo>
                  <a:cubicBezTo>
                    <a:pt x="67449" y="16179"/>
                    <a:pt x="66982" y="18647"/>
                    <a:pt x="63379" y="19881"/>
                  </a:cubicBezTo>
                  <a:cubicBezTo>
                    <a:pt x="59776" y="21082"/>
                    <a:pt x="43565" y="20748"/>
                    <a:pt x="35159" y="19781"/>
                  </a:cubicBezTo>
                  <a:cubicBezTo>
                    <a:pt x="26719" y="18814"/>
                    <a:pt x="13477" y="15945"/>
                    <a:pt x="13477" y="15945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47"/>
            <p:cNvSpPr/>
            <p:nvPr/>
          </p:nvSpPr>
          <p:spPr>
            <a:xfrm>
              <a:off x="6439353" y="3742255"/>
              <a:ext cx="30974" cy="33492"/>
            </a:xfrm>
            <a:custGeom>
              <a:avLst/>
              <a:gdLst/>
              <a:ahLst/>
              <a:cxnLst/>
              <a:rect l="l" t="t" r="r" b="b"/>
              <a:pathLst>
                <a:path w="1636" h="1769" fill="none" extrusionOk="0">
                  <a:moveTo>
                    <a:pt x="1" y="1"/>
                  </a:moveTo>
                  <a:cubicBezTo>
                    <a:pt x="501" y="634"/>
                    <a:pt x="1068" y="1201"/>
                    <a:pt x="1635" y="17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47"/>
            <p:cNvSpPr/>
            <p:nvPr/>
          </p:nvSpPr>
          <p:spPr>
            <a:xfrm>
              <a:off x="6386308" y="3581226"/>
              <a:ext cx="775551" cy="114958"/>
            </a:xfrm>
            <a:custGeom>
              <a:avLst/>
              <a:gdLst/>
              <a:ahLst/>
              <a:cxnLst/>
              <a:rect l="l" t="t" r="r" b="b"/>
              <a:pathLst>
                <a:path w="40964" h="6072" fill="none" extrusionOk="0">
                  <a:moveTo>
                    <a:pt x="40963" y="567"/>
                  </a:moveTo>
                  <a:cubicBezTo>
                    <a:pt x="31323" y="401"/>
                    <a:pt x="12143" y="567"/>
                    <a:pt x="8340" y="567"/>
                  </a:cubicBezTo>
                  <a:cubicBezTo>
                    <a:pt x="3336" y="567"/>
                    <a:pt x="1" y="0"/>
                    <a:pt x="267" y="3336"/>
                  </a:cubicBezTo>
                  <a:cubicBezTo>
                    <a:pt x="401" y="4304"/>
                    <a:pt x="701" y="5204"/>
                    <a:pt x="1168" y="607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47"/>
            <p:cNvSpPr/>
            <p:nvPr/>
          </p:nvSpPr>
          <p:spPr>
            <a:xfrm>
              <a:off x="7216086" y="3475759"/>
              <a:ext cx="296218" cy="179385"/>
            </a:xfrm>
            <a:custGeom>
              <a:avLst/>
              <a:gdLst/>
              <a:ahLst/>
              <a:cxnLst/>
              <a:rect l="l" t="t" r="r" b="b"/>
              <a:pathLst>
                <a:path w="15646" h="9475" fill="none" extrusionOk="0">
                  <a:moveTo>
                    <a:pt x="13144" y="1"/>
                  </a:moveTo>
                  <a:cubicBezTo>
                    <a:pt x="13144" y="1"/>
                    <a:pt x="12043" y="1669"/>
                    <a:pt x="12310" y="2503"/>
                  </a:cubicBezTo>
                  <a:cubicBezTo>
                    <a:pt x="12610" y="3336"/>
                    <a:pt x="15645" y="4170"/>
                    <a:pt x="13711" y="5305"/>
                  </a:cubicBezTo>
                  <a:cubicBezTo>
                    <a:pt x="11776" y="6405"/>
                    <a:pt x="8974" y="5305"/>
                    <a:pt x="8974" y="6672"/>
                  </a:cubicBezTo>
                  <a:cubicBezTo>
                    <a:pt x="8974" y="8073"/>
                    <a:pt x="10375" y="9474"/>
                    <a:pt x="8440" y="9474"/>
                  </a:cubicBezTo>
                  <a:cubicBezTo>
                    <a:pt x="6472" y="9474"/>
                    <a:pt x="3970" y="6972"/>
                    <a:pt x="2603" y="6405"/>
                  </a:cubicBezTo>
                  <a:cubicBezTo>
                    <a:pt x="1735" y="6272"/>
                    <a:pt x="868" y="6172"/>
                    <a:pt x="1" y="6205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47"/>
            <p:cNvSpPr/>
            <p:nvPr/>
          </p:nvSpPr>
          <p:spPr>
            <a:xfrm>
              <a:off x="6976757" y="3415141"/>
              <a:ext cx="324636" cy="137052"/>
            </a:xfrm>
            <a:custGeom>
              <a:avLst/>
              <a:gdLst/>
              <a:ahLst/>
              <a:cxnLst/>
              <a:rect l="l" t="t" r="r" b="b"/>
              <a:pathLst>
                <a:path w="17147" h="7239" fill="none" extrusionOk="0">
                  <a:moveTo>
                    <a:pt x="1" y="0"/>
                  </a:moveTo>
                  <a:cubicBezTo>
                    <a:pt x="1" y="0"/>
                    <a:pt x="11642" y="2569"/>
                    <a:pt x="17146" y="7239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47"/>
            <p:cNvSpPr/>
            <p:nvPr/>
          </p:nvSpPr>
          <p:spPr>
            <a:xfrm>
              <a:off x="7032320" y="3420820"/>
              <a:ext cx="390956" cy="156004"/>
            </a:xfrm>
            <a:custGeom>
              <a:avLst/>
              <a:gdLst/>
              <a:ahLst/>
              <a:cxnLst/>
              <a:rect l="l" t="t" r="r" b="b"/>
              <a:pathLst>
                <a:path w="20650" h="8240" fill="none" extrusionOk="0">
                  <a:moveTo>
                    <a:pt x="1" y="1"/>
                  </a:moveTo>
                  <a:cubicBezTo>
                    <a:pt x="1" y="1"/>
                    <a:pt x="14678" y="2436"/>
                    <a:pt x="20649" y="824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47"/>
            <p:cNvSpPr/>
            <p:nvPr/>
          </p:nvSpPr>
          <p:spPr>
            <a:xfrm>
              <a:off x="6863718" y="2454453"/>
              <a:ext cx="713661" cy="1007872"/>
            </a:xfrm>
            <a:custGeom>
              <a:avLst/>
              <a:gdLst/>
              <a:ahLst/>
              <a:cxnLst/>
              <a:rect l="l" t="t" r="r" b="b"/>
              <a:pathLst>
                <a:path w="37695" h="53235" extrusionOk="0">
                  <a:moveTo>
                    <a:pt x="9005" y="1"/>
                  </a:moveTo>
                  <a:cubicBezTo>
                    <a:pt x="8247" y="1"/>
                    <a:pt x="7712" y="148"/>
                    <a:pt x="7406" y="377"/>
                  </a:cubicBezTo>
                  <a:cubicBezTo>
                    <a:pt x="7406" y="377"/>
                    <a:pt x="2636" y="11652"/>
                    <a:pt x="1335" y="17856"/>
                  </a:cubicBezTo>
                  <a:cubicBezTo>
                    <a:pt x="1" y="24061"/>
                    <a:pt x="2536" y="26996"/>
                    <a:pt x="3570" y="30032"/>
                  </a:cubicBezTo>
                  <a:cubicBezTo>
                    <a:pt x="4637" y="33067"/>
                    <a:pt x="8073" y="40873"/>
                    <a:pt x="8073" y="40873"/>
                  </a:cubicBezTo>
                  <a:cubicBezTo>
                    <a:pt x="8073" y="40873"/>
                    <a:pt x="5438" y="44309"/>
                    <a:pt x="5138" y="46410"/>
                  </a:cubicBezTo>
                  <a:cubicBezTo>
                    <a:pt x="4871" y="48545"/>
                    <a:pt x="5538" y="48278"/>
                    <a:pt x="14678" y="50913"/>
                  </a:cubicBezTo>
                  <a:cubicBezTo>
                    <a:pt x="20088" y="52475"/>
                    <a:pt x="25673" y="53235"/>
                    <a:pt x="31282" y="53235"/>
                  </a:cubicBezTo>
                  <a:cubicBezTo>
                    <a:pt x="32140" y="53235"/>
                    <a:pt x="32999" y="53217"/>
                    <a:pt x="33858" y="53182"/>
                  </a:cubicBezTo>
                  <a:cubicBezTo>
                    <a:pt x="35726" y="53048"/>
                    <a:pt x="36794" y="51580"/>
                    <a:pt x="37160" y="50513"/>
                  </a:cubicBezTo>
                  <a:cubicBezTo>
                    <a:pt x="37561" y="49446"/>
                    <a:pt x="37694" y="38871"/>
                    <a:pt x="36260" y="30799"/>
                  </a:cubicBezTo>
                  <a:cubicBezTo>
                    <a:pt x="34792" y="22726"/>
                    <a:pt x="29221" y="10951"/>
                    <a:pt x="21282" y="5414"/>
                  </a:cubicBezTo>
                  <a:cubicBezTo>
                    <a:pt x="15365" y="1262"/>
                    <a:pt x="11226" y="1"/>
                    <a:pt x="9005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47"/>
            <p:cNvSpPr/>
            <p:nvPr/>
          </p:nvSpPr>
          <p:spPr>
            <a:xfrm>
              <a:off x="6873827" y="2454528"/>
              <a:ext cx="193263" cy="497149"/>
            </a:xfrm>
            <a:custGeom>
              <a:avLst/>
              <a:gdLst/>
              <a:ahLst/>
              <a:cxnLst/>
              <a:rect l="l" t="t" r="r" b="b"/>
              <a:pathLst>
                <a:path w="10208" h="26259" extrusionOk="0">
                  <a:moveTo>
                    <a:pt x="8474" y="1"/>
                  </a:moveTo>
                  <a:cubicBezTo>
                    <a:pt x="7715" y="1"/>
                    <a:pt x="7176" y="150"/>
                    <a:pt x="6872" y="373"/>
                  </a:cubicBezTo>
                  <a:cubicBezTo>
                    <a:pt x="6872" y="373"/>
                    <a:pt x="2102" y="11648"/>
                    <a:pt x="801" y="17852"/>
                  </a:cubicBezTo>
                  <a:cubicBezTo>
                    <a:pt x="0" y="21588"/>
                    <a:pt x="601" y="24157"/>
                    <a:pt x="1435" y="26258"/>
                  </a:cubicBezTo>
                  <a:lnTo>
                    <a:pt x="10208" y="206"/>
                  </a:lnTo>
                  <a:cubicBezTo>
                    <a:pt x="9541" y="63"/>
                    <a:pt x="8962" y="1"/>
                    <a:pt x="8474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47"/>
            <p:cNvSpPr/>
            <p:nvPr/>
          </p:nvSpPr>
          <p:spPr>
            <a:xfrm>
              <a:off x="7418178" y="2899206"/>
              <a:ext cx="29061" cy="1912"/>
            </a:xfrm>
            <a:custGeom>
              <a:avLst/>
              <a:gdLst/>
              <a:ahLst/>
              <a:cxnLst/>
              <a:rect l="l" t="t" r="r" b="b"/>
              <a:pathLst>
                <a:path w="1535" h="101" fill="none" extrusionOk="0">
                  <a:moveTo>
                    <a:pt x="0" y="1"/>
                  </a:moveTo>
                  <a:cubicBezTo>
                    <a:pt x="501" y="67"/>
                    <a:pt x="1034" y="101"/>
                    <a:pt x="1535" y="67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47"/>
            <p:cNvSpPr/>
            <p:nvPr/>
          </p:nvSpPr>
          <p:spPr>
            <a:xfrm>
              <a:off x="7223034" y="2788704"/>
              <a:ext cx="156648" cy="101686"/>
            </a:xfrm>
            <a:custGeom>
              <a:avLst/>
              <a:gdLst/>
              <a:ahLst/>
              <a:cxnLst/>
              <a:rect l="l" t="t" r="r" b="b"/>
              <a:pathLst>
                <a:path w="8274" h="5371" fill="none" extrusionOk="0">
                  <a:moveTo>
                    <a:pt x="1" y="0"/>
                  </a:moveTo>
                  <a:cubicBezTo>
                    <a:pt x="1" y="0"/>
                    <a:pt x="3770" y="3903"/>
                    <a:pt x="8273" y="537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47"/>
            <p:cNvSpPr/>
            <p:nvPr/>
          </p:nvSpPr>
          <p:spPr>
            <a:xfrm>
              <a:off x="7257148" y="2897313"/>
              <a:ext cx="193888" cy="126318"/>
            </a:xfrm>
            <a:custGeom>
              <a:avLst/>
              <a:gdLst/>
              <a:ahLst/>
              <a:cxnLst/>
              <a:rect l="l" t="t" r="r" b="b"/>
              <a:pathLst>
                <a:path w="10241" h="6672" fill="none" extrusionOk="0">
                  <a:moveTo>
                    <a:pt x="0" y="1"/>
                  </a:moveTo>
                  <a:cubicBezTo>
                    <a:pt x="0" y="1"/>
                    <a:pt x="4303" y="5705"/>
                    <a:pt x="10241" y="667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47"/>
            <p:cNvSpPr/>
            <p:nvPr/>
          </p:nvSpPr>
          <p:spPr>
            <a:xfrm>
              <a:off x="7197155" y="2759020"/>
              <a:ext cx="149056" cy="23382"/>
            </a:xfrm>
            <a:custGeom>
              <a:avLst/>
              <a:gdLst/>
              <a:ahLst/>
              <a:cxnLst/>
              <a:rect l="l" t="t" r="r" b="b"/>
              <a:pathLst>
                <a:path w="7873" h="1235" fill="none" extrusionOk="0">
                  <a:moveTo>
                    <a:pt x="0" y="0"/>
                  </a:moveTo>
                  <a:cubicBezTo>
                    <a:pt x="2502" y="968"/>
                    <a:pt x="5237" y="1235"/>
                    <a:pt x="7872" y="7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47"/>
            <p:cNvSpPr/>
            <p:nvPr/>
          </p:nvSpPr>
          <p:spPr>
            <a:xfrm>
              <a:off x="7340503" y="3265470"/>
              <a:ext cx="39796" cy="37922"/>
            </a:xfrm>
            <a:custGeom>
              <a:avLst/>
              <a:gdLst/>
              <a:ahLst/>
              <a:cxnLst/>
              <a:rect l="l" t="t" r="r" b="b"/>
              <a:pathLst>
                <a:path w="2102" h="2003" fill="none" extrusionOk="0">
                  <a:moveTo>
                    <a:pt x="0" y="1"/>
                  </a:moveTo>
                  <a:cubicBezTo>
                    <a:pt x="734" y="635"/>
                    <a:pt x="1435" y="1302"/>
                    <a:pt x="2102" y="20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47"/>
            <p:cNvSpPr/>
            <p:nvPr/>
          </p:nvSpPr>
          <p:spPr>
            <a:xfrm>
              <a:off x="7137786" y="3169488"/>
              <a:ext cx="178742" cy="77699"/>
            </a:xfrm>
            <a:custGeom>
              <a:avLst/>
              <a:gdLst/>
              <a:ahLst/>
              <a:cxnLst/>
              <a:rect l="l" t="t" r="r" b="b"/>
              <a:pathLst>
                <a:path w="9441" h="4104" fill="none" extrusionOk="0">
                  <a:moveTo>
                    <a:pt x="1" y="1"/>
                  </a:moveTo>
                  <a:cubicBezTo>
                    <a:pt x="3403" y="668"/>
                    <a:pt x="6605" y="2069"/>
                    <a:pt x="9441" y="4103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47"/>
            <p:cNvSpPr/>
            <p:nvPr/>
          </p:nvSpPr>
          <p:spPr>
            <a:xfrm>
              <a:off x="6209489" y="2999428"/>
              <a:ext cx="1067320" cy="233892"/>
            </a:xfrm>
            <a:custGeom>
              <a:avLst/>
              <a:gdLst/>
              <a:ahLst/>
              <a:cxnLst/>
              <a:rect l="l" t="t" r="r" b="b"/>
              <a:pathLst>
                <a:path w="56375" h="12354" extrusionOk="0">
                  <a:moveTo>
                    <a:pt x="5019" y="0"/>
                  </a:moveTo>
                  <a:cubicBezTo>
                    <a:pt x="3642" y="0"/>
                    <a:pt x="1138" y="261"/>
                    <a:pt x="868" y="711"/>
                  </a:cubicBezTo>
                  <a:cubicBezTo>
                    <a:pt x="601" y="1245"/>
                    <a:pt x="1902" y="1545"/>
                    <a:pt x="1902" y="1545"/>
                  </a:cubicBezTo>
                  <a:lnTo>
                    <a:pt x="4837" y="1678"/>
                  </a:lnTo>
                  <a:cubicBezTo>
                    <a:pt x="5605" y="1712"/>
                    <a:pt x="7373" y="4047"/>
                    <a:pt x="7373" y="4047"/>
                  </a:cubicBezTo>
                  <a:cubicBezTo>
                    <a:pt x="7373" y="4047"/>
                    <a:pt x="4470" y="3513"/>
                    <a:pt x="3403" y="3480"/>
                  </a:cubicBezTo>
                  <a:cubicBezTo>
                    <a:pt x="3382" y="3478"/>
                    <a:pt x="3361" y="3478"/>
                    <a:pt x="3340" y="3478"/>
                  </a:cubicBezTo>
                  <a:cubicBezTo>
                    <a:pt x="2277" y="3478"/>
                    <a:pt x="33" y="5055"/>
                    <a:pt x="1" y="5414"/>
                  </a:cubicBezTo>
                  <a:cubicBezTo>
                    <a:pt x="1" y="5815"/>
                    <a:pt x="634" y="5981"/>
                    <a:pt x="1302" y="6015"/>
                  </a:cubicBezTo>
                  <a:cubicBezTo>
                    <a:pt x="1313" y="6015"/>
                    <a:pt x="1325" y="6016"/>
                    <a:pt x="1337" y="6016"/>
                  </a:cubicBezTo>
                  <a:cubicBezTo>
                    <a:pt x="2033" y="6016"/>
                    <a:pt x="3870" y="5081"/>
                    <a:pt x="3870" y="5081"/>
                  </a:cubicBezTo>
                  <a:lnTo>
                    <a:pt x="7006" y="6148"/>
                  </a:lnTo>
                  <a:cubicBezTo>
                    <a:pt x="7006" y="6148"/>
                    <a:pt x="4003" y="7482"/>
                    <a:pt x="3570" y="8517"/>
                  </a:cubicBezTo>
                  <a:cubicBezTo>
                    <a:pt x="3136" y="9551"/>
                    <a:pt x="2669" y="10852"/>
                    <a:pt x="2669" y="10852"/>
                  </a:cubicBezTo>
                  <a:cubicBezTo>
                    <a:pt x="2669" y="10852"/>
                    <a:pt x="2733" y="11278"/>
                    <a:pt x="3305" y="11278"/>
                  </a:cubicBezTo>
                  <a:cubicBezTo>
                    <a:pt x="3448" y="11278"/>
                    <a:pt x="3623" y="11252"/>
                    <a:pt x="3837" y="11185"/>
                  </a:cubicBezTo>
                  <a:cubicBezTo>
                    <a:pt x="4904" y="10818"/>
                    <a:pt x="5404" y="9117"/>
                    <a:pt x="5404" y="9117"/>
                  </a:cubicBezTo>
                  <a:lnTo>
                    <a:pt x="8607" y="8216"/>
                  </a:lnTo>
                  <a:lnTo>
                    <a:pt x="8607" y="8216"/>
                  </a:lnTo>
                  <a:cubicBezTo>
                    <a:pt x="8607" y="8216"/>
                    <a:pt x="6439" y="9517"/>
                    <a:pt x="6272" y="10184"/>
                  </a:cubicBezTo>
                  <a:cubicBezTo>
                    <a:pt x="6105" y="10818"/>
                    <a:pt x="5638" y="12319"/>
                    <a:pt x="6172" y="12353"/>
                  </a:cubicBezTo>
                  <a:cubicBezTo>
                    <a:pt x="6176" y="12353"/>
                    <a:pt x="6181" y="12353"/>
                    <a:pt x="6186" y="12353"/>
                  </a:cubicBezTo>
                  <a:cubicBezTo>
                    <a:pt x="6729" y="12353"/>
                    <a:pt x="8106" y="10451"/>
                    <a:pt x="8106" y="10451"/>
                  </a:cubicBezTo>
                  <a:lnTo>
                    <a:pt x="10541" y="9784"/>
                  </a:lnTo>
                  <a:lnTo>
                    <a:pt x="13844" y="9918"/>
                  </a:lnTo>
                  <a:cubicBezTo>
                    <a:pt x="13986" y="9923"/>
                    <a:pt x="14127" y="9926"/>
                    <a:pt x="14269" y="9926"/>
                  </a:cubicBezTo>
                  <a:cubicBezTo>
                    <a:pt x="14928" y="9926"/>
                    <a:pt x="15587" y="9866"/>
                    <a:pt x="16246" y="9784"/>
                  </a:cubicBezTo>
                  <a:cubicBezTo>
                    <a:pt x="23017" y="10985"/>
                    <a:pt x="29889" y="11819"/>
                    <a:pt x="36760" y="12219"/>
                  </a:cubicBezTo>
                  <a:cubicBezTo>
                    <a:pt x="37927" y="12276"/>
                    <a:pt x="39011" y="12303"/>
                    <a:pt x="40020" y="12303"/>
                  </a:cubicBezTo>
                  <a:cubicBezTo>
                    <a:pt x="47845" y="12303"/>
                    <a:pt x="51187" y="10674"/>
                    <a:pt x="53639" y="8783"/>
                  </a:cubicBezTo>
                  <a:cubicBezTo>
                    <a:pt x="56374" y="6649"/>
                    <a:pt x="50403" y="1612"/>
                    <a:pt x="48168" y="1512"/>
                  </a:cubicBezTo>
                  <a:cubicBezTo>
                    <a:pt x="47715" y="1485"/>
                    <a:pt x="47208" y="1474"/>
                    <a:pt x="46687" y="1474"/>
                  </a:cubicBezTo>
                  <a:cubicBezTo>
                    <a:pt x="44603" y="1474"/>
                    <a:pt x="42297" y="1645"/>
                    <a:pt x="42297" y="1645"/>
                  </a:cubicBezTo>
                  <a:cubicBezTo>
                    <a:pt x="38895" y="2913"/>
                    <a:pt x="35326" y="3813"/>
                    <a:pt x="31723" y="4314"/>
                  </a:cubicBezTo>
                  <a:cubicBezTo>
                    <a:pt x="26437" y="4958"/>
                    <a:pt x="17444" y="5416"/>
                    <a:pt x="16363" y="5416"/>
                  </a:cubicBezTo>
                  <a:cubicBezTo>
                    <a:pt x="16325" y="5416"/>
                    <a:pt x="16297" y="5415"/>
                    <a:pt x="16279" y="5414"/>
                  </a:cubicBezTo>
                  <a:cubicBezTo>
                    <a:pt x="15745" y="5381"/>
                    <a:pt x="9407" y="2446"/>
                    <a:pt x="9407" y="2446"/>
                  </a:cubicBezTo>
                  <a:cubicBezTo>
                    <a:pt x="9407" y="2446"/>
                    <a:pt x="6605" y="44"/>
                    <a:pt x="5438" y="10"/>
                  </a:cubicBezTo>
                  <a:cubicBezTo>
                    <a:pt x="5316" y="4"/>
                    <a:pt x="5175" y="0"/>
                    <a:pt x="5019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47"/>
            <p:cNvSpPr/>
            <p:nvPr/>
          </p:nvSpPr>
          <p:spPr>
            <a:xfrm>
              <a:off x="6981187" y="2551210"/>
              <a:ext cx="329047" cy="632724"/>
            </a:xfrm>
            <a:custGeom>
              <a:avLst/>
              <a:gdLst/>
              <a:ahLst/>
              <a:cxnLst/>
              <a:rect l="l" t="t" r="r" b="b"/>
              <a:pathLst>
                <a:path w="17380" h="33420" extrusionOk="0">
                  <a:moveTo>
                    <a:pt x="6693" y="1"/>
                  </a:moveTo>
                  <a:cubicBezTo>
                    <a:pt x="6662" y="1"/>
                    <a:pt x="6633" y="2"/>
                    <a:pt x="6605" y="3"/>
                  </a:cubicBezTo>
                  <a:lnTo>
                    <a:pt x="3903" y="1037"/>
                  </a:lnTo>
                  <a:cubicBezTo>
                    <a:pt x="3903" y="1037"/>
                    <a:pt x="434" y="3939"/>
                    <a:pt x="234" y="8676"/>
                  </a:cubicBezTo>
                  <a:cubicBezTo>
                    <a:pt x="0" y="13446"/>
                    <a:pt x="2202" y="22953"/>
                    <a:pt x="2202" y="22953"/>
                  </a:cubicBezTo>
                  <a:lnTo>
                    <a:pt x="1835" y="24520"/>
                  </a:lnTo>
                  <a:lnTo>
                    <a:pt x="200" y="25521"/>
                  </a:lnTo>
                  <a:cubicBezTo>
                    <a:pt x="200" y="25521"/>
                    <a:pt x="1534" y="28090"/>
                    <a:pt x="6471" y="30425"/>
                  </a:cubicBezTo>
                  <a:cubicBezTo>
                    <a:pt x="10551" y="32395"/>
                    <a:pt x="14239" y="33419"/>
                    <a:pt x="15843" y="33419"/>
                  </a:cubicBezTo>
                  <a:cubicBezTo>
                    <a:pt x="16166" y="33419"/>
                    <a:pt x="16405" y="33377"/>
                    <a:pt x="16545" y="33293"/>
                  </a:cubicBezTo>
                  <a:cubicBezTo>
                    <a:pt x="17379" y="32826"/>
                    <a:pt x="16145" y="27723"/>
                    <a:pt x="16312" y="21385"/>
                  </a:cubicBezTo>
                  <a:cubicBezTo>
                    <a:pt x="16412" y="15881"/>
                    <a:pt x="15645" y="10377"/>
                    <a:pt x="14043" y="5106"/>
                  </a:cubicBezTo>
                  <a:cubicBezTo>
                    <a:pt x="12898" y="1671"/>
                    <a:pt x="8256" y="1"/>
                    <a:pt x="6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47"/>
            <p:cNvSpPr/>
            <p:nvPr/>
          </p:nvSpPr>
          <p:spPr>
            <a:xfrm>
              <a:off x="6981187" y="2549999"/>
              <a:ext cx="329047" cy="641017"/>
            </a:xfrm>
            <a:custGeom>
              <a:avLst/>
              <a:gdLst/>
              <a:ahLst/>
              <a:cxnLst/>
              <a:rect l="l" t="t" r="r" b="b"/>
              <a:pathLst>
                <a:path w="17380" h="33858" fill="none" extrusionOk="0">
                  <a:moveTo>
                    <a:pt x="3903" y="1101"/>
                  </a:moveTo>
                  <a:cubicBezTo>
                    <a:pt x="3903" y="1101"/>
                    <a:pt x="434" y="4003"/>
                    <a:pt x="234" y="8740"/>
                  </a:cubicBezTo>
                  <a:cubicBezTo>
                    <a:pt x="0" y="13510"/>
                    <a:pt x="2202" y="23017"/>
                    <a:pt x="2202" y="23017"/>
                  </a:cubicBezTo>
                  <a:lnTo>
                    <a:pt x="1835" y="24584"/>
                  </a:lnTo>
                  <a:lnTo>
                    <a:pt x="200" y="25585"/>
                  </a:lnTo>
                  <a:cubicBezTo>
                    <a:pt x="200" y="25585"/>
                    <a:pt x="1534" y="28154"/>
                    <a:pt x="6471" y="30489"/>
                  </a:cubicBezTo>
                  <a:cubicBezTo>
                    <a:pt x="11375" y="32857"/>
                    <a:pt x="15711" y="33858"/>
                    <a:pt x="16545" y="33357"/>
                  </a:cubicBezTo>
                  <a:cubicBezTo>
                    <a:pt x="17379" y="32890"/>
                    <a:pt x="16145" y="27787"/>
                    <a:pt x="16312" y="21449"/>
                  </a:cubicBezTo>
                  <a:cubicBezTo>
                    <a:pt x="16412" y="15945"/>
                    <a:pt x="15645" y="10441"/>
                    <a:pt x="14043" y="5170"/>
                  </a:cubicBezTo>
                  <a:cubicBezTo>
                    <a:pt x="12876" y="1668"/>
                    <a:pt x="8072" y="0"/>
                    <a:pt x="6605" y="67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47"/>
            <p:cNvSpPr/>
            <p:nvPr/>
          </p:nvSpPr>
          <p:spPr>
            <a:xfrm>
              <a:off x="7015907" y="3015406"/>
              <a:ext cx="134534" cy="73912"/>
            </a:xfrm>
            <a:custGeom>
              <a:avLst/>
              <a:gdLst/>
              <a:ahLst/>
              <a:cxnLst/>
              <a:rect l="l" t="t" r="r" b="b"/>
              <a:pathLst>
                <a:path w="7106" h="3904" fill="none" extrusionOk="0">
                  <a:moveTo>
                    <a:pt x="1" y="0"/>
                  </a:moveTo>
                  <a:cubicBezTo>
                    <a:pt x="1" y="0"/>
                    <a:pt x="3937" y="3503"/>
                    <a:pt x="7106" y="3903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47"/>
            <p:cNvSpPr/>
            <p:nvPr/>
          </p:nvSpPr>
          <p:spPr>
            <a:xfrm>
              <a:off x="6352213" y="2981311"/>
              <a:ext cx="90327" cy="49906"/>
            </a:xfrm>
            <a:custGeom>
              <a:avLst/>
              <a:gdLst/>
              <a:ahLst/>
              <a:cxnLst/>
              <a:rect l="l" t="t" r="r" b="b"/>
              <a:pathLst>
                <a:path w="4771" h="2636" fill="none" extrusionOk="0">
                  <a:moveTo>
                    <a:pt x="0" y="0"/>
                  </a:moveTo>
                  <a:lnTo>
                    <a:pt x="4770" y="2635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47"/>
            <p:cNvSpPr/>
            <p:nvPr/>
          </p:nvSpPr>
          <p:spPr>
            <a:xfrm>
              <a:off x="6376842" y="2961092"/>
              <a:ext cx="82110" cy="44851"/>
            </a:xfrm>
            <a:custGeom>
              <a:avLst/>
              <a:gdLst/>
              <a:ahLst/>
              <a:cxnLst/>
              <a:rect l="l" t="t" r="r" b="b"/>
              <a:pathLst>
                <a:path w="4337" h="2369" fill="none" extrusionOk="0">
                  <a:moveTo>
                    <a:pt x="0" y="1"/>
                  </a:moveTo>
                  <a:lnTo>
                    <a:pt x="4337" y="2369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47"/>
            <p:cNvSpPr/>
            <p:nvPr/>
          </p:nvSpPr>
          <p:spPr>
            <a:xfrm>
              <a:off x="5428970" y="2693385"/>
              <a:ext cx="532401" cy="631512"/>
            </a:xfrm>
            <a:custGeom>
              <a:avLst/>
              <a:gdLst/>
              <a:ahLst/>
              <a:cxnLst/>
              <a:rect l="l" t="t" r="r" b="b"/>
              <a:pathLst>
                <a:path w="28121" h="33356" extrusionOk="0">
                  <a:moveTo>
                    <a:pt x="9250" y="0"/>
                  </a:moveTo>
                  <a:cubicBezTo>
                    <a:pt x="8683" y="0"/>
                    <a:pt x="8125" y="321"/>
                    <a:pt x="7939" y="1066"/>
                  </a:cubicBezTo>
                  <a:lnTo>
                    <a:pt x="1101" y="25617"/>
                  </a:lnTo>
                  <a:cubicBezTo>
                    <a:pt x="0" y="29519"/>
                    <a:pt x="2936" y="33355"/>
                    <a:pt x="6972" y="33355"/>
                  </a:cubicBezTo>
                  <a:lnTo>
                    <a:pt x="26286" y="33355"/>
                  </a:lnTo>
                  <a:cubicBezTo>
                    <a:pt x="28120" y="33355"/>
                    <a:pt x="28120" y="30553"/>
                    <a:pt x="26286" y="30553"/>
                  </a:cubicBezTo>
                  <a:lnTo>
                    <a:pt x="6972" y="30553"/>
                  </a:lnTo>
                  <a:cubicBezTo>
                    <a:pt x="4770" y="30553"/>
                    <a:pt x="3202" y="28485"/>
                    <a:pt x="3770" y="26384"/>
                  </a:cubicBezTo>
                  <a:lnTo>
                    <a:pt x="10641" y="1833"/>
                  </a:lnTo>
                  <a:cubicBezTo>
                    <a:pt x="10982" y="730"/>
                    <a:pt x="10105" y="0"/>
                    <a:pt x="9250" y="0"/>
                  </a:cubicBezTo>
                  <a:close/>
                </a:path>
              </a:pathLst>
            </a:custGeom>
            <a:solidFill>
              <a:schemeClr val="dk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47"/>
            <p:cNvSpPr/>
            <p:nvPr/>
          </p:nvSpPr>
          <p:spPr>
            <a:xfrm>
              <a:off x="5606413" y="2106684"/>
              <a:ext cx="210946" cy="1079948"/>
            </a:xfrm>
            <a:custGeom>
              <a:avLst/>
              <a:gdLst/>
              <a:ahLst/>
              <a:cxnLst/>
              <a:rect l="l" t="t" r="r" b="b"/>
              <a:pathLst>
                <a:path w="11142" h="57042" extrusionOk="0">
                  <a:moveTo>
                    <a:pt x="4370" y="0"/>
                  </a:moveTo>
                  <a:lnTo>
                    <a:pt x="1" y="534"/>
                  </a:lnTo>
                  <a:lnTo>
                    <a:pt x="6772" y="57041"/>
                  </a:lnTo>
                  <a:lnTo>
                    <a:pt x="11142" y="56507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47"/>
            <p:cNvSpPr/>
            <p:nvPr/>
          </p:nvSpPr>
          <p:spPr>
            <a:xfrm>
              <a:off x="5844494" y="3165702"/>
              <a:ext cx="168007" cy="57479"/>
            </a:xfrm>
            <a:custGeom>
              <a:avLst/>
              <a:gdLst/>
              <a:ahLst/>
              <a:cxnLst/>
              <a:rect l="l" t="t" r="r" b="b"/>
              <a:pathLst>
                <a:path w="8874" h="3036" fill="none" extrusionOk="0">
                  <a:moveTo>
                    <a:pt x="0" y="0"/>
                  </a:moveTo>
                  <a:lnTo>
                    <a:pt x="8873" y="3036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8" name="Google Shape;10378;p47"/>
            <p:cNvSpPr/>
            <p:nvPr/>
          </p:nvSpPr>
          <p:spPr>
            <a:xfrm>
              <a:off x="5459279" y="2116794"/>
              <a:ext cx="275373" cy="1069838"/>
            </a:xfrm>
            <a:custGeom>
              <a:avLst/>
              <a:gdLst/>
              <a:ahLst/>
              <a:cxnLst/>
              <a:rect l="l" t="t" r="r" b="b"/>
              <a:pathLst>
                <a:path w="14545" h="56508" extrusionOk="0">
                  <a:moveTo>
                    <a:pt x="7773" y="0"/>
                  </a:moveTo>
                  <a:cubicBezTo>
                    <a:pt x="7772" y="1"/>
                    <a:pt x="1" y="27687"/>
                    <a:pt x="14544" y="56507"/>
                  </a:cubicBezTo>
                  <a:lnTo>
                    <a:pt x="7773" y="0"/>
                  </a:lnTo>
                  <a:close/>
                </a:path>
              </a:pathLst>
            </a:custGeom>
            <a:solidFill>
              <a:srgbClr val="162130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9" name="Google Shape;10379;p47"/>
            <p:cNvSpPr/>
            <p:nvPr/>
          </p:nvSpPr>
          <p:spPr>
            <a:xfrm>
              <a:off x="6153926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0" y="1"/>
                  </a:moveTo>
                  <a:lnTo>
                    <a:pt x="0" y="1101"/>
                  </a:lnTo>
                  <a:lnTo>
                    <a:pt x="2535" y="1101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0" name="Google Shape;10380;p47"/>
            <p:cNvSpPr/>
            <p:nvPr/>
          </p:nvSpPr>
          <p:spPr>
            <a:xfrm>
              <a:off x="6216437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36" y="1101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1" name="Google Shape;10381;p47"/>
            <p:cNvSpPr/>
            <p:nvPr/>
          </p:nvSpPr>
          <p:spPr>
            <a:xfrm>
              <a:off x="6278324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2" name="Google Shape;10382;p47"/>
            <p:cNvSpPr/>
            <p:nvPr/>
          </p:nvSpPr>
          <p:spPr>
            <a:xfrm>
              <a:off x="6340835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3" name="Google Shape;10383;p47"/>
            <p:cNvSpPr/>
            <p:nvPr/>
          </p:nvSpPr>
          <p:spPr>
            <a:xfrm>
              <a:off x="6402721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4" name="Google Shape;10384;p47"/>
            <p:cNvSpPr/>
            <p:nvPr/>
          </p:nvSpPr>
          <p:spPr>
            <a:xfrm>
              <a:off x="6465251" y="3233268"/>
              <a:ext cx="48638" cy="20864"/>
            </a:xfrm>
            <a:custGeom>
              <a:avLst/>
              <a:gdLst/>
              <a:ahLst/>
              <a:cxnLst/>
              <a:rect l="l" t="t" r="r" b="b"/>
              <a:pathLst>
                <a:path w="2569" h="1102" extrusionOk="0">
                  <a:moveTo>
                    <a:pt x="0" y="1"/>
                  </a:moveTo>
                  <a:lnTo>
                    <a:pt x="0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5" name="Google Shape;10385;p47"/>
            <p:cNvSpPr/>
            <p:nvPr/>
          </p:nvSpPr>
          <p:spPr>
            <a:xfrm>
              <a:off x="6527763" y="3233268"/>
              <a:ext cx="48013" cy="20864"/>
            </a:xfrm>
            <a:custGeom>
              <a:avLst/>
              <a:gdLst/>
              <a:ahLst/>
              <a:cxnLst/>
              <a:rect l="l" t="t" r="r" b="b"/>
              <a:pathLst>
                <a:path w="2536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36" y="1101"/>
                  </a:lnTo>
                  <a:lnTo>
                    <a:pt x="2536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6" name="Google Shape;10386;p47"/>
            <p:cNvSpPr/>
            <p:nvPr/>
          </p:nvSpPr>
          <p:spPr>
            <a:xfrm>
              <a:off x="6589649" y="3233268"/>
              <a:ext cx="48657" cy="20864"/>
            </a:xfrm>
            <a:custGeom>
              <a:avLst/>
              <a:gdLst/>
              <a:ahLst/>
              <a:cxnLst/>
              <a:rect l="l" t="t" r="r" b="b"/>
              <a:pathLst>
                <a:path w="2570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2569" y="1101"/>
                  </a:lnTo>
                  <a:lnTo>
                    <a:pt x="2569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7" name="Google Shape;10387;p47"/>
            <p:cNvSpPr/>
            <p:nvPr/>
          </p:nvSpPr>
          <p:spPr>
            <a:xfrm>
              <a:off x="6126135" y="3249057"/>
              <a:ext cx="573446" cy="39815"/>
            </a:xfrm>
            <a:custGeom>
              <a:avLst/>
              <a:gdLst/>
              <a:ahLst/>
              <a:cxnLst/>
              <a:rect l="l" t="t" r="r" b="b"/>
              <a:pathLst>
                <a:path w="30289" h="2103" extrusionOk="0">
                  <a:moveTo>
                    <a:pt x="0" y="1"/>
                  </a:moveTo>
                  <a:lnTo>
                    <a:pt x="0" y="2102"/>
                  </a:lnTo>
                  <a:lnTo>
                    <a:pt x="30289" y="2102"/>
                  </a:lnTo>
                  <a:lnTo>
                    <a:pt x="30289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8" name="Google Shape;10388;p47"/>
            <p:cNvSpPr/>
            <p:nvPr/>
          </p:nvSpPr>
          <p:spPr>
            <a:xfrm>
              <a:off x="5207303" y="3428393"/>
              <a:ext cx="78967" cy="1163307"/>
            </a:xfrm>
            <a:custGeom>
              <a:avLst/>
              <a:gdLst/>
              <a:ahLst/>
              <a:cxnLst/>
              <a:rect l="l" t="t" r="r" b="b"/>
              <a:pathLst>
                <a:path w="4171" h="61445" extrusionOk="0">
                  <a:moveTo>
                    <a:pt x="1" y="1"/>
                  </a:moveTo>
                  <a:lnTo>
                    <a:pt x="601" y="61445"/>
                  </a:lnTo>
                  <a:lnTo>
                    <a:pt x="3603" y="61445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9" name="Google Shape;10389;p47"/>
            <p:cNvSpPr/>
            <p:nvPr/>
          </p:nvSpPr>
          <p:spPr>
            <a:xfrm>
              <a:off x="6744375" y="3428393"/>
              <a:ext cx="78949" cy="1163307"/>
            </a:xfrm>
            <a:custGeom>
              <a:avLst/>
              <a:gdLst/>
              <a:ahLst/>
              <a:cxnLst/>
              <a:rect l="l" t="t" r="r" b="b"/>
              <a:pathLst>
                <a:path w="4170" h="61445" extrusionOk="0">
                  <a:moveTo>
                    <a:pt x="0" y="1"/>
                  </a:moveTo>
                  <a:lnTo>
                    <a:pt x="567" y="61445"/>
                  </a:lnTo>
                  <a:lnTo>
                    <a:pt x="3569" y="61445"/>
                  </a:lnTo>
                  <a:lnTo>
                    <a:pt x="4170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0" name="Google Shape;10390;p47"/>
            <p:cNvSpPr/>
            <p:nvPr/>
          </p:nvSpPr>
          <p:spPr>
            <a:xfrm>
              <a:off x="5175726" y="3322302"/>
              <a:ext cx="1680543" cy="195175"/>
            </a:xfrm>
            <a:custGeom>
              <a:avLst/>
              <a:gdLst/>
              <a:ahLst/>
              <a:cxnLst/>
              <a:rect l="l" t="t" r="r" b="b"/>
              <a:pathLst>
                <a:path w="88765" h="10309" extrusionOk="0">
                  <a:moveTo>
                    <a:pt x="1" y="1"/>
                  </a:moveTo>
                  <a:lnTo>
                    <a:pt x="1" y="10308"/>
                  </a:lnTo>
                  <a:lnTo>
                    <a:pt x="88764" y="10308"/>
                  </a:lnTo>
                  <a:lnTo>
                    <a:pt x="88764" y="1"/>
                  </a:lnTo>
                  <a:close/>
                </a:path>
              </a:pathLst>
            </a:custGeom>
            <a:solidFill>
              <a:srgbClr val="162130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1" name="Google Shape;10391;p47"/>
            <p:cNvSpPr/>
            <p:nvPr/>
          </p:nvSpPr>
          <p:spPr>
            <a:xfrm>
              <a:off x="5177638" y="3372205"/>
              <a:ext cx="1675469" cy="57479"/>
            </a:xfrm>
            <a:custGeom>
              <a:avLst/>
              <a:gdLst/>
              <a:ahLst/>
              <a:cxnLst/>
              <a:rect l="l" t="t" r="r" b="b"/>
              <a:pathLst>
                <a:path w="88497" h="3036" extrusionOk="0">
                  <a:moveTo>
                    <a:pt x="0" y="0"/>
                  </a:moveTo>
                  <a:lnTo>
                    <a:pt x="0" y="3036"/>
                  </a:lnTo>
                  <a:lnTo>
                    <a:pt x="88497" y="3036"/>
                  </a:lnTo>
                  <a:lnTo>
                    <a:pt x="88497" y="0"/>
                  </a:lnTo>
                  <a:close/>
                </a:path>
              </a:pathLst>
            </a:custGeom>
            <a:solidFill>
              <a:srgbClr val="16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2" name="Google Shape;10392;p47"/>
            <p:cNvSpPr/>
            <p:nvPr/>
          </p:nvSpPr>
          <p:spPr>
            <a:xfrm>
              <a:off x="5095533" y="3288207"/>
              <a:ext cx="1787266" cy="90971"/>
            </a:xfrm>
            <a:custGeom>
              <a:avLst/>
              <a:gdLst/>
              <a:ahLst/>
              <a:cxnLst/>
              <a:rect l="l" t="t" r="r" b="b"/>
              <a:pathLst>
                <a:path w="94402" h="4805" extrusionOk="0">
                  <a:moveTo>
                    <a:pt x="1" y="1"/>
                  </a:moveTo>
                  <a:lnTo>
                    <a:pt x="1" y="4804"/>
                  </a:lnTo>
                  <a:lnTo>
                    <a:pt x="94401" y="4804"/>
                  </a:lnTo>
                  <a:lnTo>
                    <a:pt x="94401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3" name="Google Shape;10393;p47"/>
            <p:cNvSpPr/>
            <p:nvPr/>
          </p:nvSpPr>
          <p:spPr>
            <a:xfrm>
              <a:off x="5166260" y="3066862"/>
              <a:ext cx="569660" cy="1240041"/>
            </a:xfrm>
            <a:custGeom>
              <a:avLst/>
              <a:gdLst/>
              <a:ahLst/>
              <a:cxnLst/>
              <a:rect l="l" t="t" r="r" b="b"/>
              <a:pathLst>
                <a:path w="30089" h="65498" extrusionOk="0">
                  <a:moveTo>
                    <a:pt x="7734" y="1"/>
                  </a:moveTo>
                  <a:cubicBezTo>
                    <a:pt x="7549" y="1"/>
                    <a:pt x="7362" y="28"/>
                    <a:pt x="7172" y="84"/>
                  </a:cubicBezTo>
                  <a:cubicBezTo>
                    <a:pt x="1" y="2186"/>
                    <a:pt x="9040" y="34642"/>
                    <a:pt x="9040" y="34642"/>
                  </a:cubicBezTo>
                  <a:cubicBezTo>
                    <a:pt x="9040" y="34642"/>
                    <a:pt x="7064" y="32995"/>
                    <a:pt x="5450" y="32995"/>
                  </a:cubicBezTo>
                  <a:cubicBezTo>
                    <a:pt x="4158" y="32995"/>
                    <a:pt x="3099" y="34049"/>
                    <a:pt x="3470" y="37845"/>
                  </a:cubicBezTo>
                  <a:cubicBezTo>
                    <a:pt x="4304" y="46351"/>
                    <a:pt x="13043" y="60428"/>
                    <a:pt x="13043" y="60428"/>
                  </a:cubicBezTo>
                  <a:lnTo>
                    <a:pt x="23951" y="65498"/>
                  </a:lnTo>
                  <a:cubicBezTo>
                    <a:pt x="23951" y="65498"/>
                    <a:pt x="30089" y="56458"/>
                    <a:pt x="29555" y="52188"/>
                  </a:cubicBezTo>
                  <a:cubicBezTo>
                    <a:pt x="29422" y="51194"/>
                    <a:pt x="28998" y="50813"/>
                    <a:pt x="28428" y="50813"/>
                  </a:cubicBezTo>
                  <a:cubicBezTo>
                    <a:pt x="26569" y="50813"/>
                    <a:pt x="23150" y="54857"/>
                    <a:pt x="23150" y="54857"/>
                  </a:cubicBezTo>
                  <a:cubicBezTo>
                    <a:pt x="23150" y="54857"/>
                    <a:pt x="28488" y="32241"/>
                    <a:pt x="26086" y="28004"/>
                  </a:cubicBezTo>
                  <a:cubicBezTo>
                    <a:pt x="25760" y="27424"/>
                    <a:pt x="25385" y="27174"/>
                    <a:pt x="24980" y="27174"/>
                  </a:cubicBezTo>
                  <a:cubicBezTo>
                    <a:pt x="22408" y="27174"/>
                    <a:pt x="18647" y="37311"/>
                    <a:pt x="18647" y="37311"/>
                  </a:cubicBezTo>
                  <a:cubicBezTo>
                    <a:pt x="18647" y="37311"/>
                    <a:pt x="14568" y="1"/>
                    <a:pt x="7734" y="1"/>
                  </a:cubicBezTo>
                  <a:close/>
                </a:path>
              </a:pathLst>
            </a:custGeom>
            <a:solidFill>
              <a:srgbClr val="CC1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4" name="Google Shape;10394;p47"/>
            <p:cNvSpPr/>
            <p:nvPr/>
          </p:nvSpPr>
          <p:spPr>
            <a:xfrm>
              <a:off x="5317824" y="4170406"/>
              <a:ext cx="407352" cy="418105"/>
            </a:xfrm>
            <a:custGeom>
              <a:avLst/>
              <a:gdLst/>
              <a:ahLst/>
              <a:cxnLst/>
              <a:rect l="l" t="t" r="r" b="b"/>
              <a:pathLst>
                <a:path w="21516" h="22084" extrusionOk="0">
                  <a:moveTo>
                    <a:pt x="0" y="1"/>
                  </a:moveTo>
                  <a:lnTo>
                    <a:pt x="2669" y="22083"/>
                  </a:lnTo>
                  <a:lnTo>
                    <a:pt x="18847" y="22083"/>
                  </a:lnTo>
                  <a:lnTo>
                    <a:pt x="21516" y="1"/>
                  </a:lnTo>
                  <a:close/>
                </a:path>
              </a:pathLst>
            </a:custGeom>
            <a:solidFill>
              <a:srgbClr val="16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5" name="Google Shape;10395;p47"/>
            <p:cNvSpPr/>
            <p:nvPr/>
          </p:nvSpPr>
          <p:spPr>
            <a:xfrm>
              <a:off x="5221843" y="3274311"/>
              <a:ext cx="503339" cy="956792"/>
            </a:xfrm>
            <a:custGeom>
              <a:avLst/>
              <a:gdLst/>
              <a:ahLst/>
              <a:cxnLst/>
              <a:rect l="l" t="t" r="r" b="b"/>
              <a:pathLst>
                <a:path w="26586" h="50537" fill="none" extrusionOk="0">
                  <a:moveTo>
                    <a:pt x="21816" y="50270"/>
                  </a:moveTo>
                  <a:cubicBezTo>
                    <a:pt x="21816" y="50270"/>
                    <a:pt x="26586" y="42831"/>
                    <a:pt x="26319" y="37761"/>
                  </a:cubicBezTo>
                  <a:cubicBezTo>
                    <a:pt x="26052" y="32691"/>
                    <a:pt x="22349" y="41230"/>
                    <a:pt x="22349" y="41230"/>
                  </a:cubicBezTo>
                  <a:cubicBezTo>
                    <a:pt x="22349" y="41230"/>
                    <a:pt x="25552" y="24218"/>
                    <a:pt x="21816" y="21016"/>
                  </a:cubicBezTo>
                  <a:cubicBezTo>
                    <a:pt x="18080" y="17814"/>
                    <a:pt x="17279" y="36427"/>
                    <a:pt x="17279" y="36427"/>
                  </a:cubicBezTo>
                  <a:cubicBezTo>
                    <a:pt x="17279" y="36427"/>
                    <a:pt x="9040" y="1"/>
                    <a:pt x="4537" y="8007"/>
                  </a:cubicBezTo>
                  <a:cubicBezTo>
                    <a:pt x="0" y="16012"/>
                    <a:pt x="10641" y="35960"/>
                    <a:pt x="10641" y="35960"/>
                  </a:cubicBezTo>
                  <a:cubicBezTo>
                    <a:pt x="10641" y="35960"/>
                    <a:pt x="7172" y="29288"/>
                    <a:pt x="6638" y="35693"/>
                  </a:cubicBezTo>
                  <a:cubicBezTo>
                    <a:pt x="6104" y="42064"/>
                    <a:pt x="8773" y="50537"/>
                    <a:pt x="8773" y="50537"/>
                  </a:cubicBez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B7DA18-3562-F4C9-9C85-2E80072CA1F9}"/>
              </a:ext>
            </a:extLst>
          </p:cNvPr>
          <p:cNvGrpSpPr/>
          <p:nvPr/>
        </p:nvGrpSpPr>
        <p:grpSpPr>
          <a:xfrm>
            <a:off x="105878" y="0"/>
            <a:ext cx="5710754" cy="4514727"/>
            <a:chOff x="407616" y="520391"/>
            <a:chExt cx="5409016" cy="3994336"/>
          </a:xfrm>
        </p:grpSpPr>
        <p:sp>
          <p:nvSpPr>
            <p:cNvPr id="10321" name="Google Shape;10321;p47"/>
            <p:cNvSpPr/>
            <p:nvPr/>
          </p:nvSpPr>
          <p:spPr>
            <a:xfrm>
              <a:off x="407616" y="520391"/>
              <a:ext cx="5409016" cy="3994336"/>
            </a:xfrm>
            <a:custGeom>
              <a:avLst/>
              <a:gdLst/>
              <a:ahLst/>
              <a:cxnLst/>
              <a:rect l="l" t="t" r="r" b="b"/>
              <a:pathLst>
                <a:path w="336799" h="190874" extrusionOk="0">
                  <a:moveTo>
                    <a:pt x="9183" y="7227"/>
                  </a:moveTo>
                  <a:lnTo>
                    <a:pt x="336799" y="0"/>
                  </a:lnTo>
                  <a:lnTo>
                    <a:pt x="335280" y="184404"/>
                  </a:lnTo>
                  <a:lnTo>
                    <a:pt x="0" y="190874"/>
                  </a:lnTo>
                  <a:lnTo>
                    <a:pt x="712" y="176299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9F3B83-4D7C-A767-B419-5151AE5D6975}"/>
                </a:ext>
              </a:extLst>
            </p:cNvPr>
            <p:cNvSpPr txBox="1"/>
            <p:nvPr/>
          </p:nvSpPr>
          <p:spPr>
            <a:xfrm>
              <a:off x="529573" y="910947"/>
              <a:ext cx="5165102" cy="2123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tabLst>
                  <a:tab pos="363220" algn="l"/>
                </a:tabLst>
              </a:pPr>
              <a:endParaRPr lang="vi-VN" sz="2000" b="1" dirty="0">
                <a:solidFill>
                  <a:srgbClr val="CC1D2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§"/>
                <a:tabLst>
                  <a:tab pos="363220" algn="l"/>
                </a:tabLst>
              </a:pPr>
              <a:r>
                <a:rPr lang="vi-VN" sz="2000" b="1" dirty="0">
                  <a:solidFill>
                    <a:srgbClr val="CC1D2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Xem đoạn phim ngắn về trò chơi chơi chuyền, sau đó đối chiếu nội dung bài viết với trò chơi diễn ra trong thực tế để rút ra kết luận.</a:t>
              </a:r>
              <a:r>
                <a:rPr lang="vi-VN" sz="2000" b="1" dirty="0">
                  <a:solidFill>
                    <a:srgbClr val="CC1D2D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VN" sz="2000" b="1" dirty="0">
                <a:solidFill>
                  <a:srgbClr val="CC1D2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9 - Viết - Trò chơi chơi chuyền.mp4" descr="Bài 9 - Viết - Trò chơi chơi chuyền.mp4">
            <a:hlinkClick r:id="" action="ppaction://media"/>
            <a:extLst>
              <a:ext uri="{FF2B5EF4-FFF2-40B4-BE49-F238E27FC236}">
                <a16:creationId xmlns:a16="http://schemas.microsoft.com/office/drawing/2014/main" id="{0C5267E3-0B09-02A9-D3AD-5997BFAE7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569" y="130257"/>
            <a:ext cx="8680862" cy="48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545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2" name="Google Shape;10642;p59"/>
          <p:cNvSpPr/>
          <p:nvPr/>
        </p:nvSpPr>
        <p:spPr>
          <a:xfrm>
            <a:off x="2565417" y="781041"/>
            <a:ext cx="5571562" cy="4573519"/>
          </a:xfrm>
          <a:custGeom>
            <a:avLst/>
            <a:gdLst/>
            <a:ahLst/>
            <a:cxnLst/>
            <a:rect l="l" t="t" r="r" b="b"/>
            <a:pathLst>
              <a:path w="27410" h="22500" extrusionOk="0">
                <a:moveTo>
                  <a:pt x="1" y="1"/>
                </a:moveTo>
                <a:lnTo>
                  <a:pt x="1" y="1"/>
                </a:lnTo>
                <a:cubicBezTo>
                  <a:pt x="13" y="36"/>
                  <a:pt x="13" y="96"/>
                  <a:pt x="37" y="203"/>
                </a:cubicBezTo>
                <a:cubicBezTo>
                  <a:pt x="2144" y="5323"/>
                  <a:pt x="4228" y="10442"/>
                  <a:pt x="6323" y="15562"/>
                </a:cubicBezTo>
                <a:cubicBezTo>
                  <a:pt x="6334" y="15606"/>
                  <a:pt x="6365" y="15671"/>
                  <a:pt x="6417" y="15671"/>
                </a:cubicBezTo>
                <a:cubicBezTo>
                  <a:pt x="6421" y="15671"/>
                  <a:pt x="6426" y="15670"/>
                  <a:pt x="6430" y="15669"/>
                </a:cubicBezTo>
                <a:cubicBezTo>
                  <a:pt x="6501" y="15672"/>
                  <a:pt x="6571" y="15673"/>
                  <a:pt x="6642" y="15673"/>
                </a:cubicBezTo>
                <a:cubicBezTo>
                  <a:pt x="6835" y="15673"/>
                  <a:pt x="7028" y="15666"/>
                  <a:pt x="7225" y="15666"/>
                </a:cubicBezTo>
                <a:cubicBezTo>
                  <a:pt x="7297" y="15666"/>
                  <a:pt x="7369" y="15667"/>
                  <a:pt x="7442" y="15669"/>
                </a:cubicBezTo>
                <a:cubicBezTo>
                  <a:pt x="7877" y="15651"/>
                  <a:pt x="8314" y="15651"/>
                  <a:pt x="8753" y="15651"/>
                </a:cubicBezTo>
                <a:cubicBezTo>
                  <a:pt x="9193" y="15651"/>
                  <a:pt x="9633" y="15651"/>
                  <a:pt x="10074" y="15633"/>
                </a:cubicBezTo>
                <a:lnTo>
                  <a:pt x="17991" y="15633"/>
                </a:lnTo>
                <a:cubicBezTo>
                  <a:pt x="17765" y="16026"/>
                  <a:pt x="17539" y="16395"/>
                  <a:pt x="17324" y="16765"/>
                </a:cubicBezTo>
                <a:cubicBezTo>
                  <a:pt x="17384" y="16842"/>
                  <a:pt x="17464" y="16857"/>
                  <a:pt x="17551" y="16857"/>
                </a:cubicBezTo>
                <a:cubicBezTo>
                  <a:pt x="17605" y="16857"/>
                  <a:pt x="17661" y="16851"/>
                  <a:pt x="17716" y="16851"/>
                </a:cubicBezTo>
                <a:cubicBezTo>
                  <a:pt x="17749" y="16851"/>
                  <a:pt x="17781" y="16853"/>
                  <a:pt x="17813" y="16860"/>
                </a:cubicBezTo>
                <a:cubicBezTo>
                  <a:pt x="18035" y="16884"/>
                  <a:pt x="18261" y="16891"/>
                  <a:pt x="18488" y="16891"/>
                </a:cubicBezTo>
                <a:cubicBezTo>
                  <a:pt x="18753" y="16891"/>
                  <a:pt x="19019" y="16882"/>
                  <a:pt x="19281" y="16882"/>
                </a:cubicBezTo>
                <a:cubicBezTo>
                  <a:pt x="19347" y="16882"/>
                  <a:pt x="19414" y="16882"/>
                  <a:pt x="19480" y="16884"/>
                </a:cubicBezTo>
                <a:cubicBezTo>
                  <a:pt x="19313" y="17229"/>
                  <a:pt x="19134" y="17574"/>
                  <a:pt x="18968" y="17919"/>
                </a:cubicBezTo>
                <a:cubicBezTo>
                  <a:pt x="18694" y="18479"/>
                  <a:pt x="18456" y="19086"/>
                  <a:pt x="18134" y="19646"/>
                </a:cubicBezTo>
                <a:cubicBezTo>
                  <a:pt x="18158" y="19646"/>
                  <a:pt x="18194" y="19658"/>
                  <a:pt x="18217" y="19670"/>
                </a:cubicBezTo>
                <a:cubicBezTo>
                  <a:pt x="18408" y="19658"/>
                  <a:pt x="18601" y="19652"/>
                  <a:pt x="18793" y="19652"/>
                </a:cubicBezTo>
                <a:cubicBezTo>
                  <a:pt x="18985" y="19652"/>
                  <a:pt x="19176" y="19658"/>
                  <a:pt x="19360" y="19670"/>
                </a:cubicBezTo>
                <a:cubicBezTo>
                  <a:pt x="19488" y="19685"/>
                  <a:pt x="19618" y="19689"/>
                  <a:pt x="19748" y="19689"/>
                </a:cubicBezTo>
                <a:cubicBezTo>
                  <a:pt x="19921" y="19689"/>
                  <a:pt x="20095" y="19682"/>
                  <a:pt x="20265" y="19682"/>
                </a:cubicBezTo>
                <a:cubicBezTo>
                  <a:pt x="20253" y="19967"/>
                  <a:pt x="20265" y="20241"/>
                  <a:pt x="20242" y="20515"/>
                </a:cubicBezTo>
                <a:cubicBezTo>
                  <a:pt x="20206" y="21170"/>
                  <a:pt x="20158" y="21813"/>
                  <a:pt x="20063" y="22456"/>
                </a:cubicBezTo>
                <a:cubicBezTo>
                  <a:pt x="20079" y="22472"/>
                  <a:pt x="20113" y="22500"/>
                  <a:pt x="20144" y="22500"/>
                </a:cubicBezTo>
                <a:cubicBezTo>
                  <a:pt x="20158" y="22500"/>
                  <a:pt x="20171" y="22494"/>
                  <a:pt x="20182" y="22480"/>
                </a:cubicBezTo>
                <a:cubicBezTo>
                  <a:pt x="20396" y="22099"/>
                  <a:pt x="20658" y="21753"/>
                  <a:pt x="20908" y="21396"/>
                </a:cubicBezTo>
                <a:cubicBezTo>
                  <a:pt x="21492" y="20598"/>
                  <a:pt x="22027" y="19777"/>
                  <a:pt x="22599" y="18967"/>
                </a:cubicBezTo>
                <a:cubicBezTo>
                  <a:pt x="22647" y="18908"/>
                  <a:pt x="22658" y="18836"/>
                  <a:pt x="22682" y="18777"/>
                </a:cubicBezTo>
                <a:cubicBezTo>
                  <a:pt x="22444" y="18717"/>
                  <a:pt x="22206" y="18753"/>
                  <a:pt x="21980" y="18717"/>
                </a:cubicBezTo>
                <a:cubicBezTo>
                  <a:pt x="21878" y="18700"/>
                  <a:pt x="21776" y="18697"/>
                  <a:pt x="21676" y="18697"/>
                </a:cubicBezTo>
                <a:cubicBezTo>
                  <a:pt x="21609" y="18697"/>
                  <a:pt x="21543" y="18698"/>
                  <a:pt x="21478" y="18698"/>
                </a:cubicBezTo>
                <a:cubicBezTo>
                  <a:pt x="21364" y="18698"/>
                  <a:pt x="21253" y="18694"/>
                  <a:pt x="21146" y="18670"/>
                </a:cubicBezTo>
                <a:cubicBezTo>
                  <a:pt x="21206" y="18586"/>
                  <a:pt x="21289" y="18515"/>
                  <a:pt x="21373" y="18431"/>
                </a:cubicBezTo>
                <a:cubicBezTo>
                  <a:pt x="21849" y="17872"/>
                  <a:pt x="22349" y="17324"/>
                  <a:pt x="22837" y="16788"/>
                </a:cubicBezTo>
                <a:cubicBezTo>
                  <a:pt x="23099" y="16550"/>
                  <a:pt x="23313" y="16265"/>
                  <a:pt x="23587" y="16038"/>
                </a:cubicBezTo>
                <a:cubicBezTo>
                  <a:pt x="23659" y="15967"/>
                  <a:pt x="23766" y="15907"/>
                  <a:pt x="23766" y="15788"/>
                </a:cubicBezTo>
                <a:cubicBezTo>
                  <a:pt x="23397" y="15729"/>
                  <a:pt x="23016" y="15753"/>
                  <a:pt x="22647" y="15717"/>
                </a:cubicBezTo>
                <a:cubicBezTo>
                  <a:pt x="22337" y="15717"/>
                  <a:pt x="22027" y="15669"/>
                  <a:pt x="21706" y="15669"/>
                </a:cubicBezTo>
                <a:cubicBezTo>
                  <a:pt x="21468" y="15633"/>
                  <a:pt x="21254" y="15633"/>
                  <a:pt x="21015" y="15622"/>
                </a:cubicBezTo>
                <a:cubicBezTo>
                  <a:pt x="20730" y="15586"/>
                  <a:pt x="20456" y="15610"/>
                  <a:pt x="20182" y="15562"/>
                </a:cubicBezTo>
                <a:cubicBezTo>
                  <a:pt x="20313" y="15324"/>
                  <a:pt x="20432" y="15074"/>
                  <a:pt x="20563" y="14836"/>
                </a:cubicBezTo>
                <a:cubicBezTo>
                  <a:pt x="22813" y="10550"/>
                  <a:pt x="25040" y="6239"/>
                  <a:pt x="27290" y="1953"/>
                </a:cubicBezTo>
                <a:cubicBezTo>
                  <a:pt x="27326" y="1870"/>
                  <a:pt x="27409" y="1798"/>
                  <a:pt x="27397" y="1691"/>
                </a:cubicBezTo>
                <a:cubicBezTo>
                  <a:pt x="27340" y="1660"/>
                  <a:pt x="27273" y="1654"/>
                  <a:pt x="27202" y="1654"/>
                </a:cubicBezTo>
                <a:cubicBezTo>
                  <a:pt x="27157" y="1654"/>
                  <a:pt x="27110" y="1656"/>
                  <a:pt x="27063" y="1656"/>
                </a:cubicBezTo>
                <a:cubicBezTo>
                  <a:pt x="27016" y="1656"/>
                  <a:pt x="26968" y="1654"/>
                  <a:pt x="26921" y="1644"/>
                </a:cubicBezTo>
                <a:cubicBezTo>
                  <a:pt x="26671" y="1596"/>
                  <a:pt x="26409" y="1620"/>
                  <a:pt x="26159" y="1584"/>
                </a:cubicBezTo>
                <a:cubicBezTo>
                  <a:pt x="25635" y="1572"/>
                  <a:pt x="25099" y="1513"/>
                  <a:pt x="24563" y="1501"/>
                </a:cubicBezTo>
                <a:cubicBezTo>
                  <a:pt x="24325" y="1465"/>
                  <a:pt x="24075" y="1501"/>
                  <a:pt x="23837" y="1453"/>
                </a:cubicBezTo>
                <a:cubicBezTo>
                  <a:pt x="23611" y="1441"/>
                  <a:pt x="23409" y="1441"/>
                  <a:pt x="23182" y="1406"/>
                </a:cubicBezTo>
                <a:cubicBezTo>
                  <a:pt x="22897" y="1406"/>
                  <a:pt x="22623" y="1358"/>
                  <a:pt x="22325" y="1358"/>
                </a:cubicBezTo>
                <a:cubicBezTo>
                  <a:pt x="22039" y="1322"/>
                  <a:pt x="21754" y="1346"/>
                  <a:pt x="21492" y="1298"/>
                </a:cubicBezTo>
                <a:cubicBezTo>
                  <a:pt x="20956" y="1286"/>
                  <a:pt x="20432" y="1227"/>
                  <a:pt x="19908" y="1215"/>
                </a:cubicBezTo>
                <a:cubicBezTo>
                  <a:pt x="19670" y="1179"/>
                  <a:pt x="19432" y="1203"/>
                  <a:pt x="19194" y="1167"/>
                </a:cubicBezTo>
                <a:cubicBezTo>
                  <a:pt x="18658" y="1156"/>
                  <a:pt x="18122" y="1096"/>
                  <a:pt x="17586" y="1084"/>
                </a:cubicBezTo>
                <a:cubicBezTo>
                  <a:pt x="17348" y="1048"/>
                  <a:pt x="17098" y="1072"/>
                  <a:pt x="16860" y="1036"/>
                </a:cubicBezTo>
                <a:cubicBezTo>
                  <a:pt x="16646" y="1025"/>
                  <a:pt x="16443" y="1025"/>
                  <a:pt x="16229" y="989"/>
                </a:cubicBezTo>
                <a:cubicBezTo>
                  <a:pt x="16027" y="977"/>
                  <a:pt x="15812" y="977"/>
                  <a:pt x="15610" y="953"/>
                </a:cubicBezTo>
                <a:cubicBezTo>
                  <a:pt x="15324" y="953"/>
                  <a:pt x="15062" y="905"/>
                  <a:pt x="14777" y="905"/>
                </a:cubicBezTo>
                <a:cubicBezTo>
                  <a:pt x="14479" y="870"/>
                  <a:pt x="14181" y="870"/>
                  <a:pt x="13884" y="846"/>
                </a:cubicBezTo>
                <a:cubicBezTo>
                  <a:pt x="13610" y="846"/>
                  <a:pt x="13348" y="798"/>
                  <a:pt x="13074" y="798"/>
                </a:cubicBezTo>
                <a:cubicBezTo>
                  <a:pt x="12741" y="751"/>
                  <a:pt x="12407" y="751"/>
                  <a:pt x="12062" y="727"/>
                </a:cubicBezTo>
                <a:cubicBezTo>
                  <a:pt x="11824" y="727"/>
                  <a:pt x="11576" y="678"/>
                  <a:pt x="11336" y="678"/>
                </a:cubicBezTo>
                <a:cubicBezTo>
                  <a:pt x="11312" y="678"/>
                  <a:pt x="11288" y="678"/>
                  <a:pt x="11264" y="679"/>
                </a:cubicBezTo>
                <a:cubicBezTo>
                  <a:pt x="10990" y="632"/>
                  <a:pt x="10717" y="655"/>
                  <a:pt x="10443" y="620"/>
                </a:cubicBezTo>
                <a:cubicBezTo>
                  <a:pt x="10300" y="620"/>
                  <a:pt x="10145" y="620"/>
                  <a:pt x="10002" y="608"/>
                </a:cubicBezTo>
                <a:cubicBezTo>
                  <a:pt x="9764" y="572"/>
                  <a:pt x="9526" y="596"/>
                  <a:pt x="9300" y="560"/>
                </a:cubicBezTo>
                <a:cubicBezTo>
                  <a:pt x="8776" y="548"/>
                  <a:pt x="8252" y="489"/>
                  <a:pt x="7740" y="477"/>
                </a:cubicBezTo>
                <a:cubicBezTo>
                  <a:pt x="7454" y="429"/>
                  <a:pt x="7180" y="453"/>
                  <a:pt x="6907" y="417"/>
                </a:cubicBezTo>
                <a:cubicBezTo>
                  <a:pt x="6621" y="417"/>
                  <a:pt x="6347" y="370"/>
                  <a:pt x="6073" y="370"/>
                </a:cubicBezTo>
                <a:cubicBezTo>
                  <a:pt x="5752" y="334"/>
                  <a:pt x="5442" y="334"/>
                  <a:pt x="5132" y="310"/>
                </a:cubicBezTo>
                <a:cubicBezTo>
                  <a:pt x="5105" y="312"/>
                  <a:pt x="5077" y="312"/>
                  <a:pt x="5049" y="312"/>
                </a:cubicBezTo>
                <a:cubicBezTo>
                  <a:pt x="4827" y="312"/>
                  <a:pt x="4603" y="274"/>
                  <a:pt x="4370" y="274"/>
                </a:cubicBezTo>
                <a:cubicBezTo>
                  <a:pt x="4228" y="274"/>
                  <a:pt x="4073" y="251"/>
                  <a:pt x="3930" y="251"/>
                </a:cubicBezTo>
                <a:cubicBezTo>
                  <a:pt x="3703" y="251"/>
                  <a:pt x="3466" y="201"/>
                  <a:pt x="3236" y="201"/>
                </a:cubicBezTo>
                <a:cubicBezTo>
                  <a:pt x="3214" y="201"/>
                  <a:pt x="3191" y="202"/>
                  <a:pt x="3168" y="203"/>
                </a:cubicBezTo>
                <a:cubicBezTo>
                  <a:pt x="2870" y="179"/>
                  <a:pt x="2573" y="191"/>
                  <a:pt x="2275" y="144"/>
                </a:cubicBezTo>
                <a:cubicBezTo>
                  <a:pt x="1977" y="144"/>
                  <a:pt x="1692" y="96"/>
                  <a:pt x="1394" y="96"/>
                </a:cubicBezTo>
                <a:cubicBezTo>
                  <a:pt x="1120" y="48"/>
                  <a:pt x="834" y="84"/>
                  <a:pt x="560" y="36"/>
                </a:cubicBezTo>
                <a:cubicBezTo>
                  <a:pt x="370" y="36"/>
                  <a:pt x="191" y="36"/>
                  <a:pt x="1" y="1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A0745-F600-B36A-C50D-44A9E5605765}"/>
              </a:ext>
            </a:extLst>
          </p:cNvPr>
          <p:cNvSpPr txBox="1"/>
          <p:nvPr/>
        </p:nvSpPr>
        <p:spPr>
          <a:xfrm>
            <a:off x="3295871" y="1660066"/>
            <a:ext cx="411065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tabLst>
                <a:tab pos="180340" algn="l"/>
              </a:tabLst>
            </a:pPr>
            <a:r>
              <a:rPr lang="vi-VN" sz="3200" b="1" dirty="0">
                <a:solidFill>
                  <a:srgbClr val="FEC3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Thực hành viết theo các bước</a:t>
            </a:r>
            <a:endParaRPr lang="en-VN" sz="3200" b="1" dirty="0">
              <a:solidFill>
                <a:srgbClr val="FEC32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922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0" name="Google Shape;10620;p58"/>
          <p:cNvGrpSpPr/>
          <p:nvPr/>
        </p:nvGrpSpPr>
        <p:grpSpPr>
          <a:xfrm>
            <a:off x="719993" y="2547500"/>
            <a:ext cx="2081885" cy="2192508"/>
            <a:chOff x="5844475" y="2579180"/>
            <a:chExt cx="1660725" cy="1748970"/>
          </a:xfrm>
        </p:grpSpPr>
        <p:sp>
          <p:nvSpPr>
            <p:cNvPr id="10621" name="Google Shape;10621;p58"/>
            <p:cNvSpPr/>
            <p:nvPr/>
          </p:nvSpPr>
          <p:spPr>
            <a:xfrm>
              <a:off x="6153150" y="2802575"/>
              <a:ext cx="242000" cy="205700"/>
            </a:xfrm>
            <a:custGeom>
              <a:avLst/>
              <a:gdLst/>
              <a:ahLst/>
              <a:cxnLst/>
              <a:rect l="l" t="t" r="r" b="b"/>
              <a:pathLst>
                <a:path w="9680" h="8228" extrusionOk="0">
                  <a:moveTo>
                    <a:pt x="6120" y="1"/>
                  </a:moveTo>
                  <a:cubicBezTo>
                    <a:pt x="6120" y="1262"/>
                    <a:pt x="5508" y="2050"/>
                    <a:pt x="4657" y="2050"/>
                  </a:cubicBezTo>
                  <a:cubicBezTo>
                    <a:pt x="4054" y="2050"/>
                    <a:pt x="3330" y="1654"/>
                    <a:pt x="2619" y="751"/>
                  </a:cubicBezTo>
                  <a:lnTo>
                    <a:pt x="2619" y="751"/>
                  </a:lnTo>
                  <a:cubicBezTo>
                    <a:pt x="4405" y="3144"/>
                    <a:pt x="1488" y="4465"/>
                    <a:pt x="0" y="4739"/>
                  </a:cubicBezTo>
                  <a:cubicBezTo>
                    <a:pt x="87" y="4732"/>
                    <a:pt x="174" y="4729"/>
                    <a:pt x="261" y="4729"/>
                  </a:cubicBezTo>
                  <a:cubicBezTo>
                    <a:pt x="2067" y="4729"/>
                    <a:pt x="3843" y="6240"/>
                    <a:pt x="4024" y="8228"/>
                  </a:cubicBezTo>
                  <a:cubicBezTo>
                    <a:pt x="4457" y="7641"/>
                    <a:pt x="5429" y="7062"/>
                    <a:pt x="6270" y="7062"/>
                  </a:cubicBezTo>
                  <a:cubicBezTo>
                    <a:pt x="6792" y="7062"/>
                    <a:pt x="7265" y="7286"/>
                    <a:pt x="7525" y="7871"/>
                  </a:cubicBezTo>
                  <a:cubicBezTo>
                    <a:pt x="7740" y="6453"/>
                    <a:pt x="8177" y="5354"/>
                    <a:pt x="9293" y="5354"/>
                  </a:cubicBezTo>
                  <a:cubicBezTo>
                    <a:pt x="9414" y="5354"/>
                    <a:pt x="9542" y="5367"/>
                    <a:pt x="9680" y="5394"/>
                  </a:cubicBezTo>
                  <a:cubicBezTo>
                    <a:pt x="8382" y="4739"/>
                    <a:pt x="8358" y="3322"/>
                    <a:pt x="9406" y="2394"/>
                  </a:cubicBezTo>
                  <a:lnTo>
                    <a:pt x="9406" y="2394"/>
                  </a:lnTo>
                  <a:cubicBezTo>
                    <a:pt x="9182" y="2443"/>
                    <a:pt x="8963" y="2466"/>
                    <a:pt x="8752" y="2466"/>
                  </a:cubicBezTo>
                  <a:cubicBezTo>
                    <a:pt x="7314" y="2466"/>
                    <a:pt x="6224" y="1392"/>
                    <a:pt x="6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2" name="Google Shape;10622;p58"/>
            <p:cNvSpPr/>
            <p:nvPr/>
          </p:nvSpPr>
          <p:spPr>
            <a:xfrm>
              <a:off x="6144675" y="2800250"/>
              <a:ext cx="258350" cy="210300"/>
            </a:xfrm>
            <a:custGeom>
              <a:avLst/>
              <a:gdLst/>
              <a:ahLst/>
              <a:cxnLst/>
              <a:rect l="l" t="t" r="r" b="b"/>
              <a:pathLst>
                <a:path w="10334" h="8412" extrusionOk="0">
                  <a:moveTo>
                    <a:pt x="6500" y="1081"/>
                  </a:moveTo>
                  <a:cubicBezTo>
                    <a:pt x="6965" y="2080"/>
                    <a:pt x="7965" y="2637"/>
                    <a:pt x="9098" y="2637"/>
                  </a:cubicBezTo>
                  <a:cubicBezTo>
                    <a:pt x="9213" y="2637"/>
                    <a:pt x="9329" y="2631"/>
                    <a:pt x="9446" y="2620"/>
                  </a:cubicBezTo>
                  <a:lnTo>
                    <a:pt x="9446" y="2620"/>
                  </a:lnTo>
                  <a:cubicBezTo>
                    <a:pt x="8618" y="3498"/>
                    <a:pt x="8589" y="4661"/>
                    <a:pt x="9539" y="5378"/>
                  </a:cubicBezTo>
                  <a:lnTo>
                    <a:pt x="9539" y="5378"/>
                  </a:lnTo>
                  <a:cubicBezTo>
                    <a:pt x="8504" y="5506"/>
                    <a:pt x="8008" y="6428"/>
                    <a:pt x="7757" y="7465"/>
                  </a:cubicBezTo>
                  <a:lnTo>
                    <a:pt x="7757" y="7465"/>
                  </a:lnTo>
                  <a:cubicBezTo>
                    <a:pt x="7465" y="7180"/>
                    <a:pt x="7089" y="7062"/>
                    <a:pt x="6685" y="7062"/>
                  </a:cubicBezTo>
                  <a:cubicBezTo>
                    <a:pt x="5944" y="7062"/>
                    <a:pt x="5111" y="7460"/>
                    <a:pt x="4537" y="7958"/>
                  </a:cubicBezTo>
                  <a:lnTo>
                    <a:pt x="4537" y="7958"/>
                  </a:lnTo>
                  <a:cubicBezTo>
                    <a:pt x="4178" y="6220"/>
                    <a:pt x="2726" y="4906"/>
                    <a:pt x="981" y="4740"/>
                  </a:cubicBezTo>
                  <a:lnTo>
                    <a:pt x="981" y="4740"/>
                  </a:lnTo>
                  <a:cubicBezTo>
                    <a:pt x="2489" y="4282"/>
                    <a:pt x="3962" y="3237"/>
                    <a:pt x="3645" y="1764"/>
                  </a:cubicBezTo>
                  <a:lnTo>
                    <a:pt x="3645" y="1764"/>
                  </a:lnTo>
                  <a:cubicBezTo>
                    <a:pt x="4026" y="2042"/>
                    <a:pt x="4454" y="2225"/>
                    <a:pt x="4929" y="2225"/>
                  </a:cubicBezTo>
                  <a:cubicBezTo>
                    <a:pt x="5096" y="2225"/>
                    <a:pt x="5268" y="2203"/>
                    <a:pt x="5447" y="2153"/>
                  </a:cubicBezTo>
                  <a:cubicBezTo>
                    <a:pt x="6002" y="1990"/>
                    <a:pt x="6324" y="1574"/>
                    <a:pt x="6500" y="1081"/>
                  </a:cubicBezTo>
                  <a:close/>
                  <a:moveTo>
                    <a:pt x="6597" y="0"/>
                  </a:moveTo>
                  <a:cubicBezTo>
                    <a:pt x="6461" y="0"/>
                    <a:pt x="6236" y="67"/>
                    <a:pt x="6245" y="153"/>
                  </a:cubicBezTo>
                  <a:cubicBezTo>
                    <a:pt x="6233" y="861"/>
                    <a:pt x="6017" y="2032"/>
                    <a:pt x="5088" y="2032"/>
                  </a:cubicBezTo>
                  <a:cubicBezTo>
                    <a:pt x="5018" y="2032"/>
                    <a:pt x="4943" y="2025"/>
                    <a:pt x="4863" y="2010"/>
                  </a:cubicBezTo>
                  <a:cubicBezTo>
                    <a:pt x="4161" y="1891"/>
                    <a:pt x="3601" y="1272"/>
                    <a:pt x="3173" y="748"/>
                  </a:cubicBezTo>
                  <a:cubicBezTo>
                    <a:pt x="3158" y="731"/>
                    <a:pt x="3131" y="724"/>
                    <a:pt x="3096" y="724"/>
                  </a:cubicBezTo>
                  <a:cubicBezTo>
                    <a:pt x="2960" y="724"/>
                    <a:pt x="2718" y="834"/>
                    <a:pt x="2756" y="891"/>
                  </a:cubicBezTo>
                  <a:cubicBezTo>
                    <a:pt x="3351" y="1713"/>
                    <a:pt x="3542" y="2641"/>
                    <a:pt x="2839" y="3475"/>
                  </a:cubicBezTo>
                  <a:cubicBezTo>
                    <a:pt x="2268" y="4177"/>
                    <a:pt x="1268" y="4558"/>
                    <a:pt x="387" y="4725"/>
                  </a:cubicBezTo>
                  <a:cubicBezTo>
                    <a:pt x="283" y="4737"/>
                    <a:pt x="1" y="4904"/>
                    <a:pt x="231" y="4904"/>
                  </a:cubicBezTo>
                  <a:cubicBezTo>
                    <a:pt x="239" y="4904"/>
                    <a:pt x="247" y="4904"/>
                    <a:pt x="256" y="4904"/>
                  </a:cubicBezTo>
                  <a:cubicBezTo>
                    <a:pt x="276" y="4903"/>
                    <a:pt x="297" y="4902"/>
                    <a:pt x="317" y="4901"/>
                  </a:cubicBezTo>
                  <a:lnTo>
                    <a:pt x="317" y="4901"/>
                  </a:lnTo>
                  <a:lnTo>
                    <a:pt x="315" y="4904"/>
                  </a:lnTo>
                  <a:cubicBezTo>
                    <a:pt x="321" y="4903"/>
                    <a:pt x="327" y="4902"/>
                    <a:pt x="332" y="4900"/>
                  </a:cubicBezTo>
                  <a:lnTo>
                    <a:pt x="332" y="4900"/>
                  </a:lnTo>
                  <a:cubicBezTo>
                    <a:pt x="369" y="4899"/>
                    <a:pt x="405" y="4899"/>
                    <a:pt x="442" y="4899"/>
                  </a:cubicBezTo>
                  <a:cubicBezTo>
                    <a:pt x="2368" y="4899"/>
                    <a:pt x="3918" y="6499"/>
                    <a:pt x="4149" y="8368"/>
                  </a:cubicBezTo>
                  <a:cubicBezTo>
                    <a:pt x="4156" y="8399"/>
                    <a:pt x="4191" y="8411"/>
                    <a:pt x="4238" y="8411"/>
                  </a:cubicBezTo>
                  <a:cubicBezTo>
                    <a:pt x="4353" y="8411"/>
                    <a:pt x="4540" y="8339"/>
                    <a:pt x="4566" y="8297"/>
                  </a:cubicBezTo>
                  <a:cubicBezTo>
                    <a:pt x="4572" y="8289"/>
                    <a:pt x="4578" y="8282"/>
                    <a:pt x="4584" y="8274"/>
                  </a:cubicBezTo>
                  <a:lnTo>
                    <a:pt x="4584" y="8274"/>
                  </a:lnTo>
                  <a:cubicBezTo>
                    <a:pt x="4586" y="8274"/>
                    <a:pt x="4588" y="8273"/>
                    <a:pt x="4590" y="8273"/>
                  </a:cubicBezTo>
                  <a:cubicBezTo>
                    <a:pt x="4589" y="8272"/>
                    <a:pt x="4589" y="8270"/>
                    <a:pt x="4589" y="8268"/>
                  </a:cubicBezTo>
                  <a:lnTo>
                    <a:pt x="4589" y="8268"/>
                  </a:lnTo>
                  <a:cubicBezTo>
                    <a:pt x="5042" y="7717"/>
                    <a:pt x="5805" y="7260"/>
                    <a:pt x="6491" y="7260"/>
                  </a:cubicBezTo>
                  <a:cubicBezTo>
                    <a:pt x="6952" y="7260"/>
                    <a:pt x="7378" y="7466"/>
                    <a:pt x="7651" y="7991"/>
                  </a:cubicBezTo>
                  <a:lnTo>
                    <a:pt x="7651" y="7991"/>
                  </a:lnTo>
                  <a:cubicBezTo>
                    <a:pt x="7650" y="7994"/>
                    <a:pt x="7650" y="7996"/>
                    <a:pt x="7649" y="7999"/>
                  </a:cubicBezTo>
                  <a:cubicBezTo>
                    <a:pt x="7651" y="7999"/>
                    <a:pt x="7653" y="7998"/>
                    <a:pt x="7655" y="7998"/>
                  </a:cubicBezTo>
                  <a:lnTo>
                    <a:pt x="7655" y="7998"/>
                  </a:lnTo>
                  <a:cubicBezTo>
                    <a:pt x="7657" y="8002"/>
                    <a:pt x="7659" y="8007"/>
                    <a:pt x="7661" y="8011"/>
                  </a:cubicBezTo>
                  <a:cubicBezTo>
                    <a:pt x="7676" y="8043"/>
                    <a:pt x="7719" y="8056"/>
                    <a:pt x="7773" y="8056"/>
                  </a:cubicBezTo>
                  <a:cubicBezTo>
                    <a:pt x="7899" y="8056"/>
                    <a:pt x="8085" y="7986"/>
                    <a:pt x="8102" y="7928"/>
                  </a:cubicBezTo>
                  <a:cubicBezTo>
                    <a:pt x="8248" y="6995"/>
                    <a:pt x="8511" y="5554"/>
                    <a:pt x="9690" y="5554"/>
                  </a:cubicBezTo>
                  <a:cubicBezTo>
                    <a:pt x="9760" y="5554"/>
                    <a:pt x="9834" y="5560"/>
                    <a:pt x="9912" y="5570"/>
                  </a:cubicBezTo>
                  <a:cubicBezTo>
                    <a:pt x="9916" y="5572"/>
                    <a:pt x="9923" y="5573"/>
                    <a:pt x="9930" y="5573"/>
                  </a:cubicBezTo>
                  <a:cubicBezTo>
                    <a:pt x="10025" y="5573"/>
                    <a:pt x="10334" y="5449"/>
                    <a:pt x="10257" y="5416"/>
                  </a:cubicBezTo>
                  <a:cubicBezTo>
                    <a:pt x="9019" y="4725"/>
                    <a:pt x="8995" y="3415"/>
                    <a:pt x="9971" y="2475"/>
                  </a:cubicBezTo>
                  <a:cubicBezTo>
                    <a:pt x="10045" y="2410"/>
                    <a:pt x="9932" y="2403"/>
                    <a:pt x="9856" y="2403"/>
                  </a:cubicBezTo>
                  <a:cubicBezTo>
                    <a:pt x="9834" y="2403"/>
                    <a:pt x="9815" y="2403"/>
                    <a:pt x="9805" y="2403"/>
                  </a:cubicBezTo>
                  <a:cubicBezTo>
                    <a:pt x="9627" y="2435"/>
                    <a:pt x="9452" y="2450"/>
                    <a:pt x="9282" y="2450"/>
                  </a:cubicBezTo>
                  <a:cubicBezTo>
                    <a:pt x="7916" y="2450"/>
                    <a:pt x="6845" y="1463"/>
                    <a:pt x="6697" y="34"/>
                  </a:cubicBezTo>
                  <a:cubicBezTo>
                    <a:pt x="6690" y="11"/>
                    <a:pt x="6651" y="0"/>
                    <a:pt x="6597" y="0"/>
                  </a:cubicBezTo>
                  <a:close/>
                </a:path>
              </a:pathLst>
            </a:custGeom>
            <a:solidFill>
              <a:srgbClr val="1F1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3" name="Google Shape;10623;p58"/>
            <p:cNvSpPr/>
            <p:nvPr/>
          </p:nvSpPr>
          <p:spPr>
            <a:xfrm>
              <a:off x="6277100" y="2892675"/>
              <a:ext cx="220150" cy="404650"/>
            </a:xfrm>
            <a:custGeom>
              <a:avLst/>
              <a:gdLst/>
              <a:ahLst/>
              <a:cxnLst/>
              <a:rect l="l" t="t" r="r" b="b"/>
              <a:pathLst>
                <a:path w="8806" h="16186" extrusionOk="0">
                  <a:moveTo>
                    <a:pt x="409" y="0"/>
                  </a:moveTo>
                  <a:cubicBezTo>
                    <a:pt x="158" y="0"/>
                    <a:pt x="1" y="398"/>
                    <a:pt x="269" y="516"/>
                  </a:cubicBezTo>
                  <a:cubicBezTo>
                    <a:pt x="1543" y="1135"/>
                    <a:pt x="2638" y="2302"/>
                    <a:pt x="3138" y="3647"/>
                  </a:cubicBezTo>
                  <a:cubicBezTo>
                    <a:pt x="3674" y="5100"/>
                    <a:pt x="3472" y="6791"/>
                    <a:pt x="3555" y="8303"/>
                  </a:cubicBezTo>
                  <a:cubicBezTo>
                    <a:pt x="3734" y="11398"/>
                    <a:pt x="5627" y="14375"/>
                    <a:pt x="8151" y="16137"/>
                  </a:cubicBezTo>
                  <a:cubicBezTo>
                    <a:pt x="8201" y="16171"/>
                    <a:pt x="8254" y="16186"/>
                    <a:pt x="8306" y="16186"/>
                  </a:cubicBezTo>
                  <a:cubicBezTo>
                    <a:pt x="8565" y="16186"/>
                    <a:pt x="8805" y="15823"/>
                    <a:pt x="8568" y="15625"/>
                  </a:cubicBezTo>
                  <a:cubicBezTo>
                    <a:pt x="7222" y="14506"/>
                    <a:pt x="6139" y="13184"/>
                    <a:pt x="5329" y="11625"/>
                  </a:cubicBezTo>
                  <a:cubicBezTo>
                    <a:pt x="4484" y="9958"/>
                    <a:pt x="4341" y="8338"/>
                    <a:pt x="4317" y="6493"/>
                  </a:cubicBezTo>
                  <a:cubicBezTo>
                    <a:pt x="4281" y="5100"/>
                    <a:pt x="4138" y="3731"/>
                    <a:pt x="3424" y="2516"/>
                  </a:cubicBezTo>
                  <a:cubicBezTo>
                    <a:pt x="2769" y="1385"/>
                    <a:pt x="1721" y="433"/>
                    <a:pt x="495" y="16"/>
                  </a:cubicBezTo>
                  <a:cubicBezTo>
                    <a:pt x="465" y="5"/>
                    <a:pt x="436" y="0"/>
                    <a:pt x="409" y="0"/>
                  </a:cubicBezTo>
                  <a:close/>
                </a:path>
              </a:pathLst>
            </a:custGeom>
            <a:solidFill>
              <a:srgbClr val="1F1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4" name="Google Shape;10624;p58"/>
            <p:cNvSpPr/>
            <p:nvPr/>
          </p:nvSpPr>
          <p:spPr>
            <a:xfrm>
              <a:off x="6117125" y="2988475"/>
              <a:ext cx="942400" cy="879050"/>
            </a:xfrm>
            <a:custGeom>
              <a:avLst/>
              <a:gdLst/>
              <a:ahLst/>
              <a:cxnLst/>
              <a:rect l="l" t="t" r="r" b="b"/>
              <a:pathLst>
                <a:path w="37696" h="35162" extrusionOk="0">
                  <a:moveTo>
                    <a:pt x="15546" y="1"/>
                  </a:moveTo>
                  <a:cubicBezTo>
                    <a:pt x="14532" y="1"/>
                    <a:pt x="13258" y="460"/>
                    <a:pt x="12145" y="958"/>
                  </a:cubicBezTo>
                  <a:cubicBezTo>
                    <a:pt x="11645" y="1185"/>
                    <a:pt x="10109" y="1899"/>
                    <a:pt x="9585" y="2197"/>
                  </a:cubicBezTo>
                  <a:cubicBezTo>
                    <a:pt x="8918" y="2542"/>
                    <a:pt x="7239" y="3459"/>
                    <a:pt x="6716" y="4006"/>
                  </a:cubicBezTo>
                  <a:cubicBezTo>
                    <a:pt x="5489" y="5114"/>
                    <a:pt x="5775" y="6007"/>
                    <a:pt x="6227" y="7733"/>
                  </a:cubicBezTo>
                  <a:cubicBezTo>
                    <a:pt x="5930" y="8090"/>
                    <a:pt x="5632" y="8447"/>
                    <a:pt x="5358" y="8828"/>
                  </a:cubicBezTo>
                  <a:cubicBezTo>
                    <a:pt x="0" y="16294"/>
                    <a:pt x="1691" y="26676"/>
                    <a:pt x="9156" y="32034"/>
                  </a:cubicBezTo>
                  <a:cubicBezTo>
                    <a:pt x="12094" y="34145"/>
                    <a:pt x="15484" y="35162"/>
                    <a:pt x="18842" y="35162"/>
                  </a:cubicBezTo>
                  <a:cubicBezTo>
                    <a:pt x="24005" y="35162"/>
                    <a:pt x="29091" y="32759"/>
                    <a:pt x="32338" y="28236"/>
                  </a:cubicBezTo>
                  <a:cubicBezTo>
                    <a:pt x="37696" y="20782"/>
                    <a:pt x="36005" y="10400"/>
                    <a:pt x="28552" y="5042"/>
                  </a:cubicBezTo>
                  <a:cubicBezTo>
                    <a:pt x="25626" y="2946"/>
                    <a:pt x="22270" y="1921"/>
                    <a:pt x="18934" y="1921"/>
                  </a:cubicBezTo>
                  <a:cubicBezTo>
                    <a:pt x="18631" y="1921"/>
                    <a:pt x="18328" y="1930"/>
                    <a:pt x="18026" y="1947"/>
                  </a:cubicBezTo>
                  <a:cubicBezTo>
                    <a:pt x="17574" y="1197"/>
                    <a:pt x="17336" y="577"/>
                    <a:pt x="16467" y="173"/>
                  </a:cubicBezTo>
                  <a:cubicBezTo>
                    <a:pt x="16200" y="53"/>
                    <a:pt x="15888" y="1"/>
                    <a:pt x="15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5" name="Google Shape;10625;p58"/>
            <p:cNvSpPr/>
            <p:nvPr/>
          </p:nvSpPr>
          <p:spPr>
            <a:xfrm>
              <a:off x="6465150" y="3008050"/>
              <a:ext cx="77350" cy="47425"/>
            </a:xfrm>
            <a:custGeom>
              <a:avLst/>
              <a:gdLst/>
              <a:ahLst/>
              <a:cxnLst/>
              <a:rect l="l" t="t" r="r" b="b"/>
              <a:pathLst>
                <a:path w="3094" h="1897" extrusionOk="0">
                  <a:moveTo>
                    <a:pt x="1556" y="0"/>
                  </a:moveTo>
                  <a:cubicBezTo>
                    <a:pt x="1341" y="0"/>
                    <a:pt x="1130" y="49"/>
                    <a:pt x="915" y="128"/>
                  </a:cubicBezTo>
                  <a:cubicBezTo>
                    <a:pt x="534" y="283"/>
                    <a:pt x="319" y="533"/>
                    <a:pt x="10" y="806"/>
                  </a:cubicBezTo>
                  <a:cubicBezTo>
                    <a:pt x="0" y="816"/>
                    <a:pt x="6" y="849"/>
                    <a:pt x="21" y="849"/>
                  </a:cubicBezTo>
                  <a:cubicBezTo>
                    <a:pt x="25" y="849"/>
                    <a:pt x="29" y="847"/>
                    <a:pt x="34" y="842"/>
                  </a:cubicBezTo>
                  <a:cubicBezTo>
                    <a:pt x="279" y="750"/>
                    <a:pt x="530" y="713"/>
                    <a:pt x="780" y="713"/>
                  </a:cubicBezTo>
                  <a:cubicBezTo>
                    <a:pt x="1111" y="713"/>
                    <a:pt x="1441" y="778"/>
                    <a:pt x="1760" y="866"/>
                  </a:cubicBezTo>
                  <a:cubicBezTo>
                    <a:pt x="1819" y="878"/>
                    <a:pt x="1891" y="878"/>
                    <a:pt x="1939" y="878"/>
                  </a:cubicBezTo>
                  <a:cubicBezTo>
                    <a:pt x="1986" y="961"/>
                    <a:pt x="2046" y="1056"/>
                    <a:pt x="2093" y="1140"/>
                  </a:cubicBezTo>
                  <a:cubicBezTo>
                    <a:pt x="2224" y="1378"/>
                    <a:pt x="2296" y="1676"/>
                    <a:pt x="2558" y="1842"/>
                  </a:cubicBezTo>
                  <a:cubicBezTo>
                    <a:pt x="2615" y="1880"/>
                    <a:pt x="2674" y="1896"/>
                    <a:pt x="2731" y="1896"/>
                  </a:cubicBezTo>
                  <a:cubicBezTo>
                    <a:pt x="2909" y="1896"/>
                    <a:pt x="3063" y="1734"/>
                    <a:pt x="3082" y="1545"/>
                  </a:cubicBezTo>
                  <a:cubicBezTo>
                    <a:pt x="3093" y="1259"/>
                    <a:pt x="2879" y="985"/>
                    <a:pt x="2748" y="759"/>
                  </a:cubicBezTo>
                  <a:cubicBezTo>
                    <a:pt x="2605" y="509"/>
                    <a:pt x="2427" y="283"/>
                    <a:pt x="2165" y="152"/>
                  </a:cubicBezTo>
                  <a:cubicBezTo>
                    <a:pt x="2141" y="128"/>
                    <a:pt x="2105" y="116"/>
                    <a:pt x="2081" y="116"/>
                  </a:cubicBezTo>
                  <a:lnTo>
                    <a:pt x="1986" y="68"/>
                  </a:lnTo>
                  <a:cubicBezTo>
                    <a:pt x="1840" y="21"/>
                    <a:pt x="1697" y="0"/>
                    <a:pt x="1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6" name="Google Shape;10626;p58"/>
            <p:cNvSpPr/>
            <p:nvPr/>
          </p:nvSpPr>
          <p:spPr>
            <a:xfrm>
              <a:off x="6632675" y="3095250"/>
              <a:ext cx="268625" cy="199225"/>
            </a:xfrm>
            <a:custGeom>
              <a:avLst/>
              <a:gdLst/>
              <a:ahLst/>
              <a:cxnLst/>
              <a:rect l="l" t="t" r="r" b="b"/>
              <a:pathLst>
                <a:path w="10745" h="7969" extrusionOk="0">
                  <a:moveTo>
                    <a:pt x="1061" y="1"/>
                  </a:moveTo>
                  <a:cubicBezTo>
                    <a:pt x="670" y="1"/>
                    <a:pt x="306" y="79"/>
                    <a:pt x="36" y="295"/>
                  </a:cubicBezTo>
                  <a:cubicBezTo>
                    <a:pt x="0" y="319"/>
                    <a:pt x="0" y="366"/>
                    <a:pt x="36" y="378"/>
                  </a:cubicBezTo>
                  <a:cubicBezTo>
                    <a:pt x="691" y="807"/>
                    <a:pt x="1667" y="867"/>
                    <a:pt x="2417" y="1164"/>
                  </a:cubicBezTo>
                  <a:cubicBezTo>
                    <a:pt x="3429" y="1569"/>
                    <a:pt x="4382" y="2164"/>
                    <a:pt x="5239" y="2819"/>
                  </a:cubicBezTo>
                  <a:cubicBezTo>
                    <a:pt x="6810" y="4010"/>
                    <a:pt x="8489" y="5558"/>
                    <a:pt x="9132" y="7463"/>
                  </a:cubicBezTo>
                  <a:cubicBezTo>
                    <a:pt x="9246" y="7817"/>
                    <a:pt x="9525" y="7969"/>
                    <a:pt x="9809" y="7969"/>
                  </a:cubicBezTo>
                  <a:cubicBezTo>
                    <a:pt x="10269" y="7969"/>
                    <a:pt x="10745" y="7572"/>
                    <a:pt x="10561" y="6998"/>
                  </a:cubicBezTo>
                  <a:cubicBezTo>
                    <a:pt x="9846" y="4819"/>
                    <a:pt x="8061" y="3069"/>
                    <a:pt x="6156" y="1867"/>
                  </a:cubicBezTo>
                  <a:cubicBezTo>
                    <a:pt x="5144" y="1224"/>
                    <a:pt x="4036" y="724"/>
                    <a:pt x="2905" y="366"/>
                  </a:cubicBezTo>
                  <a:cubicBezTo>
                    <a:pt x="2417" y="211"/>
                    <a:pt x="1703" y="1"/>
                    <a:pt x="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7" name="Google Shape;10627;p58"/>
            <p:cNvSpPr/>
            <p:nvPr/>
          </p:nvSpPr>
          <p:spPr>
            <a:xfrm>
              <a:off x="6902725" y="3373850"/>
              <a:ext cx="48150" cy="202475"/>
            </a:xfrm>
            <a:custGeom>
              <a:avLst/>
              <a:gdLst/>
              <a:ahLst/>
              <a:cxnLst/>
              <a:rect l="l" t="t" r="r" b="b"/>
              <a:pathLst>
                <a:path w="1926" h="8099" extrusionOk="0">
                  <a:moveTo>
                    <a:pt x="1010" y="1"/>
                  </a:moveTo>
                  <a:cubicBezTo>
                    <a:pt x="663" y="1"/>
                    <a:pt x="273" y="306"/>
                    <a:pt x="330" y="760"/>
                  </a:cubicBezTo>
                  <a:cubicBezTo>
                    <a:pt x="497" y="1926"/>
                    <a:pt x="616" y="3093"/>
                    <a:pt x="545" y="4284"/>
                  </a:cubicBezTo>
                  <a:cubicBezTo>
                    <a:pt x="473" y="5546"/>
                    <a:pt x="187" y="6796"/>
                    <a:pt x="9" y="8034"/>
                  </a:cubicBezTo>
                  <a:cubicBezTo>
                    <a:pt x="1" y="8075"/>
                    <a:pt x="31" y="8099"/>
                    <a:pt x="59" y="8099"/>
                  </a:cubicBezTo>
                  <a:cubicBezTo>
                    <a:pt x="72" y="8099"/>
                    <a:pt x="85" y="8093"/>
                    <a:pt x="92" y="8082"/>
                  </a:cubicBezTo>
                  <a:cubicBezTo>
                    <a:pt x="1569" y="5998"/>
                    <a:pt x="1926" y="2915"/>
                    <a:pt x="1497" y="438"/>
                  </a:cubicBezTo>
                  <a:cubicBezTo>
                    <a:pt x="1445" y="132"/>
                    <a:pt x="1237" y="1"/>
                    <a:pt x="10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8" name="Google Shape;10628;p58"/>
            <p:cNvSpPr/>
            <p:nvPr/>
          </p:nvSpPr>
          <p:spPr>
            <a:xfrm>
              <a:off x="5863225" y="3123450"/>
              <a:ext cx="1624925" cy="1198075"/>
            </a:xfrm>
            <a:custGeom>
              <a:avLst/>
              <a:gdLst/>
              <a:ahLst/>
              <a:cxnLst/>
              <a:rect l="l" t="t" r="r" b="b"/>
              <a:pathLst>
                <a:path w="64997" h="47923" extrusionOk="0">
                  <a:moveTo>
                    <a:pt x="48625" y="0"/>
                  </a:moveTo>
                  <a:lnTo>
                    <a:pt x="48625" y="0"/>
                  </a:lnTo>
                  <a:cubicBezTo>
                    <a:pt x="45725" y="4483"/>
                    <a:pt x="38289" y="11092"/>
                    <a:pt x="32476" y="11092"/>
                  </a:cubicBezTo>
                  <a:cubicBezTo>
                    <a:pt x="31942" y="11092"/>
                    <a:pt x="31422" y="11037"/>
                    <a:pt x="30921" y="10918"/>
                  </a:cubicBezTo>
                  <a:cubicBezTo>
                    <a:pt x="25623" y="9621"/>
                    <a:pt x="22837" y="5227"/>
                    <a:pt x="19193" y="1989"/>
                  </a:cubicBezTo>
                  <a:lnTo>
                    <a:pt x="19193" y="1989"/>
                  </a:lnTo>
                  <a:cubicBezTo>
                    <a:pt x="20777" y="7835"/>
                    <a:pt x="22610" y="12573"/>
                    <a:pt x="16050" y="17407"/>
                  </a:cubicBezTo>
                  <a:cubicBezTo>
                    <a:pt x="9109" y="22384"/>
                    <a:pt x="7418" y="21134"/>
                    <a:pt x="0" y="22289"/>
                  </a:cubicBezTo>
                  <a:cubicBezTo>
                    <a:pt x="6894" y="22694"/>
                    <a:pt x="17919" y="25920"/>
                    <a:pt x="10656" y="34302"/>
                  </a:cubicBezTo>
                  <a:cubicBezTo>
                    <a:pt x="13053" y="32604"/>
                    <a:pt x="15744" y="31190"/>
                    <a:pt x="17950" y="31190"/>
                  </a:cubicBezTo>
                  <a:cubicBezTo>
                    <a:pt x="19657" y="31190"/>
                    <a:pt x="21073" y="32037"/>
                    <a:pt x="21836" y="34255"/>
                  </a:cubicBezTo>
                  <a:cubicBezTo>
                    <a:pt x="23087" y="38493"/>
                    <a:pt x="20396" y="43577"/>
                    <a:pt x="19789" y="47923"/>
                  </a:cubicBezTo>
                  <a:cubicBezTo>
                    <a:pt x="22729" y="44839"/>
                    <a:pt x="26016" y="37827"/>
                    <a:pt x="30504" y="36112"/>
                  </a:cubicBezTo>
                  <a:cubicBezTo>
                    <a:pt x="30948" y="35942"/>
                    <a:pt x="31452" y="35866"/>
                    <a:pt x="31995" y="35866"/>
                  </a:cubicBezTo>
                  <a:cubicBezTo>
                    <a:pt x="35534" y="35866"/>
                    <a:pt x="40753" y="39092"/>
                    <a:pt x="42053" y="40744"/>
                  </a:cubicBezTo>
                  <a:cubicBezTo>
                    <a:pt x="43027" y="35594"/>
                    <a:pt x="46683" y="34047"/>
                    <a:pt x="50953" y="34047"/>
                  </a:cubicBezTo>
                  <a:cubicBezTo>
                    <a:pt x="55874" y="34047"/>
                    <a:pt x="61611" y="36102"/>
                    <a:pt x="64997" y="37065"/>
                  </a:cubicBezTo>
                  <a:cubicBezTo>
                    <a:pt x="56388" y="33469"/>
                    <a:pt x="51173" y="22575"/>
                    <a:pt x="64437" y="15074"/>
                  </a:cubicBezTo>
                  <a:cubicBezTo>
                    <a:pt x="60746" y="14788"/>
                    <a:pt x="55281" y="14586"/>
                    <a:pt x="52769" y="12157"/>
                  </a:cubicBezTo>
                  <a:cubicBezTo>
                    <a:pt x="49959" y="9490"/>
                    <a:pt x="47125" y="4346"/>
                    <a:pt x="48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9" name="Google Shape;10629;p58"/>
            <p:cNvSpPr/>
            <p:nvPr/>
          </p:nvSpPr>
          <p:spPr>
            <a:xfrm>
              <a:off x="5844475" y="3118650"/>
              <a:ext cx="1660725" cy="1209500"/>
            </a:xfrm>
            <a:custGeom>
              <a:avLst/>
              <a:gdLst/>
              <a:ahLst/>
              <a:cxnLst/>
              <a:rect l="l" t="t" r="r" b="b"/>
              <a:pathLst>
                <a:path w="66429" h="48380" extrusionOk="0">
                  <a:moveTo>
                    <a:pt x="48580" y="1820"/>
                  </a:moveTo>
                  <a:cubicBezTo>
                    <a:pt x="48095" y="5792"/>
                    <a:pt x="50401" y="9976"/>
                    <a:pt x="53233" y="12599"/>
                  </a:cubicBezTo>
                  <a:cubicBezTo>
                    <a:pt x="54650" y="13908"/>
                    <a:pt x="56698" y="14432"/>
                    <a:pt x="58531" y="14778"/>
                  </a:cubicBezTo>
                  <a:cubicBezTo>
                    <a:pt x="60464" y="15134"/>
                    <a:pt x="62436" y="15265"/>
                    <a:pt x="64403" y="15411"/>
                  </a:cubicBezTo>
                  <a:lnTo>
                    <a:pt x="64403" y="15411"/>
                  </a:lnTo>
                  <a:cubicBezTo>
                    <a:pt x="60075" y="18017"/>
                    <a:pt x="56014" y="22147"/>
                    <a:pt x="56793" y="27589"/>
                  </a:cubicBezTo>
                  <a:cubicBezTo>
                    <a:pt x="57306" y="31172"/>
                    <a:pt x="59801" y="34118"/>
                    <a:pt x="62810" y="36057"/>
                  </a:cubicBezTo>
                  <a:lnTo>
                    <a:pt x="62810" y="36057"/>
                  </a:lnTo>
                  <a:cubicBezTo>
                    <a:pt x="59411" y="35066"/>
                    <a:pt x="55325" y="33997"/>
                    <a:pt x="51682" y="33997"/>
                  </a:cubicBezTo>
                  <a:cubicBezTo>
                    <a:pt x="47464" y="33997"/>
                    <a:pt x="43840" y="35429"/>
                    <a:pt x="42557" y="40073"/>
                  </a:cubicBezTo>
                  <a:lnTo>
                    <a:pt x="42557" y="40073"/>
                  </a:lnTo>
                  <a:cubicBezTo>
                    <a:pt x="41185" y="38741"/>
                    <a:pt x="39278" y="37764"/>
                    <a:pt x="37600" y="37006"/>
                  </a:cubicBezTo>
                  <a:cubicBezTo>
                    <a:pt x="36195" y="36378"/>
                    <a:pt x="34589" y="35838"/>
                    <a:pt x="33015" y="35838"/>
                  </a:cubicBezTo>
                  <a:cubicBezTo>
                    <a:pt x="32295" y="35838"/>
                    <a:pt x="31581" y="35951"/>
                    <a:pt x="30897" y="36221"/>
                  </a:cubicBezTo>
                  <a:cubicBezTo>
                    <a:pt x="28409" y="37197"/>
                    <a:pt x="26575" y="39459"/>
                    <a:pt x="25015" y="41531"/>
                  </a:cubicBezTo>
                  <a:cubicBezTo>
                    <a:pt x="23687" y="43293"/>
                    <a:pt x="22521" y="45218"/>
                    <a:pt x="21129" y="46942"/>
                  </a:cubicBezTo>
                  <a:lnTo>
                    <a:pt x="21129" y="46942"/>
                  </a:lnTo>
                  <a:cubicBezTo>
                    <a:pt x="21624" y="44508"/>
                    <a:pt x="22496" y="42170"/>
                    <a:pt x="22991" y="39733"/>
                  </a:cubicBezTo>
                  <a:cubicBezTo>
                    <a:pt x="23479" y="37316"/>
                    <a:pt x="23634" y="34482"/>
                    <a:pt x="21967" y="32470"/>
                  </a:cubicBezTo>
                  <a:cubicBezTo>
                    <a:pt x="21165" y="31497"/>
                    <a:pt x="20008" y="31159"/>
                    <a:pt x="18822" y="31159"/>
                  </a:cubicBezTo>
                  <a:cubicBezTo>
                    <a:pt x="18267" y="31159"/>
                    <a:pt x="17704" y="31233"/>
                    <a:pt x="17169" y="31351"/>
                  </a:cubicBezTo>
                  <a:cubicBezTo>
                    <a:pt x="15597" y="31696"/>
                    <a:pt x="14109" y="32438"/>
                    <a:pt x="12720" y="33305"/>
                  </a:cubicBezTo>
                  <a:lnTo>
                    <a:pt x="12720" y="33305"/>
                  </a:lnTo>
                  <a:cubicBezTo>
                    <a:pt x="13584" y="32079"/>
                    <a:pt x="14237" y="30687"/>
                    <a:pt x="14193" y="29148"/>
                  </a:cubicBezTo>
                  <a:cubicBezTo>
                    <a:pt x="14133" y="27529"/>
                    <a:pt x="13014" y="26231"/>
                    <a:pt x="11764" y="25338"/>
                  </a:cubicBezTo>
                  <a:cubicBezTo>
                    <a:pt x="9265" y="23555"/>
                    <a:pt x="5991" y="22771"/>
                    <a:pt x="2880" y="22431"/>
                  </a:cubicBezTo>
                  <a:lnTo>
                    <a:pt x="2880" y="22431"/>
                  </a:lnTo>
                  <a:cubicBezTo>
                    <a:pt x="4921" y="22221"/>
                    <a:pt x="6981" y="22090"/>
                    <a:pt x="8989" y="21671"/>
                  </a:cubicBezTo>
                  <a:cubicBezTo>
                    <a:pt x="11918" y="21052"/>
                    <a:pt x="14466" y="19516"/>
                    <a:pt x="16883" y="17814"/>
                  </a:cubicBezTo>
                  <a:cubicBezTo>
                    <a:pt x="19407" y="16040"/>
                    <a:pt x="21491" y="13599"/>
                    <a:pt x="21813" y="10444"/>
                  </a:cubicBezTo>
                  <a:cubicBezTo>
                    <a:pt x="22057" y="8106"/>
                    <a:pt x="21410" y="5760"/>
                    <a:pt x="20768" y="3505"/>
                  </a:cubicBezTo>
                  <a:lnTo>
                    <a:pt x="20768" y="3505"/>
                  </a:lnTo>
                  <a:cubicBezTo>
                    <a:pt x="22762" y="5473"/>
                    <a:pt x="24589" y="7630"/>
                    <a:pt x="26885" y="9253"/>
                  </a:cubicBezTo>
                  <a:cubicBezTo>
                    <a:pt x="28824" y="10628"/>
                    <a:pt x="30958" y="11446"/>
                    <a:pt x="33229" y="11446"/>
                  </a:cubicBezTo>
                  <a:cubicBezTo>
                    <a:pt x="33927" y="11446"/>
                    <a:pt x="34639" y="11368"/>
                    <a:pt x="35362" y="11206"/>
                  </a:cubicBezTo>
                  <a:cubicBezTo>
                    <a:pt x="38362" y="10515"/>
                    <a:pt x="41113" y="8741"/>
                    <a:pt x="43494" y="6860"/>
                  </a:cubicBezTo>
                  <a:cubicBezTo>
                    <a:pt x="45347" y="5387"/>
                    <a:pt x="47106" y="3698"/>
                    <a:pt x="48580" y="1820"/>
                  </a:cubicBezTo>
                  <a:close/>
                  <a:moveTo>
                    <a:pt x="49597" y="1"/>
                  </a:moveTo>
                  <a:cubicBezTo>
                    <a:pt x="49370" y="1"/>
                    <a:pt x="49025" y="113"/>
                    <a:pt x="48959" y="216"/>
                  </a:cubicBezTo>
                  <a:cubicBezTo>
                    <a:pt x="48956" y="220"/>
                    <a:pt x="48954" y="224"/>
                    <a:pt x="48951" y="227"/>
                  </a:cubicBezTo>
                  <a:lnTo>
                    <a:pt x="48951" y="227"/>
                  </a:lnTo>
                  <a:cubicBezTo>
                    <a:pt x="48946" y="228"/>
                    <a:pt x="48940" y="228"/>
                    <a:pt x="48935" y="228"/>
                  </a:cubicBezTo>
                  <a:cubicBezTo>
                    <a:pt x="48930" y="244"/>
                    <a:pt x="48925" y="260"/>
                    <a:pt x="48919" y="276"/>
                  </a:cubicBezTo>
                  <a:lnTo>
                    <a:pt x="48919" y="276"/>
                  </a:lnTo>
                  <a:cubicBezTo>
                    <a:pt x="47389" y="2585"/>
                    <a:pt x="45416" y="4613"/>
                    <a:pt x="43291" y="6396"/>
                  </a:cubicBezTo>
                  <a:cubicBezTo>
                    <a:pt x="40993" y="8312"/>
                    <a:pt x="38350" y="10075"/>
                    <a:pt x="35421" y="10813"/>
                  </a:cubicBezTo>
                  <a:cubicBezTo>
                    <a:pt x="34720" y="10994"/>
                    <a:pt x="34042" y="11077"/>
                    <a:pt x="33387" y="11077"/>
                  </a:cubicBezTo>
                  <a:cubicBezTo>
                    <a:pt x="27986" y="11077"/>
                    <a:pt x="24072" y="5423"/>
                    <a:pt x="20371" y="2091"/>
                  </a:cubicBezTo>
                  <a:lnTo>
                    <a:pt x="20371" y="2091"/>
                  </a:lnTo>
                  <a:cubicBezTo>
                    <a:pt x="20367" y="2077"/>
                    <a:pt x="20364" y="2063"/>
                    <a:pt x="20360" y="2050"/>
                  </a:cubicBezTo>
                  <a:cubicBezTo>
                    <a:pt x="20351" y="2052"/>
                    <a:pt x="20343" y="2055"/>
                    <a:pt x="20334" y="2057"/>
                  </a:cubicBezTo>
                  <a:lnTo>
                    <a:pt x="20334" y="2057"/>
                  </a:lnTo>
                  <a:cubicBezTo>
                    <a:pt x="20327" y="2051"/>
                    <a:pt x="20320" y="2044"/>
                    <a:pt x="20312" y="2038"/>
                  </a:cubicBezTo>
                  <a:cubicBezTo>
                    <a:pt x="20266" y="1995"/>
                    <a:pt x="20175" y="1975"/>
                    <a:pt x="20070" y="1975"/>
                  </a:cubicBezTo>
                  <a:cubicBezTo>
                    <a:pt x="19797" y="1975"/>
                    <a:pt x="19427" y="2109"/>
                    <a:pt x="19479" y="2324"/>
                  </a:cubicBezTo>
                  <a:cubicBezTo>
                    <a:pt x="20181" y="4895"/>
                    <a:pt x="21098" y="7562"/>
                    <a:pt x="20967" y="10265"/>
                  </a:cubicBezTo>
                  <a:cubicBezTo>
                    <a:pt x="20812" y="13396"/>
                    <a:pt x="18824" y="15778"/>
                    <a:pt x="16431" y="17576"/>
                  </a:cubicBezTo>
                  <a:cubicBezTo>
                    <a:pt x="14133" y="19302"/>
                    <a:pt x="11526" y="20802"/>
                    <a:pt x="8692" y="21338"/>
                  </a:cubicBezTo>
                  <a:cubicBezTo>
                    <a:pt x="6133" y="21817"/>
                    <a:pt x="3505" y="21883"/>
                    <a:pt x="932" y="22268"/>
                  </a:cubicBezTo>
                  <a:lnTo>
                    <a:pt x="932" y="22268"/>
                  </a:lnTo>
                  <a:cubicBezTo>
                    <a:pt x="923" y="22268"/>
                    <a:pt x="914" y="22267"/>
                    <a:pt x="905" y="22267"/>
                  </a:cubicBezTo>
                  <a:cubicBezTo>
                    <a:pt x="904" y="22269"/>
                    <a:pt x="903" y="22271"/>
                    <a:pt x="902" y="22273"/>
                  </a:cubicBezTo>
                  <a:lnTo>
                    <a:pt x="902" y="22273"/>
                  </a:lnTo>
                  <a:cubicBezTo>
                    <a:pt x="863" y="22279"/>
                    <a:pt x="825" y="22284"/>
                    <a:pt x="786" y="22290"/>
                  </a:cubicBezTo>
                  <a:cubicBezTo>
                    <a:pt x="512" y="22338"/>
                    <a:pt x="0" y="22707"/>
                    <a:pt x="548" y="22743"/>
                  </a:cubicBezTo>
                  <a:cubicBezTo>
                    <a:pt x="4060" y="22945"/>
                    <a:pt x="8001" y="23648"/>
                    <a:pt x="10954" y="25684"/>
                  </a:cubicBezTo>
                  <a:cubicBezTo>
                    <a:pt x="12145" y="26517"/>
                    <a:pt x="13109" y="27684"/>
                    <a:pt x="13300" y="29148"/>
                  </a:cubicBezTo>
                  <a:cubicBezTo>
                    <a:pt x="13545" y="31125"/>
                    <a:pt x="12262" y="33010"/>
                    <a:pt x="11043" y="34431"/>
                  </a:cubicBezTo>
                  <a:lnTo>
                    <a:pt x="11043" y="34431"/>
                  </a:lnTo>
                  <a:cubicBezTo>
                    <a:pt x="11041" y="34432"/>
                    <a:pt x="11039" y="34433"/>
                    <a:pt x="11037" y="34435"/>
                  </a:cubicBezTo>
                  <a:cubicBezTo>
                    <a:pt x="11038" y="34435"/>
                    <a:pt x="11039" y="34435"/>
                    <a:pt x="11039" y="34435"/>
                  </a:cubicBezTo>
                  <a:lnTo>
                    <a:pt x="11039" y="34435"/>
                  </a:lnTo>
                  <a:cubicBezTo>
                    <a:pt x="11019" y="34459"/>
                    <a:pt x="10998" y="34483"/>
                    <a:pt x="10978" y="34506"/>
                  </a:cubicBezTo>
                  <a:cubicBezTo>
                    <a:pt x="10861" y="34644"/>
                    <a:pt x="10973" y="34690"/>
                    <a:pt x="11144" y="34690"/>
                  </a:cubicBezTo>
                  <a:cubicBezTo>
                    <a:pt x="11357" y="34690"/>
                    <a:pt x="11662" y="34619"/>
                    <a:pt x="11728" y="34566"/>
                  </a:cubicBezTo>
                  <a:cubicBezTo>
                    <a:pt x="13463" y="33349"/>
                    <a:pt x="16159" y="31669"/>
                    <a:pt x="18457" y="31669"/>
                  </a:cubicBezTo>
                  <a:cubicBezTo>
                    <a:pt x="19803" y="31669"/>
                    <a:pt x="21012" y="32245"/>
                    <a:pt x="21813" y="33828"/>
                  </a:cubicBezTo>
                  <a:cubicBezTo>
                    <a:pt x="22896" y="35971"/>
                    <a:pt x="22444" y="38614"/>
                    <a:pt x="21920" y="40840"/>
                  </a:cubicBezTo>
                  <a:cubicBezTo>
                    <a:pt x="21336" y="43305"/>
                    <a:pt x="20443" y="45686"/>
                    <a:pt x="20074" y="48198"/>
                  </a:cubicBezTo>
                  <a:cubicBezTo>
                    <a:pt x="20053" y="48332"/>
                    <a:pt x="20135" y="48379"/>
                    <a:pt x="20254" y="48379"/>
                  </a:cubicBezTo>
                  <a:cubicBezTo>
                    <a:pt x="20476" y="48379"/>
                    <a:pt x="20830" y="48216"/>
                    <a:pt x="20908" y="48139"/>
                  </a:cubicBezTo>
                  <a:cubicBezTo>
                    <a:pt x="22539" y="46401"/>
                    <a:pt x="23813" y="44329"/>
                    <a:pt x="25194" y="42400"/>
                  </a:cubicBezTo>
                  <a:cubicBezTo>
                    <a:pt x="26706" y="40305"/>
                    <a:pt x="28373" y="38066"/>
                    <a:pt x="30695" y="36804"/>
                  </a:cubicBezTo>
                  <a:cubicBezTo>
                    <a:pt x="31351" y="36446"/>
                    <a:pt x="32054" y="36302"/>
                    <a:pt x="32771" y="36302"/>
                  </a:cubicBezTo>
                  <a:cubicBezTo>
                    <a:pt x="34316" y="36302"/>
                    <a:pt x="35925" y="36968"/>
                    <a:pt x="37267" y="37578"/>
                  </a:cubicBezTo>
                  <a:cubicBezTo>
                    <a:pt x="39065" y="38411"/>
                    <a:pt x="41113" y="39531"/>
                    <a:pt x="42387" y="41090"/>
                  </a:cubicBezTo>
                  <a:cubicBezTo>
                    <a:pt x="42428" y="41137"/>
                    <a:pt x="42504" y="41157"/>
                    <a:pt x="42593" y="41157"/>
                  </a:cubicBezTo>
                  <a:cubicBezTo>
                    <a:pt x="42593" y="41157"/>
                    <a:pt x="42594" y="41157"/>
                    <a:pt x="42594" y="41157"/>
                  </a:cubicBezTo>
                  <a:lnTo>
                    <a:pt x="42594" y="41157"/>
                  </a:lnTo>
                  <a:cubicBezTo>
                    <a:pt x="42615" y="41159"/>
                    <a:pt x="42636" y="41160"/>
                    <a:pt x="42657" y="41160"/>
                  </a:cubicBezTo>
                  <a:cubicBezTo>
                    <a:pt x="42898" y="41160"/>
                    <a:pt x="43198" y="41046"/>
                    <a:pt x="43232" y="40888"/>
                  </a:cubicBezTo>
                  <a:cubicBezTo>
                    <a:pt x="44196" y="35977"/>
                    <a:pt x="47607" y="34482"/>
                    <a:pt x="51659" y="34482"/>
                  </a:cubicBezTo>
                  <a:cubicBezTo>
                    <a:pt x="56310" y="34482"/>
                    <a:pt x="61805" y="36452"/>
                    <a:pt x="65413" y="37483"/>
                  </a:cubicBezTo>
                  <a:cubicBezTo>
                    <a:pt x="65431" y="37488"/>
                    <a:pt x="65454" y="37490"/>
                    <a:pt x="65481" y="37490"/>
                  </a:cubicBezTo>
                  <a:cubicBezTo>
                    <a:pt x="65756" y="37490"/>
                    <a:pt x="66428" y="37230"/>
                    <a:pt x="66092" y="37078"/>
                  </a:cubicBezTo>
                  <a:cubicBezTo>
                    <a:pt x="66071" y="37069"/>
                    <a:pt x="66049" y="37060"/>
                    <a:pt x="66028" y="37051"/>
                  </a:cubicBezTo>
                  <a:lnTo>
                    <a:pt x="66028" y="37051"/>
                  </a:lnTo>
                  <a:cubicBezTo>
                    <a:pt x="66045" y="37040"/>
                    <a:pt x="66063" y="37029"/>
                    <a:pt x="66080" y="37018"/>
                  </a:cubicBezTo>
                  <a:cubicBezTo>
                    <a:pt x="65962" y="36985"/>
                    <a:pt x="65841" y="36950"/>
                    <a:pt x="65719" y="36914"/>
                  </a:cubicBezTo>
                  <a:lnTo>
                    <a:pt x="65719" y="36914"/>
                  </a:lnTo>
                  <a:cubicBezTo>
                    <a:pt x="61941" y="35202"/>
                    <a:pt x="58598" y="32000"/>
                    <a:pt x="57734" y="27839"/>
                  </a:cubicBezTo>
                  <a:cubicBezTo>
                    <a:pt x="56579" y="22278"/>
                    <a:pt x="61020" y="17933"/>
                    <a:pt x="65437" y="15397"/>
                  </a:cubicBezTo>
                  <a:cubicBezTo>
                    <a:pt x="65687" y="15254"/>
                    <a:pt x="65616" y="15075"/>
                    <a:pt x="65354" y="15051"/>
                  </a:cubicBezTo>
                  <a:cubicBezTo>
                    <a:pt x="63330" y="14897"/>
                    <a:pt x="61282" y="14778"/>
                    <a:pt x="59281" y="14432"/>
                  </a:cubicBezTo>
                  <a:cubicBezTo>
                    <a:pt x="57388" y="14099"/>
                    <a:pt x="55352" y="13551"/>
                    <a:pt x="53900" y="12218"/>
                  </a:cubicBezTo>
                  <a:cubicBezTo>
                    <a:pt x="50792" y="9325"/>
                    <a:pt x="48399" y="4419"/>
                    <a:pt x="49792" y="157"/>
                  </a:cubicBezTo>
                  <a:cubicBezTo>
                    <a:pt x="49833" y="43"/>
                    <a:pt x="49737" y="1"/>
                    <a:pt x="49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0" name="Google Shape;10630;p58"/>
            <p:cNvSpPr/>
            <p:nvPr/>
          </p:nvSpPr>
          <p:spPr>
            <a:xfrm>
              <a:off x="6108402" y="2579180"/>
              <a:ext cx="285604" cy="377119"/>
            </a:xfrm>
            <a:custGeom>
              <a:avLst/>
              <a:gdLst/>
              <a:ahLst/>
              <a:cxnLst/>
              <a:rect l="l" t="t" r="r" b="b"/>
              <a:pathLst>
                <a:path w="4132" h="5456" extrusionOk="0">
                  <a:moveTo>
                    <a:pt x="2628" y="1"/>
                  </a:moveTo>
                  <a:cubicBezTo>
                    <a:pt x="2176" y="1"/>
                    <a:pt x="1756" y="272"/>
                    <a:pt x="1596" y="714"/>
                  </a:cubicBezTo>
                  <a:cubicBezTo>
                    <a:pt x="1572" y="786"/>
                    <a:pt x="1548" y="869"/>
                    <a:pt x="1536" y="940"/>
                  </a:cubicBezTo>
                  <a:cubicBezTo>
                    <a:pt x="1463" y="926"/>
                    <a:pt x="1388" y="919"/>
                    <a:pt x="1315" y="919"/>
                  </a:cubicBezTo>
                  <a:cubicBezTo>
                    <a:pt x="830" y="919"/>
                    <a:pt x="368" y="1218"/>
                    <a:pt x="203" y="1714"/>
                  </a:cubicBezTo>
                  <a:cubicBezTo>
                    <a:pt x="0" y="2250"/>
                    <a:pt x="227" y="2845"/>
                    <a:pt x="703" y="3131"/>
                  </a:cubicBezTo>
                  <a:cubicBezTo>
                    <a:pt x="524" y="3274"/>
                    <a:pt x="381" y="3465"/>
                    <a:pt x="310" y="3703"/>
                  </a:cubicBezTo>
                  <a:cubicBezTo>
                    <a:pt x="72" y="4393"/>
                    <a:pt x="429" y="5131"/>
                    <a:pt x="1096" y="5370"/>
                  </a:cubicBezTo>
                  <a:cubicBezTo>
                    <a:pt x="1252" y="5428"/>
                    <a:pt x="1411" y="5456"/>
                    <a:pt x="1565" y="5456"/>
                  </a:cubicBezTo>
                  <a:cubicBezTo>
                    <a:pt x="2103" y="5456"/>
                    <a:pt x="2590" y="5120"/>
                    <a:pt x="2775" y="4584"/>
                  </a:cubicBezTo>
                  <a:cubicBezTo>
                    <a:pt x="2798" y="4477"/>
                    <a:pt x="2834" y="4393"/>
                    <a:pt x="2834" y="4286"/>
                  </a:cubicBezTo>
                  <a:cubicBezTo>
                    <a:pt x="3322" y="4155"/>
                    <a:pt x="3739" y="3786"/>
                    <a:pt x="3918" y="3262"/>
                  </a:cubicBezTo>
                  <a:cubicBezTo>
                    <a:pt x="4132" y="2667"/>
                    <a:pt x="3977" y="2024"/>
                    <a:pt x="3560" y="1607"/>
                  </a:cubicBezTo>
                  <a:cubicBezTo>
                    <a:pt x="3596" y="1548"/>
                    <a:pt x="3620" y="1500"/>
                    <a:pt x="3644" y="1441"/>
                  </a:cubicBezTo>
                  <a:cubicBezTo>
                    <a:pt x="3834" y="881"/>
                    <a:pt x="3548" y="250"/>
                    <a:pt x="2989" y="59"/>
                  </a:cubicBezTo>
                  <a:cubicBezTo>
                    <a:pt x="2869" y="20"/>
                    <a:pt x="2748" y="1"/>
                    <a:pt x="2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1" name="Google Shape;10631;p58"/>
            <p:cNvSpPr/>
            <p:nvPr/>
          </p:nvSpPr>
          <p:spPr>
            <a:xfrm>
              <a:off x="6136395" y="2586369"/>
              <a:ext cx="258440" cy="374423"/>
            </a:xfrm>
            <a:custGeom>
              <a:avLst/>
              <a:gdLst/>
              <a:ahLst/>
              <a:cxnLst/>
              <a:rect l="l" t="t" r="r" b="b"/>
              <a:pathLst>
                <a:path w="3739" h="5417" extrusionOk="0">
                  <a:moveTo>
                    <a:pt x="2506" y="0"/>
                  </a:moveTo>
                  <a:cubicBezTo>
                    <a:pt x="2093" y="0"/>
                    <a:pt x="1688" y="291"/>
                    <a:pt x="1524" y="753"/>
                  </a:cubicBezTo>
                  <a:cubicBezTo>
                    <a:pt x="1489" y="825"/>
                    <a:pt x="1477" y="896"/>
                    <a:pt x="1465" y="967"/>
                  </a:cubicBezTo>
                  <a:cubicBezTo>
                    <a:pt x="1414" y="959"/>
                    <a:pt x="1362" y="955"/>
                    <a:pt x="1311" y="955"/>
                  </a:cubicBezTo>
                  <a:cubicBezTo>
                    <a:pt x="849" y="955"/>
                    <a:pt x="398" y="1284"/>
                    <a:pt x="226" y="1777"/>
                  </a:cubicBezTo>
                  <a:cubicBezTo>
                    <a:pt x="36" y="2313"/>
                    <a:pt x="215" y="2884"/>
                    <a:pt x="631" y="3158"/>
                  </a:cubicBezTo>
                  <a:cubicBezTo>
                    <a:pt x="465" y="3301"/>
                    <a:pt x="334" y="3503"/>
                    <a:pt x="238" y="3742"/>
                  </a:cubicBezTo>
                  <a:cubicBezTo>
                    <a:pt x="0" y="4420"/>
                    <a:pt x="298" y="5135"/>
                    <a:pt x="893" y="5361"/>
                  </a:cubicBezTo>
                  <a:cubicBezTo>
                    <a:pt x="1005" y="5398"/>
                    <a:pt x="1121" y="5416"/>
                    <a:pt x="1235" y="5416"/>
                  </a:cubicBezTo>
                  <a:cubicBezTo>
                    <a:pt x="1740" y="5416"/>
                    <a:pt x="2235" y="5069"/>
                    <a:pt x="2429" y="4516"/>
                  </a:cubicBezTo>
                  <a:cubicBezTo>
                    <a:pt x="2465" y="4408"/>
                    <a:pt x="2489" y="4325"/>
                    <a:pt x="2501" y="4218"/>
                  </a:cubicBezTo>
                  <a:cubicBezTo>
                    <a:pt x="2953" y="4063"/>
                    <a:pt x="3334" y="3682"/>
                    <a:pt x="3536" y="3170"/>
                  </a:cubicBezTo>
                  <a:cubicBezTo>
                    <a:pt x="3739" y="2575"/>
                    <a:pt x="3620" y="1956"/>
                    <a:pt x="3274" y="1551"/>
                  </a:cubicBezTo>
                  <a:cubicBezTo>
                    <a:pt x="3310" y="1491"/>
                    <a:pt x="3334" y="1444"/>
                    <a:pt x="3358" y="1384"/>
                  </a:cubicBezTo>
                  <a:cubicBezTo>
                    <a:pt x="3548" y="825"/>
                    <a:pt x="3310" y="229"/>
                    <a:pt x="2798" y="51"/>
                  </a:cubicBezTo>
                  <a:cubicBezTo>
                    <a:pt x="2702" y="16"/>
                    <a:pt x="2604" y="0"/>
                    <a:pt x="25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2" name="Google Shape;10632;p58"/>
            <p:cNvSpPr/>
            <p:nvPr/>
          </p:nvSpPr>
          <p:spPr>
            <a:xfrm>
              <a:off x="5967676" y="2615330"/>
              <a:ext cx="175357" cy="85709"/>
            </a:xfrm>
            <a:custGeom>
              <a:avLst/>
              <a:gdLst/>
              <a:ahLst/>
              <a:cxnLst/>
              <a:rect l="l" t="t" r="r" b="b"/>
              <a:pathLst>
                <a:path w="2537" h="1240" extrusionOk="0">
                  <a:moveTo>
                    <a:pt x="0" y="1"/>
                  </a:moveTo>
                  <a:lnTo>
                    <a:pt x="2072" y="1239"/>
                  </a:lnTo>
                  <a:lnTo>
                    <a:pt x="2536" y="620"/>
                  </a:lnTo>
                  <a:cubicBezTo>
                    <a:pt x="1477" y="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3" name="Google Shape;10633;p58"/>
            <p:cNvSpPr/>
            <p:nvPr/>
          </p:nvSpPr>
          <p:spPr>
            <a:xfrm>
              <a:off x="5963528" y="2625214"/>
              <a:ext cx="144115" cy="137480"/>
            </a:xfrm>
            <a:custGeom>
              <a:avLst/>
              <a:gdLst/>
              <a:ahLst/>
              <a:cxnLst/>
              <a:rect l="l" t="t" r="r" b="b"/>
              <a:pathLst>
                <a:path w="2085" h="1989" extrusionOk="0">
                  <a:moveTo>
                    <a:pt x="1" y="1"/>
                  </a:moveTo>
                  <a:cubicBezTo>
                    <a:pt x="1" y="1"/>
                    <a:pt x="1227" y="1060"/>
                    <a:pt x="1906" y="1989"/>
                  </a:cubicBezTo>
                  <a:lnTo>
                    <a:pt x="2085" y="12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4" name="Google Shape;10634;p58"/>
            <p:cNvSpPr/>
            <p:nvPr/>
          </p:nvSpPr>
          <p:spPr>
            <a:xfrm>
              <a:off x="5975901" y="2616988"/>
              <a:ext cx="179505" cy="71677"/>
            </a:xfrm>
            <a:custGeom>
              <a:avLst/>
              <a:gdLst/>
              <a:ahLst/>
              <a:cxnLst/>
              <a:rect l="l" t="t" r="r" b="b"/>
              <a:pathLst>
                <a:path w="2597" h="1037" extrusionOk="0">
                  <a:moveTo>
                    <a:pt x="1" y="1"/>
                  </a:moveTo>
                  <a:lnTo>
                    <a:pt x="2167" y="1036"/>
                  </a:lnTo>
                  <a:lnTo>
                    <a:pt x="2596" y="393"/>
                  </a:lnTo>
                  <a:cubicBezTo>
                    <a:pt x="1513" y="38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5" name="Google Shape;10635;p58"/>
            <p:cNvSpPr/>
            <p:nvPr/>
          </p:nvSpPr>
          <p:spPr>
            <a:xfrm>
              <a:off x="5971754" y="2627702"/>
              <a:ext cx="150682" cy="122688"/>
            </a:xfrm>
            <a:custGeom>
              <a:avLst/>
              <a:gdLst/>
              <a:ahLst/>
              <a:cxnLst/>
              <a:rect l="l" t="t" r="r" b="b"/>
              <a:pathLst>
                <a:path w="2180" h="1775" extrusionOk="0">
                  <a:moveTo>
                    <a:pt x="1" y="0"/>
                  </a:moveTo>
                  <a:cubicBezTo>
                    <a:pt x="1" y="1"/>
                    <a:pt x="1287" y="917"/>
                    <a:pt x="2025" y="1774"/>
                  </a:cubicBezTo>
                  <a:lnTo>
                    <a:pt x="2180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6" name="Google Shape;10636;p58"/>
            <p:cNvSpPr/>
            <p:nvPr/>
          </p:nvSpPr>
          <p:spPr>
            <a:xfrm>
              <a:off x="6066975" y="3246950"/>
              <a:ext cx="1217425" cy="839425"/>
            </a:xfrm>
            <a:custGeom>
              <a:avLst/>
              <a:gdLst/>
              <a:ahLst/>
              <a:cxnLst/>
              <a:rect l="l" t="t" r="r" b="b"/>
              <a:pathLst>
                <a:path w="48697" h="33577" extrusionOk="0">
                  <a:moveTo>
                    <a:pt x="36660" y="0"/>
                  </a:moveTo>
                  <a:cubicBezTo>
                    <a:pt x="33314" y="3620"/>
                    <a:pt x="28254" y="7251"/>
                    <a:pt x="23920" y="7323"/>
                  </a:cubicBezTo>
                  <a:cubicBezTo>
                    <a:pt x="23867" y="7324"/>
                    <a:pt x="23815" y="7324"/>
                    <a:pt x="23763" y="7324"/>
                  </a:cubicBezTo>
                  <a:cubicBezTo>
                    <a:pt x="23188" y="7324"/>
                    <a:pt x="22635" y="7264"/>
                    <a:pt x="22122" y="7144"/>
                  </a:cubicBezTo>
                  <a:cubicBezTo>
                    <a:pt x="18633" y="6299"/>
                    <a:pt x="16324" y="4120"/>
                    <a:pt x="14169" y="1905"/>
                  </a:cubicBezTo>
                  <a:lnTo>
                    <a:pt x="14169" y="1905"/>
                  </a:lnTo>
                  <a:cubicBezTo>
                    <a:pt x="14931" y="5608"/>
                    <a:pt x="14657" y="9180"/>
                    <a:pt x="9894" y="12716"/>
                  </a:cubicBezTo>
                  <a:cubicBezTo>
                    <a:pt x="6406" y="15217"/>
                    <a:pt x="3215" y="15907"/>
                    <a:pt x="0" y="16181"/>
                  </a:cubicBezTo>
                  <a:cubicBezTo>
                    <a:pt x="3084" y="17217"/>
                    <a:pt x="5941" y="18824"/>
                    <a:pt x="6942" y="21205"/>
                  </a:cubicBezTo>
                  <a:cubicBezTo>
                    <a:pt x="7311" y="22087"/>
                    <a:pt x="7382" y="22932"/>
                    <a:pt x="7251" y="23742"/>
                  </a:cubicBezTo>
                  <a:cubicBezTo>
                    <a:pt x="8525" y="23170"/>
                    <a:pt x="9716" y="22860"/>
                    <a:pt x="10775" y="22849"/>
                  </a:cubicBezTo>
                  <a:cubicBezTo>
                    <a:pt x="10816" y="22848"/>
                    <a:pt x="10857" y="22847"/>
                    <a:pt x="10897" y="22847"/>
                  </a:cubicBezTo>
                  <a:cubicBezTo>
                    <a:pt x="13050" y="22847"/>
                    <a:pt x="14659" y="24094"/>
                    <a:pt x="15431" y="26361"/>
                  </a:cubicBezTo>
                  <a:lnTo>
                    <a:pt x="15454" y="26385"/>
                  </a:lnTo>
                  <a:lnTo>
                    <a:pt x="15454" y="26420"/>
                  </a:lnTo>
                  <a:cubicBezTo>
                    <a:pt x="16133" y="28742"/>
                    <a:pt x="15669" y="31183"/>
                    <a:pt x="15038" y="33576"/>
                  </a:cubicBezTo>
                  <a:cubicBezTo>
                    <a:pt x="16883" y="30969"/>
                    <a:pt x="18979" y="28325"/>
                    <a:pt x="21598" y="27313"/>
                  </a:cubicBezTo>
                  <a:cubicBezTo>
                    <a:pt x="22074" y="27123"/>
                    <a:pt x="22634" y="27016"/>
                    <a:pt x="23253" y="27004"/>
                  </a:cubicBezTo>
                  <a:cubicBezTo>
                    <a:pt x="23297" y="27003"/>
                    <a:pt x="23341" y="27002"/>
                    <a:pt x="23385" y="27002"/>
                  </a:cubicBezTo>
                  <a:cubicBezTo>
                    <a:pt x="26082" y="27002"/>
                    <a:pt x="29562" y="28768"/>
                    <a:pt x="31659" y="30349"/>
                  </a:cubicBezTo>
                  <a:cubicBezTo>
                    <a:pt x="33219" y="26397"/>
                    <a:pt x="36850" y="25420"/>
                    <a:pt x="39827" y="25361"/>
                  </a:cubicBezTo>
                  <a:cubicBezTo>
                    <a:pt x="39944" y="25358"/>
                    <a:pt x="40062" y="25357"/>
                    <a:pt x="40180" y="25357"/>
                  </a:cubicBezTo>
                  <a:cubicBezTo>
                    <a:pt x="42266" y="25357"/>
                    <a:pt x="44457" y="25747"/>
                    <a:pt x="46542" y="26254"/>
                  </a:cubicBezTo>
                  <a:cubicBezTo>
                    <a:pt x="44934" y="24384"/>
                    <a:pt x="43946" y="22158"/>
                    <a:pt x="43815" y="19884"/>
                  </a:cubicBezTo>
                  <a:cubicBezTo>
                    <a:pt x="43613" y="16479"/>
                    <a:pt x="45315" y="13264"/>
                    <a:pt x="48697" y="10585"/>
                  </a:cubicBezTo>
                  <a:cubicBezTo>
                    <a:pt x="45792" y="10287"/>
                    <a:pt x="42779" y="9692"/>
                    <a:pt x="40958" y="7954"/>
                  </a:cubicBezTo>
                  <a:cubicBezTo>
                    <a:pt x="38922" y="6025"/>
                    <a:pt x="37100" y="3072"/>
                    <a:pt x="36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F65AEC4-6BFF-4D30-C03C-E58EE016E13A}"/>
              </a:ext>
            </a:extLst>
          </p:cNvPr>
          <p:cNvSpPr txBox="1"/>
          <p:nvPr/>
        </p:nvSpPr>
        <p:spPr>
          <a:xfrm>
            <a:off x="869238" y="988295"/>
            <a:ext cx="297074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tabLst>
                <a:tab pos="180340" algn="l"/>
              </a:tabLst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 định mục đích bài viết</a:t>
            </a:r>
            <a:endParaRPr lang="en-VN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DAD856-591D-BD4F-6699-249D51BE4C97}"/>
              </a:ext>
            </a:extLst>
          </p:cNvPr>
          <p:cNvGrpSpPr/>
          <p:nvPr/>
        </p:nvGrpSpPr>
        <p:grpSpPr>
          <a:xfrm>
            <a:off x="4550626" y="658501"/>
            <a:ext cx="3940310" cy="3869537"/>
            <a:chOff x="4550626" y="658501"/>
            <a:chExt cx="3940310" cy="3869537"/>
          </a:xfrm>
        </p:grpSpPr>
        <p:sp>
          <p:nvSpPr>
            <p:cNvPr id="10612" name="Google Shape;10612;p58"/>
            <p:cNvSpPr/>
            <p:nvPr/>
          </p:nvSpPr>
          <p:spPr>
            <a:xfrm flipH="1">
              <a:off x="4572000" y="658501"/>
              <a:ext cx="3918936" cy="3869537"/>
            </a:xfrm>
            <a:custGeom>
              <a:avLst/>
              <a:gdLst/>
              <a:ahLst/>
              <a:cxnLst/>
              <a:rect l="l" t="t" r="r" b="b"/>
              <a:pathLst>
                <a:path w="336799" h="190874" extrusionOk="0">
                  <a:moveTo>
                    <a:pt x="9183" y="7227"/>
                  </a:moveTo>
                  <a:lnTo>
                    <a:pt x="336799" y="0"/>
                  </a:lnTo>
                  <a:lnTo>
                    <a:pt x="335280" y="184404"/>
                  </a:lnTo>
                  <a:lnTo>
                    <a:pt x="0" y="190874"/>
                  </a:lnTo>
                  <a:lnTo>
                    <a:pt x="712" y="176299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6735FD-3F03-0D37-7EB5-7250DF058EC5}"/>
                </a:ext>
              </a:extLst>
            </p:cNvPr>
            <p:cNvSpPr txBox="1"/>
            <p:nvPr/>
          </p:nvSpPr>
          <p:spPr>
            <a:xfrm>
              <a:off x="4550626" y="923052"/>
              <a:ext cx="3830633" cy="3266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vi-VN" sz="2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Mục đích viết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Cung cấp thông tin về quy tắc hoặc luật lệ của trò chơi hay hoạt động</a:t>
              </a:r>
              <a:endParaRPr lang="en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vi-VN" sz="2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 đọc</a:t>
              </a:r>
              <a:r>
                <a:rPr lang="vi-VN" sz="2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Thầy cô, bạn bè, người thân và những ai quan tâm đến trò chơi hay hoạt động được nói đến.</a:t>
              </a:r>
              <a:endParaRPr lang="en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5542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0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3" name="Google Shape;10443;p49"/>
          <p:cNvSpPr/>
          <p:nvPr/>
        </p:nvSpPr>
        <p:spPr>
          <a:xfrm>
            <a:off x="705210" y="79124"/>
            <a:ext cx="7733579" cy="4985251"/>
          </a:xfrm>
          <a:prstGeom prst="irregularSeal1">
            <a:avLst/>
          </a:prstGeom>
          <a:solidFill>
            <a:srgbClr val="FFFFFF"/>
          </a:solidFill>
          <a:ln w="381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VN" dirty="0"/>
          </a:p>
        </p:txBody>
      </p:sp>
      <p:grpSp>
        <p:nvGrpSpPr>
          <p:cNvPr id="10444" name="Google Shape;10444;p49"/>
          <p:cNvGrpSpPr/>
          <p:nvPr/>
        </p:nvGrpSpPr>
        <p:grpSpPr>
          <a:xfrm rot="2700000">
            <a:off x="-323869" y="-123814"/>
            <a:ext cx="1638312" cy="1514693"/>
            <a:chOff x="0" y="25"/>
            <a:chExt cx="1638328" cy="1771501"/>
          </a:xfrm>
        </p:grpSpPr>
        <p:sp>
          <p:nvSpPr>
            <p:cNvPr id="10445" name="Google Shape;10445;p49"/>
            <p:cNvSpPr/>
            <p:nvPr/>
          </p:nvSpPr>
          <p:spPr>
            <a:xfrm>
              <a:off x="419100" y="25"/>
              <a:ext cx="1085981" cy="1352407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6" name="Google Shape;10446;p49"/>
            <p:cNvSpPr/>
            <p:nvPr/>
          </p:nvSpPr>
          <p:spPr>
            <a:xfrm>
              <a:off x="0" y="25"/>
              <a:ext cx="1638328" cy="1771501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47" name="Google Shape;10447;p49"/>
          <p:cNvGrpSpPr/>
          <p:nvPr/>
        </p:nvGrpSpPr>
        <p:grpSpPr>
          <a:xfrm rot="2700000">
            <a:off x="7819876" y="3728930"/>
            <a:ext cx="1638312" cy="1514693"/>
            <a:chOff x="7505675" y="3372000"/>
            <a:chExt cx="1638328" cy="1771501"/>
          </a:xfrm>
        </p:grpSpPr>
        <p:sp>
          <p:nvSpPr>
            <p:cNvPr id="10448" name="Google Shape;10448;p49"/>
            <p:cNvSpPr/>
            <p:nvPr/>
          </p:nvSpPr>
          <p:spPr>
            <a:xfrm rot="10800000">
              <a:off x="7638922" y="3791094"/>
              <a:ext cx="1085981" cy="1352407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9" name="Google Shape;10449;p49"/>
            <p:cNvSpPr/>
            <p:nvPr/>
          </p:nvSpPr>
          <p:spPr>
            <a:xfrm rot="10800000">
              <a:off x="7505675" y="3372000"/>
              <a:ext cx="1638328" cy="1771501"/>
            </a:xfrm>
            <a:custGeom>
              <a:avLst/>
              <a:gdLst/>
              <a:ahLst/>
              <a:cxnLst/>
              <a:rect l="l" t="t" r="r" b="b"/>
              <a:pathLst>
                <a:path w="129053" h="135410" extrusionOk="0">
                  <a:moveTo>
                    <a:pt x="1" y="0"/>
                  </a:moveTo>
                  <a:lnTo>
                    <a:pt x="129053" y="135409"/>
                  </a:lnTo>
                  <a:lnTo>
                    <a:pt x="129053" y="135409"/>
                  </a:lnTo>
                  <a:lnTo>
                    <a:pt x="249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3E0CC5E-6385-A5DC-EBD3-F3070B3BCF3C}"/>
              </a:ext>
            </a:extLst>
          </p:cNvPr>
          <p:cNvSpPr txBox="1"/>
          <p:nvPr/>
        </p:nvSpPr>
        <p:spPr>
          <a:xfrm>
            <a:off x="2934722" y="1400686"/>
            <a:ext cx="297074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tabLst>
                <a:tab pos="180340" algn="l"/>
              </a:tabLst>
            </a:pPr>
            <a:r>
              <a:rPr lang="vi-VN" sz="2400" b="1" dirty="0">
                <a:solidFill>
                  <a:srgbClr val="1521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đề tài</a:t>
            </a:r>
            <a:endParaRPr lang="en-VN" sz="2400" b="1" dirty="0">
              <a:solidFill>
                <a:srgbClr val="15213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DE342-5C57-E2A3-7037-DFE613DAF84F}"/>
              </a:ext>
            </a:extLst>
          </p:cNvPr>
          <p:cNvSpPr txBox="1"/>
          <p:nvPr/>
        </p:nvSpPr>
        <p:spPr>
          <a:xfrm>
            <a:off x="2198725" y="1878106"/>
            <a:ext cx="4598376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63220" algn="l"/>
              </a:tabLst>
            </a:pPr>
            <a:r>
              <a:rPr lang="vi-VN" sz="2000" dirty="0">
                <a:solidFill>
                  <a:srgbClr val="1521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những đề tài được gợi ý, </a:t>
            </a:r>
            <a:r>
              <a:rPr lang="vi-VN" sz="2000" dirty="0">
                <a:solidFill>
                  <a:srgbClr val="1521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</a:t>
            </a:r>
            <a:r>
              <a:rPr lang="vi-VN" sz="2000" dirty="0">
                <a:solidFill>
                  <a:srgbClr val="1521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thể tự do nêu những đề tài khác theo hiểu biết và trải nghiệm của mình. </a:t>
            </a:r>
            <a:endParaRPr lang="en-VN" sz="2000" dirty="0">
              <a:solidFill>
                <a:srgbClr val="15213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9" name="Google Shape;11159;p76"/>
          <p:cNvSpPr/>
          <p:nvPr/>
        </p:nvSpPr>
        <p:spPr>
          <a:xfrm>
            <a:off x="1018443" y="426537"/>
            <a:ext cx="7246327" cy="4549799"/>
          </a:xfrm>
          <a:custGeom>
            <a:avLst/>
            <a:gdLst/>
            <a:ahLst/>
            <a:cxnLst/>
            <a:rect l="l" t="t" r="r" b="b"/>
            <a:pathLst>
              <a:path w="318515" h="183643" extrusionOk="0">
                <a:moveTo>
                  <a:pt x="0" y="0"/>
                </a:moveTo>
                <a:lnTo>
                  <a:pt x="318515" y="5537"/>
                </a:lnTo>
                <a:lnTo>
                  <a:pt x="306615" y="179224"/>
                </a:lnTo>
                <a:lnTo>
                  <a:pt x="3869" y="183643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7D6527-A48E-6E4F-2A26-971281723137}"/>
              </a:ext>
            </a:extLst>
          </p:cNvPr>
          <p:cNvSpPr txBox="1"/>
          <p:nvPr/>
        </p:nvSpPr>
        <p:spPr>
          <a:xfrm>
            <a:off x="3086625" y="488083"/>
            <a:ext cx="297074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tabLst>
                <a:tab pos="180340" algn="l"/>
              </a:tabLst>
            </a:pPr>
            <a:r>
              <a:rPr lang="vi-VN" sz="2400" b="1" dirty="0">
                <a:solidFill>
                  <a:srgbClr val="1521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ý</a:t>
            </a:r>
            <a:endParaRPr lang="en-VN" sz="2400" b="1" dirty="0">
              <a:solidFill>
                <a:srgbClr val="15213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1DD29B-9660-B8A2-84EE-DE65EA094CAA}"/>
              </a:ext>
            </a:extLst>
          </p:cNvPr>
          <p:cNvSpPr txBox="1"/>
          <p:nvPr/>
        </p:nvSpPr>
        <p:spPr>
          <a:xfrm>
            <a:off x="1255100" y="1065933"/>
            <a:ext cx="6633797" cy="372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  <a:tabLst>
                <a:tab pos="367665" algn="l"/>
              </a:tabLs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hay hoạt động đó thường diễn ra ở đâu?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lứa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  <a:tabLst>
                <a:tab pos="367665" algn="l"/>
              </a:tabLs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  <a:tabLst>
                <a:tab pos="367665" algn="l"/>
              </a:tabLs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  <a:tabLst>
                <a:tab pos="367665" algn="l"/>
              </a:tabLs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  <a:tabLst>
                <a:tab pos="367665" algn="l"/>
              </a:tabLs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909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</p:bldLst>
  </p:timing>
</p:sld>
</file>

<file path=ppt/theme/theme1.xml><?xml version="1.0" encoding="utf-8"?>
<a:theme xmlns:a="http://schemas.openxmlformats.org/drawingml/2006/main" name="Comic Style by Slidesgo">
  <a:themeElements>
    <a:clrScheme name="Simple Light">
      <a:dk1>
        <a:srgbClr val="162130"/>
      </a:dk1>
      <a:lt1>
        <a:srgbClr val="FFFFFF"/>
      </a:lt1>
      <a:dk2>
        <a:srgbClr val="A81916"/>
      </a:dk2>
      <a:lt2>
        <a:srgbClr val="EEEEEE"/>
      </a:lt2>
      <a:accent1>
        <a:srgbClr val="FDC324"/>
      </a:accent1>
      <a:accent2>
        <a:srgbClr val="4EBDCF"/>
      </a:accent2>
      <a:accent3>
        <a:srgbClr val="CC1D2D"/>
      </a:accent3>
      <a:accent4>
        <a:srgbClr val="E1AF25"/>
      </a:accent4>
      <a:accent5>
        <a:srgbClr val="88D7E8"/>
      </a:accent5>
      <a:accent6>
        <a:srgbClr val="5CC1D6"/>
      </a:accent6>
      <a:hlink>
        <a:srgbClr val="1621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611</Words>
  <Application>Microsoft Office PowerPoint</Application>
  <PresentationFormat>On-screen Show (16:9)</PresentationFormat>
  <Paragraphs>50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SimSun</vt:lpstr>
      <vt:lpstr>Architects Daughter</vt:lpstr>
      <vt:lpstr>Delius Unicase</vt:lpstr>
      <vt:lpstr>Roboto</vt:lpstr>
      <vt:lpstr>Wingdings</vt:lpstr>
      <vt:lpstr>Slackey</vt:lpstr>
      <vt:lpstr>Arial</vt:lpstr>
      <vt:lpstr>Times New Roman</vt:lpstr>
      <vt:lpstr>Comic Style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AutoBVT</cp:lastModifiedBy>
  <cp:revision>5</cp:revision>
  <dcterms:modified xsi:type="dcterms:W3CDTF">2024-04-23T15:03:40Z</dcterms:modified>
</cp:coreProperties>
</file>