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0" r:id="rId3"/>
  </p:sldMasterIdLst>
  <p:notesMasterIdLst>
    <p:notesMasterId r:id="rId34"/>
  </p:notesMasterIdLst>
  <p:sldIdLst>
    <p:sldId id="328" r:id="rId4"/>
    <p:sldId id="297" r:id="rId5"/>
    <p:sldId id="299" r:id="rId6"/>
    <p:sldId id="303" r:id="rId7"/>
    <p:sldId id="304" r:id="rId8"/>
    <p:sldId id="305" r:id="rId9"/>
    <p:sldId id="306" r:id="rId10"/>
    <p:sldId id="307" r:id="rId11"/>
    <p:sldId id="301" r:id="rId12"/>
    <p:sldId id="308" r:id="rId13"/>
    <p:sldId id="309" r:id="rId14"/>
    <p:sldId id="310" r:id="rId15"/>
    <p:sldId id="311" r:id="rId16"/>
    <p:sldId id="326" r:id="rId17"/>
    <p:sldId id="324" r:id="rId18"/>
    <p:sldId id="314" r:id="rId19"/>
    <p:sldId id="315" r:id="rId20"/>
    <p:sldId id="323" r:id="rId21"/>
    <p:sldId id="327" r:id="rId22"/>
    <p:sldId id="312" r:id="rId23"/>
    <p:sldId id="300" r:id="rId24"/>
    <p:sldId id="277" r:id="rId25"/>
    <p:sldId id="313" r:id="rId26"/>
    <p:sldId id="322" r:id="rId27"/>
    <p:sldId id="316" r:id="rId28"/>
    <p:sldId id="317" r:id="rId29"/>
    <p:sldId id="318" r:id="rId30"/>
    <p:sldId id="319" r:id="rId31"/>
    <p:sldId id="320" r:id="rId32"/>
    <p:sldId id="321" r:id="rId33"/>
  </p:sldIdLst>
  <p:sldSz cx="18288000" cy="10287000"/>
  <p:notesSz cx="6858000" cy="9144000"/>
  <p:embeddedFontLst>
    <p:embeddedFont>
      <p:font typeface="IreneFlorentina" panose="020B0604020202020204" charset="0"/>
      <p:regular r:id="rId35"/>
    </p:embeddedFont>
    <p:embeddedFont>
      <p:font typeface="Calibri Light" panose="020F0302020204030204" pitchFamily="34" charset="0"/>
      <p:regular r:id="rId36"/>
      <p:italic r:id="rId37"/>
    </p:embeddedFont>
    <p:embeddedFont>
      <p:font typeface="Calibri" panose="020F0502020204030204" pitchFamily="34" charset="0"/>
      <p:regular r:id="rId38"/>
      <p:bold r:id="rId39"/>
      <p:italic r:id="rId40"/>
      <p:boldItalic r:id="rId41"/>
    </p:embeddedFont>
    <p:embeddedFont>
      <p:font typeface="Tahoma" panose="020B0604030504040204" pitchFamily="34" charset="0"/>
      <p:regular r:id="rId42"/>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6E6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51" d="100"/>
          <a:sy n="51" d="100"/>
        </p:scale>
        <p:origin x="51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font" Target="fonts/font9.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4.fntdata"/><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font" Target="fonts/font7.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4A6851-E54F-4387-BCAD-69F2D99EB842}" type="datetimeFigureOut">
              <a:rPr lang="en-US" smtClean="0"/>
              <a:pPr/>
              <a:t>11/30/2024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429172-EC49-438F-9029-39B726FC8AC4}" type="slidenum">
              <a:rPr lang="en-US" smtClean="0"/>
              <a:pPr/>
              <a:t>‹#›</a:t>
            </a:fld>
            <a:endParaRPr lang="en-US"/>
          </a:p>
        </p:txBody>
      </p:sp>
    </p:spTree>
    <p:extLst>
      <p:ext uri="{BB962C8B-B14F-4D97-AF65-F5344CB8AC3E}">
        <p14:creationId xmlns:p14="http://schemas.microsoft.com/office/powerpoint/2010/main" val="3080011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1" kern="1200" dirty="0" smtClean="0">
                <a:solidFill>
                  <a:schemeClr val="tx1"/>
                </a:solidFill>
                <a:effectLst/>
                <a:latin typeface="+mn-lt"/>
                <a:ea typeface="+mn-ea"/>
                <a:cs typeface="+mn-cs"/>
              </a:rPr>
              <a:t>húng ta nên nhớ tên một số vị thần người Việt xưa thờ cúng, </a:t>
            </a:r>
            <a:r>
              <a:rPr lang="en-US" sz="1200" b="0" i="1" kern="1200" dirty="0" err="1" smtClean="0">
                <a:solidFill>
                  <a:schemeClr val="tx1"/>
                </a:solidFill>
                <a:effectLst/>
                <a:latin typeface="+mn-lt"/>
                <a:ea typeface="+mn-ea"/>
                <a:cs typeface="+mn-cs"/>
              </a:rPr>
              <a:t>điều</a:t>
            </a:r>
            <a:r>
              <a:rPr lang="vi-VN" sz="1200" b="0" i="1" kern="1200" dirty="0" smtClean="0">
                <a:solidFill>
                  <a:schemeClr val="tx1"/>
                </a:solidFill>
                <a:effectLst/>
                <a:latin typeface="+mn-lt"/>
                <a:ea typeface="+mn-ea"/>
                <a:cs typeface="+mn-cs"/>
              </a:rPr>
              <a:t> đó biểu thị sự tôn trọng, thậm chí kinh sợ đối với các lực lượng tự nhiên như thần Đất, thần Rừng, thần Sông, thần Biển, thần Cây,… Ngoài ra, chúng ta nên nhớ rằng một số lễ tục vẫn còn được duy trì đến ngày hôm nay, điều đó lại một lần nữa cho thấy cách ứng xử đầy nhân văn của tổ tiên xưa đối với những ân huệ mà tự nhiên ban tặng cho con người như lễ cúng cơm mới, lễ cầu mưa, lễ cầu ngư,… Trong bài học hôm nay, chúng ta sẽ cùng đi tìm hiểu một lễ tục vô cùng độc đáo trong văn bản </a:t>
            </a:r>
            <a:r>
              <a:rPr lang="vi-VN" sz="1200" b="1" i="1" kern="1200" dirty="0" smtClean="0">
                <a:solidFill>
                  <a:schemeClr val="tx1"/>
                </a:solidFill>
                <a:effectLst/>
                <a:latin typeface="+mn-lt"/>
                <a:ea typeface="+mn-ea"/>
                <a:cs typeface="+mn-cs"/>
              </a:rPr>
              <a:t>Lễ rửa làng của người Lô Lô.</a:t>
            </a:r>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2</a:t>
            </a:fld>
            <a:endParaRPr lang="en-US"/>
          </a:p>
        </p:txBody>
      </p:sp>
    </p:spTree>
    <p:extLst>
      <p:ext uri="{BB962C8B-B14F-4D97-AF65-F5344CB8AC3E}">
        <p14:creationId xmlns:p14="http://schemas.microsoft.com/office/powerpoint/2010/main" val="1383741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11</a:t>
            </a:fld>
            <a:endParaRPr lang="en-US"/>
          </a:p>
        </p:txBody>
      </p:sp>
    </p:spTree>
    <p:extLst>
      <p:ext uri="{BB962C8B-B14F-4D97-AF65-F5344CB8AC3E}">
        <p14:creationId xmlns:p14="http://schemas.microsoft.com/office/powerpoint/2010/main" val="2342962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12</a:t>
            </a:fld>
            <a:endParaRPr lang="en-US"/>
          </a:p>
        </p:txBody>
      </p:sp>
    </p:spTree>
    <p:extLst>
      <p:ext uri="{BB962C8B-B14F-4D97-AF65-F5344CB8AC3E}">
        <p14:creationId xmlns:p14="http://schemas.microsoft.com/office/powerpoint/2010/main" val="1614108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335814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427245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101383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16</a:t>
            </a:fld>
            <a:endParaRPr lang="en-US"/>
          </a:p>
        </p:txBody>
      </p:sp>
    </p:spTree>
    <p:extLst>
      <p:ext uri="{BB962C8B-B14F-4D97-AF65-F5344CB8AC3E}">
        <p14:creationId xmlns:p14="http://schemas.microsoft.com/office/powerpoint/2010/main" val="1503552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17</a:t>
            </a:fld>
            <a:endParaRPr lang="en-US"/>
          </a:p>
        </p:txBody>
      </p:sp>
    </p:spTree>
    <p:extLst>
      <p:ext uri="{BB962C8B-B14F-4D97-AF65-F5344CB8AC3E}">
        <p14:creationId xmlns:p14="http://schemas.microsoft.com/office/powerpoint/2010/main" val="2411891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323688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762566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626363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3</a:t>
            </a:fld>
            <a:endParaRPr lang="en-US"/>
          </a:p>
        </p:txBody>
      </p:sp>
    </p:spTree>
    <p:extLst>
      <p:ext uri="{BB962C8B-B14F-4D97-AF65-F5344CB8AC3E}">
        <p14:creationId xmlns:p14="http://schemas.microsoft.com/office/powerpoint/2010/main" val="237717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21</a:t>
            </a:fld>
            <a:endParaRPr lang="en-US"/>
          </a:p>
        </p:txBody>
      </p:sp>
    </p:spTree>
    <p:extLst>
      <p:ext uri="{BB962C8B-B14F-4D97-AF65-F5344CB8AC3E}">
        <p14:creationId xmlns:p14="http://schemas.microsoft.com/office/powerpoint/2010/main" val="805074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22</a:t>
            </a:fld>
            <a:endParaRPr lang="en-US"/>
          </a:p>
        </p:txBody>
      </p:sp>
    </p:spTree>
    <p:extLst>
      <p:ext uri="{BB962C8B-B14F-4D97-AF65-F5344CB8AC3E}">
        <p14:creationId xmlns:p14="http://schemas.microsoft.com/office/powerpoint/2010/main" val="2224212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23</a:t>
            </a:fld>
            <a:endParaRPr lang="en-US"/>
          </a:p>
        </p:txBody>
      </p:sp>
    </p:spTree>
    <p:extLst>
      <p:ext uri="{BB962C8B-B14F-4D97-AF65-F5344CB8AC3E}">
        <p14:creationId xmlns:p14="http://schemas.microsoft.com/office/powerpoint/2010/main" val="2659990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57870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9726E524-60E9-4914-B691-9E5B1477BEB9}"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934139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defTabSz="914400">
              <a:defRPr/>
            </a:pPr>
            <a:fld id="{4F2562AC-4C88-4A6C-B077-90ACA0393644}" type="slidenum">
              <a:rPr lang="en-US" smtClean="0">
                <a:solidFill>
                  <a:prstClr val="black"/>
                </a:solidFill>
              </a:rPr>
              <a:pPr defTabSz="914400">
                <a:defRPr/>
              </a:pPr>
              <a:t>26</a:t>
            </a:fld>
            <a:endParaRPr lang="en-US">
              <a:solidFill>
                <a:prstClr val="black"/>
              </a:solidFill>
            </a:endParaRPr>
          </a:p>
        </p:txBody>
      </p:sp>
    </p:spTree>
    <p:extLst>
      <p:ext uri="{BB962C8B-B14F-4D97-AF65-F5344CB8AC3E}">
        <p14:creationId xmlns:p14="http://schemas.microsoft.com/office/powerpoint/2010/main" val="40894355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defTabSz="914400">
              <a:defRPr/>
            </a:pPr>
            <a:fld id="{4F2562AC-4C88-4A6C-B077-90ACA0393644}" type="slidenum">
              <a:rPr lang="en-US" smtClean="0">
                <a:solidFill>
                  <a:prstClr val="black"/>
                </a:solidFill>
              </a:rPr>
              <a:pPr defTabSz="914400">
                <a:defRPr/>
              </a:pPr>
              <a:t>27</a:t>
            </a:fld>
            <a:endParaRPr lang="en-US">
              <a:solidFill>
                <a:prstClr val="black"/>
              </a:solidFill>
            </a:endParaRPr>
          </a:p>
        </p:txBody>
      </p:sp>
    </p:spTree>
    <p:extLst>
      <p:ext uri="{BB962C8B-B14F-4D97-AF65-F5344CB8AC3E}">
        <p14:creationId xmlns:p14="http://schemas.microsoft.com/office/powerpoint/2010/main" val="4737048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400">
              <a:defRPr/>
            </a:pPr>
            <a:fld id="{4F2562AC-4C88-4A6C-B077-90ACA0393644}" type="slidenum">
              <a:rPr lang="en-US" smtClean="0">
                <a:solidFill>
                  <a:prstClr val="black"/>
                </a:solidFill>
              </a:rPr>
              <a:pPr defTabSz="914400">
                <a:defRPr/>
              </a:pPr>
              <a:t>28</a:t>
            </a:fld>
            <a:endParaRPr lang="en-US">
              <a:solidFill>
                <a:prstClr val="black"/>
              </a:solidFill>
            </a:endParaRPr>
          </a:p>
        </p:txBody>
      </p:sp>
    </p:spTree>
    <p:extLst>
      <p:ext uri="{BB962C8B-B14F-4D97-AF65-F5344CB8AC3E}">
        <p14:creationId xmlns:p14="http://schemas.microsoft.com/office/powerpoint/2010/main" val="1098459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defTabSz="914400">
              <a:defRPr/>
            </a:pPr>
            <a:fld id="{4F2562AC-4C88-4A6C-B077-90ACA0393644}" type="slidenum">
              <a:rPr lang="en-US" smtClean="0">
                <a:solidFill>
                  <a:prstClr val="black"/>
                </a:solidFill>
              </a:rPr>
              <a:pPr defTabSz="914400">
                <a:defRPr/>
              </a:pPr>
              <a:t>29</a:t>
            </a:fld>
            <a:endParaRPr lang="en-US">
              <a:solidFill>
                <a:prstClr val="black"/>
              </a:solidFill>
            </a:endParaRPr>
          </a:p>
        </p:txBody>
      </p:sp>
    </p:spTree>
    <p:extLst>
      <p:ext uri="{BB962C8B-B14F-4D97-AF65-F5344CB8AC3E}">
        <p14:creationId xmlns:p14="http://schemas.microsoft.com/office/powerpoint/2010/main" val="20121347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400">
              <a:defRPr/>
            </a:pPr>
            <a:fld id="{4F2562AC-4C88-4A6C-B077-90ACA0393644}" type="slidenum">
              <a:rPr lang="en-US" smtClean="0">
                <a:solidFill>
                  <a:prstClr val="black"/>
                </a:solidFill>
              </a:rPr>
              <a:pPr defTabSz="914400">
                <a:defRPr/>
              </a:pPr>
              <a:t>30</a:t>
            </a:fld>
            <a:endParaRPr lang="en-US">
              <a:solidFill>
                <a:prstClr val="black"/>
              </a:solidFill>
            </a:endParaRPr>
          </a:p>
        </p:txBody>
      </p:sp>
    </p:spTree>
    <p:extLst>
      <p:ext uri="{BB962C8B-B14F-4D97-AF65-F5344CB8AC3E}">
        <p14:creationId xmlns:p14="http://schemas.microsoft.com/office/powerpoint/2010/main" val="1764717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4</a:t>
            </a:fld>
            <a:endParaRPr lang="en-US"/>
          </a:p>
        </p:txBody>
      </p:sp>
    </p:spTree>
    <p:extLst>
      <p:ext uri="{BB962C8B-B14F-4D97-AF65-F5344CB8AC3E}">
        <p14:creationId xmlns:p14="http://schemas.microsoft.com/office/powerpoint/2010/main" val="2932472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5</a:t>
            </a:fld>
            <a:endParaRPr lang="en-US"/>
          </a:p>
        </p:txBody>
      </p:sp>
    </p:spTree>
    <p:extLst>
      <p:ext uri="{BB962C8B-B14F-4D97-AF65-F5344CB8AC3E}">
        <p14:creationId xmlns:p14="http://schemas.microsoft.com/office/powerpoint/2010/main" val="2164379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6</a:t>
            </a:fld>
            <a:endParaRPr lang="en-US"/>
          </a:p>
        </p:txBody>
      </p:sp>
    </p:spTree>
    <p:extLst>
      <p:ext uri="{BB962C8B-B14F-4D97-AF65-F5344CB8AC3E}">
        <p14:creationId xmlns:p14="http://schemas.microsoft.com/office/powerpoint/2010/main" val="2031448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7</a:t>
            </a:fld>
            <a:endParaRPr lang="en-US"/>
          </a:p>
        </p:txBody>
      </p:sp>
    </p:spTree>
    <p:extLst>
      <p:ext uri="{BB962C8B-B14F-4D97-AF65-F5344CB8AC3E}">
        <p14:creationId xmlns:p14="http://schemas.microsoft.com/office/powerpoint/2010/main" val="3387935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8</a:t>
            </a:fld>
            <a:endParaRPr lang="en-US"/>
          </a:p>
        </p:txBody>
      </p:sp>
    </p:spTree>
    <p:extLst>
      <p:ext uri="{BB962C8B-B14F-4D97-AF65-F5344CB8AC3E}">
        <p14:creationId xmlns:p14="http://schemas.microsoft.com/office/powerpoint/2010/main" val="3270870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pPr/>
              <a:t>9</a:t>
            </a:fld>
            <a:endParaRPr lang="en-US"/>
          </a:p>
        </p:txBody>
      </p:sp>
    </p:spTree>
    <p:extLst>
      <p:ext uri="{BB962C8B-B14F-4D97-AF65-F5344CB8AC3E}">
        <p14:creationId xmlns:p14="http://schemas.microsoft.com/office/powerpoint/2010/main" val="1238719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332657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50499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11/30/2024</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299303744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3856002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86153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618855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2763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55469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73481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5490008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FB3F771B-E283-4029-930B-07B53AE623D0}"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4413620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B4D151E-D75A-4CF6-8B12-9796D0D5465F}"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760999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F2F39893-9E64-48C2-A875-FDEE4D2A4104}"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5128009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EDF80CB4-E50E-48BB-A2FB-0A98F2BAA08B}"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0486126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A80BE48F-6429-480F-A30F-30CE9292EA21}"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88979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0BF869F0-4894-45AB-A104-1405D257AEE4}"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3609277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B367FBE9-36C3-4483-9766-2DC1EBC901FD}"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6572658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DCD9857B-8EC4-4F1A-AA19-76D9430279B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9887344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5CBF4C47-502E-4397-9C12-F2AD6A3FBE23}"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23634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6979BCA9-C19A-44D3-A822-93FECCA7252F}"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8025025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6EA3164C-FEB9-4B30-A3DC-116AD0E32C48}"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609413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53104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iming>
    <p:tnLst>
      <p:par>
        <p:cTn id="1" dur="indefinite" restart="never" nodeType="tmRoot"/>
      </p:par>
    </p:tnLst>
  </p:timing>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3F946B00-2243-4271-A32C-F954EDEC2716}"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86448053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3.png"/><Relationship Id="rId12" Type="http://schemas.openxmlformats.org/officeDocument/2006/relationships/image" Target="../media/image91.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svg"/><Relationship Id="rId15" Type="http://schemas.microsoft.com/office/2007/relationships/hdphoto" Target="../media/hdphoto1.wdp"/><Relationship Id="rId1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9.png"/><Relationship Id="rId3" Type="http://schemas.openxmlformats.org/officeDocument/2006/relationships/image" Target="../media/image24.png"/><Relationship Id="rId7" Type="http://schemas.openxmlformats.org/officeDocument/2006/relationships/image" Target="../media/image131.svg"/><Relationship Id="rId12"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11" Type="http://schemas.openxmlformats.org/officeDocument/2006/relationships/image" Target="../media/image26.png"/><Relationship Id="rId10" Type="http://schemas.openxmlformats.org/officeDocument/2006/relationships/image" Target="../media/image51.sv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91.svg"/><Relationship Id="rId3" Type="http://schemas.openxmlformats.org/officeDocument/2006/relationships/image" Target="../media/image24.png"/><Relationship Id="rId7" Type="http://schemas.openxmlformats.org/officeDocument/2006/relationships/image" Target="../media/image131.svg"/><Relationship Id="rId12"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11" Type="http://schemas.openxmlformats.org/officeDocument/2006/relationships/image" Target="../media/image26.png"/><Relationship Id="rId10" Type="http://schemas.openxmlformats.org/officeDocument/2006/relationships/image" Target="../media/image51.svg"/><Relationship Id="rId9" Type="http://schemas.openxmlformats.org/officeDocument/2006/relationships/image" Target="../media/image25.png"/><Relationship Id="rId1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8.png"/><Relationship Id="rId3" Type="http://schemas.openxmlformats.org/officeDocument/2006/relationships/image" Target="../media/image12.png"/><Relationship Id="rId7" Type="http://schemas.openxmlformats.org/officeDocument/2006/relationships/image" Target="../media/image11.svg"/><Relationship Id="rId12" Type="http://schemas.openxmlformats.org/officeDocument/2006/relationships/image" Target="../media/image91.svg"/><Relationship Id="rId2" Type="http://schemas.openxmlformats.org/officeDocument/2006/relationships/notesSlide" Target="../notesSlides/notesSlide12.xml"/><Relationship Id="rId16" Type="http://schemas.openxmlformats.org/officeDocument/2006/relationships/image" Target="../media/image31.png"/><Relationship Id="rId1" Type="http://schemas.openxmlformats.org/officeDocument/2006/relationships/slideLayout" Target="../slideLayouts/slideLayout7.xml"/><Relationship Id="rId15" Type="http://schemas.openxmlformats.org/officeDocument/2006/relationships/image" Target="../media/image30.png"/><Relationship Id="rId1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91.svg"/><Relationship Id="rId3" Type="http://schemas.openxmlformats.org/officeDocument/2006/relationships/image" Target="../media/image24.png"/><Relationship Id="rId7" Type="http://schemas.openxmlformats.org/officeDocument/2006/relationships/image" Target="../media/image131.svg"/><Relationship Id="rId12" Type="http://schemas.openxmlformats.org/officeDocument/2006/relationships/image" Target="../media/image3.png"/><Relationship Id="rId2" Type="http://schemas.openxmlformats.org/officeDocument/2006/relationships/notesSlide" Target="../notesSlides/notesSlide14.xml"/><Relationship Id="rId16" Type="http://schemas.openxmlformats.org/officeDocument/2006/relationships/image" Target="../media/image33.jpeg"/><Relationship Id="rId1" Type="http://schemas.openxmlformats.org/officeDocument/2006/relationships/slideLayout" Target="../slideLayouts/slideLayout7.xml"/><Relationship Id="rId11" Type="http://schemas.openxmlformats.org/officeDocument/2006/relationships/image" Target="../media/image26.png"/><Relationship Id="rId5" Type="http://schemas.openxmlformats.org/officeDocument/2006/relationships/image" Target="../media/image129.svg"/><Relationship Id="rId15" Type="http://schemas.openxmlformats.org/officeDocument/2006/relationships/image" Target="../media/image28.png"/><Relationship Id="rId10" Type="http://schemas.openxmlformats.org/officeDocument/2006/relationships/image" Target="../media/image51.svg"/><Relationship Id="rId9" Type="http://schemas.openxmlformats.org/officeDocument/2006/relationships/image" Target="../media/image25.png"/><Relationship Id="rId1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16.png"/><Relationship Id="rId12" Type="http://schemas.openxmlformats.org/officeDocument/2006/relationships/image" Target="../media/image34.png"/><Relationship Id="rId2" Type="http://schemas.openxmlformats.org/officeDocument/2006/relationships/notesSlide" Target="../notesSlides/notesSlide15.xml"/><Relationship Id="rId20" Type="http://schemas.openxmlformats.org/officeDocument/2006/relationships/image" Target="../media/image24.png"/><Relationship Id="rId1" Type="http://schemas.openxmlformats.org/officeDocument/2006/relationships/slideLayout" Target="../slideLayouts/slideLayout2.xml"/><Relationship Id="rId11" Type="http://schemas.openxmlformats.org/officeDocument/2006/relationships/image" Target="../media/image93.svg"/><Relationship Id="rId19" Type="http://schemas.openxmlformats.org/officeDocument/2006/relationships/image" Target="../media/image19.svg"/></Relationships>
</file>

<file path=ppt/slides/_rels/slide17.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95.svg"/><Relationship Id="rId3" Type="http://schemas.openxmlformats.org/officeDocument/2006/relationships/image" Target="../media/image3.png"/><Relationship Id="rId12" Type="http://schemas.openxmlformats.org/officeDocument/2006/relationships/image" Target="../media/image91.svg"/><Relationship Id="rId2" Type="http://schemas.openxmlformats.org/officeDocument/2006/relationships/notesSlide" Target="../notesSlides/notesSlide16.xml"/><Relationship Id="rId1" Type="http://schemas.openxmlformats.org/officeDocument/2006/relationships/slideLayout" Target="../slideLayouts/slideLayout7.xml"/><Relationship Id="rId11" Type="http://schemas.openxmlformats.org/officeDocument/2006/relationships/image" Target="../media/image16.svg"/><Relationship Id="rId15" Type="http://schemas.openxmlformats.org/officeDocument/2006/relationships/image" Target="../media/image35.png"/><Relationship Id="rId19" Type="http://schemas.openxmlformats.org/officeDocument/2006/relationships/image" Target="../media/image36.png"/><Relationship Id="rId14" Type="http://schemas.openxmlformats.org/officeDocument/2006/relationships/image" Target="../media/image93.sv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1.sv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91.svg"/><Relationship Id="rId3" Type="http://schemas.openxmlformats.org/officeDocument/2006/relationships/image" Target="../media/image24.png"/><Relationship Id="rId7" Type="http://schemas.openxmlformats.org/officeDocument/2006/relationships/image" Target="../media/image131.svg"/><Relationship Id="rId12"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11" Type="http://schemas.openxmlformats.org/officeDocument/2006/relationships/image" Target="../media/image26.png"/><Relationship Id="rId5" Type="http://schemas.openxmlformats.org/officeDocument/2006/relationships/image" Target="../media/image129.svg"/><Relationship Id="rId10" Type="http://schemas.openxmlformats.org/officeDocument/2006/relationships/image" Target="../media/image51.svg"/><Relationship Id="rId9" Type="http://schemas.openxmlformats.org/officeDocument/2006/relationships/image" Target="../media/image25.png"/><Relationship Id="rId14" Type="http://schemas.openxmlformats.org/officeDocument/2006/relationships/image" Target="../media/image32.png"/></Relationships>
</file>

<file path=ppt/slides/_rels/slide2.xml.rels><?xml version="1.0" encoding="UTF-8" standalone="yes"?>
<Relationships xmlns="http://schemas.openxmlformats.org/package/2006/relationships"><Relationship Id="rId13" Type="http://schemas.openxmlformats.org/officeDocument/2006/relationships/image" Target="../media/image4.png"/><Relationship Id="rId3" Type="http://schemas.openxmlformats.org/officeDocument/2006/relationships/image" Target="../media/image3.png"/><Relationship Id="rId12" Type="http://schemas.openxmlformats.org/officeDocument/2006/relationships/image" Target="../media/image91.svg"/><Relationship Id="rId17" Type="http://schemas.openxmlformats.org/officeDocument/2006/relationships/image" Target="../media/image8.svg"/><Relationship Id="rId2" Type="http://schemas.openxmlformats.org/officeDocument/2006/relationships/notesSlide" Target="../notesSlides/notesSlide1.xml"/><Relationship Id="rId16" Type="http://schemas.openxmlformats.org/officeDocument/2006/relationships/image" Target="../media/image7.png"/><Relationship Id="rId1" Type="http://schemas.openxmlformats.org/officeDocument/2006/relationships/slideLayout" Target="../slideLayouts/slideLayout7.xml"/><Relationship Id="rId15" Type="http://schemas.openxmlformats.org/officeDocument/2006/relationships/image" Target="../media/image6.png"/><Relationship Id="rId14" Type="http://schemas.openxmlformats.org/officeDocument/2006/relationships/image" Target="../media/image5.png"/></Relationships>
</file>

<file path=ppt/slides/_rels/slide20.xml.rels><?xml version="1.0" encoding="UTF-8" standalone="yes"?>
<Relationships xmlns="http://schemas.openxmlformats.org/package/2006/relationships"><Relationship Id="rId13" Type="http://schemas.openxmlformats.org/officeDocument/2006/relationships/image" Target="../media/image38.png"/><Relationship Id="rId18" Type="http://schemas.openxmlformats.org/officeDocument/2006/relationships/image" Target="../media/image42.png"/><Relationship Id="rId3" Type="http://schemas.openxmlformats.org/officeDocument/2006/relationships/image" Target="../media/image12.png"/><Relationship Id="rId7" Type="http://schemas.openxmlformats.org/officeDocument/2006/relationships/image" Target="../media/image3.png"/><Relationship Id="rId12" Type="http://schemas.openxmlformats.org/officeDocument/2006/relationships/image" Target="../media/image91.svg"/><Relationship Id="rId17" Type="http://schemas.openxmlformats.org/officeDocument/2006/relationships/image" Target="../media/image41.png"/><Relationship Id="rId2" Type="http://schemas.openxmlformats.org/officeDocument/2006/relationships/notesSlide" Target="../notesSlides/notesSlide19.xml"/><Relationship Id="rId16" Type="http://schemas.openxmlformats.org/officeDocument/2006/relationships/image" Target="../media/image159.sv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72.svg"/><Relationship Id="rId15" Type="http://schemas.openxmlformats.org/officeDocument/2006/relationships/image" Target="../media/image40.png"/><Relationship Id="rId1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5.png"/><Relationship Id="rId10" Type="http://schemas.openxmlformats.org/officeDocument/2006/relationships/image" Target="../media/image7.svg"/><Relationship Id="rId4" Type="http://schemas.openxmlformats.org/officeDocument/2006/relationships/image" Target="../media/image23.svg"/><Relationship Id="rId9" Type="http://schemas.openxmlformats.org/officeDocument/2006/relationships/image" Target="../media/image17.png"/></Relationships>
</file>

<file path=ppt/slides/_rels/slide23.xml.rels><?xml version="1.0" encoding="UTF-8" standalone="yes"?>
<Relationships xmlns="http://schemas.openxmlformats.org/package/2006/relationships"><Relationship Id="rId18" Type="http://schemas.openxmlformats.org/officeDocument/2006/relationships/image" Target="../media/image95.svg"/><Relationship Id="rId8" Type="http://schemas.openxmlformats.org/officeDocument/2006/relationships/image" Target="../media/image69.svg"/><Relationship Id="rId3" Type="http://schemas.openxmlformats.org/officeDocument/2006/relationships/image" Target="../media/image35.png"/><Relationship Id="rId21" Type="http://schemas.openxmlformats.org/officeDocument/2006/relationships/image" Target="../media/image48.png"/><Relationship Id="rId2" Type="http://schemas.openxmlformats.org/officeDocument/2006/relationships/notesSlide" Target="../notesSlides/notesSlide22.xml"/><Relationship Id="rId20" Type="http://schemas.openxmlformats.org/officeDocument/2006/relationships/image" Target="../media/image47.png"/><Relationship Id="rId1" Type="http://schemas.openxmlformats.org/officeDocument/2006/relationships/slideLayout" Target="../slideLayouts/slideLayout7.xml"/><Relationship Id="rId19" Type="http://schemas.openxmlformats.org/officeDocument/2006/relationships/image" Target="../media/image46.png"/></Relationships>
</file>

<file path=ppt/slides/_rels/slide24.xml.rels><?xml version="1.0" encoding="UTF-8" standalone="yes"?>
<Relationships xmlns="http://schemas.openxmlformats.org/package/2006/relationships"><Relationship Id="rId13" Type="http://schemas.openxmlformats.org/officeDocument/2006/relationships/image" Target="../media/image23.png"/><Relationship Id="rId3" Type="http://schemas.openxmlformats.org/officeDocument/2006/relationships/image" Target="../media/image3.png"/><Relationship Id="rId12" Type="http://schemas.openxmlformats.org/officeDocument/2006/relationships/image" Target="../media/image91.svg"/><Relationship Id="rId2" Type="http://schemas.openxmlformats.org/officeDocument/2006/relationships/notesSlide" Target="../notesSlides/notesSlide23.xml"/><Relationship Id="rId1" Type="http://schemas.openxmlformats.org/officeDocument/2006/relationships/slideLayout" Target="../slideLayouts/slideLayout7.xml"/><Relationship Id="rId15" Type="http://schemas.openxmlformats.org/officeDocument/2006/relationships/image" Target="../media/image49.png"/><Relationship Id="rId14" Type="http://schemas.microsoft.com/office/2007/relationships/hdphoto" Target="../media/hdphoto1.wdp"/><Relationship Id="rId9" Type="http://schemas.openxmlformats.org/officeDocument/2006/relationships/image" Target="../media/image14.sv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53.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52.wmf"/><Relationship Id="rId17" Type="http://schemas.openxmlformats.org/officeDocument/2006/relationships/image" Target="../media/image50.png"/><Relationship Id="rId2" Type="http://schemas.microsoft.com/office/2007/relationships/media" Target="../media/media2.mp3"/><Relationship Id="rId16" Type="http://schemas.openxmlformats.org/officeDocument/2006/relationships/image" Target="../media/image56.png"/><Relationship Id="rId1" Type="http://schemas.openxmlformats.org/officeDocument/2006/relationships/vmlDrawing" Target="../drawings/vmlDrawing1.vml"/><Relationship Id="rId6" Type="http://schemas.openxmlformats.org/officeDocument/2006/relationships/audio" Target="../media/audio1.wav"/><Relationship Id="rId11" Type="http://schemas.openxmlformats.org/officeDocument/2006/relationships/oleObject" Target="../embeddings/oleObject1.bin"/><Relationship Id="rId5" Type="http://schemas.openxmlformats.org/officeDocument/2006/relationships/notesSlide" Target="../notesSlides/notesSlide25.xml"/><Relationship Id="rId15" Type="http://schemas.openxmlformats.org/officeDocument/2006/relationships/image" Target="../media/image55.png"/><Relationship Id="rId10" Type="http://schemas.openxmlformats.org/officeDocument/2006/relationships/audio" Target="../media/audio5.wav"/><Relationship Id="rId4" Type="http://schemas.openxmlformats.org/officeDocument/2006/relationships/slideLayout" Target="../slideLayouts/slideLayout22.xml"/><Relationship Id="rId9" Type="http://schemas.openxmlformats.org/officeDocument/2006/relationships/audio" Target="../media/audio4.wav"/><Relationship Id="rId14" Type="http://schemas.openxmlformats.org/officeDocument/2006/relationships/image" Target="../media/image54.gif"/></Relationships>
</file>

<file path=ppt/slides/_rels/slide27.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53.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52.wmf"/><Relationship Id="rId17" Type="http://schemas.openxmlformats.org/officeDocument/2006/relationships/image" Target="../media/image56.png"/><Relationship Id="rId2" Type="http://schemas.microsoft.com/office/2007/relationships/media" Target="../media/media2.mp3"/><Relationship Id="rId16" Type="http://schemas.openxmlformats.org/officeDocument/2006/relationships/image" Target="../media/image50.png"/><Relationship Id="rId1" Type="http://schemas.openxmlformats.org/officeDocument/2006/relationships/vmlDrawing" Target="../drawings/vmlDrawing2.vml"/><Relationship Id="rId6" Type="http://schemas.openxmlformats.org/officeDocument/2006/relationships/audio" Target="../media/audio1.wav"/><Relationship Id="rId11" Type="http://schemas.openxmlformats.org/officeDocument/2006/relationships/oleObject" Target="../embeddings/oleObject2.bin"/><Relationship Id="rId5" Type="http://schemas.openxmlformats.org/officeDocument/2006/relationships/notesSlide" Target="../notesSlides/notesSlide26.xml"/><Relationship Id="rId15" Type="http://schemas.openxmlformats.org/officeDocument/2006/relationships/image" Target="../media/image55.png"/><Relationship Id="rId10" Type="http://schemas.openxmlformats.org/officeDocument/2006/relationships/audio" Target="../media/audio5.wav"/><Relationship Id="rId4" Type="http://schemas.openxmlformats.org/officeDocument/2006/relationships/slideLayout" Target="../slideLayouts/slideLayout22.xml"/><Relationship Id="rId9" Type="http://schemas.openxmlformats.org/officeDocument/2006/relationships/audio" Target="../media/audio4.wav"/><Relationship Id="rId14" Type="http://schemas.openxmlformats.org/officeDocument/2006/relationships/image" Target="../media/image54.gif"/></Relationships>
</file>

<file path=ppt/slides/_rels/slide28.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53.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52.wmf"/><Relationship Id="rId17" Type="http://schemas.openxmlformats.org/officeDocument/2006/relationships/image" Target="../media/image50.png"/><Relationship Id="rId2" Type="http://schemas.microsoft.com/office/2007/relationships/media" Target="../media/media2.mp3"/><Relationship Id="rId16" Type="http://schemas.openxmlformats.org/officeDocument/2006/relationships/image" Target="../media/image56.png"/><Relationship Id="rId1" Type="http://schemas.openxmlformats.org/officeDocument/2006/relationships/vmlDrawing" Target="../drawings/vmlDrawing3.vml"/><Relationship Id="rId6" Type="http://schemas.openxmlformats.org/officeDocument/2006/relationships/audio" Target="../media/audio1.wav"/><Relationship Id="rId11" Type="http://schemas.openxmlformats.org/officeDocument/2006/relationships/oleObject" Target="../embeddings/oleObject3.bin"/><Relationship Id="rId5" Type="http://schemas.openxmlformats.org/officeDocument/2006/relationships/notesSlide" Target="../notesSlides/notesSlide27.xml"/><Relationship Id="rId15" Type="http://schemas.openxmlformats.org/officeDocument/2006/relationships/image" Target="../media/image55.png"/><Relationship Id="rId10" Type="http://schemas.openxmlformats.org/officeDocument/2006/relationships/audio" Target="../media/audio5.wav"/><Relationship Id="rId4" Type="http://schemas.openxmlformats.org/officeDocument/2006/relationships/slideLayout" Target="../slideLayouts/slideLayout22.xml"/><Relationship Id="rId9" Type="http://schemas.openxmlformats.org/officeDocument/2006/relationships/audio" Target="../media/audio4.wav"/><Relationship Id="rId14" Type="http://schemas.openxmlformats.org/officeDocument/2006/relationships/image" Target="../media/image54.gif"/></Relationships>
</file>

<file path=ppt/slides/_rels/slide29.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53.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52.wmf"/><Relationship Id="rId17" Type="http://schemas.openxmlformats.org/officeDocument/2006/relationships/image" Target="../media/image50.png"/><Relationship Id="rId2" Type="http://schemas.microsoft.com/office/2007/relationships/media" Target="../media/media2.mp3"/><Relationship Id="rId16" Type="http://schemas.openxmlformats.org/officeDocument/2006/relationships/image" Target="../media/image56.png"/><Relationship Id="rId1" Type="http://schemas.openxmlformats.org/officeDocument/2006/relationships/vmlDrawing" Target="../drawings/vmlDrawing4.vml"/><Relationship Id="rId6" Type="http://schemas.openxmlformats.org/officeDocument/2006/relationships/audio" Target="../media/audio1.wav"/><Relationship Id="rId11" Type="http://schemas.openxmlformats.org/officeDocument/2006/relationships/oleObject" Target="../embeddings/oleObject4.bin"/><Relationship Id="rId5" Type="http://schemas.openxmlformats.org/officeDocument/2006/relationships/notesSlide" Target="../notesSlides/notesSlide28.xml"/><Relationship Id="rId15" Type="http://schemas.openxmlformats.org/officeDocument/2006/relationships/image" Target="../media/image55.png"/><Relationship Id="rId10" Type="http://schemas.openxmlformats.org/officeDocument/2006/relationships/audio" Target="../media/audio5.wav"/><Relationship Id="rId4" Type="http://schemas.openxmlformats.org/officeDocument/2006/relationships/slideLayout" Target="../slideLayouts/slideLayout22.xml"/><Relationship Id="rId9" Type="http://schemas.openxmlformats.org/officeDocument/2006/relationships/audio" Target="../media/audio4.wav"/><Relationship Id="rId14" Type="http://schemas.openxmlformats.org/officeDocument/2006/relationships/image" Target="../media/image54.gi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53.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52.wmf"/><Relationship Id="rId17" Type="http://schemas.openxmlformats.org/officeDocument/2006/relationships/image" Target="../media/image50.png"/><Relationship Id="rId2" Type="http://schemas.microsoft.com/office/2007/relationships/media" Target="../media/media2.mp3"/><Relationship Id="rId16" Type="http://schemas.openxmlformats.org/officeDocument/2006/relationships/image" Target="../media/image56.png"/><Relationship Id="rId1" Type="http://schemas.openxmlformats.org/officeDocument/2006/relationships/vmlDrawing" Target="../drawings/vmlDrawing5.vml"/><Relationship Id="rId6" Type="http://schemas.openxmlformats.org/officeDocument/2006/relationships/audio" Target="../media/audio1.wav"/><Relationship Id="rId11" Type="http://schemas.openxmlformats.org/officeDocument/2006/relationships/oleObject" Target="../embeddings/oleObject5.bin"/><Relationship Id="rId5" Type="http://schemas.openxmlformats.org/officeDocument/2006/relationships/notesSlide" Target="../notesSlides/notesSlide29.xml"/><Relationship Id="rId15" Type="http://schemas.openxmlformats.org/officeDocument/2006/relationships/image" Target="../media/image55.png"/><Relationship Id="rId10" Type="http://schemas.openxmlformats.org/officeDocument/2006/relationships/audio" Target="../media/audio5.wav"/><Relationship Id="rId4" Type="http://schemas.openxmlformats.org/officeDocument/2006/relationships/slideLayout" Target="../slideLayouts/slideLayout22.xml"/><Relationship Id="rId9" Type="http://schemas.openxmlformats.org/officeDocument/2006/relationships/audio" Target="../media/audio4.wav"/><Relationship Id="rId14" Type="http://schemas.openxmlformats.org/officeDocument/2006/relationships/image" Target="../media/image54.gif"/></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svg"/></Relationships>
</file>

<file path=ppt/slides/_rels/slide5.xml.rels><?xml version="1.0" encoding="UTF-8" standalone="yes"?>
<Relationships xmlns="http://schemas.openxmlformats.org/package/2006/relationships"><Relationship Id="rId13" Type="http://schemas.openxmlformats.org/officeDocument/2006/relationships/image" Target="../media/image15.png"/><Relationship Id="rId8" Type="http://schemas.openxmlformats.org/officeDocument/2006/relationships/image" Target="../media/image93.svg"/><Relationship Id="rId3" Type="http://schemas.openxmlformats.org/officeDocument/2006/relationships/image" Target="../media/image14.png"/><Relationship Id="rId12" Type="http://schemas.openxmlformats.org/officeDocument/2006/relationships/image" Target="../media/image53.sv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5.sv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13" Type="http://schemas.openxmlformats.org/officeDocument/2006/relationships/image" Target="../media/image18.png"/><Relationship Id="rId3" Type="http://schemas.openxmlformats.org/officeDocument/2006/relationships/image" Target="../media/image17.png"/><Relationship Id="rId12" Type="http://schemas.openxmlformats.org/officeDocument/2006/relationships/image" Target="../media/image53.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5.svg"/><Relationship Id="rId5" Type="http://schemas.openxmlformats.org/officeDocument/2006/relationships/image" Target="../media/image14.png"/><Relationship Id="rId15" Type="http://schemas.openxmlformats.org/officeDocument/2006/relationships/image" Target="../media/image19.png"/><Relationship Id="rId4" Type="http://schemas.openxmlformats.org/officeDocument/2006/relationships/image" Target="../media/image7.svg"/><Relationship Id="rId14" Type="http://schemas.openxmlformats.org/officeDocument/2006/relationships/image" Target="../media/image55.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91000" y="1409700"/>
            <a:ext cx="7772400" cy="1470025"/>
          </a:xfrm>
        </p:spPr>
        <p:txBody>
          <a:bodyPr>
            <a:normAutofit/>
          </a:bodyPr>
          <a:lstStyle/>
          <a:p>
            <a:r>
              <a:rPr lang="en-US" sz="8800" b="1" dirty="0" err="1" smtClean="0">
                <a:solidFill>
                  <a:srgbClr val="FF0000"/>
                </a:solidFill>
              </a:rPr>
              <a:t>Khởi</a:t>
            </a:r>
            <a:r>
              <a:rPr lang="en-US" sz="8800" b="1" dirty="0" smtClean="0">
                <a:solidFill>
                  <a:srgbClr val="FF0000"/>
                </a:solidFill>
              </a:rPr>
              <a:t> </a:t>
            </a:r>
            <a:r>
              <a:rPr lang="en-US" sz="8800" b="1" dirty="0" err="1" smtClean="0">
                <a:solidFill>
                  <a:srgbClr val="FF0000"/>
                </a:solidFill>
              </a:rPr>
              <a:t>động</a:t>
            </a:r>
            <a:r>
              <a:rPr lang="en-US" sz="8800" b="1" dirty="0" smtClean="0">
                <a:solidFill>
                  <a:srgbClr val="FF0000"/>
                </a:solidFill>
              </a:rPr>
              <a:t> </a:t>
            </a:r>
            <a:endParaRPr lang="en-US" sz="8800" b="1" dirty="0">
              <a:solidFill>
                <a:srgbClr val="FF0000"/>
              </a:solidFill>
            </a:endParaRPr>
          </a:p>
        </p:txBody>
      </p:sp>
      <p:sp>
        <p:nvSpPr>
          <p:cNvPr id="4" name="TextBox 3"/>
          <p:cNvSpPr txBox="1"/>
          <p:nvPr/>
        </p:nvSpPr>
        <p:spPr>
          <a:xfrm>
            <a:off x="1524000" y="4152900"/>
            <a:ext cx="13639800" cy="3785652"/>
          </a:xfrm>
          <a:prstGeom prst="rect">
            <a:avLst/>
          </a:prstGeom>
          <a:noFill/>
        </p:spPr>
        <p:txBody>
          <a:bodyPr wrap="square" rtlCol="0">
            <a:spAutoFit/>
          </a:bodyPr>
          <a:lstStyle/>
          <a:p>
            <a:r>
              <a:rPr lang="en-US" sz="6000" b="1" dirty="0" err="1" smtClean="0">
                <a:solidFill>
                  <a:srgbClr val="0070C0"/>
                </a:solidFill>
              </a:rPr>
              <a:t>Gv</a:t>
            </a:r>
            <a:r>
              <a:rPr lang="en-US" sz="6000" b="1" dirty="0" smtClean="0">
                <a:solidFill>
                  <a:srgbClr val="0070C0"/>
                </a:solidFill>
              </a:rPr>
              <a:t> </a:t>
            </a:r>
            <a:r>
              <a:rPr lang="en-US" sz="6000" b="1" dirty="0" err="1" smtClean="0">
                <a:solidFill>
                  <a:srgbClr val="0070C0"/>
                </a:solidFill>
              </a:rPr>
              <a:t>cho</a:t>
            </a:r>
            <a:r>
              <a:rPr lang="en-US" sz="6000" b="1" dirty="0" smtClean="0">
                <a:solidFill>
                  <a:srgbClr val="0070C0"/>
                </a:solidFill>
              </a:rPr>
              <a:t> HS </a:t>
            </a:r>
            <a:r>
              <a:rPr lang="en-US" sz="6000" b="1" dirty="0" err="1" smtClean="0">
                <a:solidFill>
                  <a:srgbClr val="0070C0"/>
                </a:solidFill>
              </a:rPr>
              <a:t>xem</a:t>
            </a:r>
            <a:r>
              <a:rPr lang="en-US" sz="6000" b="1" dirty="0" smtClean="0">
                <a:solidFill>
                  <a:srgbClr val="0070C0"/>
                </a:solidFill>
              </a:rPr>
              <a:t> video ( video </a:t>
            </a:r>
            <a:r>
              <a:rPr lang="en-US" sz="6000" b="1" dirty="0" err="1" smtClean="0">
                <a:solidFill>
                  <a:srgbClr val="0070C0"/>
                </a:solidFill>
              </a:rPr>
              <a:t>rời</a:t>
            </a:r>
            <a:r>
              <a:rPr lang="en-US" sz="6000" b="1" dirty="0" smtClean="0">
                <a:solidFill>
                  <a:srgbClr val="0070C0"/>
                </a:solidFill>
              </a:rPr>
              <a:t> ) </a:t>
            </a:r>
            <a:r>
              <a:rPr lang="en-US" sz="6000" b="1" dirty="0" err="1" smtClean="0">
                <a:solidFill>
                  <a:srgbClr val="0070C0"/>
                </a:solidFill>
              </a:rPr>
              <a:t>về</a:t>
            </a:r>
            <a:r>
              <a:rPr lang="en-US" sz="6000" b="1" dirty="0" smtClean="0">
                <a:solidFill>
                  <a:srgbClr val="0070C0"/>
                </a:solidFill>
              </a:rPr>
              <a:t> </a:t>
            </a:r>
            <a:r>
              <a:rPr lang="en-US" sz="6000" b="1" dirty="0" err="1" smtClean="0">
                <a:solidFill>
                  <a:srgbClr val="0070C0"/>
                </a:solidFill>
              </a:rPr>
              <a:t>một</a:t>
            </a:r>
            <a:r>
              <a:rPr lang="en-US" sz="6000" b="1" dirty="0" smtClean="0">
                <a:solidFill>
                  <a:srgbClr val="0070C0"/>
                </a:solidFill>
              </a:rPr>
              <a:t> </a:t>
            </a:r>
            <a:r>
              <a:rPr lang="en-US" sz="6000" b="1" dirty="0" err="1" smtClean="0">
                <a:solidFill>
                  <a:srgbClr val="0070C0"/>
                </a:solidFill>
              </a:rPr>
              <a:t>số</a:t>
            </a:r>
            <a:r>
              <a:rPr lang="en-US" sz="6000" b="1" dirty="0" smtClean="0">
                <a:solidFill>
                  <a:srgbClr val="0070C0"/>
                </a:solidFill>
              </a:rPr>
              <a:t> </a:t>
            </a:r>
            <a:r>
              <a:rPr lang="en-US" sz="6000" b="1" dirty="0" err="1" smtClean="0">
                <a:solidFill>
                  <a:srgbClr val="0070C0"/>
                </a:solidFill>
              </a:rPr>
              <a:t>lễ</a:t>
            </a:r>
            <a:r>
              <a:rPr lang="en-US" sz="6000" b="1" dirty="0" smtClean="0">
                <a:solidFill>
                  <a:srgbClr val="0070C0"/>
                </a:solidFill>
              </a:rPr>
              <a:t> </a:t>
            </a:r>
            <a:r>
              <a:rPr lang="en-US" sz="6000" b="1" dirty="0" err="1" smtClean="0">
                <a:solidFill>
                  <a:srgbClr val="0070C0"/>
                </a:solidFill>
              </a:rPr>
              <a:t>hội</a:t>
            </a:r>
            <a:r>
              <a:rPr lang="en-US" sz="6000" b="1" dirty="0" smtClean="0">
                <a:solidFill>
                  <a:srgbClr val="0070C0"/>
                </a:solidFill>
              </a:rPr>
              <a:t> </a:t>
            </a:r>
            <a:r>
              <a:rPr lang="en-US" sz="6000" b="1" dirty="0" err="1" smtClean="0">
                <a:solidFill>
                  <a:srgbClr val="0070C0"/>
                </a:solidFill>
              </a:rPr>
              <a:t>của</a:t>
            </a:r>
            <a:r>
              <a:rPr lang="en-US" sz="6000" b="1" dirty="0" smtClean="0">
                <a:solidFill>
                  <a:srgbClr val="0070C0"/>
                </a:solidFill>
              </a:rPr>
              <a:t> </a:t>
            </a:r>
            <a:r>
              <a:rPr lang="en-US" sz="6000" b="1" dirty="0" err="1" smtClean="0">
                <a:solidFill>
                  <a:srgbClr val="0070C0"/>
                </a:solidFill>
              </a:rPr>
              <a:t>người</a:t>
            </a:r>
            <a:r>
              <a:rPr lang="en-US" sz="6000" b="1" dirty="0" smtClean="0">
                <a:solidFill>
                  <a:srgbClr val="0070C0"/>
                </a:solidFill>
              </a:rPr>
              <a:t> </a:t>
            </a:r>
            <a:r>
              <a:rPr lang="en-US" sz="6000" b="1" dirty="0" err="1" smtClean="0">
                <a:solidFill>
                  <a:srgbClr val="0070C0"/>
                </a:solidFill>
              </a:rPr>
              <a:t>đồng</a:t>
            </a:r>
            <a:r>
              <a:rPr lang="en-US" sz="6000" b="1" dirty="0" smtClean="0">
                <a:solidFill>
                  <a:srgbClr val="0070C0"/>
                </a:solidFill>
              </a:rPr>
              <a:t> </a:t>
            </a:r>
            <a:r>
              <a:rPr lang="en-US" sz="6000" b="1" dirty="0" err="1" smtClean="0">
                <a:solidFill>
                  <a:srgbClr val="0070C0"/>
                </a:solidFill>
              </a:rPr>
              <a:t>bào</a:t>
            </a:r>
            <a:r>
              <a:rPr lang="en-US" sz="6000" b="1" dirty="0" smtClean="0">
                <a:solidFill>
                  <a:srgbClr val="0070C0"/>
                </a:solidFill>
              </a:rPr>
              <a:t> ở </a:t>
            </a:r>
            <a:r>
              <a:rPr lang="en-US" sz="6000" b="1" dirty="0" err="1" smtClean="0">
                <a:solidFill>
                  <a:srgbClr val="0070C0"/>
                </a:solidFill>
              </a:rPr>
              <a:t>miền</a:t>
            </a:r>
            <a:r>
              <a:rPr lang="en-US" sz="6000" b="1" dirty="0" smtClean="0">
                <a:solidFill>
                  <a:srgbClr val="0070C0"/>
                </a:solidFill>
              </a:rPr>
              <a:t> </a:t>
            </a:r>
            <a:r>
              <a:rPr lang="en-US" sz="6000" b="1" dirty="0" err="1" smtClean="0">
                <a:solidFill>
                  <a:srgbClr val="0070C0"/>
                </a:solidFill>
              </a:rPr>
              <a:t>núi</a:t>
            </a:r>
            <a:r>
              <a:rPr lang="en-US" sz="6000" b="1" dirty="0" smtClean="0">
                <a:solidFill>
                  <a:srgbClr val="0070C0"/>
                </a:solidFill>
              </a:rPr>
              <a:t> </a:t>
            </a:r>
            <a:r>
              <a:rPr lang="en-US" sz="6000" b="1" dirty="0" err="1" smtClean="0">
                <a:solidFill>
                  <a:srgbClr val="0070C0"/>
                </a:solidFill>
              </a:rPr>
              <a:t>phía</a:t>
            </a:r>
            <a:r>
              <a:rPr lang="en-US" sz="6000" b="1" dirty="0" smtClean="0">
                <a:solidFill>
                  <a:srgbClr val="0070C0"/>
                </a:solidFill>
              </a:rPr>
              <a:t> </a:t>
            </a:r>
            <a:r>
              <a:rPr lang="en-US" sz="6000" b="1" dirty="0" err="1" smtClean="0">
                <a:solidFill>
                  <a:srgbClr val="0070C0"/>
                </a:solidFill>
              </a:rPr>
              <a:t>Bắc</a:t>
            </a:r>
            <a:r>
              <a:rPr lang="en-US" sz="6000" b="1" dirty="0" smtClean="0">
                <a:solidFill>
                  <a:srgbClr val="0070C0"/>
                </a:solidFill>
              </a:rPr>
              <a:t> </a:t>
            </a:r>
            <a:r>
              <a:rPr lang="en-US" sz="6000" b="1" dirty="0" err="1" smtClean="0">
                <a:solidFill>
                  <a:srgbClr val="0070C0"/>
                </a:solidFill>
              </a:rPr>
              <a:t>và</a:t>
            </a:r>
            <a:r>
              <a:rPr lang="en-US" sz="6000" b="1" dirty="0" smtClean="0">
                <a:solidFill>
                  <a:srgbClr val="0070C0"/>
                </a:solidFill>
              </a:rPr>
              <a:t> </a:t>
            </a:r>
            <a:r>
              <a:rPr lang="en-US" sz="6000" b="1" dirty="0" err="1" smtClean="0">
                <a:solidFill>
                  <a:srgbClr val="0070C0"/>
                </a:solidFill>
              </a:rPr>
              <a:t>nêu</a:t>
            </a:r>
            <a:r>
              <a:rPr lang="en-US" sz="6000" b="1" dirty="0" smtClean="0">
                <a:solidFill>
                  <a:srgbClr val="0070C0"/>
                </a:solidFill>
              </a:rPr>
              <a:t> </a:t>
            </a:r>
            <a:r>
              <a:rPr lang="en-US" sz="6000" b="1" dirty="0" err="1" smtClean="0">
                <a:solidFill>
                  <a:srgbClr val="0070C0"/>
                </a:solidFill>
              </a:rPr>
              <a:t>những</a:t>
            </a:r>
            <a:r>
              <a:rPr lang="en-US" sz="6000" b="1" dirty="0" smtClean="0">
                <a:solidFill>
                  <a:srgbClr val="0070C0"/>
                </a:solidFill>
              </a:rPr>
              <a:t> </a:t>
            </a:r>
            <a:r>
              <a:rPr lang="en-US" sz="6000" b="1" dirty="0" err="1" smtClean="0">
                <a:solidFill>
                  <a:srgbClr val="0070C0"/>
                </a:solidFill>
              </a:rPr>
              <a:t>cảm</a:t>
            </a:r>
            <a:r>
              <a:rPr lang="en-US" sz="6000" b="1" dirty="0" smtClean="0">
                <a:solidFill>
                  <a:srgbClr val="0070C0"/>
                </a:solidFill>
              </a:rPr>
              <a:t> </a:t>
            </a:r>
            <a:r>
              <a:rPr lang="en-US" sz="6000" b="1" dirty="0" err="1" smtClean="0">
                <a:solidFill>
                  <a:srgbClr val="0070C0"/>
                </a:solidFill>
              </a:rPr>
              <a:t>nhận</a:t>
            </a:r>
            <a:r>
              <a:rPr lang="en-US" sz="6000" b="1" dirty="0" smtClean="0">
                <a:solidFill>
                  <a:srgbClr val="0070C0"/>
                </a:solidFill>
              </a:rPr>
              <a:t> </a:t>
            </a:r>
            <a:r>
              <a:rPr lang="en-US" sz="6000" b="1" dirty="0" err="1" smtClean="0">
                <a:solidFill>
                  <a:srgbClr val="0070C0"/>
                </a:solidFill>
              </a:rPr>
              <a:t>của</a:t>
            </a:r>
            <a:r>
              <a:rPr lang="en-US" sz="6000" b="1" dirty="0" smtClean="0">
                <a:solidFill>
                  <a:srgbClr val="0070C0"/>
                </a:solidFill>
              </a:rPr>
              <a:t> </a:t>
            </a:r>
            <a:r>
              <a:rPr lang="en-US" sz="6000" b="1" dirty="0" err="1" smtClean="0">
                <a:solidFill>
                  <a:srgbClr val="0070C0"/>
                </a:solidFill>
              </a:rPr>
              <a:t>bản</a:t>
            </a:r>
            <a:r>
              <a:rPr lang="en-US" sz="6000" b="1" dirty="0" smtClean="0">
                <a:solidFill>
                  <a:srgbClr val="0070C0"/>
                </a:solidFill>
              </a:rPr>
              <a:t> </a:t>
            </a:r>
            <a:r>
              <a:rPr lang="en-US" sz="6000" b="1" dirty="0" err="1" smtClean="0">
                <a:solidFill>
                  <a:srgbClr val="0070C0"/>
                </a:solidFill>
              </a:rPr>
              <a:t>thân</a:t>
            </a:r>
            <a:r>
              <a:rPr lang="en-US" sz="6000" b="1" dirty="0" smtClean="0">
                <a:solidFill>
                  <a:srgbClr val="0070C0"/>
                </a:solidFill>
              </a:rPr>
              <a:t> </a:t>
            </a:r>
            <a:r>
              <a:rPr lang="en-US" sz="6000" b="1" dirty="0" err="1" smtClean="0">
                <a:solidFill>
                  <a:srgbClr val="0070C0"/>
                </a:solidFill>
              </a:rPr>
              <a:t>khi</a:t>
            </a:r>
            <a:r>
              <a:rPr lang="en-US" sz="6000" b="1" dirty="0" smtClean="0">
                <a:solidFill>
                  <a:srgbClr val="0070C0"/>
                </a:solidFill>
              </a:rPr>
              <a:t> </a:t>
            </a:r>
            <a:r>
              <a:rPr lang="en-US" sz="6000" b="1" dirty="0" err="1" smtClean="0">
                <a:solidFill>
                  <a:srgbClr val="0070C0"/>
                </a:solidFill>
              </a:rPr>
              <a:t>xem</a:t>
            </a:r>
            <a:r>
              <a:rPr lang="en-US" sz="6000" b="1" dirty="0" smtClean="0">
                <a:solidFill>
                  <a:srgbClr val="0070C0"/>
                </a:solidFill>
              </a:rPr>
              <a:t> video </a:t>
            </a:r>
            <a:r>
              <a:rPr lang="en-US" sz="6000" b="1" dirty="0" err="1" smtClean="0">
                <a:solidFill>
                  <a:srgbClr val="0070C0"/>
                </a:solidFill>
              </a:rPr>
              <a:t>đó</a:t>
            </a:r>
            <a:r>
              <a:rPr lang="en-US" sz="6000" b="1" dirty="0" smtClean="0">
                <a:solidFill>
                  <a:srgbClr val="0070C0"/>
                </a:solidFill>
              </a:rPr>
              <a:t> .</a:t>
            </a:r>
            <a:endParaRPr lang="en-US" sz="6000" b="1" dirty="0">
              <a:solidFill>
                <a:srgbClr val="0070C0"/>
              </a:solidFill>
            </a:endParaRPr>
          </a:p>
        </p:txBody>
      </p:sp>
    </p:spTree>
    <p:extLst>
      <p:ext uri="{BB962C8B-B14F-4D97-AF65-F5344CB8AC3E}">
        <p14:creationId xmlns:p14="http://schemas.microsoft.com/office/powerpoint/2010/main" val="329700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875128" y="-842201"/>
            <a:ext cx="2825743" cy="2676749"/>
          </a:xfrm>
          <a:prstGeom prst="rect">
            <a:avLst/>
          </a:prstGeom>
        </p:spPr>
      </p:pic>
      <p:pic>
        <p:nvPicPr>
          <p:cNvPr id="13"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647428">
            <a:off x="5619" y="437308"/>
            <a:ext cx="1404667" cy="773844"/>
          </a:xfrm>
          <a:prstGeom prst="rect">
            <a:avLst/>
          </a:prstGeom>
        </p:spPr>
      </p:pic>
      <p:grpSp>
        <p:nvGrpSpPr>
          <p:cNvPr id="15" name="Group 6"/>
          <p:cNvGrpSpPr>
            <a:grpSpLocks noChangeAspect="1"/>
          </p:cNvGrpSpPr>
          <p:nvPr/>
        </p:nvGrpSpPr>
        <p:grpSpPr>
          <a:xfrm>
            <a:off x="1828800" y="371531"/>
            <a:ext cx="14097000" cy="1567428"/>
            <a:chOff x="0" y="0"/>
            <a:chExt cx="4828540" cy="4716780"/>
          </a:xfrm>
          <a:solidFill>
            <a:schemeClr val="bg1"/>
          </a:solidFill>
        </p:grpSpPr>
        <p:sp>
          <p:nvSpPr>
            <p:cNvPr id="1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pic>
        <p:nvPicPr>
          <p:cNvPr id="3" name="Picture 2"/>
          <p:cNvPicPr>
            <a:picLocks noChangeAspect="1"/>
          </p:cNvPicPr>
          <p:nvPr/>
        </p:nvPicPr>
        <p:blipFill>
          <a:blip r:embed="rId13"/>
          <a:stretch>
            <a:fillRect/>
          </a:stretch>
        </p:blipFill>
        <p:spPr>
          <a:xfrm>
            <a:off x="1463691" y="335979"/>
            <a:ext cx="14842048" cy="2182451"/>
          </a:xfrm>
          <a:prstGeom prst="rect">
            <a:avLst/>
          </a:prstGeom>
        </p:spPr>
      </p:pic>
      <p:sp>
        <p:nvSpPr>
          <p:cNvPr id="22" name="TextBox 13"/>
          <p:cNvSpPr txBox="1"/>
          <p:nvPr/>
        </p:nvSpPr>
        <p:spPr>
          <a:xfrm>
            <a:off x="733352" y="2518430"/>
            <a:ext cx="12725400" cy="720390"/>
          </a:xfrm>
          <a:prstGeom prst="rect">
            <a:avLst/>
          </a:prstGeom>
        </p:spPr>
        <p:txBody>
          <a:bodyPr wrap="square" lIns="0" tIns="0" rIns="0" bIns="0" rtlCol="0" anchor="t">
            <a:spAutoFit/>
          </a:bodyPr>
          <a:lstStyle/>
          <a:p>
            <a:pPr lvl="0" algn="just">
              <a:lnSpc>
                <a:spcPct val="130000"/>
              </a:lnSpc>
            </a:pPr>
            <a:r>
              <a:rPr lang="en-US" sz="4000" b="1" dirty="0" smtClean="0">
                <a:solidFill>
                  <a:srgbClr val="000000"/>
                </a:solidFill>
                <a:latin typeface="Times New Roman" panose="02020603050405020304" pitchFamily="18" charset="0"/>
                <a:cs typeface="Times New Roman" panose="02020603050405020304" pitchFamily="18" charset="0"/>
              </a:rPr>
              <a:t>a. </a:t>
            </a:r>
            <a:r>
              <a:rPr lang="en-US" sz="4000" b="1" dirty="0" err="1">
                <a:solidFill>
                  <a:srgbClr val="000000"/>
                </a:solidFill>
                <a:latin typeface="Times New Roman" panose="02020603050405020304" pitchFamily="18" charset="0"/>
                <a:cs typeface="Times New Roman" panose="02020603050405020304" pitchFamily="18" charset="0"/>
              </a:rPr>
              <a:t>G</a:t>
            </a:r>
            <a:r>
              <a:rPr lang="en-US" sz="4000" b="1" dirty="0" err="1" smtClean="0">
                <a:solidFill>
                  <a:srgbClr val="000000"/>
                </a:solidFill>
                <a:latin typeface="Times New Roman" panose="02020603050405020304" pitchFamily="18" charset="0"/>
                <a:cs typeface="Times New Roman" panose="02020603050405020304" pitchFamily="18" charset="0"/>
              </a:rPr>
              <a:t>iới</a:t>
            </a:r>
            <a:r>
              <a:rPr lang="en-US" sz="4000" b="1" dirty="0" smtClean="0">
                <a:solidFill>
                  <a:srgbClr val="000000"/>
                </a:solidFill>
                <a:latin typeface="Times New Roman" panose="02020603050405020304" pitchFamily="18" charset="0"/>
                <a:cs typeface="Times New Roman" panose="02020603050405020304" pitchFamily="18" charset="0"/>
              </a:rPr>
              <a:t> </a:t>
            </a:r>
            <a:r>
              <a:rPr lang="en-US" sz="4000" b="1" dirty="0" err="1" smtClean="0">
                <a:solidFill>
                  <a:srgbClr val="000000"/>
                </a:solidFill>
                <a:latin typeface="Times New Roman" panose="02020603050405020304" pitchFamily="18" charset="0"/>
                <a:cs typeface="Times New Roman" panose="02020603050405020304" pitchFamily="18" charset="0"/>
              </a:rPr>
              <a:t>thiệu</a:t>
            </a:r>
            <a:r>
              <a:rPr lang="en-US" sz="4000" b="1" dirty="0" smtClean="0">
                <a:solidFill>
                  <a:srgbClr val="000000"/>
                </a:solidFill>
                <a:latin typeface="Times New Roman" panose="02020603050405020304" pitchFamily="18" charset="0"/>
                <a:cs typeface="Times New Roman" panose="02020603050405020304" pitchFamily="18" charset="0"/>
              </a:rPr>
              <a:t> </a:t>
            </a:r>
            <a:r>
              <a:rPr lang="en-US" sz="4000" b="1" dirty="0" err="1" smtClean="0">
                <a:solidFill>
                  <a:srgbClr val="000000"/>
                </a:solidFill>
                <a:latin typeface="Times New Roman" panose="02020603050405020304" pitchFamily="18" charset="0"/>
                <a:cs typeface="Times New Roman" panose="02020603050405020304" pitchFamily="18" charset="0"/>
              </a:rPr>
              <a:t>về</a:t>
            </a:r>
            <a:r>
              <a:rPr lang="en-US" sz="4000" b="1" dirty="0" smtClean="0">
                <a:solidFill>
                  <a:srgbClr val="000000"/>
                </a:solidFill>
                <a:latin typeface="Times New Roman" panose="02020603050405020304" pitchFamily="18" charset="0"/>
                <a:cs typeface="Times New Roman" panose="02020603050405020304" pitchFamily="18" charset="0"/>
              </a:rPr>
              <a:t> </a:t>
            </a:r>
            <a:r>
              <a:rPr lang="en-US" sz="4000" b="1" dirty="0" err="1" smtClean="0">
                <a:solidFill>
                  <a:srgbClr val="000000"/>
                </a:solidFill>
                <a:latin typeface="Times New Roman" panose="02020603050405020304" pitchFamily="18" charset="0"/>
                <a:cs typeface="Times New Roman" panose="02020603050405020304" pitchFamily="18" charset="0"/>
              </a:rPr>
              <a:t>dân</a:t>
            </a:r>
            <a:r>
              <a:rPr lang="en-US" sz="4000" b="1" dirty="0" smtClean="0">
                <a:solidFill>
                  <a:srgbClr val="000000"/>
                </a:solidFill>
                <a:latin typeface="Times New Roman" panose="02020603050405020304" pitchFamily="18" charset="0"/>
                <a:cs typeface="Times New Roman" panose="02020603050405020304" pitchFamily="18" charset="0"/>
              </a:rPr>
              <a:t> </a:t>
            </a:r>
            <a:r>
              <a:rPr lang="en-US" sz="4000" b="1" dirty="0" err="1" smtClean="0">
                <a:solidFill>
                  <a:srgbClr val="000000"/>
                </a:solidFill>
                <a:latin typeface="Times New Roman" panose="02020603050405020304" pitchFamily="18" charset="0"/>
                <a:cs typeface="Times New Roman" panose="02020603050405020304" pitchFamily="18" charset="0"/>
              </a:rPr>
              <a:t>tộc</a:t>
            </a:r>
            <a:r>
              <a:rPr lang="en-US" sz="4000" b="1" dirty="0" smtClean="0">
                <a:solidFill>
                  <a:srgbClr val="000000"/>
                </a:solidFill>
                <a:latin typeface="Times New Roman" panose="02020603050405020304" pitchFamily="18" charset="0"/>
                <a:cs typeface="Times New Roman" panose="02020603050405020304" pitchFamily="18" charset="0"/>
              </a:rPr>
              <a:t> </a:t>
            </a:r>
            <a:r>
              <a:rPr lang="en-US" sz="4000" b="1" dirty="0" err="1" smtClean="0">
                <a:solidFill>
                  <a:srgbClr val="000000"/>
                </a:solidFill>
                <a:latin typeface="Times New Roman" panose="02020603050405020304" pitchFamily="18" charset="0"/>
                <a:cs typeface="Times New Roman" panose="02020603050405020304" pitchFamily="18" charset="0"/>
              </a:rPr>
              <a:t>Lô</a:t>
            </a:r>
            <a:r>
              <a:rPr lang="en-US" sz="4000" b="1" dirty="0" smtClean="0">
                <a:solidFill>
                  <a:srgbClr val="000000"/>
                </a:solidFill>
                <a:latin typeface="Times New Roman" panose="02020603050405020304" pitchFamily="18" charset="0"/>
                <a:cs typeface="Times New Roman" panose="02020603050405020304" pitchFamily="18" charset="0"/>
              </a:rPr>
              <a:t> </a:t>
            </a:r>
            <a:r>
              <a:rPr lang="en-US" sz="4000" b="1" dirty="0" err="1" smtClean="0">
                <a:solidFill>
                  <a:srgbClr val="000000"/>
                </a:solidFill>
                <a:latin typeface="Times New Roman" panose="02020603050405020304" pitchFamily="18" charset="0"/>
                <a:cs typeface="Times New Roman" panose="02020603050405020304" pitchFamily="18" charset="0"/>
              </a:rPr>
              <a:t>Lô</a:t>
            </a:r>
            <a:endParaRPr lang="vi-VN" sz="4000" dirty="0">
              <a:solidFill>
                <a:srgbClr val="0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4">
            <a:extLst>
              <a:ext uri="{BEBA8EAE-BF5A-486C-A8C5-ECC9F3942E4B}">
                <a14:imgProps xmlns:a14="http://schemas.microsoft.com/office/drawing/2010/main">
                  <a14:imgLayer r:embed="rId15">
                    <a14:imgEffect>
                      <a14:backgroundRemoval t="4831" b="99195" l="7897" r="89949"/>
                    </a14:imgEffect>
                  </a14:imgLayer>
                </a14:imgProps>
              </a:ext>
            </a:extLst>
          </a:blip>
          <a:stretch>
            <a:fillRect/>
          </a:stretch>
        </p:blipFill>
        <p:spPr>
          <a:xfrm>
            <a:off x="9861411" y="4265847"/>
            <a:ext cx="9839460" cy="6266979"/>
          </a:xfrm>
          <a:prstGeom prst="rect">
            <a:avLst/>
          </a:prstGeom>
        </p:spPr>
      </p:pic>
      <p:sp>
        <p:nvSpPr>
          <p:cNvPr id="23" name="TextBox 13"/>
          <p:cNvSpPr txBox="1"/>
          <p:nvPr/>
        </p:nvSpPr>
        <p:spPr>
          <a:xfrm>
            <a:off x="738432" y="3738015"/>
            <a:ext cx="9929568" cy="6401753"/>
          </a:xfrm>
          <a:prstGeom prst="rect">
            <a:avLst/>
          </a:prstGeom>
        </p:spPr>
        <p:txBody>
          <a:bodyPr wrap="square" lIns="0" tIns="0" rIns="0" bIns="0" rtlCol="0" anchor="t">
            <a:spAutoFit/>
          </a:bodyPr>
          <a:lstStyle/>
          <a:p>
            <a:pPr lvl="0" algn="just">
              <a:lnSpc>
                <a:spcPct val="130000"/>
              </a:lnSpc>
            </a:pP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Là</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một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trong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những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dân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tộc</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thiểu</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số</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có</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số</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dân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ít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nhất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Việt</a:t>
            </a:r>
            <a:r>
              <a:rPr lang="en-US" sz="4000" dirty="0" smtClean="0">
                <a:solidFill>
                  <a:srgbClr val="000000"/>
                </a:solidFill>
                <a:latin typeface="Times New Roman" panose="02020603050405020304" pitchFamily="18" charset="0"/>
                <a:cs typeface="Times New Roman" panose="02020603050405020304" pitchFamily="18" charset="0"/>
              </a:rPr>
              <a:t> Nam</a:t>
            </a:r>
          </a:p>
          <a:p>
            <a:pPr lvl="0" algn="just">
              <a:lnSpc>
                <a:spcPct val="130000"/>
              </a:lnSpc>
            </a:pP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Cư</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trú</a:t>
            </a:r>
            <a:r>
              <a:rPr lang="en-US" sz="4000" dirty="0" smtClean="0">
                <a:solidFill>
                  <a:srgbClr val="000000"/>
                </a:solidFill>
                <a:latin typeface="Times New Roman" panose="02020603050405020304" pitchFamily="18" charset="0"/>
                <a:cs typeface="Times New Roman" panose="02020603050405020304" pitchFamily="18" charset="0"/>
              </a:rPr>
              <a:t> ở </a:t>
            </a:r>
            <a:r>
              <a:rPr lang="en-US" sz="4000" dirty="0" err="1" smtClean="0">
                <a:solidFill>
                  <a:srgbClr val="000000"/>
                </a:solidFill>
                <a:latin typeface="Times New Roman" panose="02020603050405020304" pitchFamily="18" charset="0"/>
                <a:cs typeface="Times New Roman" panose="02020603050405020304" pitchFamily="18" charset="0"/>
              </a:rPr>
              <a:t>tỉnh</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Hà</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Giang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và</a:t>
            </a:r>
            <a:r>
              <a:rPr lang="en-US" sz="4000" dirty="0" smtClean="0">
                <a:solidFill>
                  <a:srgbClr val="000000"/>
                </a:solidFill>
                <a:latin typeface="Times New Roman" panose="02020603050405020304" pitchFamily="18" charset="0"/>
                <a:cs typeface="Times New Roman" panose="02020603050405020304" pitchFamily="18" charset="0"/>
              </a:rPr>
              <a:t> Cao </a:t>
            </a:r>
            <a:r>
              <a:rPr lang="en-US" sz="4000" dirty="0" err="1" smtClean="0">
                <a:solidFill>
                  <a:srgbClr val="000000"/>
                </a:solidFill>
                <a:latin typeface="Times New Roman" panose="02020603050405020304" pitchFamily="18" charset="0"/>
                <a:cs typeface="Times New Roman" panose="02020603050405020304" pitchFamily="18" charset="0"/>
              </a:rPr>
              <a:t>Bằng</a:t>
            </a:r>
            <a:endParaRPr lang="en-US" sz="4000" dirty="0" smtClean="0">
              <a:solidFill>
                <a:srgbClr val="000000"/>
              </a:solidFill>
              <a:latin typeface="Times New Roman" panose="02020603050405020304" pitchFamily="18" charset="0"/>
              <a:cs typeface="Times New Roman" panose="02020603050405020304" pitchFamily="18" charset="0"/>
            </a:endParaRPr>
          </a:p>
          <a:p>
            <a:pPr lvl="0" algn="just">
              <a:lnSpc>
                <a:spcPct val="130000"/>
              </a:lnSpc>
            </a:pP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Có</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lối</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sống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tập</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trung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và</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mang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tính</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cộng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đồng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rõ</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nét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và</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có</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nhiều</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lễ</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hội</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tiêu</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biểu</a:t>
            </a:r>
            <a:endParaRPr lang="en-US" sz="4000" dirty="0" smtClean="0">
              <a:solidFill>
                <a:srgbClr val="000000"/>
              </a:solidFill>
              <a:latin typeface="Times New Roman" panose="02020603050405020304" pitchFamily="18" charset="0"/>
              <a:cs typeface="Times New Roman" panose="02020603050405020304" pitchFamily="18" charset="0"/>
            </a:endParaRPr>
          </a:p>
          <a:p>
            <a:pPr lvl="0" algn="just">
              <a:lnSpc>
                <a:spcPct val="130000"/>
              </a:lnSpc>
            </a:pP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Là</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dân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tộc</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chăm</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chỉ</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cần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cù</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vất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vả</a:t>
            </a:r>
            <a:endParaRPr lang="en-US" sz="4000" dirty="0" smtClean="0">
              <a:solidFill>
                <a:srgbClr val="000000"/>
              </a:solidFill>
              <a:latin typeface="Times New Roman" panose="02020603050405020304" pitchFamily="18" charset="0"/>
              <a:cs typeface="Times New Roman" panose="02020603050405020304" pitchFamily="18" charset="0"/>
            </a:endParaRPr>
          </a:p>
          <a:p>
            <a:pPr lvl="0" algn="just">
              <a:lnSpc>
                <a:spcPct val="130000"/>
              </a:lnSpc>
            </a:pP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ngắn</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gọn</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súc</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tích</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nêu</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đặc</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cơ</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bản</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dân</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tộc</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Lô</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Lô</a:t>
            </a:r>
            <a:endParaRPr lang="vi-VN" sz="40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01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14400" y="723900"/>
            <a:ext cx="16298884" cy="1752600"/>
          </a:xfrm>
          <a:prstGeom prst="rect">
            <a:avLst/>
          </a:prstGeom>
        </p:spPr>
      </p:pic>
      <p:grpSp>
        <p:nvGrpSpPr>
          <p:cNvPr id="3" name="Group 6"/>
          <p:cNvGrpSpPr/>
          <p:nvPr/>
        </p:nvGrpSpPr>
        <p:grpSpPr>
          <a:xfrm>
            <a:off x="3357713" y="-1858268"/>
            <a:ext cx="11562436" cy="3057395"/>
            <a:chOff x="0" y="0"/>
            <a:chExt cx="15416581" cy="4076527"/>
          </a:xfrm>
        </p:grpSpPr>
        <p:pic>
          <p:nvPicPr>
            <p:cNvPr id="4"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4755634" y="3468456"/>
              <a:ext cx="660947" cy="608071"/>
            </a:xfrm>
            <a:prstGeom prst="rect">
              <a:avLst/>
            </a:prstGeom>
          </p:spPr>
        </p:pic>
        <p:pic>
          <p:nvPicPr>
            <p:cNvPr id="5"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0" y="3468456"/>
              <a:ext cx="660947" cy="608071"/>
            </a:xfrm>
            <a:prstGeom prst="rect">
              <a:avLst/>
            </a:prstGeom>
          </p:spPr>
        </p:pic>
        <p:grpSp>
          <p:nvGrpSpPr>
            <p:cNvPr id="6" name="Group 9"/>
            <p:cNvGrpSpPr/>
            <p:nvPr/>
          </p:nvGrpSpPr>
          <p:grpSpPr>
            <a:xfrm rot="-5400000">
              <a:off x="13161762" y="1740074"/>
              <a:ext cx="3772491" cy="292343"/>
              <a:chOff x="0" y="0"/>
              <a:chExt cx="1884680" cy="146050"/>
            </a:xfrm>
          </p:grpSpPr>
          <p:sp>
            <p:nvSpPr>
              <p:cNvPr id="9"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nvGrpSpPr>
            <p:cNvPr id="7" name="Group 11"/>
            <p:cNvGrpSpPr/>
            <p:nvPr/>
          </p:nvGrpSpPr>
          <p:grpSpPr>
            <a:xfrm rot="-5400000">
              <a:off x="-1593872" y="1740074"/>
              <a:ext cx="3772491" cy="292343"/>
              <a:chOff x="0" y="0"/>
              <a:chExt cx="1884680" cy="146050"/>
            </a:xfrm>
          </p:grpSpPr>
          <p:sp>
            <p:nvSpPr>
              <p:cNvPr id="8"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sp>
        <p:nvSpPr>
          <p:cNvPr id="10" name="TextBox 13"/>
          <p:cNvSpPr txBox="1"/>
          <p:nvPr/>
        </p:nvSpPr>
        <p:spPr>
          <a:xfrm>
            <a:off x="3684088" y="1213555"/>
            <a:ext cx="15408625" cy="792461"/>
          </a:xfrm>
          <a:prstGeom prst="rect">
            <a:avLst/>
          </a:prstGeom>
        </p:spPr>
        <p:txBody>
          <a:bodyPr wrap="square" lIns="0" tIns="0" rIns="0" bIns="0" rtlCol="0" anchor="t">
            <a:spAutoFit/>
          </a:bodyPr>
          <a:lstStyle/>
          <a:p>
            <a:pPr algn="just">
              <a:lnSpc>
                <a:spcPct val="130000"/>
              </a:lnSpc>
            </a:pPr>
            <a:r>
              <a:rPr lang="en-US" sz="4400" b="1" dirty="0" smtClean="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G</a:t>
            </a:r>
            <a:r>
              <a:rPr lang="en-US" sz="4400" b="1" dirty="0" err="1" smtClean="0">
                <a:solidFill>
                  <a:srgbClr val="000000"/>
                </a:solidFill>
                <a:latin typeface="Times New Roman" panose="02020603050405020304" pitchFamily="18" charset="0"/>
                <a:cs typeface="Times New Roman" panose="02020603050405020304" pitchFamily="18" charset="0"/>
              </a:rPr>
              <a:t>iới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thiệu</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về</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lễ</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hội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rửa</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làng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của</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người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Lô</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Lô</a:t>
            </a:r>
            <a:endParaRPr lang="en-US" sz="4400" b="1" dirty="0" smtClean="0">
              <a:solidFill>
                <a:srgbClr val="000000"/>
              </a:solidFill>
              <a:latin typeface="Times New Roman" panose="02020603050405020304" pitchFamily="18" charset="0"/>
              <a:cs typeface="Times New Roman" panose="02020603050405020304" pitchFamily="18" charset="0"/>
            </a:endParaRPr>
          </a:p>
        </p:txBody>
      </p:sp>
      <p:pic>
        <p:nvPicPr>
          <p:cNvPr id="14" name="Picture 8"/>
          <p:cNvPicPr>
            <a:picLocks noChangeAspect="1"/>
          </p:cNvPicPr>
          <p:nvPr/>
        </p:nvPicPr>
        <p:blipFill>
          <a:blip r:embed="rId11">
            <a:alphaModFix amt="70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9335" r="47660" b="10068"/>
          <a:stretch>
            <a:fillRect/>
          </a:stretch>
        </p:blipFill>
        <p:spPr>
          <a:xfrm rot="-10800000" flipV="1">
            <a:off x="13628627" y="9867900"/>
            <a:ext cx="2501150" cy="152400"/>
          </a:xfrm>
          <a:prstGeom prst="rect">
            <a:avLst/>
          </a:prstGeom>
        </p:spPr>
      </p:pic>
      <p:pic>
        <p:nvPicPr>
          <p:cNvPr id="15" name="Picture 9"/>
          <p:cNvPicPr>
            <a:picLocks noChangeAspect="1"/>
          </p:cNvPicPr>
          <p:nvPr/>
        </p:nvPicPr>
        <p:blipFill>
          <a:blip r:embed="rId11">
            <a:alphaModFix amt="70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9335" r="47660" b="10068"/>
          <a:stretch>
            <a:fillRect/>
          </a:stretch>
        </p:blipFill>
        <p:spPr>
          <a:xfrm rot="-10800000" flipV="1">
            <a:off x="1842277" y="9867900"/>
            <a:ext cx="2501150" cy="152400"/>
          </a:xfrm>
          <a:prstGeom prst="rect">
            <a:avLst/>
          </a:prstGeom>
        </p:spPr>
      </p:pic>
      <p:pic>
        <p:nvPicPr>
          <p:cNvPr id="16" name="Picture 15"/>
          <p:cNvPicPr>
            <a:picLocks noChangeAspect="1"/>
          </p:cNvPicPr>
          <p:nvPr/>
        </p:nvPicPr>
        <p:blipFill>
          <a:blip r:embed="rId12"/>
          <a:stretch>
            <a:fillRect/>
          </a:stretch>
        </p:blipFill>
        <p:spPr>
          <a:xfrm>
            <a:off x="1379690" y="2865110"/>
            <a:ext cx="7371028" cy="6243329"/>
          </a:xfrm>
          <a:prstGeom prst="rect">
            <a:avLst/>
          </a:prstGeom>
        </p:spPr>
      </p:pic>
      <p:pic>
        <p:nvPicPr>
          <p:cNvPr id="17" name="Picture 16"/>
          <p:cNvPicPr>
            <a:picLocks noChangeAspect="1"/>
          </p:cNvPicPr>
          <p:nvPr/>
        </p:nvPicPr>
        <p:blipFill>
          <a:blip r:embed="rId13"/>
          <a:stretch>
            <a:fillRect/>
          </a:stretch>
        </p:blipFill>
        <p:spPr>
          <a:xfrm>
            <a:off x="9099402" y="2865110"/>
            <a:ext cx="7082631" cy="6243330"/>
          </a:xfrm>
          <a:prstGeom prst="rect">
            <a:avLst/>
          </a:prstGeom>
        </p:spPr>
      </p:pic>
    </p:spTree>
    <p:extLst>
      <p:ext uri="{BB962C8B-B14F-4D97-AF65-F5344CB8AC3E}">
        <p14:creationId xmlns:p14="http://schemas.microsoft.com/office/powerpoint/2010/main" val="411413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 calcmode="lin" valueType="num">
                                      <p:cBhvr>
                                        <p:cTn id="14" dur="1000" fill="hold"/>
                                        <p:tgtEl>
                                          <p:spTgt spid="16"/>
                                        </p:tgtEl>
                                        <p:attrNameLst>
                                          <p:attrName>style.rotation</p:attrName>
                                        </p:attrNameLst>
                                      </p:cBhvr>
                                      <p:tavLst>
                                        <p:tav tm="0">
                                          <p:val>
                                            <p:fltVal val="90"/>
                                          </p:val>
                                        </p:tav>
                                        <p:tav tm="100000">
                                          <p:val>
                                            <p:fltVal val="0"/>
                                          </p:val>
                                        </p:tav>
                                      </p:tavLst>
                                    </p:anim>
                                    <p:animEffect transition="in" filter="fade">
                                      <p:cBhvr>
                                        <p:cTn id="15" dur="1000"/>
                                        <p:tgtEl>
                                          <p:spTgt spid="16"/>
                                        </p:tgtEl>
                                      </p:cBhvr>
                                    </p:animEffect>
                                  </p:childTnLst>
                                </p:cTn>
                              </p:par>
                              <p:par>
                                <p:cTn id="16" presetID="31"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1000" fill="hold"/>
                                        <p:tgtEl>
                                          <p:spTgt spid="17"/>
                                        </p:tgtEl>
                                        <p:attrNameLst>
                                          <p:attrName>ppt_w</p:attrName>
                                        </p:attrNameLst>
                                      </p:cBhvr>
                                      <p:tavLst>
                                        <p:tav tm="0">
                                          <p:val>
                                            <p:fltVal val="0"/>
                                          </p:val>
                                        </p:tav>
                                        <p:tav tm="100000">
                                          <p:val>
                                            <p:strVal val="#ppt_w"/>
                                          </p:val>
                                        </p:tav>
                                      </p:tavLst>
                                    </p:anim>
                                    <p:anim calcmode="lin" valueType="num">
                                      <p:cBhvr>
                                        <p:cTn id="19" dur="1000" fill="hold"/>
                                        <p:tgtEl>
                                          <p:spTgt spid="17"/>
                                        </p:tgtEl>
                                        <p:attrNameLst>
                                          <p:attrName>ppt_h</p:attrName>
                                        </p:attrNameLst>
                                      </p:cBhvr>
                                      <p:tavLst>
                                        <p:tav tm="0">
                                          <p:val>
                                            <p:fltVal val="0"/>
                                          </p:val>
                                        </p:tav>
                                        <p:tav tm="100000">
                                          <p:val>
                                            <p:strVal val="#ppt_h"/>
                                          </p:val>
                                        </p:tav>
                                      </p:tavLst>
                                    </p:anim>
                                    <p:anim calcmode="lin" valueType="num">
                                      <p:cBhvr>
                                        <p:cTn id="20" dur="1000" fill="hold"/>
                                        <p:tgtEl>
                                          <p:spTgt spid="17"/>
                                        </p:tgtEl>
                                        <p:attrNameLst>
                                          <p:attrName>style.rotation</p:attrName>
                                        </p:attrNameLst>
                                      </p:cBhvr>
                                      <p:tavLst>
                                        <p:tav tm="0">
                                          <p:val>
                                            <p:fltVal val="90"/>
                                          </p:val>
                                        </p:tav>
                                        <p:tav tm="100000">
                                          <p:val>
                                            <p:fltVal val="0"/>
                                          </p:val>
                                        </p:tav>
                                      </p:tavLst>
                                    </p:anim>
                                    <p:animEffect transition="in" filter="fade">
                                      <p:cBhvr>
                                        <p:cTn id="2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3">
            <a:lum bright="70000" contrast="-70000"/>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14400" y="723900"/>
            <a:ext cx="16298884" cy="1752600"/>
          </a:xfrm>
          <a:prstGeom prst="rect">
            <a:avLst/>
          </a:prstGeom>
        </p:spPr>
      </p:pic>
      <p:grpSp>
        <p:nvGrpSpPr>
          <p:cNvPr id="3" name="Group 6"/>
          <p:cNvGrpSpPr/>
          <p:nvPr/>
        </p:nvGrpSpPr>
        <p:grpSpPr>
          <a:xfrm>
            <a:off x="3357713" y="-1858268"/>
            <a:ext cx="11562436" cy="3057395"/>
            <a:chOff x="0" y="0"/>
            <a:chExt cx="15416581" cy="4076527"/>
          </a:xfrm>
        </p:grpSpPr>
        <p:pic>
          <p:nvPicPr>
            <p:cNvPr id="4"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4755634" y="3468456"/>
              <a:ext cx="660947" cy="608071"/>
            </a:xfrm>
            <a:prstGeom prst="rect">
              <a:avLst/>
            </a:prstGeom>
          </p:spPr>
        </p:pic>
        <p:pic>
          <p:nvPicPr>
            <p:cNvPr id="5"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0" y="3468456"/>
              <a:ext cx="660947" cy="608071"/>
            </a:xfrm>
            <a:prstGeom prst="rect">
              <a:avLst/>
            </a:prstGeom>
          </p:spPr>
        </p:pic>
        <p:grpSp>
          <p:nvGrpSpPr>
            <p:cNvPr id="6" name="Group 9"/>
            <p:cNvGrpSpPr/>
            <p:nvPr/>
          </p:nvGrpSpPr>
          <p:grpSpPr>
            <a:xfrm rot="-5400000">
              <a:off x="13161762" y="1740074"/>
              <a:ext cx="3772491" cy="292343"/>
              <a:chOff x="0" y="0"/>
              <a:chExt cx="1884680" cy="146050"/>
            </a:xfrm>
          </p:grpSpPr>
          <p:sp>
            <p:nvSpPr>
              <p:cNvPr id="9"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nvGrpSpPr>
            <p:cNvPr id="7" name="Group 11"/>
            <p:cNvGrpSpPr/>
            <p:nvPr/>
          </p:nvGrpSpPr>
          <p:grpSpPr>
            <a:xfrm rot="-5400000">
              <a:off x="-1593872" y="1740074"/>
              <a:ext cx="3772491" cy="292343"/>
              <a:chOff x="0" y="0"/>
              <a:chExt cx="1884680" cy="146050"/>
            </a:xfrm>
          </p:grpSpPr>
          <p:sp>
            <p:nvSpPr>
              <p:cNvPr id="8"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sp>
        <p:nvSpPr>
          <p:cNvPr id="10" name="TextBox 13"/>
          <p:cNvSpPr txBox="1"/>
          <p:nvPr/>
        </p:nvSpPr>
        <p:spPr>
          <a:xfrm>
            <a:off x="3684088" y="1213555"/>
            <a:ext cx="15408625" cy="792461"/>
          </a:xfrm>
          <a:prstGeom prst="rect">
            <a:avLst/>
          </a:prstGeom>
        </p:spPr>
        <p:txBody>
          <a:bodyPr wrap="square" lIns="0" tIns="0" rIns="0" bIns="0" rtlCol="0" anchor="t">
            <a:spAutoFit/>
          </a:bodyPr>
          <a:lstStyle/>
          <a:p>
            <a:pPr algn="just">
              <a:lnSpc>
                <a:spcPct val="130000"/>
              </a:lnSpc>
            </a:pPr>
            <a:r>
              <a:rPr lang="en-US" sz="4400" b="1" dirty="0" smtClean="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G</a:t>
            </a:r>
            <a:r>
              <a:rPr lang="en-US" sz="4400" b="1" dirty="0" err="1" smtClean="0">
                <a:solidFill>
                  <a:srgbClr val="000000"/>
                </a:solidFill>
                <a:latin typeface="Times New Roman" panose="02020603050405020304" pitchFamily="18" charset="0"/>
                <a:cs typeface="Times New Roman" panose="02020603050405020304" pitchFamily="18" charset="0"/>
              </a:rPr>
              <a:t>iới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thiệu</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về</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lễ</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hội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rửa</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làng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của</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người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Lô</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Lô</a:t>
            </a:r>
            <a:endParaRPr lang="en-US" sz="4400" b="1" dirty="0" smtClean="0">
              <a:solidFill>
                <a:srgbClr val="000000"/>
              </a:solidFill>
              <a:latin typeface="Times New Roman" panose="02020603050405020304" pitchFamily="18" charset="0"/>
              <a:cs typeface="Times New Roman" panose="02020603050405020304" pitchFamily="18" charset="0"/>
            </a:endParaRPr>
          </a:p>
        </p:txBody>
      </p:sp>
      <p:pic>
        <p:nvPicPr>
          <p:cNvPr id="15" name="Picture 9"/>
          <p:cNvPicPr>
            <a:picLocks noChangeAspect="1"/>
          </p:cNvPicPr>
          <p:nvPr/>
        </p:nvPicPr>
        <p:blipFill>
          <a:blip r:embed="rId11">
            <a:alphaModFix amt="70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9335" r="47660" b="10068"/>
          <a:stretch>
            <a:fillRect/>
          </a:stretch>
        </p:blipFill>
        <p:spPr>
          <a:xfrm rot="-10800000" flipV="1">
            <a:off x="1842277" y="9867900"/>
            <a:ext cx="2501150" cy="152400"/>
          </a:xfrm>
          <a:prstGeom prst="rect">
            <a:avLst/>
          </a:prstGeom>
        </p:spPr>
      </p:pic>
      <p:sp>
        <p:nvSpPr>
          <p:cNvPr id="18" name="TextBox 13"/>
          <p:cNvSpPr txBox="1"/>
          <p:nvPr/>
        </p:nvSpPr>
        <p:spPr>
          <a:xfrm>
            <a:off x="1127258" y="3066360"/>
            <a:ext cx="15873168" cy="1909690"/>
          </a:xfrm>
          <a:prstGeom prst="rect">
            <a:avLst/>
          </a:prstGeom>
          <a:ln w="38100">
            <a:solidFill>
              <a:schemeClr val="accent6">
                <a:lumMod val="75000"/>
              </a:schemeClr>
            </a:solidFill>
            <a:prstDash val="dash"/>
          </a:ln>
        </p:spPr>
        <p:txBody>
          <a:bodyPr wrap="square" lIns="0" tIns="0" rIns="0" bIns="0" rtlCol="0" anchor="t">
            <a:spAutoFit/>
          </a:bodyPr>
          <a:lstStyle/>
          <a:p>
            <a:pPr lvl="0" algn="just">
              <a:lnSpc>
                <a:spcPct val="150000"/>
              </a:lnSpc>
            </a:pPr>
            <a:r>
              <a:rPr lang="en-US" sz="4400" dirty="0" err="1" smtClean="0">
                <a:solidFill>
                  <a:srgbClr val="000000"/>
                </a:solidFill>
                <a:latin typeface="Times New Roman" panose="02020603050405020304" pitchFamily="18" charset="0"/>
                <a:cs typeface="Times New Roman" panose="02020603050405020304" pitchFamily="18" charset="0"/>
              </a:rPr>
              <a:t>Bên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cạnh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ngày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lễ</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tiêu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biểu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như</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lễ</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nhảy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cây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lễ</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cầu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mưa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lễ</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cầu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thần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đá</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thì</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người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Lô</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Lô</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còn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có</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lễ</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Hội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rửa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làng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rất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độc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đáo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thú</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vị</a:t>
            </a:r>
            <a:endParaRPr lang="vi-VN" sz="4400" b="1" dirty="0">
              <a:solidFill>
                <a:srgbClr val="000000"/>
              </a:solidFill>
              <a:latin typeface="Times New Roman" panose="02020603050405020304" pitchFamily="18" charset="0"/>
              <a:cs typeface="Times New Roman" panose="02020603050405020304" pitchFamily="18" charset="0"/>
            </a:endParaRPr>
          </a:p>
        </p:txBody>
      </p:sp>
      <p:pic>
        <p:nvPicPr>
          <p:cNvPr id="19"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214978">
            <a:off x="1218854" y="5544705"/>
            <a:ext cx="1404667" cy="773844"/>
          </a:xfrm>
          <a:prstGeom prst="rect">
            <a:avLst/>
          </a:prstGeom>
        </p:spPr>
      </p:pic>
      <p:sp>
        <p:nvSpPr>
          <p:cNvPr id="20" name="TextBox 13"/>
          <p:cNvSpPr txBox="1"/>
          <p:nvPr/>
        </p:nvSpPr>
        <p:spPr>
          <a:xfrm>
            <a:off x="3150974" y="6039401"/>
            <a:ext cx="9726826" cy="2640723"/>
          </a:xfrm>
          <a:prstGeom prst="rect">
            <a:avLst/>
          </a:prstGeom>
        </p:spPr>
        <p:txBody>
          <a:bodyPr wrap="square" lIns="0" tIns="0" rIns="0" bIns="0" rtlCol="0" anchor="t">
            <a:spAutoFit/>
          </a:bodyPr>
          <a:lstStyle/>
          <a:p>
            <a:pPr lvl="0" algn="just">
              <a:lnSpc>
                <a:spcPct val="130000"/>
              </a:lnSpc>
            </a:pPr>
            <a:r>
              <a:rPr lang="en-US" sz="4400" b="1" dirty="0" smtClean="0">
                <a:solidFill>
                  <a:srgbClr val="FF0000"/>
                </a:solidFill>
                <a:latin typeface="Times New Roman" panose="02020603050405020304" pitchFamily="18" charset="0"/>
                <a:cs typeface="Times New Roman" panose="02020603050405020304" pitchFamily="18" charset="0"/>
              </a:rPr>
              <a:t>NT: </a:t>
            </a:r>
            <a:r>
              <a:rPr lang="en-US" sz="4400" dirty="0" err="1" smtClean="0">
                <a:solidFill>
                  <a:srgbClr val="FF0000"/>
                </a:solidFill>
                <a:latin typeface="Times New Roman" panose="02020603050405020304" pitchFamily="18" charset="0"/>
                <a:cs typeface="Times New Roman" panose="02020603050405020304" pitchFamily="18" charset="0"/>
              </a:rPr>
              <a:t>Cách</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dẫn</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trực</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tiếp</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rất</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cụ</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thể</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dễ</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hiểu</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tự</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nhiên</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giúp</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người</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đọc</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nắm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được</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thông</a:t>
            </a:r>
            <a:r>
              <a:rPr lang="en-US" sz="4400" dirty="0" smtClean="0">
                <a:solidFill>
                  <a:srgbClr val="FF0000"/>
                </a:solidFill>
                <a:latin typeface="Times New Roman" panose="02020603050405020304" pitchFamily="18" charset="0"/>
                <a:cs typeface="Times New Roman" panose="02020603050405020304" pitchFamily="18" charset="0"/>
              </a:rPr>
              <a:t> tin </a:t>
            </a:r>
            <a:r>
              <a:rPr lang="en-US" sz="4400" dirty="0" err="1" smtClean="0">
                <a:solidFill>
                  <a:srgbClr val="FF0000"/>
                </a:solidFill>
                <a:latin typeface="Times New Roman" panose="02020603050405020304" pitchFamily="18" charset="0"/>
                <a:cs typeface="Times New Roman" panose="02020603050405020304" pitchFamily="18" charset="0"/>
              </a:rPr>
              <a:t>chính</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của</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văn</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bản</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8229600" y="4145459"/>
            <a:ext cx="3581400" cy="769441"/>
          </a:xfrm>
          <a:prstGeom prst="rect">
            <a:avLst/>
          </a:prstGeom>
          <a:solidFill>
            <a:schemeClr val="accent2">
              <a:lumMod val="75000"/>
            </a:schemeClr>
          </a:solidFill>
        </p:spPr>
        <p:txBody>
          <a:bodyPr wrap="square">
            <a:spAutoFit/>
          </a:bodyPr>
          <a:lstStyle/>
          <a:p>
            <a:r>
              <a:rPr lang="en-US" sz="4400" dirty="0" err="1">
                <a:solidFill>
                  <a:schemeClr val="bg1"/>
                </a:solidFill>
                <a:latin typeface="Times New Roman" panose="02020603050405020304" pitchFamily="18" charset="0"/>
                <a:cs typeface="Times New Roman" panose="02020603050405020304" pitchFamily="18" charset="0"/>
              </a:rPr>
              <a:t>lễ</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Hội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rửa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làng</a:t>
            </a:r>
            <a:r>
              <a:rPr lang="en-US" sz="4400" dirty="0">
                <a:solidFill>
                  <a:schemeClr val="bg1"/>
                </a:solidFill>
                <a:latin typeface="Times New Roman" panose="02020603050405020304" pitchFamily="18" charset="0"/>
                <a:cs typeface="Times New Roman" panose="02020603050405020304" pitchFamily="18" charset="0"/>
              </a:rPr>
              <a:t> </a:t>
            </a:r>
            <a:endParaRPr lang="en-US" sz="4400" dirty="0">
              <a:solidFill>
                <a:schemeClr val="bg1"/>
              </a:solidFill>
            </a:endParaRPr>
          </a:p>
        </p:txBody>
      </p:sp>
      <p:grpSp>
        <p:nvGrpSpPr>
          <p:cNvPr id="22" name="Group 5"/>
          <p:cNvGrpSpPr>
            <a:grpSpLocks noChangeAspect="1"/>
          </p:cNvGrpSpPr>
          <p:nvPr/>
        </p:nvGrpSpPr>
        <p:grpSpPr>
          <a:xfrm>
            <a:off x="13258800" y="5375704"/>
            <a:ext cx="4572000" cy="4848358"/>
            <a:chOff x="0" y="0"/>
            <a:chExt cx="18006060" cy="19094450"/>
          </a:xfrm>
        </p:grpSpPr>
        <p:sp>
          <p:nvSpPr>
            <p:cNvPr id="23" name="Freeform 6"/>
            <p:cNvSpPr/>
            <p:nvPr/>
          </p:nvSpPr>
          <p:spPr>
            <a:xfrm>
              <a:off x="0" y="0"/>
              <a:ext cx="18006061" cy="19094450"/>
            </a:xfrm>
            <a:custGeom>
              <a:avLst/>
              <a:gdLst/>
              <a:ahLst/>
              <a:cxnLst/>
              <a:rect l="l" t="t" r="r" b="b"/>
              <a:pathLst>
                <a:path w="18006061" h="19094450">
                  <a:moveTo>
                    <a:pt x="18006061" y="16098520"/>
                  </a:moveTo>
                  <a:cubicBezTo>
                    <a:pt x="11230610" y="18167350"/>
                    <a:pt x="4155440" y="18900139"/>
                    <a:pt x="0" y="19094450"/>
                  </a:cubicBezTo>
                  <a:lnTo>
                    <a:pt x="0" y="0"/>
                  </a:lnTo>
                  <a:lnTo>
                    <a:pt x="18006061" y="0"/>
                  </a:lnTo>
                </a:path>
              </a:pathLst>
            </a:custGeom>
            <a:blipFill>
              <a:blip r:embed="rId14"/>
              <a:stretch>
                <a:fillRect l="-28745" r="-28745"/>
              </a:stretch>
            </a:blipFill>
          </p:spPr>
        </p:sp>
      </p:grpSp>
    </p:spTree>
    <p:extLst>
      <p:ext uri="{BB962C8B-B14F-4D97-AF65-F5344CB8AC3E}">
        <p14:creationId xmlns:p14="http://schemas.microsoft.com/office/powerpoint/2010/main" val="170397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animBg="1"/>
      <p:bldP spid="20" grpId="0"/>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875128" y="-842201"/>
            <a:ext cx="2825743" cy="2676749"/>
          </a:xfrm>
          <a:prstGeom prst="rect">
            <a:avLst/>
          </a:prstGeom>
        </p:spPr>
      </p:pic>
      <p:pic>
        <p:nvPicPr>
          <p:cNvPr id="13"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647428">
            <a:off x="5619" y="437308"/>
            <a:ext cx="1404667" cy="773844"/>
          </a:xfrm>
          <a:prstGeom prst="rect">
            <a:avLst/>
          </a:prstGeom>
        </p:spPr>
      </p:pic>
      <p:grpSp>
        <p:nvGrpSpPr>
          <p:cNvPr id="15" name="Group 6"/>
          <p:cNvGrpSpPr>
            <a:grpSpLocks noChangeAspect="1"/>
          </p:cNvGrpSpPr>
          <p:nvPr/>
        </p:nvGrpSpPr>
        <p:grpSpPr>
          <a:xfrm>
            <a:off x="1828800" y="371531"/>
            <a:ext cx="14097000" cy="1567428"/>
            <a:chOff x="0" y="0"/>
            <a:chExt cx="4828540" cy="4716780"/>
          </a:xfrm>
          <a:solidFill>
            <a:schemeClr val="bg1"/>
          </a:solidFill>
        </p:grpSpPr>
        <p:sp>
          <p:nvSpPr>
            <p:cNvPr id="1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pic>
        <p:nvPicPr>
          <p:cNvPr id="5" name="Picture 4"/>
          <p:cNvPicPr>
            <a:picLocks noChangeAspect="1"/>
          </p:cNvPicPr>
          <p:nvPr/>
        </p:nvPicPr>
        <p:blipFill>
          <a:blip r:embed="rId13"/>
          <a:stretch>
            <a:fillRect/>
          </a:stretch>
        </p:blipFill>
        <p:spPr>
          <a:xfrm>
            <a:off x="2133600" y="342900"/>
            <a:ext cx="13429776" cy="2208927"/>
          </a:xfrm>
          <a:prstGeom prst="rect">
            <a:avLst/>
          </a:prstGeom>
        </p:spPr>
      </p:pic>
      <p:pic>
        <p:nvPicPr>
          <p:cNvPr id="6" name="Picture 5"/>
          <p:cNvPicPr>
            <a:picLocks noChangeAspect="1"/>
          </p:cNvPicPr>
          <p:nvPr/>
        </p:nvPicPr>
        <p:blipFill>
          <a:blip r:embed="rId14"/>
          <a:stretch>
            <a:fillRect/>
          </a:stretch>
        </p:blipFill>
        <p:spPr>
          <a:xfrm>
            <a:off x="8884715" y="2495885"/>
            <a:ext cx="9912955" cy="2139881"/>
          </a:xfrm>
          <a:prstGeom prst="rect">
            <a:avLst/>
          </a:prstGeom>
        </p:spPr>
      </p:pic>
      <p:pic>
        <p:nvPicPr>
          <p:cNvPr id="4" name="Picture 3"/>
          <p:cNvPicPr>
            <a:picLocks noChangeAspect="1"/>
          </p:cNvPicPr>
          <p:nvPr/>
        </p:nvPicPr>
        <p:blipFill rotWithShape="1">
          <a:blip r:embed="rId15"/>
          <a:srcRect l="30361" r="30178"/>
          <a:stretch/>
        </p:blipFill>
        <p:spPr>
          <a:xfrm>
            <a:off x="2535301" y="2110341"/>
            <a:ext cx="6197014" cy="8838721"/>
          </a:xfrm>
          <a:prstGeom prst="rect">
            <a:avLst/>
          </a:prstGeom>
        </p:spPr>
      </p:pic>
      <p:pic>
        <p:nvPicPr>
          <p:cNvPr id="14" name="Picture 7"/>
          <p:cNvPicPr>
            <a:picLocks noChangeAspect="1"/>
          </p:cNvPicPr>
          <p:nvPr/>
        </p:nvPicPr>
        <p:blipFill>
          <a:blip r:embed="rId16"/>
          <a:srcRect/>
          <a:stretch>
            <a:fillRect/>
          </a:stretch>
        </p:blipFill>
        <p:spPr>
          <a:xfrm>
            <a:off x="6858000" y="2949172"/>
            <a:ext cx="11034135" cy="7360688"/>
          </a:xfrm>
          <a:prstGeom prst="rect">
            <a:avLst/>
          </a:prstGeom>
        </p:spPr>
      </p:pic>
    </p:spTree>
    <p:extLst>
      <p:ext uri="{BB962C8B-B14F-4D97-AF65-F5344CB8AC3E}">
        <p14:creationId xmlns:p14="http://schemas.microsoft.com/office/powerpoint/2010/main" val="197811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782" y="1"/>
            <a:ext cx="6303818" cy="5143500"/>
          </a:xfrm>
          <a:prstGeom prst="rect">
            <a:avLst/>
          </a:prstGeom>
        </p:spPr>
      </p:pic>
      <p:pic>
        <p:nvPicPr>
          <p:cNvPr id="3" name="Picture 2"/>
          <p:cNvPicPr>
            <a:picLocks noChangeAspect="1"/>
          </p:cNvPicPr>
          <p:nvPr/>
        </p:nvPicPr>
        <p:blipFill>
          <a:blip r:embed="rId4"/>
          <a:stretch>
            <a:fillRect/>
          </a:stretch>
        </p:blipFill>
        <p:spPr>
          <a:xfrm>
            <a:off x="0" y="6438900"/>
            <a:ext cx="4854191" cy="3848100"/>
          </a:xfrm>
          <a:prstGeom prst="rect">
            <a:avLst/>
          </a:prstGeom>
        </p:spPr>
      </p:pic>
      <p:pic>
        <p:nvPicPr>
          <p:cNvPr id="10" name="Picture 29"/>
          <p:cNvPicPr>
            <a:picLocks noGrp="1" noRot="1" noChangeAspect="1" noMove="1" noResize="1" noEditPoints="1" noAdjustHandles="1" noChangeArrowheads="1" noChangeShapeType="1" noCrop="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flipH="1">
            <a:off x="0" y="0"/>
            <a:ext cx="18288000" cy="10287000"/>
          </a:xfrm>
          <a:prstGeom prst="rect">
            <a:avLst/>
          </a:prstGeom>
        </p:spPr>
      </p:pic>
      <p:sp>
        <p:nvSpPr>
          <p:cNvPr id="5" name="Oval 4"/>
          <p:cNvSpPr/>
          <p:nvPr/>
        </p:nvSpPr>
        <p:spPr>
          <a:xfrm>
            <a:off x="4854190" y="3789680"/>
            <a:ext cx="5128009" cy="5087619"/>
          </a:xfrm>
          <a:prstGeom prst="ellipse">
            <a:avLst/>
          </a:prstGeom>
          <a:solidFill>
            <a:srgbClr val="F6E6D2"/>
          </a:solidFill>
          <a:ln>
            <a:solidFill>
              <a:srgbClr val="F6E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010400" y="3066008"/>
            <a:ext cx="9795018" cy="4154984"/>
          </a:xfrm>
          <a:prstGeom prst="rect">
            <a:avLst/>
          </a:prstGeom>
        </p:spPr>
        <p:txBody>
          <a:bodyPr wrap="square">
            <a:spAutoFit/>
          </a:bodyPr>
          <a:lstStyle/>
          <a:p>
            <a:pPr algn="just">
              <a:lnSpc>
                <a:spcPct val="150000"/>
              </a:lnSpc>
            </a:pPr>
            <a:r>
              <a:rPr lang="en-US" sz="4400"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Thời</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3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tháng</a:t>
            </a:r>
            <a:r>
              <a:rPr lang="en-US" sz="4400" dirty="0">
                <a:latin typeface="Times New Roman" panose="02020603050405020304" pitchFamily="18" charset="0"/>
                <a:cs typeface="Times New Roman" panose="02020603050405020304" pitchFamily="18" charset="0"/>
              </a:rPr>
              <a:t> 5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tháng</a:t>
            </a:r>
            <a:r>
              <a:rPr lang="en-US" sz="4400" dirty="0">
                <a:latin typeface="Times New Roman" panose="02020603050405020304" pitchFamily="18" charset="0"/>
                <a:cs typeface="Times New Roman" panose="02020603050405020304" pitchFamily="18" charset="0"/>
              </a:rPr>
              <a:t> 6 </a:t>
            </a:r>
            <a:r>
              <a:rPr lang="en-US" sz="4400" dirty="0" err="1">
                <a:latin typeface="Times New Roman" panose="02020603050405020304" pitchFamily="18" charset="0"/>
                <a:cs typeface="Times New Roman" panose="02020603050405020304" pitchFamily="18" charset="0"/>
              </a:rPr>
              <a: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lịch</a:t>
            </a:r>
            <a:endParaRPr lang="en-US" sz="4400" dirty="0">
              <a:latin typeface="Times New Roman" panose="02020603050405020304" pitchFamily="18" charset="0"/>
              <a:cs typeface="Times New Roman" panose="02020603050405020304" pitchFamily="18" charset="0"/>
            </a:endParaRPr>
          </a:p>
          <a:p>
            <a:pPr algn="just">
              <a:lnSpc>
                <a:spcPct val="150000"/>
              </a:lnSpc>
            </a:pPr>
            <a:r>
              <a:rPr lang="en-US" sz="4400"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Thời</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mùa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vụ</a:t>
            </a:r>
            <a:endParaRPr lang="en-US" sz="4400" dirty="0">
              <a:latin typeface="Times New Roman" panose="02020603050405020304" pitchFamily="18" charset="0"/>
              <a:cs typeface="Times New Roman" panose="02020603050405020304" pitchFamily="18" charset="0"/>
            </a:endParaRPr>
          </a:p>
          <a:p>
            <a:pPr algn="just">
              <a:lnSpc>
                <a:spcPct val="150000"/>
              </a:lnSpc>
            </a:pPr>
            <a:r>
              <a:rPr lang="en-US" sz="4400"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Không</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núi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thênh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thang</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470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3">
            <a:lum bright="70000" contrast="-70000"/>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14400" y="723900"/>
            <a:ext cx="16298884" cy="1752600"/>
          </a:xfrm>
          <a:prstGeom prst="rect">
            <a:avLst/>
          </a:prstGeom>
        </p:spPr>
      </p:pic>
      <p:grpSp>
        <p:nvGrpSpPr>
          <p:cNvPr id="3" name="Group 6"/>
          <p:cNvGrpSpPr/>
          <p:nvPr/>
        </p:nvGrpSpPr>
        <p:grpSpPr>
          <a:xfrm>
            <a:off x="3357713" y="-1858268"/>
            <a:ext cx="11562436" cy="3057395"/>
            <a:chOff x="0" y="0"/>
            <a:chExt cx="15416581" cy="4076527"/>
          </a:xfrm>
        </p:grpSpPr>
        <p:pic>
          <p:nvPicPr>
            <p:cNvPr id="4"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4755634" y="3468456"/>
              <a:ext cx="660947" cy="608071"/>
            </a:xfrm>
            <a:prstGeom prst="rect">
              <a:avLst/>
            </a:prstGeom>
          </p:spPr>
        </p:pic>
        <p:pic>
          <p:nvPicPr>
            <p:cNvPr id="5"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0" y="3468456"/>
              <a:ext cx="660947" cy="608071"/>
            </a:xfrm>
            <a:prstGeom prst="rect">
              <a:avLst/>
            </a:prstGeom>
          </p:spPr>
        </p:pic>
        <p:grpSp>
          <p:nvGrpSpPr>
            <p:cNvPr id="6" name="Group 9"/>
            <p:cNvGrpSpPr/>
            <p:nvPr/>
          </p:nvGrpSpPr>
          <p:grpSpPr>
            <a:xfrm rot="-5400000">
              <a:off x="13161762" y="1740074"/>
              <a:ext cx="3772491" cy="292343"/>
              <a:chOff x="0" y="0"/>
              <a:chExt cx="1884680" cy="146050"/>
            </a:xfrm>
          </p:grpSpPr>
          <p:sp>
            <p:nvSpPr>
              <p:cNvPr id="9"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nvGrpSpPr>
            <p:cNvPr id="7" name="Group 11"/>
            <p:cNvGrpSpPr/>
            <p:nvPr/>
          </p:nvGrpSpPr>
          <p:grpSpPr>
            <a:xfrm rot="-5400000">
              <a:off x="-1593872" y="1740074"/>
              <a:ext cx="3772491" cy="292343"/>
              <a:chOff x="0" y="0"/>
              <a:chExt cx="1884680" cy="146050"/>
            </a:xfrm>
          </p:grpSpPr>
          <p:sp>
            <p:nvSpPr>
              <p:cNvPr id="8"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pic>
        <p:nvPicPr>
          <p:cNvPr id="14" name="Picture 8"/>
          <p:cNvPicPr>
            <a:picLocks noChangeAspect="1"/>
          </p:cNvPicPr>
          <p:nvPr/>
        </p:nvPicPr>
        <p:blipFill>
          <a:blip r:embed="rId11">
            <a:alphaModFix amt="70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9335" r="47660" b="10068"/>
          <a:stretch>
            <a:fillRect/>
          </a:stretch>
        </p:blipFill>
        <p:spPr>
          <a:xfrm rot="-10800000" flipV="1">
            <a:off x="14186650" y="9970866"/>
            <a:ext cx="2501150" cy="152400"/>
          </a:xfrm>
          <a:prstGeom prst="rect">
            <a:avLst/>
          </a:prstGeom>
        </p:spPr>
      </p:pic>
      <p:pic>
        <p:nvPicPr>
          <p:cNvPr id="15" name="Picture 9"/>
          <p:cNvPicPr>
            <a:picLocks noChangeAspect="1"/>
          </p:cNvPicPr>
          <p:nvPr/>
        </p:nvPicPr>
        <p:blipFill>
          <a:blip r:embed="rId11">
            <a:alphaModFix amt="70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9335" r="47660" b="10068"/>
          <a:stretch>
            <a:fillRect/>
          </a:stretch>
        </p:blipFill>
        <p:spPr>
          <a:xfrm rot="-10800000" flipV="1">
            <a:off x="1842277" y="9867900"/>
            <a:ext cx="2501150" cy="152400"/>
          </a:xfrm>
          <a:prstGeom prst="rect">
            <a:avLst/>
          </a:prstGeom>
        </p:spPr>
      </p:pic>
      <p:pic>
        <p:nvPicPr>
          <p:cNvPr id="19"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214978">
            <a:off x="71276" y="2283955"/>
            <a:ext cx="1404667" cy="773844"/>
          </a:xfrm>
          <a:prstGeom prst="rect">
            <a:avLst/>
          </a:prstGeom>
        </p:spPr>
      </p:pic>
      <p:pic>
        <p:nvPicPr>
          <p:cNvPr id="21" name="Picture 6"/>
          <p:cNvPicPr>
            <a:picLocks noChangeAspect="1"/>
          </p:cNvPicPr>
          <p:nvPr/>
        </p:nvPicPr>
        <p:blipFill>
          <a:blip r:embed="rId14" cstate="print">
            <a:alphaModFix amt="70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687800" y="8350503"/>
            <a:ext cx="1429444" cy="1918717"/>
          </a:xfrm>
          <a:prstGeom prst="rect">
            <a:avLst/>
          </a:prstGeom>
        </p:spPr>
      </p:pic>
      <p:pic>
        <p:nvPicPr>
          <p:cNvPr id="22" name="Picture 21"/>
          <p:cNvPicPr>
            <a:picLocks noChangeAspect="1"/>
          </p:cNvPicPr>
          <p:nvPr/>
        </p:nvPicPr>
        <p:blipFill>
          <a:blip r:embed="rId15"/>
          <a:stretch>
            <a:fillRect/>
          </a:stretch>
        </p:blipFill>
        <p:spPr>
          <a:xfrm>
            <a:off x="2057400" y="835210"/>
            <a:ext cx="13429776" cy="2208927"/>
          </a:xfrm>
          <a:prstGeom prst="rect">
            <a:avLst/>
          </a:prstGeom>
        </p:spPr>
      </p:pic>
      <p:sp>
        <p:nvSpPr>
          <p:cNvPr id="23" name="Rectangle 22"/>
          <p:cNvSpPr/>
          <p:nvPr/>
        </p:nvSpPr>
        <p:spPr>
          <a:xfrm>
            <a:off x="1295400" y="2892619"/>
            <a:ext cx="6705600" cy="769441"/>
          </a:xfrm>
          <a:prstGeom prst="rect">
            <a:avLst/>
          </a:prstGeom>
        </p:spPr>
        <p:txBody>
          <a:bodyPr wrap="square">
            <a:spAutoFit/>
          </a:bodyPr>
          <a:lstStyle/>
          <a:p>
            <a:r>
              <a:rPr lang="en-US" sz="4400" b="1" dirty="0" smtClean="0">
                <a:latin typeface="Times New Roman" panose="02020603050405020304" pitchFamily="18" charset="0"/>
                <a:cs typeface="Times New Roman" panose="02020603050405020304" pitchFamily="18" charset="0"/>
              </a:rPr>
              <a:t>a. </a:t>
            </a:r>
            <a:r>
              <a:rPr lang="en-US" sz="4400" b="1" dirty="0" err="1" smtClean="0">
                <a:latin typeface="Times New Roman" panose="02020603050405020304" pitchFamily="18" charset="0"/>
                <a:cs typeface="Times New Roman" panose="02020603050405020304" pitchFamily="18" charset="0"/>
              </a:rPr>
              <a:t>Quá</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chuẩn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bị</a:t>
            </a:r>
            <a:r>
              <a:rPr lang="en-US" sz="4400" b="1" dirty="0">
                <a:latin typeface="Times New Roman" panose="02020603050405020304" pitchFamily="18" charset="0"/>
                <a:cs typeface="Times New Roman" panose="02020603050405020304" pitchFamily="18" charset="0"/>
              </a:rPr>
              <a:t>:</a:t>
            </a:r>
          </a:p>
        </p:txBody>
      </p:sp>
      <p:sp>
        <p:nvSpPr>
          <p:cNvPr id="24" name="Rectangle 23"/>
          <p:cNvSpPr/>
          <p:nvPr/>
        </p:nvSpPr>
        <p:spPr>
          <a:xfrm>
            <a:off x="1177691" y="3732741"/>
            <a:ext cx="15683724" cy="6186309"/>
          </a:xfrm>
          <a:prstGeom prst="rect">
            <a:avLst/>
          </a:prstGeom>
        </p:spPr>
        <p:txBody>
          <a:bodyPr wrap="square">
            <a:spAutoFit/>
          </a:bodyPr>
          <a:lstStyle/>
          <a:p>
            <a:pPr algn="just">
              <a:lnSpc>
                <a:spcPct val="150000"/>
              </a:lnSpc>
            </a:pP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Mọi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ngồi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cùng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nhau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chọn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ngày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tổ</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chức</a:t>
            </a:r>
            <a:endParaRPr lang="en-US" sz="4400" dirty="0" smtClean="0">
              <a:latin typeface="Times New Roman" panose="02020603050405020304" pitchFamily="18" charset="0"/>
              <a:cs typeface="Times New Roman" panose="02020603050405020304" pitchFamily="18" charset="0"/>
            </a:endParaRPr>
          </a:p>
          <a:p>
            <a:pPr algn="just">
              <a:lnSpc>
                <a:spcPct val="150000"/>
              </a:lnSpc>
            </a:pP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Lễ</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xin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tổ</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tiên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đồng</a:t>
            </a:r>
            <a:r>
              <a:rPr lang="en-US" sz="4400" dirty="0" smtClean="0">
                <a:latin typeface="Times New Roman" panose="02020603050405020304" pitchFamily="18" charset="0"/>
                <a:cs typeface="Times New Roman" panose="02020603050405020304" pitchFamily="18" charset="0"/>
              </a:rPr>
              <a:t> ý </a:t>
            </a:r>
            <a:r>
              <a:rPr lang="en-US" sz="4400" dirty="0" err="1" smtClean="0">
                <a:latin typeface="Times New Roman" panose="02020603050405020304" pitchFamily="18" charset="0"/>
                <a:cs typeface="Times New Roman" panose="02020603050405020304" pitchFamily="18" charset="0"/>
              </a:rPr>
              <a:t>cho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tổ</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chức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lễ</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rửa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làng</a:t>
            </a:r>
            <a:r>
              <a:rPr lang="en-US" sz="4400" dirty="0" smtClean="0">
                <a:latin typeface="Times New Roman" panose="02020603050405020304" pitchFamily="18" charset="0"/>
                <a:cs typeface="Times New Roman" panose="02020603050405020304" pitchFamily="18" charset="0"/>
              </a:rPr>
              <a:t>:</a:t>
            </a:r>
          </a:p>
          <a:p>
            <a:pPr algn="just">
              <a:lnSpc>
                <a:spcPct val="150000"/>
              </a:lnSpc>
            </a:pPr>
            <a:r>
              <a:rPr lang="en-US" sz="4400"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Lễ</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vật</a:t>
            </a:r>
            <a:r>
              <a:rPr lang="en-US" sz="4400" b="1"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thẻ</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hương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giấy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trúc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thẻ</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nến</a:t>
            </a:r>
            <a:r>
              <a:rPr lang="en-US" sz="4400" dirty="0" smtClean="0">
                <a:latin typeface="Times New Roman" panose="02020603050405020304" pitchFamily="18" charset="0"/>
                <a:cs typeface="Times New Roman" panose="02020603050405020304" pitchFamily="18" charset="0"/>
              </a:rPr>
              <a:t>, con </a:t>
            </a:r>
            <a:r>
              <a:rPr lang="en-US" sz="4400" dirty="0" err="1" smtClean="0">
                <a:latin typeface="Times New Roman" panose="02020603050405020304" pitchFamily="18" charset="0"/>
                <a:cs typeface="Times New Roman" panose="02020603050405020304" pitchFamily="18" charset="0"/>
              </a:rPr>
              <a:t>gà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trống</a:t>
            </a:r>
            <a:endParaRPr lang="en-US" sz="4400" dirty="0" smtClean="0">
              <a:latin typeface="Times New Roman" panose="02020603050405020304" pitchFamily="18" charset="0"/>
              <a:cs typeface="Times New Roman" panose="02020603050405020304" pitchFamily="18" charset="0"/>
            </a:endParaRPr>
          </a:p>
          <a:p>
            <a:pPr algn="just">
              <a:lnSpc>
                <a:spcPct val="150000"/>
              </a:lnSpc>
            </a:pP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Tối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hôm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trước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thầy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cúng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sẽ</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thắp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hương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rồi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đặt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giấy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trúc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chén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nước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xuống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góc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khấn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xin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tổ</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tiên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tổ</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chức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buổi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nước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trong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chén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bị</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thấm</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hoặc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đổ</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ra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ngoài</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linh</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nghiệm</a:t>
            </a:r>
            <a:endParaRPr lang="en-US" sz="4400" b="1" dirty="0" smtClean="0">
              <a:latin typeface="Times New Roman" panose="02020603050405020304" pitchFamily="18" charset="0"/>
              <a:cs typeface="Times New Roman" panose="02020603050405020304" pitchFamily="18" charset="0"/>
            </a:endParaRPr>
          </a:p>
        </p:txBody>
      </p:sp>
      <p:grpSp>
        <p:nvGrpSpPr>
          <p:cNvPr id="17" name="Group 3"/>
          <p:cNvGrpSpPr>
            <a:grpSpLocks noChangeAspect="1"/>
          </p:cNvGrpSpPr>
          <p:nvPr/>
        </p:nvGrpSpPr>
        <p:grpSpPr>
          <a:xfrm>
            <a:off x="13244119" y="2648017"/>
            <a:ext cx="4386212" cy="3970949"/>
            <a:chOff x="0" y="0"/>
            <a:chExt cx="5580380" cy="5052060"/>
          </a:xfrm>
        </p:grpSpPr>
        <p:sp>
          <p:nvSpPr>
            <p:cNvPr id="18" name="Freeform 4"/>
            <p:cNvSpPr/>
            <p:nvPr/>
          </p:nvSpPr>
          <p:spPr>
            <a:xfrm>
              <a:off x="-635000" y="-673100"/>
              <a:ext cx="6488430" cy="6027420"/>
            </a:xfrm>
            <a:custGeom>
              <a:avLst/>
              <a:gdLst/>
              <a:ahLst/>
              <a:cxnLst/>
              <a:rect l="l" t="t" r="r" b="b"/>
              <a:pathLst>
                <a:path w="6488430" h="602742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blipFill>
              <a:blip r:embed="rId16"/>
              <a:stretch>
                <a:fillRect l="-17959" r="-17959"/>
              </a:stretch>
            </a:blipFill>
          </p:spPr>
        </p:sp>
      </p:grpSp>
    </p:spTree>
    <p:extLst>
      <p:ext uri="{BB962C8B-B14F-4D97-AF65-F5344CB8AC3E}">
        <p14:creationId xmlns:p14="http://schemas.microsoft.com/office/powerpoint/2010/main" val="40730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wipe(down)">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wipe(down)">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wipe(down)">
                                      <p:cBhvr>
                                        <p:cTn id="22" dur="500"/>
                                        <p:tgtEl>
                                          <p:spTgt spid="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Effect transition="in" filter="wipe(down)">
                                      <p:cBhvr>
                                        <p:cTn id="27"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7221200" y="-266700"/>
            <a:ext cx="1565285" cy="1917387"/>
          </a:xfrm>
          <a:prstGeom prst="rect">
            <a:avLst/>
          </a:prstGeom>
        </p:spPr>
      </p:pic>
      <p:pic>
        <p:nvPicPr>
          <p:cNvPr id="7"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flipH="1">
            <a:off x="35560" y="411480"/>
            <a:ext cx="1565285" cy="1917387"/>
          </a:xfrm>
          <a:prstGeom prst="rect">
            <a:avLst/>
          </a:prstGeom>
        </p:spPr>
      </p:pic>
      <p:pic>
        <p:nvPicPr>
          <p:cNvPr id="9"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1172088">
            <a:off x="17005534" y="9089322"/>
            <a:ext cx="1996615" cy="1099954"/>
          </a:xfrm>
          <a:prstGeom prst="rect">
            <a:avLst/>
          </a:prstGeom>
        </p:spPr>
      </p:pic>
      <p:pic>
        <p:nvPicPr>
          <p:cNvPr id="10" name="Picture 5"/>
          <p:cNvPicPr>
            <a:picLocks noChangeAspect="1"/>
          </p:cNvPicPr>
          <p:nvPr/>
        </p:nvPicPr>
        <p:blipFill>
          <a:blip r:embed="rId20">
            <a:lum bright="70000" contrast="-70000"/>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847682" y="2328866"/>
            <a:ext cx="16678318" cy="7136479"/>
          </a:xfrm>
          <a:prstGeom prst="rect">
            <a:avLst/>
          </a:prstGeom>
        </p:spPr>
      </p:pic>
      <p:sp>
        <p:nvSpPr>
          <p:cNvPr id="4" name="Rectangle 3"/>
          <p:cNvSpPr/>
          <p:nvPr/>
        </p:nvSpPr>
        <p:spPr>
          <a:xfrm>
            <a:off x="6019800" y="887280"/>
            <a:ext cx="7158265" cy="830997"/>
          </a:xfrm>
          <a:prstGeom prst="rect">
            <a:avLst/>
          </a:prstGeom>
        </p:spPr>
        <p:txBody>
          <a:bodyPr wrap="square">
            <a:spAutoFit/>
          </a:bodyPr>
          <a:lstStyle/>
          <a:p>
            <a:r>
              <a:rPr lang="en-US" sz="4800" b="1" dirty="0" smtClean="0">
                <a:latin typeface="Times New Roman" panose="02020603050405020304" pitchFamily="18" charset="0"/>
                <a:cs typeface="Times New Roman" panose="02020603050405020304" pitchFamily="18" charset="0"/>
              </a:rPr>
              <a:t>b. </a:t>
            </a:r>
            <a:r>
              <a:rPr lang="en-US" sz="4800" b="1" dirty="0" err="1" smtClean="0">
                <a:latin typeface="Times New Roman" panose="02020603050405020304" pitchFamily="18" charset="0"/>
                <a:cs typeface="Times New Roman" panose="02020603050405020304" pitchFamily="18" charset="0"/>
              </a:rPr>
              <a:t>Quá</a:t>
            </a:r>
            <a:r>
              <a:rPr lang="en-US" sz="4800" b="1" dirty="0" smtClean="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trình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diễn</a:t>
            </a:r>
            <a:r>
              <a:rPr lang="en-US" sz="4800" b="1" dirty="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ra</a:t>
            </a:r>
            <a:endParaRPr lang="en-US" sz="4800" b="1" dirty="0">
              <a:latin typeface="Times New Roman" panose="02020603050405020304" pitchFamily="18" charset="0"/>
              <a:cs typeface="Times New Roman" panose="02020603050405020304" pitchFamily="18" charset="0"/>
            </a:endParaRPr>
          </a:p>
        </p:txBody>
      </p:sp>
      <p:grpSp>
        <p:nvGrpSpPr>
          <p:cNvPr id="19" name="Group 18"/>
          <p:cNvGrpSpPr/>
          <p:nvPr/>
        </p:nvGrpSpPr>
        <p:grpSpPr>
          <a:xfrm>
            <a:off x="5257800" y="3606041"/>
            <a:ext cx="4398264" cy="4398263"/>
            <a:chOff x="178307" y="201168"/>
            <a:chExt cx="4398264" cy="4398263"/>
          </a:xfrm>
        </p:grpSpPr>
        <p:sp>
          <p:nvSpPr>
            <p:cNvPr id="23" name="Oval 22"/>
            <p:cNvSpPr/>
            <p:nvPr/>
          </p:nvSpPr>
          <p:spPr>
            <a:xfrm>
              <a:off x="178307" y="201168"/>
              <a:ext cx="4398264" cy="4398263"/>
            </a:xfrm>
            <a:prstGeom prst="ellipse">
              <a:avLst/>
            </a:pr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24" name="Oval 4"/>
            <p:cNvSpPr/>
            <p:nvPr/>
          </p:nvSpPr>
          <p:spPr>
            <a:xfrm>
              <a:off x="792479" y="719817"/>
              <a:ext cx="2535936" cy="336096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en-US" sz="6500" kern="1200"/>
            </a:p>
          </p:txBody>
        </p:sp>
      </p:grpSp>
      <p:grpSp>
        <p:nvGrpSpPr>
          <p:cNvPr id="20" name="Group 19"/>
          <p:cNvGrpSpPr/>
          <p:nvPr/>
        </p:nvGrpSpPr>
        <p:grpSpPr>
          <a:xfrm>
            <a:off x="8832477" y="3613800"/>
            <a:ext cx="4398264" cy="4398263"/>
            <a:chOff x="3348227" y="201168"/>
            <a:chExt cx="4398264" cy="4398263"/>
          </a:xfrm>
        </p:grpSpPr>
        <p:sp>
          <p:nvSpPr>
            <p:cNvPr id="21" name="Oval 20"/>
            <p:cNvSpPr/>
            <p:nvPr/>
          </p:nvSpPr>
          <p:spPr>
            <a:xfrm>
              <a:off x="3348227" y="201168"/>
              <a:ext cx="4398264" cy="4398263"/>
            </a:xfrm>
            <a:prstGeom prst="ellipse">
              <a:avLst/>
            </a:prstGeom>
          </p:spPr>
          <p:style>
            <a:lnRef idx="2">
              <a:schemeClr val="lt1">
                <a:hueOff val="0"/>
                <a:satOff val="0"/>
                <a:lumOff val="0"/>
                <a:alphaOff val="0"/>
              </a:schemeClr>
            </a:lnRef>
            <a:fillRef idx="1">
              <a:schemeClr val="accent3">
                <a:alpha val="50000"/>
                <a:hueOff val="11250264"/>
                <a:satOff val="-16880"/>
                <a:lumOff val="-2745"/>
                <a:alphaOff val="0"/>
              </a:schemeClr>
            </a:fillRef>
            <a:effectRef idx="0">
              <a:schemeClr val="accent3">
                <a:alpha val="50000"/>
                <a:hueOff val="11250264"/>
                <a:satOff val="-16880"/>
                <a:lumOff val="-2745"/>
                <a:alphaOff val="0"/>
              </a:schemeClr>
            </a:effectRef>
            <a:fontRef idx="minor">
              <a:schemeClr val="tx1"/>
            </a:fontRef>
          </p:style>
        </p:sp>
        <p:sp>
          <p:nvSpPr>
            <p:cNvPr id="22" name="Oval 6"/>
            <p:cNvSpPr/>
            <p:nvPr/>
          </p:nvSpPr>
          <p:spPr>
            <a:xfrm>
              <a:off x="4596384" y="719817"/>
              <a:ext cx="2535936" cy="336096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en-US" sz="6500" kern="1200"/>
            </a:p>
          </p:txBody>
        </p:sp>
      </p:grpSp>
      <p:sp>
        <p:nvSpPr>
          <p:cNvPr id="25" name="Rectangle 24"/>
          <p:cNvSpPr/>
          <p:nvPr/>
        </p:nvSpPr>
        <p:spPr>
          <a:xfrm>
            <a:off x="5535515" y="4235511"/>
            <a:ext cx="3407706" cy="3139321"/>
          </a:xfrm>
          <a:prstGeom prst="rect">
            <a:avLst/>
          </a:prstGeom>
        </p:spPr>
        <p:txBody>
          <a:bodyPr wrap="square">
            <a:spAutoFit/>
          </a:bodyPr>
          <a:lstStyle/>
          <a:p>
            <a:pPr algn="ctr">
              <a:lnSpc>
                <a:spcPct val="150000"/>
              </a:lnSpc>
            </a:pP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lệ</a:t>
            </a:r>
            <a:endParaRPr lang="en-US" sz="4400" dirty="0">
              <a:latin typeface="Times New Roman" panose="02020603050405020304" pitchFamily="18" charset="0"/>
              <a:cs typeface="Times New Roman" panose="02020603050405020304" pitchFamily="18" charset="0"/>
            </a:endParaRPr>
          </a:p>
        </p:txBody>
      </p:sp>
      <p:sp>
        <p:nvSpPr>
          <p:cNvPr id="26" name="Rectangle 25"/>
          <p:cNvSpPr/>
          <p:nvPr/>
        </p:nvSpPr>
        <p:spPr>
          <a:xfrm>
            <a:off x="9447665" y="4235511"/>
            <a:ext cx="3070233" cy="3017686"/>
          </a:xfrm>
          <a:prstGeom prst="rect">
            <a:avLst/>
          </a:prstGeom>
        </p:spPr>
        <p:txBody>
          <a:bodyPr wrap="square">
            <a:spAutoFit/>
          </a:bodyPr>
          <a:lstStyle/>
          <a:p>
            <a:pPr algn="ctr">
              <a:lnSpc>
                <a:spcPct val="150000"/>
              </a:lnSpc>
            </a:pPr>
            <a:r>
              <a:rPr lang="en-US" sz="4400" dirty="0" err="1" smtClean="0">
                <a:solidFill>
                  <a:schemeClr val="bg1"/>
                </a:solidFill>
                <a:latin typeface="Times New Roman" panose="02020603050405020304" pitchFamily="18" charset="0"/>
                <a:cs typeface="Times New Roman" panose="02020603050405020304" pitchFamily="18" charset="0"/>
              </a:rPr>
              <a:t>Hoạt</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động</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nằm</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ngoài</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luật</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lệ</a:t>
            </a:r>
            <a:endParaRPr lang="en-US" sz="4400" dirty="0">
              <a:solidFill>
                <a:schemeClr val="bg1"/>
              </a:solidFill>
              <a:latin typeface="Times New Roman" panose="02020603050405020304" pitchFamily="18" charset="0"/>
              <a:cs typeface="Times New Roman" panose="02020603050405020304" pitchFamily="18" charset="0"/>
            </a:endParaRPr>
          </a:p>
        </p:txBody>
      </p:sp>
      <p:sp>
        <p:nvSpPr>
          <p:cNvPr id="27" name="Right Arrow 26"/>
          <p:cNvSpPr/>
          <p:nvPr/>
        </p:nvSpPr>
        <p:spPr>
          <a:xfrm rot="10800000">
            <a:off x="4087757" y="5812931"/>
            <a:ext cx="914400" cy="457200"/>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a:off x="13335000" y="5674646"/>
            <a:ext cx="914400" cy="457200"/>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961814" y="4045208"/>
            <a:ext cx="3457786" cy="4832092"/>
          </a:xfrm>
          <a:prstGeom prst="rect">
            <a:avLst/>
          </a:prstGeom>
        </p:spPr>
        <p:txBody>
          <a:bodyPr wrap="square">
            <a:spAutoFit/>
          </a:bodyPr>
          <a:lstStyle/>
          <a:p>
            <a:pPr algn="ctr"/>
            <a:r>
              <a:rPr lang="en-US" sz="4400" dirty="0" err="1" smtClean="0">
                <a:latin typeface="Times New Roman" panose="02020603050405020304" pitchFamily="18" charset="0"/>
                <a:cs typeface="Times New Roman" panose="02020603050405020304" pitchFamily="18" charset="0"/>
              </a:rPr>
              <a:t>Diễu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hành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trong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đồ</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lễ</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dụng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cụ</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cần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thiết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tiếp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đón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đoàn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diễu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hành</a:t>
            </a:r>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31" name="Rectangle 30"/>
          <p:cNvSpPr/>
          <p:nvPr/>
        </p:nvSpPr>
        <p:spPr>
          <a:xfrm>
            <a:off x="14091582" y="5070017"/>
            <a:ext cx="3457786" cy="2123658"/>
          </a:xfrm>
          <a:prstGeom prst="rect">
            <a:avLst/>
          </a:prstGeom>
        </p:spPr>
        <p:txBody>
          <a:bodyPr wrap="square">
            <a:spAutoFit/>
          </a:bodyPr>
          <a:lstStyle/>
          <a:p>
            <a:pPr algn="ctr"/>
            <a:r>
              <a:rPr lang="en-US" sz="4400" dirty="0" err="1" smtClean="0">
                <a:latin typeface="Times New Roman" panose="02020603050405020304" pitchFamily="18" charset="0"/>
                <a:cs typeface="Times New Roman" panose="02020603050405020304" pitchFamily="18" charset="0"/>
              </a:rPr>
              <a:t>Quần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tụ</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vui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uống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mừng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tiệc</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50212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par>
                                <p:cTn id="19" presetID="2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anim calcmode="lin" valueType="num">
                                      <p:cBhvr>
                                        <p:cTn id="32" dur="1000" fill="hold"/>
                                        <p:tgtEl>
                                          <p:spTgt spid="30"/>
                                        </p:tgtEl>
                                        <p:attrNameLst>
                                          <p:attrName>ppt_x</p:attrName>
                                        </p:attrNameLst>
                                      </p:cBhvr>
                                      <p:tavLst>
                                        <p:tav tm="0">
                                          <p:val>
                                            <p:strVal val="#ppt_x"/>
                                          </p:val>
                                        </p:tav>
                                        <p:tav tm="100000">
                                          <p:val>
                                            <p:strVal val="#ppt_x"/>
                                          </p:val>
                                        </p:tav>
                                      </p:tavLst>
                                    </p:anim>
                                    <p:anim calcmode="lin" valueType="num">
                                      <p:cBhvr>
                                        <p:cTn id="3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arn(inVertical)">
                                      <p:cBhvr>
                                        <p:cTn id="4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P spid="26" grpId="0"/>
      <p:bldP spid="27" grpId="0" animBg="1"/>
      <p:bldP spid="29" grpId="0" animBg="1"/>
      <p:bldP spid="30"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12662354" y="6520533"/>
            <a:ext cx="3883407" cy="519633"/>
          </a:xfrm>
          <a:prstGeom prst="rect">
            <a:avLst/>
          </a:prstGeom>
        </p:spPr>
        <p:txBody>
          <a:bodyPr lIns="0" tIns="0" rIns="0" bIns="0" rtlCol="0" anchor="t">
            <a:spAutoFit/>
          </a:bodyPr>
          <a:lstStyle/>
          <a:p>
            <a:pPr>
              <a:lnSpc>
                <a:spcPts val="4098"/>
              </a:lnSpc>
              <a:spcBef>
                <a:spcPct val="0"/>
              </a:spcBef>
            </a:pPr>
            <a:r>
              <a:rPr lang="en-US" sz="2927" spc="122">
                <a:solidFill>
                  <a:srgbClr val="FDF9DE"/>
                </a:solidFill>
                <a:latin typeface="IreneFlorentina"/>
              </a:rPr>
              <a:t>B. STRAWBERRY</a:t>
            </a:r>
          </a:p>
        </p:txBody>
      </p:sp>
      <p:sp>
        <p:nvSpPr>
          <p:cNvPr id="11" name="TextBox 11"/>
          <p:cNvSpPr txBox="1"/>
          <p:nvPr/>
        </p:nvSpPr>
        <p:spPr>
          <a:xfrm>
            <a:off x="12633779" y="7885976"/>
            <a:ext cx="3911982" cy="519633"/>
          </a:xfrm>
          <a:prstGeom prst="rect">
            <a:avLst/>
          </a:prstGeom>
        </p:spPr>
        <p:txBody>
          <a:bodyPr lIns="0" tIns="0" rIns="0" bIns="0" rtlCol="0" anchor="t">
            <a:spAutoFit/>
          </a:bodyPr>
          <a:lstStyle/>
          <a:p>
            <a:pPr>
              <a:lnSpc>
                <a:spcPts val="4098"/>
              </a:lnSpc>
              <a:spcBef>
                <a:spcPct val="0"/>
              </a:spcBef>
            </a:pPr>
            <a:r>
              <a:rPr lang="en-US" sz="2927" spc="122">
                <a:solidFill>
                  <a:srgbClr val="FDF9DE"/>
                </a:solidFill>
                <a:latin typeface="IreneFlorentina"/>
              </a:rPr>
              <a:t>D.  MELON</a:t>
            </a:r>
          </a:p>
        </p:txBody>
      </p:sp>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647428">
            <a:off x="16784043" y="470751"/>
            <a:ext cx="1404667" cy="773844"/>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735020" y="2272417"/>
            <a:ext cx="1351544" cy="1655566"/>
          </a:xfrm>
          <a:prstGeom prst="rect">
            <a:avLst/>
          </a:prstGeom>
        </p:spPr>
      </p:pic>
      <p:pic>
        <p:nvPicPr>
          <p:cNvPr id="19" name="Picture 1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7119501">
            <a:off x="3662522" y="-947611"/>
            <a:ext cx="2825743" cy="2676749"/>
          </a:xfrm>
          <a:prstGeom prst="rect">
            <a:avLst/>
          </a:prstGeom>
        </p:spPr>
      </p:pic>
      <p:grpSp>
        <p:nvGrpSpPr>
          <p:cNvPr id="8" name="Group 6"/>
          <p:cNvGrpSpPr>
            <a:grpSpLocks noChangeAspect="1"/>
          </p:cNvGrpSpPr>
          <p:nvPr/>
        </p:nvGrpSpPr>
        <p:grpSpPr>
          <a:xfrm>
            <a:off x="638584" y="390763"/>
            <a:ext cx="2514600" cy="9039169"/>
            <a:chOff x="0" y="0"/>
            <a:chExt cx="4828540" cy="4716780"/>
          </a:xfrm>
          <a:solidFill>
            <a:schemeClr val="bg1"/>
          </a:solidFill>
        </p:grpSpPr>
        <p:sp>
          <p:nvSpPr>
            <p:cNvPr id="9"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2" name="Rectangle 1"/>
          <p:cNvSpPr/>
          <p:nvPr/>
        </p:nvSpPr>
        <p:spPr>
          <a:xfrm>
            <a:off x="978351" y="1524846"/>
            <a:ext cx="1837712" cy="6555641"/>
          </a:xfrm>
          <a:prstGeom prst="rect">
            <a:avLst/>
          </a:prstGeom>
        </p:spPr>
        <p:txBody>
          <a:bodyPr wrap="square">
            <a:spAutoFit/>
          </a:bodyPr>
          <a:lstStyle/>
          <a:p>
            <a:pPr algn="ctr">
              <a:lnSpc>
                <a:spcPct val="150000"/>
              </a:lnSpc>
            </a:pP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Hoạt</a:t>
            </a: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động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phải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thực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theo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luật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lệ</a:t>
            </a:r>
            <a:endParaRPr lang="en-US" sz="4000" b="1" dirty="0">
              <a:latin typeface="Times New Roman" panose="02020603050405020304" pitchFamily="18" charset="0"/>
              <a:cs typeface="Times New Roman" panose="02020603050405020304" pitchFamily="18" charset="0"/>
            </a:endParaRPr>
          </a:p>
        </p:txBody>
      </p:sp>
      <p:grpSp>
        <p:nvGrpSpPr>
          <p:cNvPr id="12" name="Group 6"/>
          <p:cNvGrpSpPr>
            <a:grpSpLocks noChangeAspect="1"/>
          </p:cNvGrpSpPr>
          <p:nvPr/>
        </p:nvGrpSpPr>
        <p:grpSpPr>
          <a:xfrm>
            <a:off x="3354014" y="376160"/>
            <a:ext cx="14248185" cy="9039169"/>
            <a:chOff x="0" y="0"/>
            <a:chExt cx="4828540" cy="4716780"/>
          </a:xfrm>
          <a:solidFill>
            <a:schemeClr val="bg1"/>
          </a:solidFill>
        </p:grpSpPr>
        <p:sp>
          <p:nvSpPr>
            <p:cNvPr id="13"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14" name="Rectangle 13"/>
          <p:cNvSpPr/>
          <p:nvPr/>
        </p:nvSpPr>
        <p:spPr>
          <a:xfrm>
            <a:off x="3912499" y="1217330"/>
            <a:ext cx="13017287" cy="7478970"/>
          </a:xfrm>
          <a:prstGeom prst="rect">
            <a:avLst/>
          </a:prstGeom>
        </p:spPr>
        <p:txBody>
          <a:bodyPr wrap="square">
            <a:spAutoFit/>
          </a:bodyPr>
          <a:lstStyle/>
          <a:p>
            <a:pPr algn="just"/>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Đoàn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người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thực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hiện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lễ</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một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thầy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cúng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chính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một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thầy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cúng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phụ</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một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số</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nam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giới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trong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theo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hỗ</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trợ</a:t>
            </a:r>
            <a:r>
              <a:rPr lang="en-US" sz="4000" dirty="0" smtClean="0">
                <a:latin typeface="Times New Roman" panose="02020603050405020304" pitchFamily="18" charset="0"/>
                <a:cs typeface="Times New Roman" panose="02020603050405020304" pitchFamily="18" charset="0"/>
              </a:rPr>
              <a:t>.</a:t>
            </a:r>
          </a:p>
          <a:p>
            <a:pPr algn="just"/>
            <a:endParaRPr lang="en-US" sz="4000" b="1" dirty="0" smtClean="0">
              <a:latin typeface="Times New Roman" panose="02020603050405020304" pitchFamily="18" charset="0"/>
              <a:cs typeface="Times New Roman" panose="02020603050405020304" pitchFamily="18" charset="0"/>
            </a:endParaRPr>
          </a:p>
          <a:p>
            <a:pPr algn="just"/>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Người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tham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dự</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lễ</a:t>
            </a:r>
            <a:r>
              <a:rPr lang="en-US" sz="4000" b="1"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trong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bản</a:t>
            </a:r>
            <a:endParaRPr lang="en-US" sz="4000" dirty="0" smtClean="0">
              <a:latin typeface="Times New Roman" panose="02020603050405020304" pitchFamily="18" charset="0"/>
              <a:cs typeface="Times New Roman" panose="02020603050405020304" pitchFamily="18" charset="0"/>
            </a:endParaRPr>
          </a:p>
          <a:p>
            <a:pPr algn="just"/>
            <a:endParaRPr lang="en-US" sz="4000" b="1" dirty="0" smtClean="0">
              <a:latin typeface="Times New Roman" panose="02020603050405020304" pitchFamily="18" charset="0"/>
              <a:cs typeface="Times New Roman" panose="02020603050405020304" pitchFamily="18" charset="0"/>
            </a:endParaRPr>
          </a:p>
          <a:p>
            <a:pPr algn="just"/>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Đồ</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lễ</a:t>
            </a:r>
            <a:r>
              <a:rPr lang="en-US" sz="4000" b="1" dirty="0" smtClean="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2 con </a:t>
            </a:r>
            <a:r>
              <a:rPr lang="en-US" sz="4000" dirty="0" err="1" smtClean="0">
                <a:latin typeface="Times New Roman" panose="02020603050405020304" pitchFamily="18" charset="0"/>
                <a:cs typeface="Times New Roman" panose="02020603050405020304" pitchFamily="18" charset="0"/>
              </a:rPr>
              <a:t>dê</a:t>
            </a:r>
            <a:r>
              <a:rPr lang="en-US" sz="4000" dirty="0" smtClean="0">
                <a:latin typeface="Times New Roman" panose="02020603050405020304" pitchFamily="18" charset="0"/>
                <a:cs typeface="Times New Roman" panose="02020603050405020304" pitchFamily="18" charset="0"/>
              </a:rPr>
              <a:t>, 1 con </a:t>
            </a:r>
            <a:r>
              <a:rPr lang="en-US" sz="4000" dirty="0" err="1" smtClean="0">
                <a:latin typeface="Times New Roman" panose="02020603050405020304" pitchFamily="18" charset="0"/>
                <a:cs typeface="Times New Roman" panose="02020603050405020304" pitchFamily="18" charset="0"/>
              </a:rPr>
              <a:t>gà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trống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trắng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rượu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ngô</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hạt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ngô</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vải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đỏ</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sừng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trâu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cây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tre</a:t>
            </a:r>
            <a:r>
              <a:rPr lang="en-US" sz="4000" dirty="0" smtClean="0">
                <a:latin typeface="Times New Roman" panose="02020603050405020304" pitchFamily="18" charset="0"/>
                <a:cs typeface="Times New Roman" panose="02020603050405020304" pitchFamily="18" charset="0"/>
              </a:rPr>
              <a:t> to….</a:t>
            </a:r>
          </a:p>
          <a:p>
            <a:pPr algn="just"/>
            <a:endParaRPr lang="en-US" sz="4000" b="1" dirty="0" smtClean="0">
              <a:latin typeface="Times New Roman" panose="02020603050405020304" pitchFamily="18" charset="0"/>
              <a:cs typeface="Times New Roman" panose="02020603050405020304" pitchFamily="18" charset="0"/>
            </a:endParaRPr>
          </a:p>
          <a:p>
            <a:pPr algn="just"/>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Quá</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trình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hành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lễ</a:t>
            </a:r>
            <a:r>
              <a:rPr lang="en-US" sz="4000" b="1"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đoàn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thực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hiện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lễ</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cúng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sẽ</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quanh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sẽ</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có</a:t>
            </a:r>
            <a:r>
              <a:rPr lang="en-US" sz="4000" dirty="0" smtClean="0">
                <a:latin typeface="Times New Roman" panose="02020603050405020304" pitchFamily="18" charset="0"/>
                <a:cs typeface="Times New Roman" panose="02020603050405020304" pitchFamily="18" charset="0"/>
              </a:rPr>
              <a:t> 2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dắt</a:t>
            </a:r>
            <a:r>
              <a:rPr lang="en-US" sz="4000" dirty="0" smtClean="0">
                <a:latin typeface="Times New Roman" panose="02020603050405020304" pitchFamily="18" charset="0"/>
                <a:cs typeface="Times New Roman" panose="02020603050405020304" pitchFamily="18" charset="0"/>
              </a:rPr>
              <a:t> 2 con </a:t>
            </a:r>
            <a:r>
              <a:rPr lang="en-US" sz="4000" dirty="0" err="1" smtClean="0">
                <a:latin typeface="Times New Roman" panose="02020603050405020304" pitchFamily="18" charset="0"/>
                <a:cs typeface="Times New Roman" panose="02020603050405020304" pitchFamily="18" charset="0"/>
              </a:rPr>
              <a:t>dê</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những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còn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tre</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giả</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ngựa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quấy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ngô</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xách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trống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trắng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theo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sau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thầy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cúng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vào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từng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dân</a:t>
            </a:r>
            <a:r>
              <a:rPr lang="en-US" sz="4000" dirty="0" smtClean="0">
                <a:latin typeface="Times New Roman" panose="02020603050405020304" pitchFamily="18" charset="0"/>
                <a:cs typeface="Times New Roman" panose="02020603050405020304" pitchFamily="18" charset="0"/>
              </a:rPr>
              <a:t>.</a:t>
            </a:r>
            <a:endParaRPr lang="en-US" sz="4000" b="1" dirty="0" smtClean="0">
              <a:latin typeface="Times New Roman" panose="02020603050405020304" pitchFamily="18" charset="0"/>
              <a:cs typeface="Times New Roman" panose="02020603050405020304" pitchFamily="18" charset="0"/>
            </a:endParaRPr>
          </a:p>
        </p:txBody>
      </p:sp>
      <p:pic>
        <p:nvPicPr>
          <p:cNvPr id="15" name="Picture 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188863" y="8532609"/>
            <a:ext cx="4856652" cy="2161210"/>
          </a:xfrm>
          <a:prstGeom prst="rect">
            <a:avLst/>
          </a:prstGeom>
        </p:spPr>
      </p:pic>
    </p:spTree>
    <p:extLst>
      <p:ext uri="{BB962C8B-B14F-4D97-AF65-F5344CB8AC3E}">
        <p14:creationId xmlns:p14="http://schemas.microsoft.com/office/powerpoint/2010/main" val="9286189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barn(inVertical)">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Effect transition="in" filter="barn(inVertical)">
                                      <p:cBhvr>
                                        <p:cTn id="25" dur="500"/>
                                        <p:tgtEl>
                                          <p:spTgt spid="1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xEl>
                                              <p:pRg st="4" end="4"/>
                                            </p:txEl>
                                          </p:spTgt>
                                        </p:tgtEl>
                                        <p:attrNameLst>
                                          <p:attrName>style.visibility</p:attrName>
                                        </p:attrNameLst>
                                      </p:cBhvr>
                                      <p:to>
                                        <p:strVal val="visible"/>
                                      </p:to>
                                    </p:set>
                                    <p:animEffect transition="in" filter="wipe(down)">
                                      <p:cBhvr>
                                        <p:cTn id="30" dur="500"/>
                                        <p:tgtEl>
                                          <p:spTgt spid="1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4">
                                            <p:txEl>
                                              <p:pRg st="6" end="6"/>
                                            </p:txEl>
                                          </p:spTgt>
                                        </p:tgtEl>
                                        <p:attrNameLst>
                                          <p:attrName>style.visibility</p:attrName>
                                        </p:attrNameLst>
                                      </p:cBhvr>
                                      <p:to>
                                        <p:strVal val="visible"/>
                                      </p:to>
                                    </p:set>
                                    <p:animEffect transition="in" filter="barn(inVertical)">
                                      <p:cBhvr>
                                        <p:cTn id="35"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flipH="1">
            <a:off x="0" y="17779"/>
            <a:ext cx="18288000" cy="10260391"/>
          </a:xfrm>
          <a:prstGeom prst="rect">
            <a:avLst/>
          </a:prstGeom>
        </p:spPr>
      </p:pic>
      <p:grpSp>
        <p:nvGrpSpPr>
          <p:cNvPr id="8" name="Group 6"/>
          <p:cNvGrpSpPr>
            <a:grpSpLocks noChangeAspect="1"/>
          </p:cNvGrpSpPr>
          <p:nvPr/>
        </p:nvGrpSpPr>
        <p:grpSpPr>
          <a:xfrm>
            <a:off x="501733" y="376160"/>
            <a:ext cx="8845818" cy="1562799"/>
            <a:chOff x="0" y="0"/>
            <a:chExt cx="4828540" cy="4716780"/>
          </a:xfrm>
          <a:solidFill>
            <a:schemeClr val="bg1"/>
          </a:solidFill>
        </p:grpSpPr>
        <p:sp>
          <p:nvSpPr>
            <p:cNvPr id="9"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pic>
        <p:nvPicPr>
          <p:cNvPr id="1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134873" y="-737790"/>
            <a:ext cx="2825743" cy="2676749"/>
          </a:xfrm>
          <a:prstGeom prst="rect">
            <a:avLst/>
          </a:prstGeom>
        </p:spPr>
      </p:pic>
      <p:sp>
        <p:nvSpPr>
          <p:cNvPr id="2" name="Rectangle 1"/>
          <p:cNvSpPr/>
          <p:nvPr/>
        </p:nvSpPr>
        <p:spPr>
          <a:xfrm>
            <a:off x="705285" y="600584"/>
            <a:ext cx="8438715" cy="1107996"/>
          </a:xfrm>
          <a:prstGeom prst="rect">
            <a:avLst/>
          </a:prstGeom>
        </p:spPr>
        <p:txBody>
          <a:bodyPr wrap="square">
            <a:spAutoFit/>
          </a:bodyPr>
          <a:lstStyle/>
          <a:p>
            <a:pPr algn="ct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Hoạt</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nằm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ngoài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lệ</a:t>
            </a:r>
            <a:endParaRPr lang="en-US" sz="4400" b="1" dirty="0">
              <a:latin typeface="Times New Roman" panose="02020603050405020304" pitchFamily="18" charset="0"/>
              <a:cs typeface="Times New Roman" panose="02020603050405020304" pitchFamily="18" charset="0"/>
            </a:endParaRPr>
          </a:p>
        </p:txBody>
      </p:sp>
      <p:sp>
        <p:nvSpPr>
          <p:cNvPr id="7" name="Rectangle 6"/>
          <p:cNvSpPr/>
          <p:nvPr/>
        </p:nvSpPr>
        <p:spPr>
          <a:xfrm>
            <a:off x="705285" y="2695369"/>
            <a:ext cx="10744200" cy="6555641"/>
          </a:xfrm>
          <a:prstGeom prst="rect">
            <a:avLst/>
          </a:prstGeom>
        </p:spPr>
        <p:txBody>
          <a:bodyPr wrap="square">
            <a:spAutoFit/>
          </a:bodyPr>
          <a:lstStyle/>
          <a:p>
            <a:pPr algn="just">
              <a:lnSpc>
                <a:spcPct val="150000"/>
              </a:lnSpc>
            </a:pP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cô</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trong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bản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nhân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dịp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lễ</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rửa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sẽ</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mặc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những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bộ</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váy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áo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đẹp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được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thêu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thùa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cầu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kì</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trên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đầu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đội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những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chiếc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khăn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điệu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dáng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nói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vui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vẻ</a:t>
            </a:r>
            <a:endParaRPr lang="en-US" sz="4000" dirty="0" smtClean="0">
              <a:latin typeface="Times New Roman" panose="02020603050405020304" pitchFamily="18" charset="0"/>
              <a:cs typeface="Times New Roman" panose="02020603050405020304" pitchFamily="18" charset="0"/>
            </a:endParaRPr>
          </a:p>
          <a:p>
            <a:pPr algn="just">
              <a:lnSpc>
                <a:spcPct val="150000"/>
              </a:lnSpc>
            </a:pP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chàng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trai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phấn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khởi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lớn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giọng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chúc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tụng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nhau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chén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rượu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thơm</a:t>
            </a:r>
            <a:endParaRPr lang="en-US" sz="4000" dirty="0" smtClean="0">
              <a:latin typeface="Times New Roman" panose="02020603050405020304" pitchFamily="18" charset="0"/>
              <a:cs typeface="Times New Roman" panose="02020603050405020304" pitchFamily="18" charset="0"/>
            </a:endParaRPr>
          </a:p>
          <a:p>
            <a:pPr algn="just">
              <a:lnSpc>
                <a:spcPct val="150000"/>
              </a:lnSpc>
            </a:pP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Mọi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hoan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hỉ</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ăn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tiệc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uống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rượu</a:t>
            </a:r>
            <a:endParaRPr lang="en-US" sz="40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170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barn(inVertical)">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circle(in)">
                                      <p:cBhvr>
                                        <p:cTn id="20" dur="20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3">
            <a:lum bright="70000" contrast="-70000"/>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14400" y="723900"/>
            <a:ext cx="16298884" cy="1752600"/>
          </a:xfrm>
          <a:prstGeom prst="rect">
            <a:avLst/>
          </a:prstGeom>
        </p:spPr>
      </p:pic>
      <p:grpSp>
        <p:nvGrpSpPr>
          <p:cNvPr id="3" name="Group 6"/>
          <p:cNvGrpSpPr/>
          <p:nvPr/>
        </p:nvGrpSpPr>
        <p:grpSpPr>
          <a:xfrm>
            <a:off x="3357713" y="-1858268"/>
            <a:ext cx="11562436" cy="3057395"/>
            <a:chOff x="0" y="0"/>
            <a:chExt cx="15416581" cy="4076527"/>
          </a:xfrm>
        </p:grpSpPr>
        <p:pic>
          <p:nvPicPr>
            <p:cNvPr id="4"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4755634" y="3468456"/>
              <a:ext cx="660947" cy="608071"/>
            </a:xfrm>
            <a:prstGeom prst="rect">
              <a:avLst/>
            </a:prstGeom>
          </p:spPr>
        </p:pic>
        <p:pic>
          <p:nvPicPr>
            <p:cNvPr id="5"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0" y="3468456"/>
              <a:ext cx="660947" cy="608071"/>
            </a:xfrm>
            <a:prstGeom prst="rect">
              <a:avLst/>
            </a:prstGeom>
          </p:spPr>
        </p:pic>
        <p:grpSp>
          <p:nvGrpSpPr>
            <p:cNvPr id="6" name="Group 9"/>
            <p:cNvGrpSpPr/>
            <p:nvPr/>
          </p:nvGrpSpPr>
          <p:grpSpPr>
            <a:xfrm rot="-5400000">
              <a:off x="13161762" y="1740074"/>
              <a:ext cx="3772491" cy="292343"/>
              <a:chOff x="0" y="0"/>
              <a:chExt cx="1884680" cy="146050"/>
            </a:xfrm>
          </p:grpSpPr>
          <p:sp>
            <p:nvSpPr>
              <p:cNvPr id="9"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nvGrpSpPr>
            <p:cNvPr id="7" name="Group 11"/>
            <p:cNvGrpSpPr/>
            <p:nvPr/>
          </p:nvGrpSpPr>
          <p:grpSpPr>
            <a:xfrm rot="-5400000">
              <a:off x="-1593872" y="1740074"/>
              <a:ext cx="3772491" cy="292343"/>
              <a:chOff x="0" y="0"/>
              <a:chExt cx="1884680" cy="146050"/>
            </a:xfrm>
          </p:grpSpPr>
          <p:sp>
            <p:nvSpPr>
              <p:cNvPr id="8"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pic>
        <p:nvPicPr>
          <p:cNvPr id="14" name="Picture 8"/>
          <p:cNvPicPr>
            <a:picLocks noChangeAspect="1"/>
          </p:cNvPicPr>
          <p:nvPr/>
        </p:nvPicPr>
        <p:blipFill>
          <a:blip r:embed="rId11">
            <a:alphaModFix amt="70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9335" r="47660" b="10068"/>
          <a:stretch>
            <a:fillRect/>
          </a:stretch>
        </p:blipFill>
        <p:spPr>
          <a:xfrm rot="-10800000" flipV="1">
            <a:off x="14186650" y="9970866"/>
            <a:ext cx="2501150" cy="152400"/>
          </a:xfrm>
          <a:prstGeom prst="rect">
            <a:avLst/>
          </a:prstGeom>
        </p:spPr>
      </p:pic>
      <p:pic>
        <p:nvPicPr>
          <p:cNvPr id="15" name="Picture 9"/>
          <p:cNvPicPr>
            <a:picLocks noChangeAspect="1"/>
          </p:cNvPicPr>
          <p:nvPr/>
        </p:nvPicPr>
        <p:blipFill>
          <a:blip r:embed="rId11">
            <a:alphaModFix amt="70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9335" r="47660" b="10068"/>
          <a:stretch>
            <a:fillRect/>
          </a:stretch>
        </p:blipFill>
        <p:spPr>
          <a:xfrm rot="-10800000" flipV="1">
            <a:off x="1842277" y="9867900"/>
            <a:ext cx="2501150" cy="152400"/>
          </a:xfrm>
          <a:prstGeom prst="rect">
            <a:avLst/>
          </a:prstGeom>
        </p:spPr>
      </p:pic>
      <p:pic>
        <p:nvPicPr>
          <p:cNvPr id="19"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214978">
            <a:off x="71276" y="2283955"/>
            <a:ext cx="1404667" cy="773844"/>
          </a:xfrm>
          <a:prstGeom prst="rect">
            <a:avLst/>
          </a:prstGeom>
        </p:spPr>
      </p:pic>
      <p:pic>
        <p:nvPicPr>
          <p:cNvPr id="21" name="Picture 6"/>
          <p:cNvPicPr>
            <a:picLocks noChangeAspect="1"/>
          </p:cNvPicPr>
          <p:nvPr/>
        </p:nvPicPr>
        <p:blipFill>
          <a:blip r:embed="rId14" cstate="print">
            <a:alphaModFix amt="70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687800" y="8350503"/>
            <a:ext cx="1429444" cy="1918717"/>
          </a:xfrm>
          <a:prstGeom prst="rect">
            <a:avLst/>
          </a:prstGeom>
        </p:spPr>
      </p:pic>
      <p:sp>
        <p:nvSpPr>
          <p:cNvPr id="24" name="Rectangle 23"/>
          <p:cNvSpPr/>
          <p:nvPr/>
        </p:nvSpPr>
        <p:spPr>
          <a:xfrm>
            <a:off x="1567539" y="3350361"/>
            <a:ext cx="15683724" cy="6186309"/>
          </a:xfrm>
          <a:prstGeom prst="rect">
            <a:avLst/>
          </a:prstGeom>
        </p:spPr>
        <p:txBody>
          <a:bodyPr wrap="square">
            <a:spAutoFit/>
          </a:bodyPr>
          <a:lstStyle/>
          <a:p>
            <a:pPr algn="just">
              <a:lnSpc>
                <a:spcPct val="150000"/>
              </a:lnSpc>
            </a:pP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Những</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quy</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định</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nghiêm</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ngặt</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về</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hoạt</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động</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sau</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ngày</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lễ</a:t>
            </a:r>
            <a:r>
              <a:rPr lang="en-US" sz="4400" b="1" dirty="0" smtClean="0">
                <a:solidFill>
                  <a:prstClr val="black"/>
                </a:solidFill>
                <a:latin typeface="Times New Roman" panose="02020603050405020304" pitchFamily="18" charset="0"/>
                <a:cs typeface="Times New Roman" panose="02020603050405020304" pitchFamily="18" charset="0"/>
              </a:rPr>
              <a:t>:</a:t>
            </a:r>
          </a:p>
          <a:p>
            <a:pPr algn="just">
              <a:lnSpc>
                <a:spcPct val="150000"/>
              </a:lnSpc>
            </a:pP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Sau</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lễ</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cúng</a:t>
            </a:r>
            <a:r>
              <a:rPr lang="en-US" sz="4400" dirty="0" smtClean="0">
                <a:solidFill>
                  <a:prstClr val="black"/>
                </a:solidFill>
                <a:latin typeface="Times New Roman" panose="02020603050405020304" pitchFamily="18" charset="0"/>
                <a:cs typeface="Times New Roman" panose="02020603050405020304" pitchFamily="18" charset="0"/>
              </a:rPr>
              <a:t>, 9 </a:t>
            </a:r>
            <a:r>
              <a:rPr lang="en-US" sz="4400" dirty="0" err="1" smtClean="0">
                <a:solidFill>
                  <a:prstClr val="black"/>
                </a:solidFill>
                <a:latin typeface="Times New Roman" panose="02020603050405020304" pitchFamily="18" charset="0"/>
                <a:cs typeface="Times New Roman" panose="02020603050405020304" pitchFamily="18" charset="0"/>
              </a:rPr>
              <a:t>ngày</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sau</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người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lạ</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mới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được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bước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vào</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làng</a:t>
            </a:r>
            <a:endParaRPr lang="en-US" sz="4400" dirty="0" smtClean="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Nếu</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chẳng</a:t>
            </a:r>
            <a:r>
              <a:rPr lang="en-US" sz="4400" dirty="0" smtClean="0">
                <a:solidFill>
                  <a:prstClr val="black"/>
                </a:solidFill>
                <a:latin typeface="Times New Roman" panose="02020603050405020304" pitchFamily="18" charset="0"/>
                <a:cs typeface="Times New Roman" panose="02020603050405020304" pitchFamily="18" charset="0"/>
              </a:rPr>
              <a:t> may </a:t>
            </a:r>
            <a:r>
              <a:rPr lang="en-US" sz="4400" dirty="0" err="1" smtClean="0">
                <a:solidFill>
                  <a:prstClr val="black"/>
                </a:solidFill>
                <a:latin typeface="Times New Roman" panose="02020603050405020304" pitchFamily="18" charset="0"/>
                <a:cs typeface="Times New Roman" panose="02020603050405020304" pitchFamily="18" charset="0"/>
              </a:rPr>
              <a:t>có</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người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lạ</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bước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vào</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làng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người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đó</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sẽ</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phải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sửa</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soạn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lễ</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vật</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cúng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lại</a:t>
            </a:r>
            <a:r>
              <a:rPr lang="en-US" sz="4400" dirty="0" smtClean="0">
                <a:solidFill>
                  <a:prstClr val="black"/>
                </a:solidFill>
                <a:latin typeface="Times New Roman" panose="02020603050405020304" pitchFamily="18" charset="0"/>
                <a:cs typeface="Times New Roman" panose="02020603050405020304" pitchFamily="18" charset="0"/>
              </a:rPr>
              <a:t>.</a:t>
            </a:r>
          </a:p>
          <a:p>
            <a:pPr algn="just">
              <a:lnSpc>
                <a:spcPct val="150000"/>
              </a:lnSpc>
            </a:pPr>
            <a:r>
              <a:rPr lang="en-US" sz="4400" b="1" dirty="0" smtClean="0">
                <a:solidFill>
                  <a:prstClr val="black"/>
                </a:solidFill>
                <a:latin typeface="Times New Roman" panose="02020603050405020304" pitchFamily="18" charset="0"/>
                <a:cs typeface="Times New Roman" panose="02020603050405020304" pitchFamily="18" charset="0"/>
              </a:rPr>
              <a:t>- NT: </a:t>
            </a:r>
            <a:r>
              <a:rPr lang="en-US" sz="4400" dirty="0" err="1" smtClean="0">
                <a:solidFill>
                  <a:prstClr val="black"/>
                </a:solidFill>
                <a:latin typeface="Times New Roman" panose="02020603050405020304" pitchFamily="18" charset="0"/>
                <a:cs typeface="Times New Roman" panose="02020603050405020304" pitchFamily="18" charset="0"/>
              </a:rPr>
              <a:t>những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câu</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văn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ngắn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gọn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miêu</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tả</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chân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thực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cụ</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thể</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rõ</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nét</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những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hoạt</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động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của</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buổi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lễ</a:t>
            </a:r>
            <a:endParaRPr lang="en-US" sz="4400" dirty="0" smtClean="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6172200" y="1215479"/>
            <a:ext cx="7341981" cy="769441"/>
          </a:xfrm>
          <a:prstGeom prst="rect">
            <a:avLst/>
          </a:prstGeom>
        </p:spPr>
        <p:txBody>
          <a:bodyPr wrap="square">
            <a:spAutoFit/>
          </a:bodyPr>
          <a:lstStyle/>
          <a:p>
            <a:r>
              <a:rPr lang="en-US" sz="4400" b="1" dirty="0" smtClean="0">
                <a:latin typeface="Times New Roman" panose="02020603050405020304" pitchFamily="18" charset="0"/>
                <a:cs typeface="Times New Roman" panose="02020603050405020304" pitchFamily="18" charset="0"/>
              </a:rPr>
              <a:t>c. </a:t>
            </a:r>
            <a:r>
              <a:rPr lang="en-US" sz="4400" b="1" dirty="0" err="1" smtClean="0">
                <a:latin typeface="Times New Roman" panose="02020603050405020304" pitchFamily="18" charset="0"/>
                <a:cs typeface="Times New Roman" panose="02020603050405020304" pitchFamily="18" charset="0"/>
              </a:rPr>
              <a:t>Kết</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thúc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buổi</a:t>
            </a:r>
            <a:r>
              <a:rPr lang="en-US" sz="4400" b="1" dirty="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lễ</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478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wipe(down)">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circle(in)">
                                      <p:cBhvr>
                                        <p:cTn id="17" dur="20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wipe(down)">
                                      <p:cBhvr>
                                        <p:cTn id="22" dur="500"/>
                                        <p:tgtEl>
                                          <p:spTgt spid="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 calcmode="lin" valueType="num">
                                      <p:cBhvr additive="base">
                                        <p:cTn id="27" dur="500" fill="hold"/>
                                        <p:tgtEl>
                                          <p:spTgt spid="24">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7"/>
          <p:cNvGrpSpPr/>
          <p:nvPr/>
        </p:nvGrpSpPr>
        <p:grpSpPr>
          <a:xfrm>
            <a:off x="9653982" y="2419718"/>
            <a:ext cx="8634018" cy="3333381"/>
            <a:chOff x="0" y="0"/>
            <a:chExt cx="3394510" cy="1093028"/>
          </a:xfrm>
        </p:grpSpPr>
        <p:sp>
          <p:nvSpPr>
            <p:cNvPr id="20" name="Freeform 8"/>
            <p:cNvSpPr/>
            <p:nvPr/>
          </p:nvSpPr>
          <p:spPr>
            <a:xfrm>
              <a:off x="0" y="0"/>
              <a:ext cx="3394510" cy="1093028"/>
            </a:xfrm>
            <a:custGeom>
              <a:avLst/>
              <a:gdLst/>
              <a:ahLst/>
              <a:cxnLst/>
              <a:rect l="l" t="t" r="r" b="b"/>
              <a:pathLst>
                <a:path w="3394510" h="1093028">
                  <a:moveTo>
                    <a:pt x="3270050" y="1093028"/>
                  </a:moveTo>
                  <a:lnTo>
                    <a:pt x="124460" y="1093028"/>
                  </a:lnTo>
                  <a:cubicBezTo>
                    <a:pt x="55880" y="1093028"/>
                    <a:pt x="0" y="1037148"/>
                    <a:pt x="0" y="968568"/>
                  </a:cubicBezTo>
                  <a:lnTo>
                    <a:pt x="0" y="124460"/>
                  </a:lnTo>
                  <a:cubicBezTo>
                    <a:pt x="0" y="55880"/>
                    <a:pt x="55880" y="0"/>
                    <a:pt x="124460" y="0"/>
                  </a:cubicBezTo>
                  <a:lnTo>
                    <a:pt x="3270050" y="0"/>
                  </a:lnTo>
                  <a:cubicBezTo>
                    <a:pt x="3338630" y="0"/>
                    <a:pt x="3394510" y="55880"/>
                    <a:pt x="3394510" y="124460"/>
                  </a:cubicBezTo>
                  <a:lnTo>
                    <a:pt x="3394510" y="968568"/>
                  </a:lnTo>
                  <a:cubicBezTo>
                    <a:pt x="3394510" y="1037148"/>
                    <a:pt x="3338630" y="1093028"/>
                    <a:pt x="3270050" y="1093028"/>
                  </a:cubicBezTo>
                  <a:close/>
                </a:path>
              </a:pathLst>
            </a:custGeom>
            <a:solidFill>
              <a:srgbClr val="FEF9DD"/>
            </a:solidFill>
          </p:spPr>
        </p:sp>
      </p:grpSp>
      <p:pic>
        <p:nvPicPr>
          <p:cNvPr id="13"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647428">
            <a:off x="5619" y="437308"/>
            <a:ext cx="1404667" cy="773844"/>
          </a:xfrm>
          <a:prstGeom prst="rect">
            <a:avLst/>
          </a:prstGeom>
        </p:spPr>
      </p:pic>
      <p:cxnSp>
        <p:nvCxnSpPr>
          <p:cNvPr id="16" name="Straight Connector 15"/>
          <p:cNvCxnSpPr/>
          <p:nvPr/>
        </p:nvCxnSpPr>
        <p:spPr>
          <a:xfrm>
            <a:off x="14151048" y="6176498"/>
            <a:ext cx="3908352"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4173200" y="6922054"/>
            <a:ext cx="3908352"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p:cNvPicPr>
          <p:nvPr/>
        </p:nvPicPr>
        <p:blipFill>
          <a:blip r:embed="rId13"/>
          <a:srcRect l="19657"/>
          <a:stretch>
            <a:fillRect/>
          </a:stretch>
        </p:blipFill>
        <p:spPr>
          <a:xfrm>
            <a:off x="-1600200" y="580456"/>
            <a:ext cx="11800411" cy="9791700"/>
          </a:xfrm>
          <a:prstGeom prst="rect">
            <a:avLst/>
          </a:prstGeom>
        </p:spPr>
      </p:pic>
      <p:pic>
        <p:nvPicPr>
          <p:cNvPr id="3" name="Picture 2"/>
          <p:cNvPicPr>
            <a:picLocks noChangeAspect="1"/>
          </p:cNvPicPr>
          <p:nvPr/>
        </p:nvPicPr>
        <p:blipFill>
          <a:blip r:embed="rId14"/>
          <a:stretch>
            <a:fillRect/>
          </a:stretch>
        </p:blipFill>
        <p:spPr>
          <a:xfrm>
            <a:off x="9850405" y="2400300"/>
            <a:ext cx="8437595" cy="3694496"/>
          </a:xfrm>
          <a:prstGeom prst="rect">
            <a:avLst/>
          </a:prstGeom>
        </p:spPr>
      </p:pic>
      <p:pic>
        <p:nvPicPr>
          <p:cNvPr id="4" name="Picture 3"/>
          <p:cNvPicPr>
            <a:picLocks noChangeAspect="1"/>
          </p:cNvPicPr>
          <p:nvPr/>
        </p:nvPicPr>
        <p:blipFill>
          <a:blip r:embed="rId15"/>
          <a:stretch>
            <a:fillRect/>
          </a:stretch>
        </p:blipFill>
        <p:spPr>
          <a:xfrm>
            <a:off x="14325600" y="6134100"/>
            <a:ext cx="4121253" cy="1072989"/>
          </a:xfrm>
          <a:prstGeom prst="rect">
            <a:avLst/>
          </a:prstGeom>
        </p:spPr>
      </p:pic>
      <p:pic>
        <p:nvPicPr>
          <p:cNvPr id="21" name="Picture 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1706739" y="-352484"/>
            <a:ext cx="7315200" cy="2487168"/>
          </a:xfrm>
          <a:prstGeom prst="rect">
            <a:avLst/>
          </a:prstGeom>
        </p:spPr>
      </p:pic>
    </p:spTree>
    <p:extLst>
      <p:ext uri="{BB962C8B-B14F-4D97-AF65-F5344CB8AC3E}">
        <p14:creationId xmlns:p14="http://schemas.microsoft.com/office/powerpoint/2010/main" val="3118251437"/>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875128" y="-842201"/>
            <a:ext cx="2825743" cy="2676749"/>
          </a:xfrm>
          <a:prstGeom prst="rect">
            <a:avLst/>
          </a:prstGeom>
        </p:spPr>
      </p:pic>
      <p:pic>
        <p:nvPicPr>
          <p:cNvPr id="13"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647428">
            <a:off x="5619" y="437308"/>
            <a:ext cx="1404667" cy="773844"/>
          </a:xfrm>
          <a:prstGeom prst="rect">
            <a:avLst/>
          </a:prstGeom>
        </p:spPr>
      </p:pic>
      <p:grpSp>
        <p:nvGrpSpPr>
          <p:cNvPr id="15" name="Group 6"/>
          <p:cNvGrpSpPr>
            <a:grpSpLocks noChangeAspect="1"/>
          </p:cNvGrpSpPr>
          <p:nvPr/>
        </p:nvGrpSpPr>
        <p:grpSpPr>
          <a:xfrm>
            <a:off x="4038600" y="371531"/>
            <a:ext cx="9982200" cy="1567428"/>
            <a:chOff x="0" y="0"/>
            <a:chExt cx="4828540" cy="4716780"/>
          </a:xfrm>
          <a:solidFill>
            <a:schemeClr val="bg1"/>
          </a:solidFill>
        </p:grpSpPr>
        <p:sp>
          <p:nvSpPr>
            <p:cNvPr id="1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pic>
        <p:nvPicPr>
          <p:cNvPr id="3" name="Picture 2"/>
          <p:cNvPicPr>
            <a:picLocks noChangeAspect="1"/>
          </p:cNvPicPr>
          <p:nvPr/>
        </p:nvPicPr>
        <p:blipFill>
          <a:blip r:embed="rId13"/>
          <a:stretch>
            <a:fillRect/>
          </a:stretch>
        </p:blipFill>
        <p:spPr>
          <a:xfrm>
            <a:off x="4648200" y="209677"/>
            <a:ext cx="8444786" cy="2563451"/>
          </a:xfrm>
          <a:prstGeom prst="rect">
            <a:avLst/>
          </a:prstGeom>
        </p:spPr>
      </p:pic>
      <p:sp>
        <p:nvSpPr>
          <p:cNvPr id="4" name="Rectangle 3"/>
          <p:cNvSpPr/>
          <p:nvPr/>
        </p:nvSpPr>
        <p:spPr>
          <a:xfrm>
            <a:off x="1482163" y="2684162"/>
            <a:ext cx="10990676" cy="5356787"/>
          </a:xfrm>
          <a:prstGeom prst="rect">
            <a:avLst/>
          </a:prstGeom>
        </p:spPr>
        <p:txBody>
          <a:bodyPr wrap="square">
            <a:spAutoFit/>
          </a:bodyPr>
          <a:lstStyle/>
          <a:p>
            <a:pPr marR="30480" algn="just">
              <a:lnSpc>
                <a:spcPct val="150000"/>
              </a:lnSpc>
              <a:spcAft>
                <a:spcPts val="1200"/>
              </a:spcAft>
            </a:pPr>
            <a:r>
              <a:rPr lang="vi-VN" sz="4400" b="1" dirty="0">
                <a:solidFill>
                  <a:schemeClr val="tx1">
                    <a:lumMod val="95000"/>
                    <a:lumOff val="5000"/>
                  </a:schemeClr>
                </a:solidFill>
                <a:latin typeface="+mj-lt"/>
              </a:rPr>
              <a:t>- </a:t>
            </a:r>
            <a:r>
              <a:rPr lang="vi-VN" sz="4400" dirty="0">
                <a:solidFill>
                  <a:schemeClr val="tx1">
                    <a:lumMod val="95000"/>
                    <a:lumOff val="5000"/>
                  </a:schemeClr>
                </a:solidFill>
                <a:latin typeface="+mj-lt"/>
              </a:rPr>
              <a:t>Dân làng cảm thấy tin tưởng vào tương lai phía trước</a:t>
            </a:r>
          </a:p>
          <a:p>
            <a:pPr marR="30480" algn="just">
              <a:lnSpc>
                <a:spcPct val="150000"/>
              </a:lnSpc>
              <a:spcAft>
                <a:spcPts val="1200"/>
              </a:spcAft>
            </a:pPr>
            <a:r>
              <a:rPr lang="vi-VN" sz="4400" dirty="0">
                <a:solidFill>
                  <a:schemeClr val="tx1">
                    <a:lumMod val="95000"/>
                    <a:lumOff val="5000"/>
                  </a:schemeClr>
                </a:solidFill>
                <a:latin typeface="+mj-lt"/>
              </a:rPr>
              <a:t>- Mang đậm bản sắc văn hóa cộng đồng</a:t>
            </a:r>
          </a:p>
          <a:p>
            <a:pPr marR="30480" algn="just">
              <a:lnSpc>
                <a:spcPct val="150000"/>
              </a:lnSpc>
              <a:spcAft>
                <a:spcPts val="1200"/>
              </a:spcAft>
            </a:pPr>
            <a:r>
              <a:rPr lang="vi-VN" sz="4400" dirty="0">
                <a:solidFill>
                  <a:schemeClr val="tx1">
                    <a:lumMod val="95000"/>
                    <a:lumOff val="5000"/>
                  </a:schemeClr>
                </a:solidFill>
                <a:latin typeface="+mj-lt"/>
              </a:rPr>
              <a:t>- Đây là tín ngưỡng dân gian,nét đẹp truyền thống làm giàu bản sắc dân tộc Việt Nam</a:t>
            </a:r>
            <a:endParaRPr lang="vi-VN" sz="4400" b="0" i="0" dirty="0">
              <a:solidFill>
                <a:schemeClr val="tx1">
                  <a:lumMod val="95000"/>
                  <a:lumOff val="5000"/>
                </a:schemeClr>
              </a:solidFill>
              <a:effectLst/>
              <a:latin typeface="+mj-lt"/>
            </a:endParaRPr>
          </a:p>
        </p:txBody>
      </p:sp>
      <p:pic>
        <p:nvPicPr>
          <p:cNvPr id="11" name="Picture 9"/>
          <p:cNvPicPr>
            <a:picLocks noChangeAspect="1"/>
          </p:cNvPicPr>
          <p:nvPr/>
        </p:nvPicPr>
        <p:blipFill>
          <a:blip r:embed="rId14">
            <a:alphaModFix amt="7300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150179">
            <a:off x="-678400" y="7785426"/>
            <a:ext cx="2168402" cy="726415"/>
          </a:xfrm>
          <a:prstGeom prst="rect">
            <a:avLst/>
          </a:prstGeom>
        </p:spPr>
      </p:pic>
      <p:pic>
        <p:nvPicPr>
          <p:cNvPr id="16" name="Picture 10"/>
          <p:cNvPicPr>
            <a:picLocks noChangeAspect="1"/>
          </p:cNvPicPr>
          <p:nvPr/>
        </p:nvPicPr>
        <p:blipFill>
          <a:blip r:embed="rId14">
            <a:alphaModFix amt="7300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150179">
            <a:off x="-474600" y="9214711"/>
            <a:ext cx="2168402" cy="726415"/>
          </a:xfrm>
          <a:prstGeom prst="rect">
            <a:avLst/>
          </a:prstGeom>
        </p:spPr>
      </p:pic>
      <p:pic>
        <p:nvPicPr>
          <p:cNvPr id="18" name="Picture 10"/>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0800000">
            <a:off x="2033098" y="4729345"/>
            <a:ext cx="7060629" cy="218238"/>
          </a:xfrm>
          <a:prstGeom prst="rect">
            <a:avLst/>
          </a:prstGeom>
        </p:spPr>
      </p:pic>
      <p:pic>
        <p:nvPicPr>
          <p:cNvPr id="19" name="Picture 10"/>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0800000">
            <a:off x="1809964" y="6005726"/>
            <a:ext cx="7060629" cy="218238"/>
          </a:xfrm>
          <a:prstGeom prst="rect">
            <a:avLst/>
          </a:prstGeom>
        </p:spPr>
      </p:pic>
      <p:pic>
        <p:nvPicPr>
          <p:cNvPr id="20" name="Picture 10"/>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0800000">
            <a:off x="1948922" y="8050908"/>
            <a:ext cx="7060629" cy="218238"/>
          </a:xfrm>
          <a:prstGeom prst="rect">
            <a:avLst/>
          </a:prstGeom>
        </p:spPr>
      </p:pic>
      <p:grpSp>
        <p:nvGrpSpPr>
          <p:cNvPr id="14" name="Group 2"/>
          <p:cNvGrpSpPr>
            <a:grpSpLocks noChangeAspect="1"/>
          </p:cNvGrpSpPr>
          <p:nvPr/>
        </p:nvGrpSpPr>
        <p:grpSpPr>
          <a:xfrm>
            <a:off x="12472839" y="3677574"/>
            <a:ext cx="5246370" cy="5246370"/>
            <a:chOff x="0" y="0"/>
            <a:chExt cx="34823400" cy="34823400"/>
          </a:xfrm>
        </p:grpSpPr>
        <p:sp>
          <p:nvSpPr>
            <p:cNvPr id="21" name="Freeform 3"/>
            <p:cNvSpPr/>
            <p:nvPr/>
          </p:nvSpPr>
          <p:spPr>
            <a:xfrm>
              <a:off x="2006600" y="1955800"/>
              <a:ext cx="31140400" cy="29502100"/>
            </a:xfrm>
            <a:custGeom>
              <a:avLst/>
              <a:gdLst/>
              <a:ahLst/>
              <a:cxnLst/>
              <a:rect l="l" t="t" r="r" b="b"/>
              <a:pathLst>
                <a:path w="31140400" h="29502100">
                  <a:moveTo>
                    <a:pt x="0" y="0"/>
                  </a:moveTo>
                  <a:lnTo>
                    <a:pt x="31140400" y="0"/>
                  </a:lnTo>
                  <a:lnTo>
                    <a:pt x="31140400" y="29502100"/>
                  </a:lnTo>
                  <a:lnTo>
                    <a:pt x="0" y="29502100"/>
                  </a:lnTo>
                  <a:close/>
                </a:path>
              </a:pathLst>
            </a:custGeom>
            <a:blipFill>
              <a:blip r:embed="rId17"/>
              <a:stretch>
                <a:fillRect l="-16271" r="-16271"/>
              </a:stretch>
            </a:blipFill>
          </p:spPr>
        </p:sp>
        <p:sp>
          <p:nvSpPr>
            <p:cNvPr id="22" name="Freeform 4"/>
            <p:cNvSpPr/>
            <p:nvPr/>
          </p:nvSpPr>
          <p:spPr>
            <a:xfrm>
              <a:off x="-6350" y="-635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8"/>
              <a:stretch>
                <a:fillRect/>
              </a:stretch>
            </a:blipFill>
          </p:spPr>
        </p:sp>
      </p:grpSp>
    </p:spTree>
    <p:extLst>
      <p:ext uri="{BB962C8B-B14F-4D97-AF65-F5344CB8AC3E}">
        <p14:creationId xmlns:p14="http://schemas.microsoft.com/office/powerpoint/2010/main" val="62838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782" y="0"/>
            <a:ext cx="6531428" cy="5676899"/>
          </a:xfrm>
          <a:prstGeom prst="rect">
            <a:avLst/>
          </a:prstGeom>
        </p:spPr>
      </p:pic>
      <p:pic>
        <p:nvPicPr>
          <p:cNvPr id="3" name="Picture 2"/>
          <p:cNvPicPr>
            <a:picLocks noChangeAspect="1"/>
          </p:cNvPicPr>
          <p:nvPr/>
        </p:nvPicPr>
        <p:blipFill>
          <a:blip r:embed="rId4"/>
          <a:stretch>
            <a:fillRect/>
          </a:stretch>
        </p:blipFill>
        <p:spPr>
          <a:xfrm>
            <a:off x="0" y="6438900"/>
            <a:ext cx="4854191" cy="3848100"/>
          </a:xfrm>
          <a:prstGeom prst="rect">
            <a:avLst/>
          </a:prstGeom>
        </p:spPr>
      </p:pic>
      <p:pic>
        <p:nvPicPr>
          <p:cNvPr id="4" name="Picture 3"/>
          <p:cNvPicPr>
            <a:picLocks noChangeAspect="1"/>
          </p:cNvPicPr>
          <p:nvPr/>
        </p:nvPicPr>
        <p:blipFill>
          <a:blip r:embed="rId5"/>
          <a:stretch>
            <a:fillRect/>
          </a:stretch>
        </p:blipFill>
        <p:spPr>
          <a:xfrm>
            <a:off x="4267199" y="4076700"/>
            <a:ext cx="5962091" cy="4572000"/>
          </a:xfrm>
          <a:prstGeom prst="rect">
            <a:avLst/>
          </a:prstGeom>
        </p:spPr>
      </p:pic>
      <p:pic>
        <p:nvPicPr>
          <p:cNvPr id="6" name="Picture 29"/>
          <p:cNvPicPr>
            <a:picLocks noGrp="1" noRot="1" noChangeAspect="1" noMove="1" noResize="1" noEditPoints="1" noAdjustHandles="1" noChangeArrowheads="1" noChangeShapeType="1" noCrop="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flipH="1">
            <a:off x="0" y="0"/>
            <a:ext cx="18288000" cy="10287000"/>
          </a:xfrm>
          <a:prstGeom prst="rect">
            <a:avLst/>
          </a:prstGeom>
        </p:spPr>
      </p:pic>
      <p:pic>
        <p:nvPicPr>
          <p:cNvPr id="8" name="Picture 7"/>
          <p:cNvPicPr>
            <a:picLocks noChangeAspect="1"/>
          </p:cNvPicPr>
          <p:nvPr/>
        </p:nvPicPr>
        <p:blipFill>
          <a:blip r:embed="rId7"/>
          <a:stretch>
            <a:fillRect/>
          </a:stretch>
        </p:blipFill>
        <p:spPr>
          <a:xfrm>
            <a:off x="8839200" y="2451100"/>
            <a:ext cx="9199661" cy="4791871"/>
          </a:xfrm>
          <a:prstGeom prst="rect">
            <a:avLst/>
          </a:prstGeom>
        </p:spPr>
      </p:pic>
    </p:spTree>
    <p:extLst>
      <p:ext uri="{BB962C8B-B14F-4D97-AF65-F5344CB8AC3E}">
        <p14:creationId xmlns:p14="http://schemas.microsoft.com/office/powerpoint/2010/main" val="1006085622"/>
      </p:ext>
    </p:extLst>
  </p:cSld>
  <p:clrMapOvr>
    <a:masterClrMapping/>
  </p:clrMapOvr>
  <p:transition spd="med">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71500"/>
            <a:ext cx="8110048" cy="707886"/>
          </a:xfrm>
          <a:prstGeom prst="rect">
            <a:avLst/>
          </a:prstGeom>
          <a:noFill/>
        </p:spPr>
        <p:txBody>
          <a:bodyPr wrap="square" rtlCol="0">
            <a:spAutoFit/>
          </a:bodyPr>
          <a:lstStyle/>
          <a:p>
            <a:pPr algn="just"/>
            <a:r>
              <a:rPr lang="en-US" sz="4000" b="1" dirty="0" smtClean="0">
                <a:latin typeface="Times New Roman" panose="02020603050405020304" pitchFamily="18" charset="0"/>
                <a:cs typeface="Times New Roman" panose="02020603050405020304" pitchFamily="18" charset="0"/>
              </a:rPr>
              <a:t>1. </a:t>
            </a:r>
            <a:r>
              <a:rPr lang="en-US" sz="4000" b="1" dirty="0" err="1" smtClean="0">
                <a:latin typeface="Times New Roman" panose="02020603050405020304" pitchFamily="18" charset="0"/>
                <a:cs typeface="Times New Roman" panose="02020603050405020304" pitchFamily="18" charset="0"/>
              </a:rPr>
              <a:t>Nghệ</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thuật</a:t>
            </a:r>
            <a:endParaRPr lang="en-US" sz="4000" b="1" dirty="0">
              <a:latin typeface="Times New Roman" panose="02020603050405020304" pitchFamily="18" charset="0"/>
              <a:cs typeface="Times New Roman" panose="02020603050405020304" pitchFamily="18" charset="0"/>
            </a:endParaRPr>
          </a:p>
        </p:txBody>
      </p:sp>
      <p:sp>
        <p:nvSpPr>
          <p:cNvPr id="4" name="TextBox 13"/>
          <p:cNvSpPr txBox="1"/>
          <p:nvPr/>
        </p:nvSpPr>
        <p:spPr>
          <a:xfrm>
            <a:off x="533400" y="1759865"/>
            <a:ext cx="16840199" cy="1600438"/>
          </a:xfrm>
          <a:prstGeom prst="rect">
            <a:avLst/>
          </a:prstGeom>
        </p:spPr>
        <p:txBody>
          <a:bodyPr wrap="square" lIns="0" tIns="0" rIns="0" bIns="0" rtlCol="0" anchor="t">
            <a:spAutoFit/>
          </a:bodyPr>
          <a:lstStyle/>
          <a:p>
            <a:pPr lvl="0" algn="just">
              <a:lnSpc>
                <a:spcPct val="130000"/>
              </a:lnSpc>
            </a:pP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Lời</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văn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nhẹ</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nhàng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giàu</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hình</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ảnh</a:t>
            </a:r>
            <a:endParaRPr lang="en-US" sz="4000" dirty="0" smtClean="0">
              <a:solidFill>
                <a:srgbClr val="000000"/>
              </a:solidFill>
              <a:latin typeface="Times New Roman" panose="02020603050405020304" pitchFamily="18" charset="0"/>
              <a:cs typeface="Times New Roman" panose="02020603050405020304" pitchFamily="18" charset="0"/>
            </a:endParaRPr>
          </a:p>
          <a:p>
            <a:pPr lvl="0" algn="just">
              <a:lnSpc>
                <a:spcPct val="130000"/>
              </a:lnSpc>
            </a:pP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Câu</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văn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ngắn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gọn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đơn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giản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nhưng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giàu</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sức</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gợi</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nên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cuốn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hút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người</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đọc</a:t>
            </a:r>
            <a:endParaRPr lang="vi-VN" sz="4000" dirty="0">
              <a:solidFill>
                <a:srgbClr val="000000"/>
              </a:solidFill>
              <a:latin typeface="Times New Roman" panose="02020603050405020304" pitchFamily="18" charset="0"/>
              <a:cs typeface="Times New Roman" panose="02020603050405020304" pitchFamily="18" charset="0"/>
            </a:endParaRPr>
          </a:p>
        </p:txBody>
      </p:sp>
      <p:sp>
        <p:nvSpPr>
          <p:cNvPr id="5" name="TextBox 13"/>
          <p:cNvSpPr txBox="1"/>
          <p:nvPr/>
        </p:nvSpPr>
        <p:spPr>
          <a:xfrm>
            <a:off x="533400" y="4395243"/>
            <a:ext cx="15112110" cy="720390"/>
          </a:xfrm>
          <a:prstGeom prst="rect">
            <a:avLst/>
          </a:prstGeom>
        </p:spPr>
        <p:txBody>
          <a:bodyPr wrap="square" lIns="0" tIns="0" rIns="0" bIns="0" rtlCol="0" anchor="t">
            <a:spAutoFit/>
          </a:bodyPr>
          <a:lstStyle/>
          <a:p>
            <a:pPr lvl="0" algn="just">
              <a:lnSpc>
                <a:spcPct val="130000"/>
              </a:lnSpc>
            </a:pPr>
            <a:r>
              <a:rPr lang="en-US" sz="4000" b="1" dirty="0" smtClean="0">
                <a:solidFill>
                  <a:srgbClr val="000000"/>
                </a:solidFill>
                <a:latin typeface="Times New Roman" panose="02020603050405020304" pitchFamily="18" charset="0"/>
                <a:cs typeface="Times New Roman" panose="02020603050405020304" pitchFamily="18" charset="0"/>
              </a:rPr>
              <a:t>2. </a:t>
            </a:r>
            <a:r>
              <a:rPr lang="en-US" sz="4000" b="1" dirty="0" err="1" smtClean="0">
                <a:solidFill>
                  <a:srgbClr val="000000"/>
                </a:solidFill>
                <a:latin typeface="Times New Roman" panose="02020603050405020304" pitchFamily="18" charset="0"/>
                <a:cs typeface="Times New Roman" panose="02020603050405020304" pitchFamily="18" charset="0"/>
              </a:rPr>
              <a:t>Nội</a:t>
            </a:r>
            <a:r>
              <a:rPr lang="en-US" sz="4000" b="1" dirty="0" smtClean="0">
                <a:solidFill>
                  <a:srgbClr val="000000"/>
                </a:solidFill>
                <a:latin typeface="Times New Roman" panose="02020603050405020304" pitchFamily="18" charset="0"/>
                <a:cs typeface="Times New Roman" panose="02020603050405020304" pitchFamily="18" charset="0"/>
              </a:rPr>
              <a:t> dung</a:t>
            </a:r>
            <a:endParaRPr lang="vi-VN" sz="4000" b="1" dirty="0">
              <a:solidFill>
                <a:srgbClr val="000000"/>
              </a:solidFill>
              <a:latin typeface="Times New Roman" panose="02020603050405020304" pitchFamily="18" charset="0"/>
              <a:cs typeface="Times New Roman" panose="02020603050405020304" pitchFamily="18" charset="0"/>
            </a:endParaRPr>
          </a:p>
        </p:txBody>
      </p:sp>
      <p:sp>
        <p:nvSpPr>
          <p:cNvPr id="6" name="TextBox 13"/>
          <p:cNvSpPr txBox="1"/>
          <p:nvPr/>
        </p:nvSpPr>
        <p:spPr>
          <a:xfrm>
            <a:off x="693170" y="5634086"/>
            <a:ext cx="11306425" cy="3582712"/>
          </a:xfrm>
          <a:prstGeom prst="rect">
            <a:avLst/>
          </a:prstGeom>
        </p:spPr>
        <p:txBody>
          <a:bodyPr wrap="square" lIns="0" tIns="0" rIns="0" bIns="0" rtlCol="0" anchor="t">
            <a:spAutoFit/>
          </a:bodyPr>
          <a:lstStyle/>
          <a:p>
            <a:pPr>
              <a:lnSpc>
                <a:spcPct val="150000"/>
              </a:lnSpc>
            </a:pPr>
            <a:r>
              <a:rPr lang="vi-VN" sz="4000" dirty="0">
                <a:latin typeface="Times New Roman" panose="02020603050405020304" pitchFamily="18" charset="0"/>
                <a:cs typeface="Times New Roman" panose="02020603050405020304" pitchFamily="18" charset="0"/>
              </a:rPr>
              <a:t>Văn bản </a:t>
            </a:r>
            <a:r>
              <a:rPr lang="vi-VN" sz="4000" dirty="0" smtClean="0">
                <a:latin typeface="Times New Roman" panose="02020603050405020304" pitchFamily="18" charset="0"/>
                <a:cs typeface="Times New Roman" panose="02020603050405020304" pitchFamily="18" charset="0"/>
              </a:rPr>
              <a:t>đã </a:t>
            </a:r>
            <a:r>
              <a:rPr lang="vi-VN" sz="4000" dirty="0">
                <a:latin typeface="Times New Roman" panose="02020603050405020304" pitchFamily="18" charset="0"/>
                <a:cs typeface="Times New Roman" panose="02020603050405020304" pitchFamily="18" charset="0"/>
              </a:rPr>
              <a:t>cung cấp cho người đọc thông tin đầy đủ, rõ ràng về phong tục rửa làng của người Lô Lô để thấy được nét đẹp về văn hóa và tinh thần của người dân nơi đây</a:t>
            </a:r>
            <a:r>
              <a:rPr lang="vi-VN" sz="4000" dirty="0" smtClean="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p:txBody>
      </p:sp>
      <p:pic>
        <p:nvPicPr>
          <p:cNvPr id="8"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12487378" y="7612253"/>
            <a:ext cx="1546321" cy="902489"/>
          </a:xfrm>
          <a:prstGeom prst="rect">
            <a:avLst/>
          </a:prstGeom>
        </p:spPr>
      </p:pic>
      <p:pic>
        <p:nvPicPr>
          <p:cNvPr id="9"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3209344" y="4587652"/>
            <a:ext cx="2280633" cy="2657517"/>
          </a:xfrm>
          <a:prstGeom prst="rect">
            <a:avLst/>
          </a:prstGeom>
        </p:spPr>
      </p:pic>
      <p:pic>
        <p:nvPicPr>
          <p:cNvPr id="10"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852859">
            <a:off x="14474557" y="6572480"/>
            <a:ext cx="2644955" cy="2688956"/>
          </a:xfrm>
          <a:prstGeom prst="rect">
            <a:avLst/>
          </a:prstGeom>
        </p:spPr>
      </p:pic>
    </p:spTree>
    <p:extLst>
      <p:ext uri="{BB962C8B-B14F-4D97-AF65-F5344CB8AC3E}">
        <p14:creationId xmlns:p14="http://schemas.microsoft.com/office/powerpoint/2010/main" val="236538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7119501">
            <a:off x="3316128" y="-287054"/>
            <a:ext cx="2825743" cy="2676749"/>
          </a:xfrm>
          <a:prstGeom prst="rect">
            <a:avLst/>
          </a:prstGeom>
        </p:spPr>
      </p:pic>
      <p:grpSp>
        <p:nvGrpSpPr>
          <p:cNvPr id="5" name="Group 6"/>
          <p:cNvGrpSpPr>
            <a:grpSpLocks noChangeAspect="1"/>
          </p:cNvGrpSpPr>
          <p:nvPr/>
        </p:nvGrpSpPr>
        <p:grpSpPr>
          <a:xfrm>
            <a:off x="929159" y="7758262"/>
            <a:ext cx="7620000" cy="1567428"/>
            <a:chOff x="0" y="0"/>
            <a:chExt cx="4828540" cy="4716780"/>
          </a:xfrm>
          <a:solidFill>
            <a:schemeClr val="bg1"/>
          </a:solidFill>
        </p:grpSpPr>
        <p:sp>
          <p:nvSpPr>
            <p:cNvPr id="6"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pic>
        <p:nvPicPr>
          <p:cNvPr id="2" name="Picture 1"/>
          <p:cNvPicPr>
            <a:picLocks noChangeAspect="1"/>
          </p:cNvPicPr>
          <p:nvPr/>
        </p:nvPicPr>
        <p:blipFill>
          <a:blip r:embed="rId19"/>
          <a:stretch>
            <a:fillRect/>
          </a:stretch>
        </p:blipFill>
        <p:spPr>
          <a:xfrm>
            <a:off x="304800" y="2030015"/>
            <a:ext cx="7620000" cy="5715000"/>
          </a:xfrm>
          <a:prstGeom prst="rect">
            <a:avLst/>
          </a:prstGeom>
        </p:spPr>
      </p:pic>
      <p:pic>
        <p:nvPicPr>
          <p:cNvPr id="4" name="Picture 3"/>
          <p:cNvPicPr>
            <a:picLocks noChangeAspect="1"/>
          </p:cNvPicPr>
          <p:nvPr/>
        </p:nvPicPr>
        <p:blipFill>
          <a:blip r:embed="rId20"/>
          <a:stretch>
            <a:fillRect/>
          </a:stretch>
        </p:blipFill>
        <p:spPr>
          <a:xfrm>
            <a:off x="9700674" y="1412557"/>
            <a:ext cx="7855260" cy="5721668"/>
          </a:xfrm>
          <a:prstGeom prst="rect">
            <a:avLst/>
          </a:prstGeom>
        </p:spPr>
      </p:pic>
      <p:grpSp>
        <p:nvGrpSpPr>
          <p:cNvPr id="8" name="Group 6"/>
          <p:cNvGrpSpPr>
            <a:grpSpLocks noChangeAspect="1"/>
          </p:cNvGrpSpPr>
          <p:nvPr/>
        </p:nvGrpSpPr>
        <p:grpSpPr>
          <a:xfrm>
            <a:off x="9930854" y="7767072"/>
            <a:ext cx="7620000" cy="1567428"/>
            <a:chOff x="0" y="0"/>
            <a:chExt cx="4828540" cy="4716780"/>
          </a:xfrm>
          <a:solidFill>
            <a:schemeClr val="bg1"/>
          </a:solidFill>
        </p:grpSpPr>
        <p:sp>
          <p:nvSpPr>
            <p:cNvPr id="9"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11" name="TextBox 10"/>
          <p:cNvSpPr txBox="1"/>
          <p:nvPr/>
        </p:nvSpPr>
        <p:spPr>
          <a:xfrm>
            <a:off x="1529106" y="7734300"/>
            <a:ext cx="6624294" cy="1338828"/>
          </a:xfrm>
          <a:prstGeom prst="rect">
            <a:avLst/>
          </a:prstGeom>
          <a:noFill/>
        </p:spPr>
        <p:txBody>
          <a:bodyPr wrap="square" rtlCol="0">
            <a:spAutoFit/>
          </a:bodyPr>
          <a:lstStyle/>
          <a:p>
            <a:pPr algn="just">
              <a:lnSpc>
                <a:spcPct val="150000"/>
              </a:lnSpc>
            </a:pPr>
            <a:r>
              <a:rPr lang="en-US" sz="5400" dirty="0" err="1" smtClean="0">
                <a:solidFill>
                  <a:prstClr val="black"/>
                </a:solidFill>
                <a:latin typeface="Times New Roman" panose="02020603050405020304" pitchFamily="18" charset="0"/>
                <a:cs typeface="Times New Roman" panose="02020603050405020304" pitchFamily="18" charset="0"/>
              </a:rPr>
              <a:t>Lễ</a:t>
            </a:r>
            <a:r>
              <a:rPr lang="en-US" sz="5400" dirty="0" smtClean="0">
                <a:solidFill>
                  <a:prstClr val="black"/>
                </a:solidFill>
                <a:latin typeface="Times New Roman" panose="02020603050405020304" pitchFamily="18" charset="0"/>
                <a:cs typeface="Times New Roman" panose="02020603050405020304" pitchFamily="18" charset="0"/>
              </a:rPr>
              <a:t> </a:t>
            </a:r>
            <a:r>
              <a:rPr lang="en-US" sz="5400" dirty="0" err="1" smtClean="0">
                <a:solidFill>
                  <a:prstClr val="black"/>
                </a:solidFill>
                <a:latin typeface="Times New Roman" panose="02020603050405020304" pitchFamily="18" charset="0"/>
                <a:cs typeface="Times New Roman" panose="02020603050405020304" pitchFamily="18" charset="0"/>
              </a:rPr>
              <a:t>cầu</a:t>
            </a:r>
            <a:r>
              <a:rPr lang="en-US" sz="5400" dirty="0" smtClean="0">
                <a:solidFill>
                  <a:prstClr val="black"/>
                </a:solidFill>
                <a:latin typeface="Times New Roman" panose="02020603050405020304" pitchFamily="18" charset="0"/>
                <a:cs typeface="Times New Roman" panose="02020603050405020304" pitchFamily="18" charset="0"/>
              </a:rPr>
              <a:t> </a:t>
            </a:r>
            <a:r>
              <a:rPr lang="en-US" sz="5400" dirty="0" err="1" smtClean="0">
                <a:solidFill>
                  <a:prstClr val="black"/>
                </a:solidFill>
                <a:latin typeface="Times New Roman" panose="02020603050405020304" pitchFamily="18" charset="0"/>
                <a:cs typeface="Times New Roman" panose="02020603050405020304" pitchFamily="18" charset="0"/>
              </a:rPr>
              <a:t>ngư</a:t>
            </a:r>
            <a:r>
              <a:rPr lang="en-US" sz="5400" dirty="0" smtClean="0">
                <a:solidFill>
                  <a:prstClr val="black"/>
                </a:solidFill>
                <a:latin typeface="Times New Roman" panose="02020603050405020304" pitchFamily="18" charset="0"/>
                <a:cs typeface="Times New Roman" panose="02020603050405020304" pitchFamily="18" charset="0"/>
              </a:rPr>
              <a:t>- </a:t>
            </a:r>
            <a:r>
              <a:rPr lang="en-US" sz="5400" dirty="0" err="1" smtClean="0">
                <a:solidFill>
                  <a:prstClr val="black"/>
                </a:solidFill>
                <a:latin typeface="Times New Roman" panose="02020603050405020304" pitchFamily="18" charset="0"/>
                <a:cs typeface="Times New Roman" panose="02020603050405020304" pitchFamily="18" charset="0"/>
              </a:rPr>
              <a:t>Đà</a:t>
            </a:r>
            <a:r>
              <a:rPr lang="en-US" sz="5400" dirty="0" smtClean="0">
                <a:solidFill>
                  <a:prstClr val="black"/>
                </a:solidFill>
                <a:latin typeface="Times New Roman" panose="02020603050405020304" pitchFamily="18" charset="0"/>
                <a:cs typeface="Times New Roman" panose="02020603050405020304" pitchFamily="18" charset="0"/>
              </a:rPr>
              <a:t> </a:t>
            </a:r>
            <a:r>
              <a:rPr lang="en-US" sz="5400" dirty="0" err="1" smtClean="0">
                <a:solidFill>
                  <a:prstClr val="black"/>
                </a:solidFill>
                <a:latin typeface="Times New Roman" panose="02020603050405020304" pitchFamily="18" charset="0"/>
                <a:cs typeface="Times New Roman" panose="02020603050405020304" pitchFamily="18" charset="0"/>
              </a:rPr>
              <a:t>Nẵng</a:t>
            </a:r>
            <a:endParaRPr lang="vi-VN" sz="5400" dirty="0">
              <a:solidFill>
                <a:prstClr val="black"/>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0088360" y="7734300"/>
            <a:ext cx="7285240" cy="1338828"/>
          </a:xfrm>
          <a:prstGeom prst="rect">
            <a:avLst/>
          </a:prstGeom>
          <a:noFill/>
        </p:spPr>
        <p:txBody>
          <a:bodyPr wrap="square" rtlCol="0">
            <a:spAutoFit/>
          </a:bodyPr>
          <a:lstStyle/>
          <a:p>
            <a:pPr algn="just">
              <a:lnSpc>
                <a:spcPct val="150000"/>
              </a:lnSpc>
            </a:pPr>
            <a:r>
              <a:rPr lang="en-US" sz="5400" dirty="0" err="1" smtClean="0">
                <a:solidFill>
                  <a:prstClr val="black"/>
                </a:solidFill>
                <a:latin typeface="Times New Roman" panose="02020603050405020304" pitchFamily="18" charset="0"/>
                <a:cs typeface="Times New Roman" panose="02020603050405020304" pitchFamily="18" charset="0"/>
              </a:rPr>
              <a:t>Lễ</a:t>
            </a:r>
            <a:r>
              <a:rPr lang="en-US" sz="5400" dirty="0" smtClean="0">
                <a:solidFill>
                  <a:prstClr val="black"/>
                </a:solidFill>
                <a:latin typeface="Times New Roman" panose="02020603050405020304" pitchFamily="18" charset="0"/>
                <a:cs typeface="Times New Roman" panose="02020603050405020304" pitchFamily="18" charset="0"/>
              </a:rPr>
              <a:t> </a:t>
            </a:r>
            <a:r>
              <a:rPr lang="en-US" sz="5400" dirty="0" err="1" smtClean="0">
                <a:solidFill>
                  <a:prstClr val="black"/>
                </a:solidFill>
                <a:latin typeface="Times New Roman" panose="02020603050405020304" pitchFamily="18" charset="0"/>
                <a:cs typeface="Times New Roman" panose="02020603050405020304" pitchFamily="18" charset="0"/>
              </a:rPr>
              <a:t>cầu</a:t>
            </a:r>
            <a:r>
              <a:rPr lang="en-US" sz="5400" dirty="0" smtClean="0">
                <a:solidFill>
                  <a:prstClr val="black"/>
                </a:solidFill>
                <a:latin typeface="Times New Roman" panose="02020603050405020304" pitchFamily="18" charset="0"/>
                <a:cs typeface="Times New Roman" panose="02020603050405020304" pitchFamily="18" charset="0"/>
              </a:rPr>
              <a:t> </a:t>
            </a:r>
            <a:r>
              <a:rPr lang="en-US" sz="5400" dirty="0" err="1" smtClean="0">
                <a:solidFill>
                  <a:prstClr val="black"/>
                </a:solidFill>
                <a:latin typeface="Times New Roman" panose="02020603050405020304" pitchFamily="18" charset="0"/>
                <a:cs typeface="Times New Roman" panose="02020603050405020304" pitchFamily="18" charset="0"/>
              </a:rPr>
              <a:t>mưa</a:t>
            </a:r>
            <a:r>
              <a:rPr lang="en-US" sz="5400" dirty="0" smtClean="0">
                <a:solidFill>
                  <a:prstClr val="black"/>
                </a:solidFill>
                <a:latin typeface="Times New Roman" panose="02020603050405020304" pitchFamily="18" charset="0"/>
                <a:cs typeface="Times New Roman" panose="02020603050405020304" pitchFamily="18" charset="0"/>
              </a:rPr>
              <a:t>- </a:t>
            </a:r>
            <a:r>
              <a:rPr lang="en-US" sz="5400" dirty="0" err="1" smtClean="0">
                <a:solidFill>
                  <a:prstClr val="black"/>
                </a:solidFill>
                <a:latin typeface="Times New Roman" panose="02020603050405020304" pitchFamily="18" charset="0"/>
                <a:cs typeface="Times New Roman" panose="02020603050405020304" pitchFamily="18" charset="0"/>
              </a:rPr>
              <a:t>Chăm</a:t>
            </a:r>
            <a:r>
              <a:rPr lang="en-US" sz="5400" dirty="0" smtClean="0">
                <a:solidFill>
                  <a:prstClr val="black"/>
                </a:solidFill>
                <a:latin typeface="Times New Roman" panose="02020603050405020304" pitchFamily="18" charset="0"/>
                <a:cs typeface="Times New Roman" panose="02020603050405020304" pitchFamily="18" charset="0"/>
              </a:rPr>
              <a:t> </a:t>
            </a:r>
            <a:r>
              <a:rPr lang="en-US" sz="5400" dirty="0" err="1" smtClean="0">
                <a:solidFill>
                  <a:prstClr val="black"/>
                </a:solidFill>
                <a:latin typeface="Times New Roman" panose="02020603050405020304" pitchFamily="18" charset="0"/>
                <a:cs typeface="Times New Roman" panose="02020603050405020304" pitchFamily="18" charset="0"/>
              </a:rPr>
              <a:t>H’roi</a:t>
            </a:r>
            <a:endParaRPr lang="vi-VN" sz="5400" dirty="0">
              <a:solidFill>
                <a:prstClr val="black"/>
              </a:solidFill>
              <a:latin typeface="Times New Roman" panose="02020603050405020304" pitchFamily="18" charset="0"/>
              <a:cs typeface="Times New Roman" panose="02020603050405020304" pitchFamily="18" charset="0"/>
            </a:endParaRPr>
          </a:p>
        </p:txBody>
      </p:sp>
      <p:pic>
        <p:nvPicPr>
          <p:cNvPr id="13" name="Picture 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3182600" y="0"/>
            <a:ext cx="1177527" cy="1682182"/>
          </a:xfrm>
          <a:prstGeom prst="rect">
            <a:avLst/>
          </a:prstGeom>
        </p:spPr>
      </p:pic>
    </p:spTree>
    <p:extLst>
      <p:ext uri="{BB962C8B-B14F-4D97-AF65-F5344CB8AC3E}">
        <p14:creationId xmlns:p14="http://schemas.microsoft.com/office/powerpoint/2010/main" val="353105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647428">
            <a:off x="5619" y="437308"/>
            <a:ext cx="1404667" cy="773844"/>
          </a:xfrm>
          <a:prstGeom prst="rect">
            <a:avLst/>
          </a:prstGeom>
        </p:spPr>
      </p:pic>
      <p:grpSp>
        <p:nvGrpSpPr>
          <p:cNvPr id="15" name="Group 6"/>
          <p:cNvGrpSpPr>
            <a:grpSpLocks noChangeAspect="1"/>
          </p:cNvGrpSpPr>
          <p:nvPr/>
        </p:nvGrpSpPr>
        <p:grpSpPr>
          <a:xfrm>
            <a:off x="1509576" y="1119124"/>
            <a:ext cx="12252485" cy="4862576"/>
            <a:chOff x="0" y="0"/>
            <a:chExt cx="4828540" cy="4716780"/>
          </a:xfrm>
          <a:solidFill>
            <a:schemeClr val="bg1"/>
          </a:solidFill>
        </p:grpSpPr>
        <p:sp>
          <p:nvSpPr>
            <p:cNvPr id="1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pic>
        <p:nvPicPr>
          <p:cNvPr id="4" name="Picture 3"/>
          <p:cNvPicPr>
            <a:picLocks noChangeAspect="1"/>
          </p:cNvPicPr>
          <p:nvPr/>
        </p:nvPicPr>
        <p:blipFill>
          <a:blip r:embed="rId13">
            <a:extLst>
              <a:ext uri="{BEBA8EAE-BF5A-486C-A8C5-ECC9F3942E4B}">
                <a14:imgProps xmlns:a14="http://schemas.microsoft.com/office/drawing/2010/main">
                  <a14:imgLayer r:embed="rId14">
                    <a14:imgEffect>
                      <a14:backgroundRemoval t="4831" b="99195" l="7897" r="89949"/>
                    </a14:imgEffect>
                  </a14:imgLayer>
                </a14:imgProps>
              </a:ext>
            </a:extLst>
          </a:blip>
          <a:stretch>
            <a:fillRect/>
          </a:stretch>
        </p:blipFill>
        <p:spPr>
          <a:xfrm>
            <a:off x="9861411" y="4265847"/>
            <a:ext cx="9839460" cy="6266979"/>
          </a:xfrm>
          <a:prstGeom prst="rect">
            <a:avLst/>
          </a:prstGeom>
        </p:spPr>
      </p:pic>
      <p:sp>
        <p:nvSpPr>
          <p:cNvPr id="23" name="TextBox 13"/>
          <p:cNvSpPr txBox="1"/>
          <p:nvPr/>
        </p:nvSpPr>
        <p:spPr>
          <a:xfrm>
            <a:off x="2186752" y="2095500"/>
            <a:ext cx="10911023" cy="3046988"/>
          </a:xfrm>
          <a:prstGeom prst="rect">
            <a:avLst/>
          </a:prstGeom>
        </p:spPr>
        <p:txBody>
          <a:bodyPr wrap="square" lIns="0" tIns="0" rIns="0" bIns="0" rtlCol="0" anchor="t">
            <a:spAutoFit/>
          </a:bodyPr>
          <a:lstStyle/>
          <a:p>
            <a:pPr algn="just">
              <a:lnSpc>
                <a:spcPct val="150000"/>
              </a:lnSpc>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Viết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đoạn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văn</a:t>
            </a:r>
            <a:r>
              <a:rPr lang="en-US" sz="4400" dirty="0" smtClean="0">
                <a:solidFill>
                  <a:srgbClr val="000000"/>
                </a:solidFill>
                <a:latin typeface="Times New Roman" panose="02020603050405020304" pitchFamily="18" charset="0"/>
                <a:cs typeface="Times New Roman" panose="02020603050405020304" pitchFamily="18" charset="0"/>
              </a:rPr>
              <a:t> (5-7 </a:t>
            </a:r>
            <a:r>
              <a:rPr lang="en-US" sz="4400" dirty="0" err="1" smtClean="0">
                <a:solidFill>
                  <a:srgbClr val="000000"/>
                </a:solidFill>
                <a:latin typeface="Times New Roman" panose="02020603050405020304" pitchFamily="18" charset="0"/>
                <a:cs typeface="Times New Roman" panose="02020603050405020304" pitchFamily="18" charset="0"/>
              </a:rPr>
              <a:t>câu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nêu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cảm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nhận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của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em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về</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những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giá</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trị</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sống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được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bộc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lộ</a:t>
            </a:r>
            <a:r>
              <a:rPr lang="en-US" sz="4400" dirty="0" smtClean="0">
                <a:solidFill>
                  <a:srgbClr val="000000"/>
                </a:solidFill>
                <a:latin typeface="Times New Roman" panose="02020603050405020304" pitchFamily="18" charset="0"/>
                <a:cs typeface="Times New Roman" panose="02020603050405020304" pitchFamily="18" charset="0"/>
              </a:rPr>
              <a:t> qua </a:t>
            </a:r>
            <a:r>
              <a:rPr lang="en-US" sz="4400" dirty="0" err="1" smtClean="0">
                <a:solidFill>
                  <a:srgbClr val="000000"/>
                </a:solidFill>
                <a:latin typeface="Times New Roman" panose="02020603050405020304" pitchFamily="18" charset="0"/>
                <a:cs typeface="Times New Roman" panose="02020603050405020304" pitchFamily="18" charset="0"/>
              </a:rPr>
              <a:t>văn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bản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Lễ</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rửa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làng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của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người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Lô</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Lô</a:t>
            </a:r>
            <a:r>
              <a:rPr lang="en-US" sz="4400" dirty="0" smtClean="0">
                <a:solidFill>
                  <a:srgbClr val="000000"/>
                </a:solidFill>
                <a:latin typeface="Times New Roman" panose="02020603050405020304" pitchFamily="18" charset="0"/>
                <a:cs typeface="Times New Roman" panose="02020603050405020304" pitchFamily="18" charset="0"/>
              </a:rPr>
              <a:t>”</a:t>
            </a:r>
            <a:endParaRPr lang="vi-VN" sz="4400" b="1" dirty="0">
              <a:solidFill>
                <a:srgbClr val="000000"/>
              </a:solidFill>
              <a:latin typeface="Times New Roman" panose="02020603050405020304" pitchFamily="18" charset="0"/>
              <a:cs typeface="Times New Roman" panose="02020603050405020304" pitchFamily="18" charset="0"/>
            </a:endParaRPr>
          </a:p>
        </p:txBody>
      </p:sp>
      <p:pic>
        <p:nvPicPr>
          <p:cNvPr id="8" name="Picture 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133335" y="-934126"/>
            <a:ext cx="5350213" cy="4114800"/>
          </a:xfrm>
          <a:prstGeom prst="rect">
            <a:avLst/>
          </a:prstGeom>
        </p:spPr>
      </p:pic>
    </p:spTree>
    <p:extLst>
      <p:ext uri="{BB962C8B-B14F-4D97-AF65-F5344CB8AC3E}">
        <p14:creationId xmlns:p14="http://schemas.microsoft.com/office/powerpoint/2010/main" val="380912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ình hiệu Rung chuông vàng (2007 - 2010)">
            <a:hlinkClick r:id="" action="ppaction://media"/>
          </p:cNvPr>
          <p:cNvPicPr>
            <a:picLocks noGrp="1" noChangeAspect="1"/>
          </p:cNvPicPr>
          <p:nvPr>
            <p:ph idx="1"/>
            <a:audioFile r:link="rId1"/>
            <p:extLst>
              <p:ext uri="{DAA4B4D4-6D71-4841-9C94-3DE7FCFB9230}">
                <p14:media xmlns:p14="http://schemas.microsoft.com/office/powerpoint/2010/main" r:embed="rId2">
                  <p14:trim st="3080"/>
                </p14:media>
              </p:ext>
            </p:extLst>
          </p:nvPr>
        </p:nvPicPr>
        <p:blipFill>
          <a:blip r:embed="rId5"/>
          <a:stretch>
            <a:fillRect/>
          </a:stretch>
        </p:blipFill>
        <p:spPr>
          <a:xfrm>
            <a:off x="20116800" y="4914900"/>
            <a:ext cx="914400" cy="914400"/>
          </a:xfr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8291134" cy="10287000"/>
          </a:xfrm>
          <a:prstGeom prst="rect">
            <a:avLst/>
          </a:prstGeom>
        </p:spPr>
      </p:pic>
      <p:sp>
        <p:nvSpPr>
          <p:cNvPr id="6" name="Rectangle 5"/>
          <p:cNvSpPr/>
          <p:nvPr/>
        </p:nvSpPr>
        <p:spPr>
          <a:xfrm>
            <a:off x="5601103" y="3913390"/>
            <a:ext cx="11988538" cy="3831818"/>
          </a:xfrm>
          <a:prstGeom prst="rect">
            <a:avLst/>
          </a:prstGeom>
          <a:noFill/>
        </p:spPr>
        <p:txBody>
          <a:bodyPr wrap="none" lIns="137160" tIns="68580" rIns="137160" bIns="68580">
            <a:spAutoFit/>
            <a:scene3d>
              <a:camera prst="orthographicFront"/>
              <a:lightRig rig="threePt" dir="t"/>
            </a:scene3d>
            <a:sp3d extrusionH="57150">
              <a:bevelT w="82550" h="38100" prst="coolSlant"/>
            </a:sp3d>
          </a:bodyPr>
          <a:lstStyle/>
          <a:p>
            <a:pPr algn="ctr" defTabSz="1371600"/>
            <a:r>
              <a:rPr lang="en-US" sz="12000" b="1" dirty="0">
                <a:ln w="0"/>
                <a:solidFill>
                  <a:srgbClr val="FF0000"/>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t>RUNG</a:t>
            </a:r>
          </a:p>
          <a:p>
            <a:pPr algn="ctr" defTabSz="1371600"/>
            <a:r>
              <a:rPr lang="en-US" sz="12000" b="1" dirty="0">
                <a:ln w="0"/>
                <a:solidFill>
                  <a:srgbClr val="FF0000"/>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t>CHUÔNG VÀNG</a:t>
            </a:r>
          </a:p>
        </p:txBody>
      </p:sp>
    </p:spTree>
    <p:extLst>
      <p:ext uri="{BB962C8B-B14F-4D97-AF65-F5344CB8AC3E}">
        <p14:creationId xmlns:p14="http://schemas.microsoft.com/office/powerpoint/2010/main" val="306809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3086100" y="397847"/>
            <a:ext cx="7086600" cy="1338828"/>
          </a:xfrm>
          <a:prstGeom prst="rect">
            <a:avLst/>
          </a:prstGeom>
          <a:noFill/>
        </p:spPr>
        <p:txBody>
          <a:bodyPr wrap="square" rtlCol="0">
            <a:spAutoFit/>
          </a:bodyPr>
          <a:lstStyle/>
          <a:p>
            <a:pPr defTabSz="1371600"/>
            <a:r>
              <a:rPr lang="en-US" sz="8100" dirty="0">
                <a:solidFill>
                  <a:srgbClr val="FFFF00"/>
                </a:solidFill>
                <a:latin typeface="Times New Roman" panose="02020603050405020304" pitchFamily="18" charset="0"/>
                <a:cs typeface="Times New Roman" panose="02020603050405020304" pitchFamily="18" charset="0"/>
              </a:rPr>
              <a:t>CÂU HỎI 1 </a:t>
            </a:r>
          </a:p>
        </p:txBody>
      </p:sp>
      <p:graphicFrame>
        <p:nvGraphicFramePr>
          <p:cNvPr id="34" name="Object 33"/>
          <p:cNvGraphicFramePr>
            <a:graphicFrameLocks noChangeAspect="1"/>
          </p:cNvGraphicFramePr>
          <p:nvPr>
            <p:extLst>
              <p:ext uri="{D42A27DB-BD31-4B8C-83A1-F6EECF244321}">
                <p14:modId xmlns:p14="http://schemas.microsoft.com/office/powerpoint/2010/main" val="574236602"/>
              </p:ext>
            </p:extLst>
          </p:nvPr>
        </p:nvGraphicFramePr>
        <p:xfrm>
          <a:off x="9477377" y="3557588"/>
          <a:ext cx="171450" cy="266700"/>
        </p:xfrm>
        <a:graphic>
          <a:graphicData uri="http://schemas.openxmlformats.org/presentationml/2006/ole">
            <mc:AlternateContent xmlns:mc="http://schemas.openxmlformats.org/markup-compatibility/2006">
              <mc:Choice xmlns:v="urn:schemas-microsoft-com:vml" Requires="v">
                <p:oleObj spid="_x0000_s1073" name="Equation" r:id="rId11" imgW="114102" imgH="177492" progId="Equation.DSMT4">
                  <p:embed/>
                </p:oleObj>
              </mc:Choice>
              <mc:Fallback>
                <p:oleObj name="Equation" r:id="rId11" imgW="114102" imgH="177492" progId="Equation.DSMT4">
                  <p:embed/>
                  <p:pic>
                    <p:nvPicPr>
                      <p:cNvPr id="0" name="Picture 4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7"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48691" y="8354706"/>
            <a:ext cx="8753954" cy="1200329"/>
          </a:xfrm>
          <a:prstGeom prst="rect">
            <a:avLst/>
          </a:prstGeom>
          <a:solidFill>
            <a:schemeClr val="tx1">
              <a:alpha val="47000"/>
            </a:schemeClr>
          </a:solidFill>
        </p:spPr>
        <p:txBody>
          <a:bodyPr wrap="square" rtlCol="0">
            <a:spAutoFit/>
          </a:bodyPr>
          <a:lstStyle/>
          <a:p>
            <a:pPr defTabSz="1371600"/>
            <a:r>
              <a:rPr lang="en-US" sz="7200" dirty="0" err="1" smtClean="0">
                <a:solidFill>
                  <a:prstClr val="white"/>
                </a:solidFill>
                <a:latin typeface="Times New Roman" panose="02020603050405020304" pitchFamily="18" charset="0"/>
                <a:cs typeface="Times New Roman" panose="02020603050405020304" pitchFamily="18" charset="0"/>
              </a:rPr>
              <a:t>Lễ</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mừng</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ngô</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mới</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999995" y="3316814"/>
            <a:ext cx="15955494" cy="1200329"/>
          </a:xfrm>
          <a:prstGeom prst="rect">
            <a:avLst/>
          </a:prstGeom>
          <a:solidFill>
            <a:schemeClr val="tx1">
              <a:alpha val="47000"/>
            </a:schemeClr>
          </a:solidFill>
        </p:spPr>
        <p:txBody>
          <a:bodyPr wrap="square" rtlCol="0">
            <a:spAutoFit/>
          </a:bodyPr>
          <a:lstStyle/>
          <a:p>
            <a:pPr defTabSz="1371600"/>
            <a:r>
              <a:rPr lang="en-US" sz="7200" dirty="0" smtClean="0">
                <a:solidFill>
                  <a:prstClr val="white"/>
                </a:solidFill>
                <a:latin typeface="Times New Roman" panose="02020603050405020304" pitchFamily="18" charset="0"/>
                <a:cs typeface="Times New Roman" panose="02020603050405020304" pitchFamily="18" charset="0"/>
              </a:rPr>
              <a:t>“</a:t>
            </a:r>
            <a:r>
              <a:rPr lang="en-US" sz="7200" dirty="0" err="1" smtClean="0">
                <a:solidFill>
                  <a:prstClr val="white"/>
                </a:solidFill>
                <a:latin typeface="Times New Roman" panose="02020603050405020304" pitchFamily="18" charset="0"/>
                <a:cs typeface="Times New Roman" panose="02020603050405020304" pitchFamily="18" charset="0"/>
              </a:rPr>
              <a:t>Lễ</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rửa</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làng</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còn</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có</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tên</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gọi</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khác</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là</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gì</a:t>
            </a:r>
            <a:r>
              <a:rPr lang="en-US" sz="7200" dirty="0" smtClean="0">
                <a:solidFill>
                  <a:prstClr val="white"/>
                </a:solidFill>
                <a:latin typeface="Times New Roman" panose="02020603050405020304" pitchFamily="18" charset="0"/>
                <a:cs typeface="Times New Roman" panose="02020603050405020304" pitchFamily="18" charset="0"/>
              </a:rPr>
              <a:t>?</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685801" y="6844607"/>
            <a:ext cx="5305426" cy="1338828"/>
          </a:xfrm>
          <a:prstGeom prst="rect">
            <a:avLst/>
          </a:prstGeom>
          <a:noFill/>
        </p:spPr>
        <p:txBody>
          <a:bodyPr wrap="square" rtlCol="0">
            <a:spAutoFit/>
          </a:bodyPr>
          <a:lstStyle/>
          <a:p>
            <a:pPr defTabSz="1371600"/>
            <a:r>
              <a:rPr lang="en-US" sz="8100" i="1" u="sng" dirty="0" err="1">
                <a:solidFill>
                  <a:srgbClr val="FFFF00"/>
                </a:solidFill>
                <a:latin typeface="Times New Roman" panose="02020603050405020304" pitchFamily="18" charset="0"/>
                <a:cs typeface="Times New Roman" panose="02020603050405020304" pitchFamily="18" charset="0"/>
              </a:rPr>
              <a:t>Đáp</a:t>
            </a:r>
            <a:r>
              <a:rPr lang="en-US" sz="8100" i="1" u="sng" dirty="0">
                <a:solidFill>
                  <a:srgbClr val="FFFF00"/>
                </a:solidFill>
                <a:latin typeface="Times New Roman" panose="02020603050405020304" pitchFamily="18" charset="0"/>
                <a:cs typeface="Times New Roman" panose="02020603050405020304" pitchFamily="18" charset="0"/>
              </a:rPr>
              <a:t> </a:t>
            </a:r>
            <a:r>
              <a:rPr lang="en-US" sz="8100" i="1" u="sng" dirty="0" err="1">
                <a:solidFill>
                  <a:srgbClr val="FFFF00"/>
                </a:solidFill>
                <a:latin typeface="Times New Roman" panose="02020603050405020304" pitchFamily="18" charset="0"/>
                <a:cs typeface="Times New Roman" panose="02020603050405020304" pitchFamily="18" charset="0"/>
              </a:rPr>
              <a:t>án</a:t>
            </a:r>
            <a:r>
              <a:rPr lang="en-US" sz="81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5946391"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6083252" y="755340"/>
            <a:ext cx="1671760" cy="1480204"/>
          </a:xfrm>
          <a:prstGeom prst="ellipse">
            <a:avLst/>
          </a:prstGeom>
          <a:ln>
            <a:noFill/>
          </a:ln>
          <a:effectLst>
            <a:softEdge rad="112500"/>
          </a:effectLst>
          <a:extLst/>
        </p:spPr>
      </p:pic>
      <p:sp>
        <p:nvSpPr>
          <p:cNvPr id="38" name="Hình chữ nhật 85"/>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5896596" y="255423"/>
            <a:ext cx="2045068"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6106783" y="899300"/>
            <a:ext cx="1624698" cy="161530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1371600">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4678" y="26651"/>
            <a:ext cx="2561236" cy="256517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6869892" y="9029700"/>
            <a:ext cx="914400" cy="914400"/>
          </a:xfrm>
          <a:prstGeom prst="rect">
            <a:avLst/>
          </a:prstGeom>
        </p:spPr>
      </p:pic>
    </p:spTree>
    <p:extLst>
      <p:ext uri="{BB962C8B-B14F-4D97-AF65-F5344CB8AC3E}">
        <p14:creationId xmlns:p14="http://schemas.microsoft.com/office/powerpoint/2010/main" val="2182407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3086100" y="397847"/>
            <a:ext cx="7086600" cy="1338828"/>
          </a:xfrm>
          <a:prstGeom prst="rect">
            <a:avLst/>
          </a:prstGeom>
          <a:noFill/>
        </p:spPr>
        <p:txBody>
          <a:bodyPr wrap="square" rtlCol="0">
            <a:spAutoFit/>
          </a:bodyPr>
          <a:lstStyle/>
          <a:p>
            <a:pPr defTabSz="1371600"/>
            <a:r>
              <a:rPr lang="en-US" sz="8100" dirty="0">
                <a:solidFill>
                  <a:srgbClr val="FFFF00"/>
                </a:solidFill>
                <a:latin typeface="Times New Roman" panose="02020603050405020304" pitchFamily="18" charset="0"/>
                <a:cs typeface="Times New Roman" panose="02020603050405020304" pitchFamily="18" charset="0"/>
              </a:rPr>
              <a:t>CÂU HỎI 2</a:t>
            </a:r>
          </a:p>
        </p:txBody>
      </p:sp>
      <p:graphicFrame>
        <p:nvGraphicFramePr>
          <p:cNvPr id="34" name="Object 33"/>
          <p:cNvGraphicFramePr>
            <a:graphicFrameLocks noChangeAspect="1"/>
          </p:cNvGraphicFramePr>
          <p:nvPr>
            <p:extLst>
              <p:ext uri="{D42A27DB-BD31-4B8C-83A1-F6EECF244321}">
                <p14:modId xmlns:p14="http://schemas.microsoft.com/office/powerpoint/2010/main" val="4269804550"/>
              </p:ext>
            </p:extLst>
          </p:nvPr>
        </p:nvGraphicFramePr>
        <p:xfrm>
          <a:off x="9477377" y="3557588"/>
          <a:ext cx="171450" cy="266700"/>
        </p:xfrm>
        <a:graphic>
          <a:graphicData uri="http://schemas.openxmlformats.org/presentationml/2006/ole">
            <mc:AlternateContent xmlns:mc="http://schemas.openxmlformats.org/markup-compatibility/2006">
              <mc:Choice xmlns:v="urn:schemas-microsoft-com:vml" Requires="v">
                <p:oleObj spid="_x0000_s2097" name="Equation" r:id="rId11" imgW="114102" imgH="177492" progId="Equation.DSMT4">
                  <p:embed/>
                </p:oleObj>
              </mc:Choice>
              <mc:Fallback>
                <p:oleObj name="Equation" r:id="rId11" imgW="114102" imgH="177492" progId="Equation.DSMT4">
                  <p:embed/>
                  <p:pic>
                    <p:nvPicPr>
                      <p:cNvPr id="0" name="Picture 4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7"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48690" y="7783206"/>
            <a:ext cx="14367512" cy="1200329"/>
          </a:xfrm>
          <a:prstGeom prst="rect">
            <a:avLst/>
          </a:prstGeom>
          <a:solidFill>
            <a:schemeClr val="tx1">
              <a:alpha val="47000"/>
            </a:schemeClr>
          </a:solidFill>
        </p:spPr>
        <p:txBody>
          <a:bodyPr wrap="square" rtlCol="0">
            <a:spAutoFit/>
          </a:bodyPr>
          <a:lstStyle/>
          <a:p>
            <a:pPr defTabSz="1371600"/>
            <a:r>
              <a:rPr lang="en-US" sz="7200" dirty="0" err="1" smtClean="0">
                <a:solidFill>
                  <a:prstClr val="white"/>
                </a:solidFill>
                <a:latin typeface="Times New Roman" panose="02020603050405020304" pitchFamily="18" charset="0"/>
                <a:cs typeface="Times New Roman" panose="02020603050405020304" pitchFamily="18" charset="0"/>
              </a:rPr>
              <a:t>Vào</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tháng</a:t>
            </a:r>
            <a:r>
              <a:rPr lang="en-US" sz="7200" dirty="0" smtClean="0">
                <a:solidFill>
                  <a:prstClr val="white"/>
                </a:solidFill>
                <a:latin typeface="Times New Roman" panose="02020603050405020304" pitchFamily="18" charset="0"/>
                <a:cs typeface="Times New Roman" panose="02020603050405020304" pitchFamily="18" charset="0"/>
              </a:rPr>
              <a:t> 5 </a:t>
            </a:r>
            <a:r>
              <a:rPr lang="en-US" sz="7200" dirty="0" err="1" smtClean="0">
                <a:solidFill>
                  <a:prstClr val="white"/>
                </a:solidFill>
                <a:latin typeface="Times New Roman" panose="02020603050405020304" pitchFamily="18" charset="0"/>
                <a:cs typeface="Times New Roman" panose="02020603050405020304" pitchFamily="18" charset="0"/>
              </a:rPr>
              <a:t>hoặc</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tháng</a:t>
            </a:r>
            <a:r>
              <a:rPr lang="en-US" sz="7200" dirty="0" smtClean="0">
                <a:solidFill>
                  <a:prstClr val="white"/>
                </a:solidFill>
                <a:latin typeface="Times New Roman" panose="02020603050405020304" pitchFamily="18" charset="0"/>
                <a:cs typeface="Times New Roman" panose="02020603050405020304" pitchFamily="18" charset="0"/>
              </a:rPr>
              <a:t> 6 </a:t>
            </a:r>
            <a:r>
              <a:rPr lang="en-US" sz="7200" dirty="0" err="1" smtClean="0">
                <a:solidFill>
                  <a:prstClr val="white"/>
                </a:solidFill>
                <a:latin typeface="Times New Roman" panose="02020603050405020304" pitchFamily="18" charset="0"/>
                <a:cs typeface="Times New Roman" panose="02020603050405020304" pitchFamily="18" charset="0"/>
              </a:rPr>
              <a:t>âm</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lịch</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999995" y="3316814"/>
            <a:ext cx="15955494" cy="1200329"/>
          </a:xfrm>
          <a:prstGeom prst="rect">
            <a:avLst/>
          </a:prstGeom>
          <a:solidFill>
            <a:schemeClr val="tx1">
              <a:alpha val="47000"/>
            </a:schemeClr>
          </a:solidFill>
        </p:spPr>
        <p:txBody>
          <a:bodyPr wrap="square" rtlCol="0">
            <a:spAutoFit/>
          </a:bodyPr>
          <a:lstStyle/>
          <a:p>
            <a:pPr defTabSz="1371600"/>
            <a:r>
              <a:rPr lang="en-US" sz="7200" dirty="0" err="1" smtClean="0">
                <a:solidFill>
                  <a:prstClr val="white"/>
                </a:solidFill>
                <a:latin typeface="Times New Roman" panose="02020603050405020304" pitchFamily="18" charset="0"/>
                <a:cs typeface="Times New Roman" panose="02020603050405020304" pitchFamily="18" charset="0"/>
              </a:rPr>
              <a:t>Thời</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điểm</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diễn</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ra</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lễ</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rửa</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làng</a:t>
            </a:r>
            <a:r>
              <a:rPr lang="en-US" sz="7200" dirty="0" smtClean="0">
                <a:solidFill>
                  <a:prstClr val="white"/>
                </a:solidFill>
                <a:latin typeface="Times New Roman" panose="02020603050405020304" pitchFamily="18" charset="0"/>
                <a:cs typeface="Times New Roman" panose="02020603050405020304" pitchFamily="18" charset="0"/>
              </a:rPr>
              <a:t>.</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685801" y="6215955"/>
            <a:ext cx="5305426" cy="1338828"/>
          </a:xfrm>
          <a:prstGeom prst="rect">
            <a:avLst/>
          </a:prstGeom>
          <a:noFill/>
        </p:spPr>
        <p:txBody>
          <a:bodyPr wrap="square" rtlCol="0">
            <a:spAutoFit/>
          </a:bodyPr>
          <a:lstStyle/>
          <a:p>
            <a:pPr defTabSz="1371600"/>
            <a:r>
              <a:rPr lang="en-US" sz="8100" i="1" u="sng" dirty="0" err="1">
                <a:solidFill>
                  <a:srgbClr val="FFFF00"/>
                </a:solidFill>
                <a:latin typeface="Times New Roman" panose="02020603050405020304" pitchFamily="18" charset="0"/>
                <a:cs typeface="Times New Roman" panose="02020603050405020304" pitchFamily="18" charset="0"/>
              </a:rPr>
              <a:t>Đáp</a:t>
            </a:r>
            <a:r>
              <a:rPr lang="en-US" sz="8100" i="1" u="sng" dirty="0">
                <a:solidFill>
                  <a:srgbClr val="FFFF00"/>
                </a:solidFill>
                <a:latin typeface="Times New Roman" panose="02020603050405020304" pitchFamily="18" charset="0"/>
                <a:cs typeface="Times New Roman" panose="02020603050405020304" pitchFamily="18" charset="0"/>
              </a:rPr>
              <a:t> </a:t>
            </a:r>
            <a:r>
              <a:rPr lang="en-US" sz="8100" i="1" u="sng" dirty="0" err="1">
                <a:solidFill>
                  <a:srgbClr val="FFFF00"/>
                </a:solidFill>
                <a:latin typeface="Times New Roman" panose="02020603050405020304" pitchFamily="18" charset="0"/>
                <a:cs typeface="Times New Roman" panose="02020603050405020304" pitchFamily="18" charset="0"/>
              </a:rPr>
              <a:t>án</a:t>
            </a:r>
            <a:r>
              <a:rPr lang="en-US" sz="81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5946391"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6083252" y="755340"/>
            <a:ext cx="1671760" cy="1480204"/>
          </a:xfrm>
          <a:prstGeom prst="ellipse">
            <a:avLst/>
          </a:prstGeom>
          <a:ln>
            <a:noFill/>
          </a:ln>
          <a:effectLst>
            <a:softEdge rad="112500"/>
          </a:effectLst>
          <a:extLst/>
        </p:spPr>
      </p:pic>
      <p:sp>
        <p:nvSpPr>
          <p:cNvPr id="38" name="Hình chữ nhật 85"/>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5896596" y="255423"/>
            <a:ext cx="2045068"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6130315" y="976528"/>
            <a:ext cx="1624698" cy="161530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1371600">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6869892" y="9029700"/>
            <a:ext cx="914400" cy="914400"/>
          </a:xfrm>
          <a:prstGeom prst="rect">
            <a:avLst/>
          </a:prstGeom>
        </p:spPr>
      </p:pic>
      <p:pic>
        <p:nvPicPr>
          <p:cNvPr id="6" name="Picture 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14678" y="26651"/>
            <a:ext cx="2561236" cy="2565178"/>
          </a:xfrm>
          <a:prstGeom prst="rect">
            <a:avLst/>
          </a:prstGeom>
        </p:spPr>
      </p:pic>
    </p:spTree>
    <p:extLst>
      <p:ext uri="{BB962C8B-B14F-4D97-AF65-F5344CB8AC3E}">
        <p14:creationId xmlns:p14="http://schemas.microsoft.com/office/powerpoint/2010/main" val="1516424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3"/>
                </p:tgtEl>
              </p:cMediaNode>
            </p:audio>
          </p:childTnLst>
        </p:cTn>
      </p:par>
    </p:tnLst>
    <p:bldLst>
      <p:bldP spid="32" grpId="0"/>
      <p:bldP spid="35" grpId="0" animBg="1"/>
      <p:bldP spid="36"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3086100" y="397847"/>
            <a:ext cx="7086600" cy="1338828"/>
          </a:xfrm>
          <a:prstGeom prst="rect">
            <a:avLst/>
          </a:prstGeom>
          <a:noFill/>
        </p:spPr>
        <p:txBody>
          <a:bodyPr wrap="square" rtlCol="0">
            <a:spAutoFit/>
          </a:bodyPr>
          <a:lstStyle/>
          <a:p>
            <a:pPr defTabSz="1371600"/>
            <a:r>
              <a:rPr lang="en-US" sz="8100" dirty="0">
                <a:solidFill>
                  <a:srgbClr val="FFFF00"/>
                </a:solidFill>
                <a:latin typeface="Times New Roman" panose="02020603050405020304" pitchFamily="18" charset="0"/>
                <a:cs typeface="Times New Roman" panose="02020603050405020304" pitchFamily="18" charset="0"/>
              </a:rPr>
              <a:t>CÂU </a:t>
            </a:r>
            <a:r>
              <a:rPr lang="en-US" sz="8100">
                <a:solidFill>
                  <a:srgbClr val="FFFF00"/>
                </a:solidFill>
                <a:latin typeface="Times New Roman" panose="02020603050405020304" pitchFamily="18" charset="0"/>
                <a:cs typeface="Times New Roman" panose="02020603050405020304" pitchFamily="18" charset="0"/>
              </a:rPr>
              <a:t>HỎI 3 </a:t>
            </a:r>
            <a:endParaRPr lang="en-US" sz="8100" dirty="0">
              <a:solidFill>
                <a:srgbClr val="FFFF00"/>
              </a:solidFill>
              <a:latin typeface="Times New Roman" panose="02020603050405020304" pitchFamily="18" charset="0"/>
              <a:cs typeface="Times New Roman" panose="02020603050405020304" pitchFamily="18"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1268589523"/>
              </p:ext>
            </p:extLst>
          </p:nvPr>
        </p:nvGraphicFramePr>
        <p:xfrm>
          <a:off x="9477377" y="3557588"/>
          <a:ext cx="171450" cy="266700"/>
        </p:xfrm>
        <a:graphic>
          <a:graphicData uri="http://schemas.openxmlformats.org/presentationml/2006/ole">
            <mc:AlternateContent xmlns:mc="http://schemas.openxmlformats.org/markup-compatibility/2006">
              <mc:Choice xmlns:v="urn:schemas-microsoft-com:vml" Requires="v">
                <p:oleObj spid="_x0000_s3121" name="Equation" r:id="rId11" imgW="114102" imgH="177492" progId="Equation.DSMT4">
                  <p:embed/>
                </p:oleObj>
              </mc:Choice>
              <mc:Fallback>
                <p:oleObj name="Equation" r:id="rId11" imgW="114102" imgH="177492" progId="Equation.DSMT4">
                  <p:embed/>
                  <p:pic>
                    <p:nvPicPr>
                      <p:cNvPr id="0" name="Picture 4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7"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48690" y="7783206"/>
            <a:ext cx="14519909" cy="2308324"/>
          </a:xfrm>
          <a:prstGeom prst="rect">
            <a:avLst/>
          </a:prstGeom>
          <a:solidFill>
            <a:schemeClr val="tx1">
              <a:alpha val="47000"/>
            </a:schemeClr>
          </a:solidFill>
        </p:spPr>
        <p:txBody>
          <a:bodyPr wrap="square" rtlCol="0">
            <a:spAutoFit/>
          </a:bodyPr>
          <a:lstStyle/>
          <a:p>
            <a:pPr defTabSz="1371600"/>
            <a:r>
              <a:rPr lang="en-US" sz="7200" dirty="0" err="1" smtClean="0">
                <a:solidFill>
                  <a:prstClr val="white"/>
                </a:solidFill>
                <a:latin typeface="Times New Roman" panose="02020603050405020304" pitchFamily="18" charset="0"/>
                <a:cs typeface="Times New Roman" panose="02020603050405020304" pitchFamily="18" charset="0"/>
              </a:rPr>
              <a:t>Chuẩn</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bị</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lễ</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vật</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thẻ</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hương</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chén</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nước</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giấy</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trúc</a:t>
            </a:r>
            <a:r>
              <a:rPr lang="en-US" sz="7200" dirty="0" smtClean="0">
                <a:solidFill>
                  <a:prstClr val="white"/>
                </a:solidFill>
                <a:latin typeface="Times New Roman" panose="02020603050405020304" pitchFamily="18" charset="0"/>
                <a:cs typeface="Times New Roman" panose="02020603050405020304" pitchFamily="18" charset="0"/>
              </a:rPr>
              <a:t>, con </a:t>
            </a:r>
            <a:r>
              <a:rPr lang="en-US" sz="7200" dirty="0" err="1" smtClean="0">
                <a:solidFill>
                  <a:prstClr val="white"/>
                </a:solidFill>
                <a:latin typeface="Times New Roman" panose="02020603050405020304" pitchFamily="18" charset="0"/>
                <a:cs typeface="Times New Roman" panose="02020603050405020304" pitchFamily="18" charset="0"/>
              </a:rPr>
              <a:t>gà</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trống</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999995" y="3316815"/>
            <a:ext cx="15955494" cy="2308324"/>
          </a:xfrm>
          <a:prstGeom prst="rect">
            <a:avLst/>
          </a:prstGeom>
          <a:solidFill>
            <a:schemeClr val="tx1">
              <a:alpha val="47000"/>
            </a:schemeClr>
          </a:solidFill>
        </p:spPr>
        <p:txBody>
          <a:bodyPr wrap="square" rtlCol="0">
            <a:spAutoFit/>
          </a:bodyPr>
          <a:lstStyle/>
          <a:p>
            <a:pPr defTabSz="1371600"/>
            <a:r>
              <a:rPr lang="en-US" sz="7200" dirty="0" err="1" smtClean="0">
                <a:solidFill>
                  <a:prstClr val="white"/>
                </a:solidFill>
                <a:latin typeface="Times New Roman" panose="02020603050405020304" pitchFamily="18" charset="0"/>
                <a:cs typeface="Times New Roman" panose="02020603050405020304" pitchFamily="18" charset="0"/>
              </a:rPr>
              <a:t>Một</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ngày</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trước</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khi</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tổ</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chức</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Lễ</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rửa</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làng</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người</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dân</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cần</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chuẩn</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bị</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những</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gì</a:t>
            </a:r>
            <a:r>
              <a:rPr lang="en-US" sz="7200" dirty="0" smtClean="0">
                <a:solidFill>
                  <a:prstClr val="white"/>
                </a:solidFill>
                <a:latin typeface="Times New Roman" panose="02020603050405020304" pitchFamily="18" charset="0"/>
                <a:cs typeface="Times New Roman" panose="02020603050405020304" pitchFamily="18" charset="0"/>
              </a:rPr>
              <a:t>?</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685801" y="6215955"/>
            <a:ext cx="5305426" cy="1338828"/>
          </a:xfrm>
          <a:prstGeom prst="rect">
            <a:avLst/>
          </a:prstGeom>
          <a:noFill/>
        </p:spPr>
        <p:txBody>
          <a:bodyPr wrap="square" rtlCol="0">
            <a:spAutoFit/>
          </a:bodyPr>
          <a:lstStyle/>
          <a:p>
            <a:pPr defTabSz="1371600"/>
            <a:r>
              <a:rPr lang="en-US" sz="8100" i="1" u="sng" dirty="0" err="1">
                <a:solidFill>
                  <a:srgbClr val="FFFF00"/>
                </a:solidFill>
                <a:latin typeface="Times New Roman" panose="02020603050405020304" pitchFamily="18" charset="0"/>
                <a:cs typeface="Times New Roman" panose="02020603050405020304" pitchFamily="18" charset="0"/>
              </a:rPr>
              <a:t>Đáp</a:t>
            </a:r>
            <a:r>
              <a:rPr lang="en-US" sz="8100" i="1" u="sng" dirty="0">
                <a:solidFill>
                  <a:srgbClr val="FFFF00"/>
                </a:solidFill>
                <a:latin typeface="Times New Roman" panose="02020603050405020304" pitchFamily="18" charset="0"/>
                <a:cs typeface="Times New Roman" panose="02020603050405020304" pitchFamily="18" charset="0"/>
              </a:rPr>
              <a:t> </a:t>
            </a:r>
            <a:r>
              <a:rPr lang="en-US" sz="8100" i="1" u="sng" dirty="0" err="1">
                <a:solidFill>
                  <a:srgbClr val="FFFF00"/>
                </a:solidFill>
                <a:latin typeface="Times New Roman" panose="02020603050405020304" pitchFamily="18" charset="0"/>
                <a:cs typeface="Times New Roman" panose="02020603050405020304" pitchFamily="18" charset="0"/>
              </a:rPr>
              <a:t>án</a:t>
            </a:r>
            <a:r>
              <a:rPr lang="en-US" sz="81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5946391"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6083252" y="755340"/>
            <a:ext cx="1671760" cy="1480204"/>
          </a:xfrm>
          <a:prstGeom prst="ellipse">
            <a:avLst/>
          </a:prstGeom>
          <a:ln>
            <a:noFill/>
          </a:ln>
          <a:effectLst>
            <a:softEdge rad="112500"/>
          </a:effectLst>
          <a:extLst/>
        </p:spPr>
      </p:pic>
      <p:sp>
        <p:nvSpPr>
          <p:cNvPr id="38" name="Hình chữ nhật 85"/>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5896596" y="255423"/>
            <a:ext cx="2045068"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6106783" y="914402"/>
            <a:ext cx="1624698" cy="161530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1371600">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4678" y="26651"/>
            <a:ext cx="2561236" cy="256517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6869892" y="9029700"/>
            <a:ext cx="914400" cy="914400"/>
          </a:xfrm>
          <a:prstGeom prst="rect">
            <a:avLst/>
          </a:prstGeom>
        </p:spPr>
      </p:pic>
    </p:spTree>
    <p:extLst>
      <p:ext uri="{BB962C8B-B14F-4D97-AF65-F5344CB8AC3E}">
        <p14:creationId xmlns:p14="http://schemas.microsoft.com/office/powerpoint/2010/main" val="2075601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3086100" y="397847"/>
            <a:ext cx="7086600" cy="1338828"/>
          </a:xfrm>
          <a:prstGeom prst="rect">
            <a:avLst/>
          </a:prstGeom>
          <a:noFill/>
        </p:spPr>
        <p:txBody>
          <a:bodyPr wrap="square" rtlCol="0">
            <a:spAutoFit/>
          </a:bodyPr>
          <a:lstStyle/>
          <a:p>
            <a:pPr defTabSz="1371600"/>
            <a:r>
              <a:rPr lang="en-US" sz="8100" dirty="0">
                <a:solidFill>
                  <a:srgbClr val="FFFF00"/>
                </a:solidFill>
                <a:latin typeface="Times New Roman" panose="02020603050405020304" pitchFamily="18" charset="0"/>
                <a:cs typeface="Times New Roman" panose="02020603050405020304" pitchFamily="18" charset="0"/>
              </a:rPr>
              <a:t>CÂU </a:t>
            </a:r>
            <a:r>
              <a:rPr lang="en-US" sz="8100">
                <a:solidFill>
                  <a:srgbClr val="FFFF00"/>
                </a:solidFill>
                <a:latin typeface="Times New Roman" panose="02020603050405020304" pitchFamily="18" charset="0"/>
                <a:cs typeface="Times New Roman" panose="02020603050405020304" pitchFamily="18" charset="0"/>
              </a:rPr>
              <a:t>HỎI 4 </a:t>
            </a:r>
            <a:endParaRPr lang="en-US" sz="8100" dirty="0">
              <a:solidFill>
                <a:srgbClr val="FFFF00"/>
              </a:solidFill>
              <a:latin typeface="Times New Roman" panose="02020603050405020304" pitchFamily="18" charset="0"/>
              <a:cs typeface="Times New Roman" panose="02020603050405020304" pitchFamily="18"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2257393069"/>
              </p:ext>
            </p:extLst>
          </p:nvPr>
        </p:nvGraphicFramePr>
        <p:xfrm>
          <a:off x="9477377" y="3557588"/>
          <a:ext cx="171450" cy="266700"/>
        </p:xfrm>
        <a:graphic>
          <a:graphicData uri="http://schemas.openxmlformats.org/presentationml/2006/ole">
            <mc:AlternateContent xmlns:mc="http://schemas.openxmlformats.org/markup-compatibility/2006">
              <mc:Choice xmlns:v="urn:schemas-microsoft-com:vml" Requires="v">
                <p:oleObj spid="_x0000_s4145" name="Equation" r:id="rId11" imgW="114102" imgH="177492" progId="Equation.DSMT4">
                  <p:embed/>
                </p:oleObj>
              </mc:Choice>
              <mc:Fallback>
                <p:oleObj name="Equation" r:id="rId11" imgW="114102" imgH="177492" progId="Equation.DSMT4">
                  <p:embed/>
                  <p:pic>
                    <p:nvPicPr>
                      <p:cNvPr id="0" name="Picture 4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7"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48691" y="7783206"/>
            <a:ext cx="8753954" cy="1200329"/>
          </a:xfrm>
          <a:prstGeom prst="rect">
            <a:avLst/>
          </a:prstGeom>
          <a:solidFill>
            <a:schemeClr val="tx1">
              <a:alpha val="47000"/>
            </a:schemeClr>
          </a:solidFill>
        </p:spPr>
        <p:txBody>
          <a:bodyPr wrap="square" rtlCol="0">
            <a:spAutoFit/>
          </a:bodyPr>
          <a:lstStyle/>
          <a:p>
            <a:pPr defTabSz="1371600"/>
            <a:r>
              <a:rPr lang="en-US" sz="7200" dirty="0" smtClean="0">
                <a:solidFill>
                  <a:prstClr val="white"/>
                </a:solidFill>
                <a:latin typeface="Times New Roman" panose="02020603050405020304" pitchFamily="18" charset="0"/>
                <a:cs typeface="Times New Roman" panose="02020603050405020304" pitchFamily="18" charset="0"/>
              </a:rPr>
              <a:t>9 </a:t>
            </a:r>
            <a:r>
              <a:rPr lang="en-US" sz="7200" dirty="0" err="1" smtClean="0">
                <a:solidFill>
                  <a:prstClr val="white"/>
                </a:solidFill>
                <a:latin typeface="Times New Roman" panose="02020603050405020304" pitchFamily="18" charset="0"/>
                <a:cs typeface="Times New Roman" panose="02020603050405020304" pitchFamily="18" charset="0"/>
              </a:rPr>
              <a:t>ngày</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999995" y="3316815"/>
            <a:ext cx="15955494" cy="2308324"/>
          </a:xfrm>
          <a:prstGeom prst="rect">
            <a:avLst/>
          </a:prstGeom>
          <a:solidFill>
            <a:schemeClr val="tx1">
              <a:alpha val="47000"/>
            </a:schemeClr>
          </a:solidFill>
        </p:spPr>
        <p:txBody>
          <a:bodyPr wrap="square" rtlCol="0">
            <a:spAutoFit/>
          </a:bodyPr>
          <a:lstStyle/>
          <a:p>
            <a:pPr defTabSz="1371600"/>
            <a:r>
              <a:rPr lang="en-US" sz="7200" dirty="0" err="1" smtClean="0">
                <a:solidFill>
                  <a:prstClr val="white"/>
                </a:solidFill>
                <a:latin typeface="Times New Roman" panose="02020603050405020304" pitchFamily="18" charset="0"/>
                <a:cs typeface="Times New Roman" panose="02020603050405020304" pitchFamily="18" charset="0"/>
              </a:rPr>
              <a:t>Sau</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lễ</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cúng</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rửa</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làng</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bao</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nhiêu</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ngày</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sau</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thì</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người</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lạ</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được</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bước</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vào</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làng</a:t>
            </a:r>
            <a:r>
              <a:rPr lang="en-US" sz="7200" dirty="0" smtClean="0">
                <a:solidFill>
                  <a:prstClr val="white"/>
                </a:solidFill>
                <a:latin typeface="Times New Roman" panose="02020603050405020304" pitchFamily="18" charset="0"/>
                <a:cs typeface="Times New Roman" panose="02020603050405020304" pitchFamily="18" charset="0"/>
              </a:rPr>
              <a:t>?</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685801" y="6215955"/>
            <a:ext cx="5305426" cy="1338828"/>
          </a:xfrm>
          <a:prstGeom prst="rect">
            <a:avLst/>
          </a:prstGeom>
          <a:noFill/>
        </p:spPr>
        <p:txBody>
          <a:bodyPr wrap="square" rtlCol="0">
            <a:spAutoFit/>
          </a:bodyPr>
          <a:lstStyle/>
          <a:p>
            <a:pPr defTabSz="1371600"/>
            <a:r>
              <a:rPr lang="en-US" sz="8100" i="1" u="sng" dirty="0" err="1">
                <a:solidFill>
                  <a:srgbClr val="FFFF00"/>
                </a:solidFill>
                <a:latin typeface="Times New Roman" panose="02020603050405020304" pitchFamily="18" charset="0"/>
                <a:cs typeface="Times New Roman" panose="02020603050405020304" pitchFamily="18" charset="0"/>
              </a:rPr>
              <a:t>Đáp</a:t>
            </a:r>
            <a:r>
              <a:rPr lang="en-US" sz="8100" i="1" u="sng" dirty="0">
                <a:solidFill>
                  <a:srgbClr val="FFFF00"/>
                </a:solidFill>
                <a:latin typeface="Times New Roman" panose="02020603050405020304" pitchFamily="18" charset="0"/>
                <a:cs typeface="Times New Roman" panose="02020603050405020304" pitchFamily="18" charset="0"/>
              </a:rPr>
              <a:t> </a:t>
            </a:r>
            <a:r>
              <a:rPr lang="en-US" sz="8100" i="1" u="sng" dirty="0" err="1">
                <a:solidFill>
                  <a:srgbClr val="FFFF00"/>
                </a:solidFill>
                <a:latin typeface="Times New Roman" panose="02020603050405020304" pitchFamily="18" charset="0"/>
                <a:cs typeface="Times New Roman" panose="02020603050405020304" pitchFamily="18" charset="0"/>
              </a:rPr>
              <a:t>án</a:t>
            </a:r>
            <a:r>
              <a:rPr lang="en-US" sz="81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5946391"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6083252" y="755340"/>
            <a:ext cx="1671760" cy="1480204"/>
          </a:xfrm>
          <a:prstGeom prst="ellipse">
            <a:avLst/>
          </a:prstGeom>
          <a:ln>
            <a:noFill/>
          </a:ln>
          <a:effectLst>
            <a:softEdge rad="112500"/>
          </a:effectLst>
          <a:extLst/>
        </p:spPr>
      </p:pic>
      <p:sp>
        <p:nvSpPr>
          <p:cNvPr id="38" name="Hình chữ nhật 85"/>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5896596" y="255423"/>
            <a:ext cx="2045068"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6106783" y="914402"/>
            <a:ext cx="1624698" cy="161530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1371600">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4678" y="26651"/>
            <a:ext cx="2561236" cy="256517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6869892" y="9029700"/>
            <a:ext cx="914400" cy="914400"/>
          </a:xfrm>
          <a:prstGeom prst="rect">
            <a:avLst/>
          </a:prstGeom>
        </p:spPr>
      </p:pic>
    </p:spTree>
    <p:extLst>
      <p:ext uri="{BB962C8B-B14F-4D97-AF65-F5344CB8AC3E}">
        <p14:creationId xmlns:p14="http://schemas.microsoft.com/office/powerpoint/2010/main" val="24511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782" y="0"/>
            <a:ext cx="6531428" cy="5676899"/>
          </a:xfrm>
          <a:prstGeom prst="rect">
            <a:avLst/>
          </a:prstGeom>
        </p:spPr>
      </p:pic>
      <p:pic>
        <p:nvPicPr>
          <p:cNvPr id="3" name="Picture 2"/>
          <p:cNvPicPr>
            <a:picLocks noChangeAspect="1"/>
          </p:cNvPicPr>
          <p:nvPr/>
        </p:nvPicPr>
        <p:blipFill>
          <a:blip r:embed="rId4"/>
          <a:stretch>
            <a:fillRect/>
          </a:stretch>
        </p:blipFill>
        <p:spPr>
          <a:xfrm>
            <a:off x="0" y="6438900"/>
            <a:ext cx="4854191" cy="3848100"/>
          </a:xfrm>
          <a:prstGeom prst="rect">
            <a:avLst/>
          </a:prstGeom>
        </p:spPr>
      </p:pic>
      <p:pic>
        <p:nvPicPr>
          <p:cNvPr id="4" name="Picture 3"/>
          <p:cNvPicPr>
            <a:picLocks noChangeAspect="1"/>
          </p:cNvPicPr>
          <p:nvPr/>
        </p:nvPicPr>
        <p:blipFill>
          <a:blip r:embed="rId5"/>
          <a:stretch>
            <a:fillRect/>
          </a:stretch>
        </p:blipFill>
        <p:spPr>
          <a:xfrm>
            <a:off x="4267199" y="4076700"/>
            <a:ext cx="5962091" cy="4572000"/>
          </a:xfrm>
          <a:prstGeom prst="rect">
            <a:avLst/>
          </a:prstGeom>
        </p:spPr>
      </p:pic>
      <p:pic>
        <p:nvPicPr>
          <p:cNvPr id="6" name="Picture 29"/>
          <p:cNvPicPr>
            <a:picLocks noGrp="1" noRot="1" noChangeAspect="1" noMove="1" noResize="1" noEditPoints="1" noAdjustHandles="1" noChangeArrowheads="1" noChangeShapeType="1" noCrop="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flipH="1">
            <a:off x="0" y="0"/>
            <a:ext cx="18288000" cy="10287000"/>
          </a:xfrm>
          <a:prstGeom prst="rect">
            <a:avLst/>
          </a:prstGeom>
        </p:spPr>
      </p:pic>
      <p:sp>
        <p:nvSpPr>
          <p:cNvPr id="5" name="TextBox 4"/>
          <p:cNvSpPr txBox="1"/>
          <p:nvPr/>
        </p:nvSpPr>
        <p:spPr>
          <a:xfrm>
            <a:off x="7620000" y="1409700"/>
            <a:ext cx="8915400" cy="1015663"/>
          </a:xfrm>
          <a:prstGeom prst="rect">
            <a:avLst/>
          </a:prstGeom>
          <a:noFill/>
        </p:spPr>
        <p:txBody>
          <a:bodyPr wrap="square" rtlCol="0">
            <a:spAutoFit/>
          </a:bodyPr>
          <a:lstStyle/>
          <a:p>
            <a:r>
              <a:rPr lang="en-US" sz="6000" b="1" dirty="0" smtClean="0">
                <a:solidFill>
                  <a:srgbClr val="FF0000"/>
                </a:solidFill>
              </a:rPr>
              <a:t>I. </a:t>
            </a:r>
            <a:r>
              <a:rPr lang="en-US" sz="6000" b="1" dirty="0" err="1" smtClean="0">
                <a:solidFill>
                  <a:srgbClr val="FF0000"/>
                </a:solidFill>
              </a:rPr>
              <a:t>Trải</a:t>
            </a:r>
            <a:r>
              <a:rPr lang="en-US" sz="6000" b="1" dirty="0" smtClean="0">
                <a:solidFill>
                  <a:srgbClr val="FF0000"/>
                </a:solidFill>
              </a:rPr>
              <a:t> </a:t>
            </a:r>
            <a:r>
              <a:rPr lang="en-US" sz="6000" b="1" dirty="0" err="1" smtClean="0">
                <a:solidFill>
                  <a:srgbClr val="FF0000"/>
                </a:solidFill>
              </a:rPr>
              <a:t>nghiệm</a:t>
            </a:r>
            <a:r>
              <a:rPr lang="en-US" sz="6000" b="1" dirty="0" smtClean="0">
                <a:solidFill>
                  <a:srgbClr val="FF0000"/>
                </a:solidFill>
              </a:rPr>
              <a:t> </a:t>
            </a:r>
            <a:r>
              <a:rPr lang="en-US" sz="6000" b="1" dirty="0" err="1" smtClean="0">
                <a:solidFill>
                  <a:srgbClr val="FF0000"/>
                </a:solidFill>
              </a:rPr>
              <a:t>cùng</a:t>
            </a:r>
            <a:r>
              <a:rPr lang="en-US" sz="6000" b="1" dirty="0" smtClean="0">
                <a:solidFill>
                  <a:srgbClr val="FF0000"/>
                </a:solidFill>
              </a:rPr>
              <a:t> </a:t>
            </a:r>
            <a:r>
              <a:rPr lang="en-US" sz="6000" b="1" dirty="0" err="1" smtClean="0">
                <a:solidFill>
                  <a:srgbClr val="FF0000"/>
                </a:solidFill>
              </a:rPr>
              <a:t>văn</a:t>
            </a:r>
            <a:r>
              <a:rPr lang="en-US" sz="6000" b="1" dirty="0" smtClean="0">
                <a:solidFill>
                  <a:srgbClr val="FF0000"/>
                </a:solidFill>
              </a:rPr>
              <a:t> </a:t>
            </a:r>
            <a:r>
              <a:rPr lang="en-US" sz="6000" b="1" dirty="0" err="1" smtClean="0">
                <a:solidFill>
                  <a:srgbClr val="FF0000"/>
                </a:solidFill>
              </a:rPr>
              <a:t>bản</a:t>
            </a:r>
            <a:endParaRPr lang="en-US" sz="6000" b="1" dirty="0">
              <a:solidFill>
                <a:srgbClr val="FF0000"/>
              </a:solidFill>
            </a:endParaRPr>
          </a:p>
        </p:txBody>
      </p:sp>
    </p:spTree>
    <p:extLst>
      <p:ext uri="{BB962C8B-B14F-4D97-AF65-F5344CB8AC3E}">
        <p14:creationId xmlns:p14="http://schemas.microsoft.com/office/powerpoint/2010/main" val="27908898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3086100" y="397847"/>
            <a:ext cx="7086600" cy="1338828"/>
          </a:xfrm>
          <a:prstGeom prst="rect">
            <a:avLst/>
          </a:prstGeom>
          <a:noFill/>
        </p:spPr>
        <p:txBody>
          <a:bodyPr wrap="square" rtlCol="0">
            <a:spAutoFit/>
          </a:bodyPr>
          <a:lstStyle/>
          <a:p>
            <a:pPr defTabSz="1371600"/>
            <a:r>
              <a:rPr lang="en-US" sz="8100" dirty="0">
                <a:solidFill>
                  <a:srgbClr val="FFFF00"/>
                </a:solidFill>
                <a:latin typeface="Times New Roman" panose="02020603050405020304" pitchFamily="18" charset="0"/>
                <a:cs typeface="Times New Roman" panose="02020603050405020304" pitchFamily="18" charset="0"/>
              </a:rPr>
              <a:t>CÂU </a:t>
            </a:r>
            <a:r>
              <a:rPr lang="en-US" sz="8100">
                <a:solidFill>
                  <a:srgbClr val="FFFF00"/>
                </a:solidFill>
                <a:latin typeface="Times New Roman" panose="02020603050405020304" pitchFamily="18" charset="0"/>
                <a:cs typeface="Times New Roman" panose="02020603050405020304" pitchFamily="18" charset="0"/>
              </a:rPr>
              <a:t>HỎI  5</a:t>
            </a:r>
            <a:endParaRPr lang="en-US" sz="8100" dirty="0">
              <a:solidFill>
                <a:srgbClr val="FFFF00"/>
              </a:solidFill>
              <a:latin typeface="Times New Roman" panose="02020603050405020304" pitchFamily="18" charset="0"/>
              <a:cs typeface="Times New Roman" panose="02020603050405020304" pitchFamily="18"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1243357984"/>
              </p:ext>
            </p:extLst>
          </p:nvPr>
        </p:nvGraphicFramePr>
        <p:xfrm>
          <a:off x="9477377" y="3557588"/>
          <a:ext cx="171450" cy="266700"/>
        </p:xfrm>
        <a:graphic>
          <a:graphicData uri="http://schemas.openxmlformats.org/presentationml/2006/ole">
            <mc:AlternateContent xmlns:mc="http://schemas.openxmlformats.org/markup-compatibility/2006">
              <mc:Choice xmlns:v="urn:schemas-microsoft-com:vml" Requires="v">
                <p:oleObj spid="_x0000_s5169" name="Equation" r:id="rId11" imgW="114102" imgH="177492" progId="Equation.DSMT4">
                  <p:embed/>
                </p:oleObj>
              </mc:Choice>
              <mc:Fallback>
                <p:oleObj name="Equation" r:id="rId11" imgW="114102" imgH="177492" progId="Equation.DSMT4">
                  <p:embed/>
                  <p:pic>
                    <p:nvPicPr>
                      <p:cNvPr id="0" name="Picture 4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7"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79675" y="6704627"/>
            <a:ext cx="16006798" cy="3354765"/>
          </a:xfrm>
          <a:prstGeom prst="rect">
            <a:avLst/>
          </a:prstGeom>
          <a:solidFill>
            <a:schemeClr val="tx1">
              <a:alpha val="47000"/>
            </a:schemeClr>
          </a:solidFill>
        </p:spPr>
        <p:txBody>
          <a:bodyPr wrap="square" rtlCol="0">
            <a:spAutoFit/>
          </a:bodyPr>
          <a:lstStyle/>
          <a:p>
            <a:pPr marR="30480" algn="just">
              <a:spcAft>
                <a:spcPts val="1200"/>
              </a:spcAft>
            </a:pPr>
            <a:r>
              <a:rPr lang="vi-VN" sz="4800" b="1" dirty="0">
                <a:solidFill>
                  <a:schemeClr val="bg1"/>
                </a:solidFill>
                <a:latin typeface="Times New Roman" panose="02020603050405020304" pitchFamily="18" charset="0"/>
                <a:cs typeface="Times New Roman" panose="02020603050405020304" pitchFamily="18" charset="0"/>
              </a:rPr>
              <a:t>- </a:t>
            </a:r>
            <a:r>
              <a:rPr lang="vi-VN" sz="4800" dirty="0">
                <a:solidFill>
                  <a:schemeClr val="bg1"/>
                </a:solidFill>
                <a:latin typeface="Times New Roman" panose="02020603050405020304" pitchFamily="18" charset="0"/>
                <a:cs typeface="Times New Roman" panose="02020603050405020304" pitchFamily="18" charset="0"/>
              </a:rPr>
              <a:t>Dân làng cảm thấy tin tưởng vào tương lai phía trước</a:t>
            </a:r>
          </a:p>
          <a:p>
            <a:pPr marR="30480" algn="just">
              <a:spcAft>
                <a:spcPts val="1200"/>
              </a:spcAft>
            </a:pPr>
            <a:r>
              <a:rPr lang="vi-VN" sz="4800" dirty="0">
                <a:solidFill>
                  <a:schemeClr val="bg1"/>
                </a:solidFill>
                <a:latin typeface="Times New Roman" panose="02020603050405020304" pitchFamily="18" charset="0"/>
                <a:cs typeface="Times New Roman" panose="02020603050405020304" pitchFamily="18" charset="0"/>
              </a:rPr>
              <a:t>- Mang đậm bản sắc văn hóa cộng đồng</a:t>
            </a:r>
          </a:p>
          <a:p>
            <a:pPr marR="30480" algn="just">
              <a:spcAft>
                <a:spcPts val="1200"/>
              </a:spcAft>
            </a:pPr>
            <a:r>
              <a:rPr lang="vi-VN" sz="4800" dirty="0">
                <a:solidFill>
                  <a:schemeClr val="bg1"/>
                </a:solidFill>
                <a:latin typeface="Times New Roman" panose="02020603050405020304" pitchFamily="18" charset="0"/>
                <a:cs typeface="Times New Roman" panose="02020603050405020304" pitchFamily="18" charset="0"/>
              </a:rPr>
              <a:t>- Đây là tín ngưỡng dân gian,nét đẹp truyền thống làm giàu bản sắc dân tộc Việt Nam</a:t>
            </a:r>
          </a:p>
        </p:txBody>
      </p:sp>
      <p:sp>
        <p:nvSpPr>
          <p:cNvPr id="36" name="TextBox 35"/>
          <p:cNvSpPr txBox="1"/>
          <p:nvPr/>
        </p:nvSpPr>
        <p:spPr>
          <a:xfrm>
            <a:off x="979675" y="2919743"/>
            <a:ext cx="15955494" cy="2308324"/>
          </a:xfrm>
          <a:prstGeom prst="rect">
            <a:avLst/>
          </a:prstGeom>
          <a:solidFill>
            <a:schemeClr val="tx1">
              <a:alpha val="47000"/>
            </a:schemeClr>
          </a:solidFill>
        </p:spPr>
        <p:txBody>
          <a:bodyPr wrap="square" rtlCol="0">
            <a:spAutoFit/>
          </a:bodyPr>
          <a:lstStyle/>
          <a:p>
            <a:pPr defTabSz="1371600"/>
            <a:r>
              <a:rPr lang="en-US" sz="7200" dirty="0" err="1" smtClean="0">
                <a:solidFill>
                  <a:prstClr val="white"/>
                </a:solidFill>
                <a:latin typeface="Times New Roman" panose="02020603050405020304" pitchFamily="18" charset="0"/>
                <a:cs typeface="Times New Roman" panose="02020603050405020304" pitchFamily="18" charset="0"/>
              </a:rPr>
              <a:t>Nêu</a:t>
            </a:r>
            <a:r>
              <a:rPr lang="en-US" sz="7200" dirty="0" smtClean="0">
                <a:solidFill>
                  <a:prstClr val="white"/>
                </a:solidFill>
                <a:latin typeface="Times New Roman" panose="02020603050405020304" pitchFamily="18" charset="0"/>
                <a:cs typeface="Times New Roman" panose="02020603050405020304" pitchFamily="18" charset="0"/>
              </a:rPr>
              <a:t> ý </a:t>
            </a:r>
            <a:r>
              <a:rPr lang="en-US" sz="7200" dirty="0" err="1" smtClean="0">
                <a:solidFill>
                  <a:prstClr val="white"/>
                </a:solidFill>
                <a:latin typeface="Times New Roman" panose="02020603050405020304" pitchFamily="18" charset="0"/>
                <a:cs typeface="Times New Roman" panose="02020603050405020304" pitchFamily="18" charset="0"/>
              </a:rPr>
              <a:t>nghĩa</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của</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Lễ</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rửa</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làng</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của</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người</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Lô</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Lô</a:t>
            </a:r>
            <a:r>
              <a:rPr lang="en-US" sz="7200" dirty="0" smtClean="0">
                <a:solidFill>
                  <a:prstClr val="white"/>
                </a:solidFill>
                <a:latin typeface="Times New Roman" panose="02020603050405020304" pitchFamily="18" charset="0"/>
                <a:cs typeface="Times New Roman" panose="02020603050405020304" pitchFamily="18" charset="0"/>
              </a:rPr>
              <a:t>?</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948691" y="5412349"/>
            <a:ext cx="5305426" cy="1107996"/>
          </a:xfrm>
          <a:prstGeom prst="rect">
            <a:avLst/>
          </a:prstGeom>
          <a:noFill/>
        </p:spPr>
        <p:txBody>
          <a:bodyPr wrap="square" rtlCol="0">
            <a:spAutoFit/>
          </a:bodyPr>
          <a:lstStyle/>
          <a:p>
            <a:pPr defTabSz="1371600"/>
            <a:r>
              <a:rPr lang="en-US" sz="6600" i="1" u="sng" dirty="0" err="1">
                <a:solidFill>
                  <a:srgbClr val="FFFF00"/>
                </a:solidFill>
                <a:latin typeface="Times New Roman" panose="02020603050405020304" pitchFamily="18" charset="0"/>
                <a:cs typeface="Times New Roman" panose="02020603050405020304" pitchFamily="18" charset="0"/>
              </a:rPr>
              <a:t>Đáp</a:t>
            </a:r>
            <a:r>
              <a:rPr lang="en-US" sz="6600" i="1" u="sng" dirty="0">
                <a:solidFill>
                  <a:srgbClr val="FFFF00"/>
                </a:solidFill>
                <a:latin typeface="Times New Roman" panose="02020603050405020304" pitchFamily="18" charset="0"/>
                <a:cs typeface="Times New Roman" panose="02020603050405020304" pitchFamily="18" charset="0"/>
              </a:rPr>
              <a:t> </a:t>
            </a:r>
            <a:r>
              <a:rPr lang="en-US" sz="6600" i="1" u="sng" dirty="0" err="1">
                <a:solidFill>
                  <a:srgbClr val="FFFF00"/>
                </a:solidFill>
                <a:latin typeface="Times New Roman" panose="02020603050405020304" pitchFamily="18" charset="0"/>
                <a:cs typeface="Times New Roman" panose="02020603050405020304" pitchFamily="18" charset="0"/>
              </a:rPr>
              <a:t>án</a:t>
            </a:r>
            <a:r>
              <a:rPr lang="en-US" sz="66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5946391"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6083252" y="755340"/>
            <a:ext cx="1671760" cy="1480204"/>
          </a:xfrm>
          <a:prstGeom prst="ellipse">
            <a:avLst/>
          </a:prstGeom>
          <a:ln>
            <a:noFill/>
          </a:ln>
          <a:effectLst>
            <a:softEdge rad="112500"/>
          </a:effectLst>
          <a:extLst/>
        </p:spPr>
      </p:pic>
      <p:sp>
        <p:nvSpPr>
          <p:cNvPr id="38" name="Hình chữ nhật 85"/>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5896596" y="255423"/>
            <a:ext cx="2045068"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6106783" y="899300"/>
            <a:ext cx="1624698" cy="161530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1371600">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4678" y="26651"/>
            <a:ext cx="2561236" cy="256517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6869892" y="9029700"/>
            <a:ext cx="914400" cy="914400"/>
          </a:xfrm>
          <a:prstGeom prst="rect">
            <a:avLst/>
          </a:prstGeom>
        </p:spPr>
      </p:pic>
    </p:spTree>
    <p:extLst>
      <p:ext uri="{BB962C8B-B14F-4D97-AF65-F5344CB8AC3E}">
        <p14:creationId xmlns:p14="http://schemas.microsoft.com/office/powerpoint/2010/main" val="440184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6"/>
          <p:cNvGrpSpPr>
            <a:grpSpLocks noChangeAspect="1"/>
          </p:cNvGrpSpPr>
          <p:nvPr/>
        </p:nvGrpSpPr>
        <p:grpSpPr>
          <a:xfrm>
            <a:off x="5350424" y="371531"/>
            <a:ext cx="7620000" cy="1567428"/>
            <a:chOff x="0" y="0"/>
            <a:chExt cx="4828540" cy="4716780"/>
          </a:xfrm>
          <a:solidFill>
            <a:schemeClr val="bg1"/>
          </a:solidFill>
        </p:grpSpPr>
        <p:sp>
          <p:nvSpPr>
            <p:cNvPr id="19"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3" name="TextBox 2"/>
          <p:cNvSpPr txBox="1"/>
          <p:nvPr/>
        </p:nvSpPr>
        <p:spPr>
          <a:xfrm>
            <a:off x="5105400" y="723900"/>
            <a:ext cx="8110048" cy="830997"/>
          </a:xfrm>
          <a:prstGeom prst="rect">
            <a:avLst/>
          </a:prstGeom>
          <a:noFill/>
        </p:spPr>
        <p:txBody>
          <a:bodyPr wrap="square" rtlCol="0">
            <a:spAutoFit/>
          </a:bodyPr>
          <a:lstStyle/>
          <a:p>
            <a:pPr algn="ctr"/>
            <a:r>
              <a:rPr lang="en-US" sz="4800" b="1" dirty="0" smtClean="0">
                <a:solidFill>
                  <a:prstClr val="black"/>
                </a:solidFill>
                <a:latin typeface="Times New Roman" panose="02020603050405020304" pitchFamily="18" charset="0"/>
                <a:cs typeface="Times New Roman" panose="02020603050405020304" pitchFamily="18" charset="0"/>
              </a:rPr>
              <a:t>1. </a:t>
            </a:r>
            <a:r>
              <a:rPr lang="en-US" sz="4800" b="1" dirty="0" err="1" smtClean="0">
                <a:solidFill>
                  <a:prstClr val="black"/>
                </a:solidFill>
                <a:latin typeface="Times New Roman" panose="02020603050405020304" pitchFamily="18" charset="0"/>
                <a:cs typeface="Times New Roman" panose="02020603050405020304" pitchFamily="18" charset="0"/>
              </a:rPr>
              <a:t>Đọc</a:t>
            </a:r>
            <a:r>
              <a:rPr lang="en-US" sz="4800" b="1" dirty="0" smtClean="0">
                <a:solidFill>
                  <a:prstClr val="black"/>
                </a:solidFill>
                <a:latin typeface="Times New Roman" panose="02020603050405020304" pitchFamily="18" charset="0"/>
                <a:cs typeface="Times New Roman" panose="02020603050405020304" pitchFamily="18" charset="0"/>
              </a:rPr>
              <a:t>- </a:t>
            </a:r>
            <a:r>
              <a:rPr lang="en-US" sz="4800" b="1" dirty="0" err="1" smtClean="0">
                <a:solidFill>
                  <a:prstClr val="black"/>
                </a:solidFill>
                <a:latin typeface="Times New Roman" panose="02020603050405020304" pitchFamily="18" charset="0"/>
                <a:cs typeface="Times New Roman" panose="02020603050405020304" pitchFamily="18" charset="0"/>
              </a:rPr>
              <a:t>chú</a:t>
            </a:r>
            <a:r>
              <a:rPr lang="en-US" sz="4800" b="1" dirty="0" smtClean="0">
                <a:solidFill>
                  <a:prstClr val="black"/>
                </a:solidFill>
                <a:latin typeface="Times New Roman" panose="02020603050405020304" pitchFamily="18" charset="0"/>
                <a:cs typeface="Times New Roman" panose="02020603050405020304" pitchFamily="18" charset="0"/>
              </a:rPr>
              <a:t> </a:t>
            </a:r>
            <a:r>
              <a:rPr lang="en-US" sz="4800" b="1" dirty="0" err="1" smtClean="0">
                <a:solidFill>
                  <a:prstClr val="black"/>
                </a:solidFill>
                <a:latin typeface="Times New Roman" panose="02020603050405020304" pitchFamily="18" charset="0"/>
                <a:cs typeface="Times New Roman" panose="02020603050405020304" pitchFamily="18" charset="0"/>
              </a:rPr>
              <a:t>thích</a:t>
            </a:r>
            <a:endParaRPr lang="en-US" sz="4800" b="1" dirty="0">
              <a:solidFill>
                <a:prstClr val="black"/>
              </a:solidFill>
              <a:latin typeface="Times New Roman" panose="02020603050405020304" pitchFamily="18" charset="0"/>
              <a:cs typeface="Times New Roman" panose="02020603050405020304" pitchFamily="18" charset="0"/>
            </a:endParaRPr>
          </a:p>
        </p:txBody>
      </p:sp>
      <p:pic>
        <p:nvPicPr>
          <p:cNvPr id="18"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134873" y="-737790"/>
            <a:ext cx="2825743" cy="2676749"/>
          </a:xfrm>
          <a:prstGeom prst="rect">
            <a:avLst/>
          </a:prstGeom>
        </p:spPr>
      </p:pic>
      <p:sp>
        <p:nvSpPr>
          <p:cNvPr id="20" name="TextBox 19"/>
          <p:cNvSpPr txBox="1"/>
          <p:nvPr/>
        </p:nvSpPr>
        <p:spPr>
          <a:xfrm>
            <a:off x="1066800" y="2364584"/>
            <a:ext cx="6624294" cy="1189493"/>
          </a:xfrm>
          <a:prstGeom prst="rect">
            <a:avLst/>
          </a:prstGeom>
          <a:noFill/>
        </p:spPr>
        <p:txBody>
          <a:bodyPr wrap="square" rtlCol="0">
            <a:spAutoFit/>
          </a:bodyPr>
          <a:lstStyle/>
          <a:p>
            <a:pPr algn="just">
              <a:lnSpc>
                <a:spcPct val="150000"/>
              </a:lnSpc>
            </a:pPr>
            <a:r>
              <a:rPr lang="en-US" sz="5400" dirty="0" smtClean="0">
                <a:latin typeface="Times New Roman" panose="02020603050405020304" pitchFamily="18" charset="0"/>
                <a:cs typeface="Times New Roman" panose="02020603050405020304" pitchFamily="18" charset="0"/>
              </a:rPr>
              <a:t>a. </a:t>
            </a:r>
            <a:r>
              <a:rPr lang="en-US" sz="5400" dirty="0" err="1" smtClean="0">
                <a:latin typeface="Times New Roman" panose="02020603050405020304" pitchFamily="18" charset="0"/>
                <a:cs typeface="Times New Roman" panose="02020603050405020304" pitchFamily="18" charset="0"/>
              </a:rPr>
              <a:t>Đọc</a:t>
            </a:r>
            <a:endParaRPr lang="vi-VN" sz="540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1092200" y="3875335"/>
            <a:ext cx="11480800" cy="2862322"/>
          </a:xfrm>
          <a:prstGeom prst="rect">
            <a:avLst/>
          </a:prstGeom>
          <a:noFill/>
        </p:spPr>
        <p:txBody>
          <a:bodyPr wrap="square" rtlCol="0">
            <a:spAutoFit/>
          </a:bodyPr>
          <a:lstStyle/>
          <a:p>
            <a:pPr algn="just">
              <a:lnSpc>
                <a:spcPct val="150000"/>
              </a:lnSpc>
            </a:pPr>
            <a:r>
              <a:rPr lang="en-US" sz="4000" dirty="0" smtClean="0">
                <a:latin typeface="Times New Roman" panose="02020603050405020304" pitchFamily="18" charset="0"/>
                <a:cs typeface="Times New Roman" panose="02020603050405020304" pitchFamily="18" charset="0"/>
              </a:rPr>
              <a:t>- GV </a:t>
            </a:r>
            <a:r>
              <a:rPr lang="en-US" sz="4000" dirty="0" err="1" smtClean="0">
                <a:latin typeface="Times New Roman" panose="02020603050405020304" pitchFamily="18" charset="0"/>
                <a:cs typeface="Times New Roman" panose="02020603050405020304" pitchFamily="18" charset="0"/>
              </a:rPr>
              <a:t>gọi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học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sinh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đọc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từng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phần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văn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bản</a:t>
            </a:r>
            <a:endParaRPr lang="en-US" sz="4000" dirty="0" smtClean="0">
              <a:latin typeface="Times New Roman" panose="02020603050405020304" pitchFamily="18" charset="0"/>
              <a:cs typeface="Times New Roman" panose="02020603050405020304" pitchFamily="18" charset="0"/>
            </a:endParaRPr>
          </a:p>
          <a:p>
            <a:pPr algn="just">
              <a:lnSpc>
                <a:spcPct val="150000"/>
              </a:lnSpc>
            </a:pPr>
            <a:r>
              <a:rPr lang="en-US" sz="4000"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Giọng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đọc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rành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rẽ</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khúc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chiết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độ</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thích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thú</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nhiên</a:t>
            </a:r>
            <a:endParaRPr lang="vi-VN" sz="4000" dirty="0">
              <a:latin typeface="Times New Roman" panose="02020603050405020304" pitchFamily="18" charset="0"/>
              <a:cs typeface="Times New Roman" panose="02020603050405020304" pitchFamily="18" charset="0"/>
            </a:endParaRPr>
          </a:p>
        </p:txBody>
      </p:sp>
      <p:pic>
        <p:nvPicPr>
          <p:cNvPr id="9"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2978441" y="3554077"/>
            <a:ext cx="4617124" cy="6777429"/>
          </a:xfrm>
          <a:prstGeom prst="rect">
            <a:avLst/>
          </a:prstGeom>
        </p:spPr>
      </p:pic>
    </p:spTree>
    <p:extLst>
      <p:ext uri="{BB962C8B-B14F-4D97-AF65-F5344CB8AC3E}">
        <p14:creationId xmlns:p14="http://schemas.microsoft.com/office/powerpoint/2010/main" val="103607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476287">
            <a:off x="16759715" y="-85058"/>
            <a:ext cx="1636855" cy="1434481"/>
          </a:xfrm>
          <a:prstGeom prst="rect">
            <a:avLst/>
          </a:prstGeom>
        </p:spPr>
      </p:pic>
      <p:pic>
        <p:nvPicPr>
          <p:cNvPr id="7" name="Picture 3"/>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988235">
            <a:off x="-707016" y="8838452"/>
            <a:ext cx="2633231" cy="1517698"/>
          </a:xfrm>
          <a:prstGeom prst="rect">
            <a:avLst/>
          </a:prstGeom>
        </p:spPr>
      </p:pic>
      <p:pic>
        <p:nvPicPr>
          <p:cNvPr id="8" name="Picture 7"/>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09596" y="6849027"/>
            <a:ext cx="972414" cy="1191153"/>
          </a:xfrm>
          <a:prstGeom prst="rect">
            <a:avLst/>
          </a:prstGeom>
        </p:spPr>
      </p:pic>
      <p:grpSp>
        <p:nvGrpSpPr>
          <p:cNvPr id="6" name="Group 6"/>
          <p:cNvGrpSpPr>
            <a:grpSpLocks noChangeAspect="1"/>
          </p:cNvGrpSpPr>
          <p:nvPr/>
        </p:nvGrpSpPr>
        <p:grpSpPr>
          <a:xfrm>
            <a:off x="5350424" y="371531"/>
            <a:ext cx="7620000" cy="1567428"/>
            <a:chOff x="0" y="0"/>
            <a:chExt cx="4828540" cy="4716780"/>
          </a:xfrm>
          <a:solidFill>
            <a:schemeClr val="bg1"/>
          </a:solidFill>
        </p:grpSpPr>
        <p:sp>
          <p:nvSpPr>
            <p:cNvPr id="9"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10" name="TextBox 9"/>
          <p:cNvSpPr txBox="1"/>
          <p:nvPr/>
        </p:nvSpPr>
        <p:spPr>
          <a:xfrm>
            <a:off x="5105400" y="723900"/>
            <a:ext cx="8110048" cy="830997"/>
          </a:xfrm>
          <a:prstGeom prst="rect">
            <a:avLst/>
          </a:prstGeom>
          <a:noFill/>
        </p:spPr>
        <p:txBody>
          <a:bodyPr wrap="square" rtlCol="0">
            <a:spAutoFit/>
          </a:bodyPr>
          <a:lstStyle/>
          <a:p>
            <a:pPr algn="ctr"/>
            <a:r>
              <a:rPr lang="en-US" sz="4800" b="1" dirty="0" smtClean="0">
                <a:solidFill>
                  <a:prstClr val="black"/>
                </a:solidFill>
                <a:latin typeface="Times New Roman" panose="02020603050405020304" pitchFamily="18" charset="0"/>
                <a:cs typeface="Times New Roman" panose="02020603050405020304" pitchFamily="18" charset="0"/>
              </a:rPr>
              <a:t>1. </a:t>
            </a:r>
            <a:r>
              <a:rPr lang="en-US" sz="4800" b="1" dirty="0" err="1" smtClean="0">
                <a:solidFill>
                  <a:prstClr val="black"/>
                </a:solidFill>
                <a:latin typeface="Times New Roman" panose="02020603050405020304" pitchFamily="18" charset="0"/>
                <a:cs typeface="Times New Roman" panose="02020603050405020304" pitchFamily="18" charset="0"/>
              </a:rPr>
              <a:t>Đọc</a:t>
            </a:r>
            <a:r>
              <a:rPr lang="en-US" sz="4800" b="1" dirty="0" smtClean="0">
                <a:solidFill>
                  <a:prstClr val="black"/>
                </a:solidFill>
                <a:latin typeface="Times New Roman" panose="02020603050405020304" pitchFamily="18" charset="0"/>
                <a:cs typeface="Times New Roman" panose="02020603050405020304" pitchFamily="18" charset="0"/>
              </a:rPr>
              <a:t>- </a:t>
            </a:r>
            <a:r>
              <a:rPr lang="en-US" sz="4800" b="1" dirty="0" err="1" smtClean="0">
                <a:solidFill>
                  <a:prstClr val="black"/>
                </a:solidFill>
                <a:latin typeface="Times New Roman" panose="02020603050405020304" pitchFamily="18" charset="0"/>
                <a:cs typeface="Times New Roman" panose="02020603050405020304" pitchFamily="18" charset="0"/>
              </a:rPr>
              <a:t>chú</a:t>
            </a:r>
            <a:r>
              <a:rPr lang="en-US" sz="4800" b="1" dirty="0" smtClean="0">
                <a:solidFill>
                  <a:prstClr val="black"/>
                </a:solidFill>
                <a:latin typeface="Times New Roman" panose="02020603050405020304" pitchFamily="18" charset="0"/>
                <a:cs typeface="Times New Roman" panose="02020603050405020304" pitchFamily="18" charset="0"/>
              </a:rPr>
              <a:t> </a:t>
            </a:r>
            <a:r>
              <a:rPr lang="en-US" sz="4800" b="1" dirty="0" err="1" smtClean="0">
                <a:solidFill>
                  <a:prstClr val="black"/>
                </a:solidFill>
                <a:latin typeface="Times New Roman" panose="02020603050405020304" pitchFamily="18" charset="0"/>
                <a:cs typeface="Times New Roman" panose="02020603050405020304" pitchFamily="18" charset="0"/>
              </a:rPr>
              <a:t>thích</a:t>
            </a:r>
            <a:endParaRPr lang="en-US" sz="4800" b="1" dirty="0">
              <a:solidFill>
                <a:prstClr val="black"/>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066800" y="2364584"/>
            <a:ext cx="6624294" cy="1189493"/>
          </a:xfrm>
          <a:prstGeom prst="rect">
            <a:avLst/>
          </a:prstGeom>
          <a:noFill/>
        </p:spPr>
        <p:txBody>
          <a:bodyPr wrap="square" rtlCol="0">
            <a:spAutoFit/>
          </a:bodyPr>
          <a:lstStyle/>
          <a:p>
            <a:pPr algn="just">
              <a:lnSpc>
                <a:spcPct val="150000"/>
              </a:lnSpc>
            </a:pPr>
            <a:r>
              <a:rPr lang="en-US" sz="5400" dirty="0" smtClean="0">
                <a:latin typeface="Times New Roman" panose="02020603050405020304" pitchFamily="18" charset="0"/>
                <a:cs typeface="Times New Roman" panose="02020603050405020304" pitchFamily="18" charset="0"/>
              </a:rPr>
              <a:t>b. </a:t>
            </a:r>
            <a:r>
              <a:rPr lang="en-US" sz="5400" dirty="0" err="1" smtClean="0">
                <a:latin typeface="Times New Roman" panose="02020603050405020304" pitchFamily="18" charset="0"/>
                <a:cs typeface="Times New Roman" panose="02020603050405020304" pitchFamily="18" charset="0"/>
              </a:rPr>
              <a:t>Chú</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thích</a:t>
            </a:r>
            <a:endParaRPr lang="vi-VN" sz="54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838200" y="3680964"/>
            <a:ext cx="16967200" cy="5632311"/>
          </a:xfrm>
          <a:prstGeom prst="rect">
            <a:avLst/>
          </a:prstGeom>
          <a:noFill/>
        </p:spPr>
        <p:txBody>
          <a:bodyPr wrap="square" rtlCol="0">
            <a:spAutoFit/>
          </a:bodyPr>
          <a:lstStyle/>
          <a:p>
            <a:pPr algn="just">
              <a:lnSpc>
                <a:spcPct val="150000"/>
              </a:lnSpc>
            </a:pPr>
            <a:r>
              <a:rPr lang="en-US" sz="4000"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Định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kì</a:t>
            </a:r>
            <a:r>
              <a:rPr lang="en-US" sz="4000" b="1"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khoảng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một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gian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tương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đối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cố</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định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dánh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dấu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sự</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lặp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đều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đặn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một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hoạt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động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hoặc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hiện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tượng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sự</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kiện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nào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đó</a:t>
            </a:r>
            <a:r>
              <a:rPr lang="en-US" sz="4000" dirty="0" smtClean="0">
                <a:latin typeface="Times New Roman" panose="02020603050405020304" pitchFamily="18" charset="0"/>
                <a:cs typeface="Times New Roman" panose="02020603050405020304" pitchFamily="18" charset="0"/>
              </a:rPr>
              <a:t>.</a:t>
            </a:r>
          </a:p>
          <a:p>
            <a:pPr algn="just">
              <a:lnSpc>
                <a:spcPct val="150000"/>
              </a:lnSpc>
            </a:pPr>
            <a:r>
              <a:rPr lang="en-US" sz="4000"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Linh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nghiệm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có</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hiệu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quả</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hiệu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lực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thấy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rõ</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như</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nhờ</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một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động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lạ</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lùng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bí</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ẩn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nào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đó</a:t>
            </a:r>
            <a:r>
              <a:rPr lang="en-US" sz="4000" dirty="0" smtClean="0">
                <a:latin typeface="Times New Roman" panose="02020603050405020304" pitchFamily="18" charset="0"/>
                <a:cs typeface="Times New Roman" panose="02020603050405020304" pitchFamily="18" charset="0"/>
              </a:rPr>
              <a:t>.</a:t>
            </a:r>
          </a:p>
          <a:p>
            <a:pPr algn="just">
              <a:lnSpc>
                <a:spcPct val="150000"/>
              </a:lnSpc>
            </a:pPr>
            <a:r>
              <a:rPr lang="en-US" sz="4000"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Hình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nhân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bằng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giấy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dùng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để</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cúng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rồi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đốt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theo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tục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lệ</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mê</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tín</a:t>
            </a:r>
            <a:r>
              <a:rPr lang="en-US" sz="4000" dirty="0" smtClean="0">
                <a:latin typeface="Times New Roman" panose="02020603050405020304" pitchFamily="18" charset="0"/>
                <a:cs typeface="Times New Roman" panose="02020603050405020304" pitchFamily="18" charset="0"/>
              </a:rPr>
              <a:t>.</a:t>
            </a:r>
          </a:p>
          <a:p>
            <a:pPr algn="just">
              <a:lnSpc>
                <a:spcPct val="150000"/>
              </a:lnSpc>
            </a:pPr>
            <a:r>
              <a:rPr lang="en-US" sz="4000"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Phong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quang</a:t>
            </a:r>
            <a:r>
              <a:rPr lang="en-US" sz="4000" b="1"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quang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đãng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sáng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sủa</a:t>
            </a:r>
            <a:endParaRPr lang="vi-VN"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370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685800" y="7200900"/>
            <a:ext cx="3954095" cy="4019875"/>
          </a:xfrm>
          <a:prstGeom prst="rect">
            <a:avLst/>
          </a:prstGeom>
        </p:spPr>
      </p:pic>
      <p:pic>
        <p:nvPicPr>
          <p:cNvPr id="4"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476287">
            <a:off x="16723798" y="-372068"/>
            <a:ext cx="1636855" cy="1434481"/>
          </a:xfrm>
          <a:prstGeom prst="rect">
            <a:avLst/>
          </a:prstGeom>
        </p:spPr>
      </p:pic>
      <p:pic>
        <p:nvPicPr>
          <p:cNvPr id="5"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192795">
            <a:off x="13747271" y="9349285"/>
            <a:ext cx="2608683" cy="668771"/>
          </a:xfrm>
          <a:prstGeom prst="rect">
            <a:avLst/>
          </a:prstGeom>
        </p:spPr>
      </p:pic>
      <p:grpSp>
        <p:nvGrpSpPr>
          <p:cNvPr id="6" name="Group 6"/>
          <p:cNvGrpSpPr>
            <a:grpSpLocks noChangeAspect="1"/>
          </p:cNvGrpSpPr>
          <p:nvPr/>
        </p:nvGrpSpPr>
        <p:grpSpPr>
          <a:xfrm>
            <a:off x="5350424" y="371531"/>
            <a:ext cx="7620000" cy="1567428"/>
            <a:chOff x="0" y="0"/>
            <a:chExt cx="4828540" cy="4716780"/>
          </a:xfrm>
          <a:solidFill>
            <a:schemeClr val="bg1"/>
          </a:solidFill>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8" name="TextBox 7"/>
          <p:cNvSpPr txBox="1"/>
          <p:nvPr/>
        </p:nvSpPr>
        <p:spPr>
          <a:xfrm>
            <a:off x="5105400" y="723900"/>
            <a:ext cx="8110048" cy="830997"/>
          </a:xfrm>
          <a:prstGeom prst="rect">
            <a:avLst/>
          </a:prstGeom>
          <a:noFill/>
        </p:spPr>
        <p:txBody>
          <a:bodyPr wrap="square" rtlCol="0">
            <a:spAutoFit/>
          </a:bodyPr>
          <a:lstStyle/>
          <a:p>
            <a:pPr algn="ctr"/>
            <a:r>
              <a:rPr lang="en-US" sz="4800" b="1" dirty="0" smtClean="0">
                <a:solidFill>
                  <a:prstClr val="black"/>
                </a:solidFill>
                <a:latin typeface="Times New Roman" panose="02020603050405020304" pitchFamily="18" charset="0"/>
                <a:cs typeface="Times New Roman" panose="02020603050405020304" pitchFamily="18" charset="0"/>
              </a:rPr>
              <a:t>2. </a:t>
            </a:r>
            <a:r>
              <a:rPr lang="en-US" sz="4800" b="1" dirty="0" err="1" smtClean="0">
                <a:solidFill>
                  <a:prstClr val="black"/>
                </a:solidFill>
                <a:latin typeface="Times New Roman" panose="02020603050405020304" pitchFamily="18" charset="0"/>
                <a:cs typeface="Times New Roman" panose="02020603050405020304" pitchFamily="18" charset="0"/>
              </a:rPr>
              <a:t>Tìm</a:t>
            </a:r>
            <a:r>
              <a:rPr lang="en-US" sz="4800" b="1" dirty="0" smtClean="0">
                <a:solidFill>
                  <a:prstClr val="black"/>
                </a:solidFill>
                <a:latin typeface="Times New Roman" panose="02020603050405020304" pitchFamily="18" charset="0"/>
                <a:cs typeface="Times New Roman" panose="02020603050405020304" pitchFamily="18" charset="0"/>
              </a:rPr>
              <a:t> </a:t>
            </a:r>
            <a:r>
              <a:rPr lang="en-US" sz="4800" b="1" dirty="0" err="1" smtClean="0">
                <a:solidFill>
                  <a:prstClr val="black"/>
                </a:solidFill>
                <a:latin typeface="Times New Roman" panose="02020603050405020304" pitchFamily="18" charset="0"/>
                <a:cs typeface="Times New Roman" panose="02020603050405020304" pitchFamily="18" charset="0"/>
              </a:rPr>
              <a:t>hiểu</a:t>
            </a:r>
            <a:r>
              <a:rPr lang="en-US" sz="4800" b="1" dirty="0" smtClean="0">
                <a:solidFill>
                  <a:prstClr val="black"/>
                </a:solidFill>
                <a:latin typeface="Times New Roman" panose="02020603050405020304" pitchFamily="18" charset="0"/>
                <a:cs typeface="Times New Roman" panose="02020603050405020304" pitchFamily="18" charset="0"/>
              </a:rPr>
              <a:t> </a:t>
            </a:r>
            <a:r>
              <a:rPr lang="en-US" sz="4800" b="1" dirty="0" err="1" smtClean="0">
                <a:solidFill>
                  <a:prstClr val="black"/>
                </a:solidFill>
                <a:latin typeface="Times New Roman" panose="02020603050405020304" pitchFamily="18" charset="0"/>
                <a:cs typeface="Times New Roman" panose="02020603050405020304" pitchFamily="18" charset="0"/>
              </a:rPr>
              <a:t>chung</a:t>
            </a:r>
            <a:endParaRPr lang="en-US" sz="4800" b="1" dirty="0">
              <a:solidFill>
                <a:prstClr val="black"/>
              </a:solidFill>
              <a:latin typeface="Times New Roman" panose="02020603050405020304" pitchFamily="18" charset="0"/>
              <a:cs typeface="Times New Roman" panose="02020603050405020304" pitchFamily="18" charset="0"/>
            </a:endParaRPr>
          </a:p>
        </p:txBody>
      </p:sp>
      <p:grpSp>
        <p:nvGrpSpPr>
          <p:cNvPr id="9" name="Group 7"/>
          <p:cNvGrpSpPr/>
          <p:nvPr/>
        </p:nvGrpSpPr>
        <p:grpSpPr>
          <a:xfrm>
            <a:off x="2667000" y="2939495"/>
            <a:ext cx="13563600" cy="5633005"/>
            <a:chOff x="0" y="0"/>
            <a:chExt cx="3394510" cy="1093028"/>
          </a:xfrm>
        </p:grpSpPr>
        <p:sp>
          <p:nvSpPr>
            <p:cNvPr id="10" name="Freeform 8"/>
            <p:cNvSpPr/>
            <p:nvPr/>
          </p:nvSpPr>
          <p:spPr>
            <a:xfrm>
              <a:off x="0" y="0"/>
              <a:ext cx="3394510" cy="1093028"/>
            </a:xfrm>
            <a:custGeom>
              <a:avLst/>
              <a:gdLst/>
              <a:ahLst/>
              <a:cxnLst/>
              <a:rect l="l" t="t" r="r" b="b"/>
              <a:pathLst>
                <a:path w="3394510" h="1093028">
                  <a:moveTo>
                    <a:pt x="3270050" y="1093028"/>
                  </a:moveTo>
                  <a:lnTo>
                    <a:pt x="124460" y="1093028"/>
                  </a:lnTo>
                  <a:cubicBezTo>
                    <a:pt x="55880" y="1093028"/>
                    <a:pt x="0" y="1037148"/>
                    <a:pt x="0" y="968568"/>
                  </a:cubicBezTo>
                  <a:lnTo>
                    <a:pt x="0" y="124460"/>
                  </a:lnTo>
                  <a:cubicBezTo>
                    <a:pt x="0" y="55880"/>
                    <a:pt x="55880" y="0"/>
                    <a:pt x="124460" y="0"/>
                  </a:cubicBezTo>
                  <a:lnTo>
                    <a:pt x="3270050" y="0"/>
                  </a:lnTo>
                  <a:cubicBezTo>
                    <a:pt x="3338630" y="0"/>
                    <a:pt x="3394510" y="55880"/>
                    <a:pt x="3394510" y="124460"/>
                  </a:cubicBezTo>
                  <a:lnTo>
                    <a:pt x="3394510" y="968568"/>
                  </a:lnTo>
                  <a:cubicBezTo>
                    <a:pt x="3394510" y="1037148"/>
                    <a:pt x="3338630" y="1093028"/>
                    <a:pt x="3270050" y="1093028"/>
                  </a:cubicBezTo>
                  <a:close/>
                </a:path>
              </a:pathLst>
            </a:custGeom>
            <a:solidFill>
              <a:srgbClr val="FEF9DD"/>
            </a:solidFill>
          </p:spPr>
        </p:sp>
      </p:grpSp>
      <p:pic>
        <p:nvPicPr>
          <p:cNvPr id="11" name="Picture 13"/>
          <p:cNvPicPr>
            <a:picLocks noChangeAspect="1"/>
          </p:cNvPicPr>
          <p:nvPr/>
        </p:nvPicPr>
        <p:blipFill>
          <a:blip r:embed="rId15" cstate="print">
            <a:alphaModFix amt="73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951050" y="2705100"/>
            <a:ext cx="1399374" cy="468790"/>
          </a:xfrm>
          <a:prstGeom prst="rect">
            <a:avLst/>
          </a:prstGeom>
        </p:spPr>
      </p:pic>
      <p:sp>
        <p:nvSpPr>
          <p:cNvPr id="12" name="TextBox 13"/>
          <p:cNvSpPr txBox="1"/>
          <p:nvPr/>
        </p:nvSpPr>
        <p:spPr>
          <a:xfrm>
            <a:off x="3086100" y="3355340"/>
            <a:ext cx="12725400" cy="4801314"/>
          </a:xfrm>
          <a:prstGeom prst="rect">
            <a:avLst/>
          </a:prstGeom>
        </p:spPr>
        <p:txBody>
          <a:bodyPr wrap="square" lIns="0" tIns="0" rIns="0" bIns="0" rtlCol="0" anchor="t">
            <a:spAutoFit/>
          </a:bodyPr>
          <a:lstStyle/>
          <a:p>
            <a:pPr lvl="0" algn="just">
              <a:lnSpc>
                <a:spcPct val="130000"/>
              </a:lnSpc>
            </a:pPr>
            <a:r>
              <a:rPr lang="en-US" sz="4000" b="1" dirty="0" smtClean="0">
                <a:solidFill>
                  <a:srgbClr val="000000"/>
                </a:solidFill>
                <a:latin typeface="Times New Roman" panose="02020603050405020304" pitchFamily="18" charset="0"/>
                <a:cs typeface="Times New Roman" panose="02020603050405020304" pitchFamily="18" charset="0"/>
              </a:rPr>
              <a:t>a. </a:t>
            </a:r>
            <a:r>
              <a:rPr lang="en-US" sz="4000" b="1" dirty="0" err="1" smtClean="0">
                <a:solidFill>
                  <a:srgbClr val="000000"/>
                </a:solidFill>
                <a:latin typeface="Times New Roman" panose="02020603050405020304" pitchFamily="18" charset="0"/>
                <a:cs typeface="Times New Roman" panose="02020603050405020304" pitchFamily="18" charset="0"/>
              </a:rPr>
              <a:t>Tác</a:t>
            </a:r>
            <a:r>
              <a:rPr lang="en-US" sz="4000" b="1" dirty="0" smtClean="0">
                <a:solidFill>
                  <a:srgbClr val="000000"/>
                </a:solidFill>
                <a:latin typeface="Times New Roman" panose="02020603050405020304" pitchFamily="18" charset="0"/>
                <a:cs typeface="Times New Roman" panose="02020603050405020304" pitchFamily="18" charset="0"/>
              </a:rPr>
              <a:t> </a:t>
            </a:r>
            <a:r>
              <a:rPr lang="en-US" sz="4000" b="1" dirty="0" err="1" smtClean="0">
                <a:solidFill>
                  <a:srgbClr val="000000"/>
                </a:solidFill>
                <a:latin typeface="Times New Roman" panose="02020603050405020304" pitchFamily="18" charset="0"/>
                <a:cs typeface="Times New Roman" panose="02020603050405020304" pitchFamily="18" charset="0"/>
              </a:rPr>
              <a:t>giả</a:t>
            </a:r>
            <a:r>
              <a:rPr lang="en-US" sz="4000" b="1" dirty="0" smtClean="0">
                <a:solidFill>
                  <a:srgbClr val="000000"/>
                </a:solidFill>
                <a:latin typeface="Times New Roman" panose="02020603050405020304" pitchFamily="18" charset="0"/>
                <a:cs typeface="Times New Roman" panose="02020603050405020304" pitchFamily="18" charset="0"/>
              </a:rPr>
              <a:t>: </a:t>
            </a:r>
            <a:r>
              <a:rPr lang="en-US" sz="4000" b="1" dirty="0" err="1" smtClean="0">
                <a:solidFill>
                  <a:srgbClr val="000000"/>
                </a:solidFill>
                <a:latin typeface="Times New Roman" panose="02020603050405020304" pitchFamily="18" charset="0"/>
                <a:cs typeface="Times New Roman" panose="02020603050405020304" pitchFamily="18" charset="0"/>
              </a:rPr>
              <a:t>Phạm</a:t>
            </a:r>
            <a:r>
              <a:rPr lang="en-US" sz="4000" b="1" dirty="0" smtClean="0">
                <a:solidFill>
                  <a:srgbClr val="000000"/>
                </a:solidFill>
                <a:latin typeface="Times New Roman" panose="02020603050405020304" pitchFamily="18" charset="0"/>
                <a:cs typeface="Times New Roman" panose="02020603050405020304" pitchFamily="18" charset="0"/>
              </a:rPr>
              <a:t> </a:t>
            </a:r>
            <a:r>
              <a:rPr lang="en-US" sz="4000" b="1" dirty="0" err="1" smtClean="0">
                <a:solidFill>
                  <a:srgbClr val="000000"/>
                </a:solidFill>
                <a:latin typeface="Times New Roman" panose="02020603050405020304" pitchFamily="18" charset="0"/>
                <a:cs typeface="Times New Roman" panose="02020603050405020304" pitchFamily="18" charset="0"/>
              </a:rPr>
              <a:t>Thùy</a:t>
            </a:r>
            <a:r>
              <a:rPr lang="en-US" sz="4000" b="1" dirty="0" smtClean="0">
                <a:solidFill>
                  <a:srgbClr val="000000"/>
                </a:solidFill>
                <a:latin typeface="Times New Roman" panose="02020603050405020304" pitchFamily="18" charset="0"/>
                <a:cs typeface="Times New Roman" panose="02020603050405020304" pitchFamily="18" charset="0"/>
              </a:rPr>
              <a:t> Dung</a:t>
            </a:r>
          </a:p>
          <a:p>
            <a:pPr lvl="0" algn="just">
              <a:lnSpc>
                <a:spcPct val="130000"/>
              </a:lnSpc>
            </a:pP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Là</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một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cây</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bút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có</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bài</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viết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xuất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hiện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đều</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đặn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trên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tạp</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chí</a:t>
            </a:r>
            <a:r>
              <a:rPr lang="en-US" sz="4000" dirty="0" smtClean="0">
                <a:solidFill>
                  <a:srgbClr val="000000"/>
                </a:solidFill>
                <a:latin typeface="Times New Roman" panose="02020603050405020304" pitchFamily="18" charset="0"/>
                <a:cs typeface="Times New Roman" panose="02020603050405020304" pitchFamily="18" charset="0"/>
              </a:rPr>
              <a:t> Di </a:t>
            </a:r>
            <a:r>
              <a:rPr lang="en-US" sz="4000" dirty="0" err="1" smtClean="0">
                <a:solidFill>
                  <a:srgbClr val="000000"/>
                </a:solidFill>
                <a:latin typeface="Times New Roman" panose="02020603050405020304" pitchFamily="18" charset="0"/>
                <a:cs typeface="Times New Roman" panose="02020603050405020304" pitchFamily="18" charset="0"/>
              </a:rPr>
              <a:t>sản</a:t>
            </a:r>
            <a:r>
              <a:rPr lang="en-US" sz="4000" dirty="0" smtClean="0">
                <a:solidFill>
                  <a:srgbClr val="000000"/>
                </a:solidFill>
                <a:latin typeface="Times New Roman" panose="02020603050405020304" pitchFamily="18" charset="0"/>
                <a:cs typeface="Times New Roman" panose="02020603050405020304" pitchFamily="18" charset="0"/>
              </a:rPr>
              <a:t> (Heritage) </a:t>
            </a:r>
            <a:r>
              <a:rPr lang="en-US" sz="4000" dirty="0" err="1" smtClean="0">
                <a:solidFill>
                  <a:srgbClr val="000000"/>
                </a:solidFill>
                <a:latin typeface="Times New Roman" panose="02020603050405020304" pitchFamily="18" charset="0"/>
                <a:cs typeface="Times New Roman" panose="02020603050405020304" pitchFamily="18" charset="0"/>
              </a:rPr>
              <a:t>của</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Hãng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Hàng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không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Quốc</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gia</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Việt</a:t>
            </a:r>
            <a:r>
              <a:rPr lang="en-US" sz="4000" dirty="0" smtClean="0">
                <a:solidFill>
                  <a:srgbClr val="000000"/>
                </a:solidFill>
                <a:latin typeface="Times New Roman" panose="02020603050405020304" pitchFamily="18" charset="0"/>
                <a:cs typeface="Times New Roman" panose="02020603050405020304" pitchFamily="18" charset="0"/>
              </a:rPr>
              <a:t> Nam (Vietnam Airlines).</a:t>
            </a:r>
          </a:p>
          <a:p>
            <a:pPr lvl="0" algn="just">
              <a:lnSpc>
                <a:spcPct val="130000"/>
              </a:lnSpc>
            </a:pP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Các</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bài</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viết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của</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chị</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đã</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đưa</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đến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cho</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người</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đọc</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nhiều</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thông</a:t>
            </a:r>
            <a:r>
              <a:rPr lang="en-US" sz="4000" dirty="0" smtClean="0">
                <a:solidFill>
                  <a:srgbClr val="000000"/>
                </a:solidFill>
                <a:latin typeface="Times New Roman" panose="02020603050405020304" pitchFamily="18" charset="0"/>
                <a:cs typeface="Times New Roman" panose="02020603050405020304" pitchFamily="18" charset="0"/>
              </a:rPr>
              <a:t> tin </a:t>
            </a:r>
            <a:r>
              <a:rPr lang="en-US" sz="4000" dirty="0" err="1" smtClean="0">
                <a:solidFill>
                  <a:srgbClr val="000000"/>
                </a:solidFill>
                <a:latin typeface="Times New Roman" panose="02020603050405020304" pitchFamily="18" charset="0"/>
                <a:cs typeface="Times New Roman" panose="02020603050405020304" pitchFamily="18" charset="0"/>
              </a:rPr>
              <a:t>thú</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vị</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về</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cuộc</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sống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muôn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màu</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trên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mọi</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miền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Tổ</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quốc</a:t>
            </a:r>
            <a:r>
              <a:rPr lang="en-US" sz="4000" dirty="0" smtClean="0">
                <a:solidFill>
                  <a:srgbClr val="000000"/>
                </a:solidFill>
                <a:latin typeface="Times New Roman" panose="02020603050405020304" pitchFamily="18" charset="0"/>
                <a:cs typeface="Times New Roman" panose="02020603050405020304" pitchFamily="18" charset="0"/>
              </a:rPr>
              <a:t>.</a:t>
            </a:r>
            <a:endParaRPr lang="vi-VN" sz="40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567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6"/>
          <p:cNvGrpSpPr/>
          <p:nvPr/>
        </p:nvGrpSpPr>
        <p:grpSpPr>
          <a:xfrm>
            <a:off x="13487400" y="4457700"/>
            <a:ext cx="4155580" cy="3667299"/>
            <a:chOff x="0" y="0"/>
            <a:chExt cx="5207944" cy="5231288"/>
          </a:xfrm>
        </p:grpSpPr>
        <p:sp>
          <p:nvSpPr>
            <p:cNvPr id="30" name="Freeform 7"/>
            <p:cNvSpPr/>
            <p:nvPr/>
          </p:nvSpPr>
          <p:spPr>
            <a:xfrm>
              <a:off x="0" y="0"/>
              <a:ext cx="5207889" cy="5231257"/>
            </a:xfrm>
            <a:custGeom>
              <a:avLst/>
              <a:gdLst/>
              <a:ahLst/>
              <a:cxnLst/>
              <a:rect l="l" t="t" r="r" b="b"/>
              <a:pathLst>
                <a:path w="5207889" h="5231257">
                  <a:moveTo>
                    <a:pt x="2604008" y="0"/>
                  </a:moveTo>
                  <a:cubicBezTo>
                    <a:pt x="4043934" y="6477"/>
                    <a:pt x="5207889" y="1175639"/>
                    <a:pt x="5207889" y="2615692"/>
                  </a:cubicBezTo>
                  <a:cubicBezTo>
                    <a:pt x="5207889" y="4055745"/>
                    <a:pt x="4043934" y="5224907"/>
                    <a:pt x="2604008" y="5231257"/>
                  </a:cubicBezTo>
                  <a:cubicBezTo>
                    <a:pt x="1163955" y="5224907"/>
                    <a:pt x="0" y="4055618"/>
                    <a:pt x="0" y="2615692"/>
                  </a:cubicBezTo>
                  <a:cubicBezTo>
                    <a:pt x="0" y="1175766"/>
                    <a:pt x="1163955" y="6477"/>
                    <a:pt x="2604008" y="0"/>
                  </a:cubicBezTo>
                  <a:close/>
                </a:path>
              </a:pathLst>
            </a:custGeom>
            <a:solidFill>
              <a:srgbClr val="FAEFC8"/>
            </a:solidFill>
          </p:spPr>
        </p:sp>
      </p:grpSp>
      <p:sp>
        <p:nvSpPr>
          <p:cNvPr id="3" name="TextBox 2"/>
          <p:cNvSpPr txBox="1"/>
          <p:nvPr/>
        </p:nvSpPr>
        <p:spPr>
          <a:xfrm>
            <a:off x="381000" y="571500"/>
            <a:ext cx="8110048" cy="707886"/>
          </a:xfrm>
          <a:prstGeom prst="rect">
            <a:avLst/>
          </a:prstGeom>
          <a:noFill/>
        </p:spPr>
        <p:txBody>
          <a:bodyPr wrap="square" rtlCol="0">
            <a:spAutoFit/>
          </a:bodyPr>
          <a:lstStyle/>
          <a:p>
            <a:pPr algn="just"/>
            <a:r>
              <a:rPr lang="en-US" sz="4000" b="1" dirty="0" smtClean="0">
                <a:solidFill>
                  <a:prstClr val="black"/>
                </a:solidFill>
                <a:latin typeface="Times New Roman" panose="02020603050405020304" pitchFamily="18" charset="0"/>
                <a:cs typeface="Times New Roman" panose="02020603050405020304" pitchFamily="18" charset="0"/>
              </a:rPr>
              <a:t>b. </a:t>
            </a:r>
            <a:r>
              <a:rPr lang="en-US" sz="4000" b="1" dirty="0" err="1" smtClean="0">
                <a:solidFill>
                  <a:prstClr val="black"/>
                </a:solidFill>
                <a:latin typeface="Times New Roman" panose="02020603050405020304" pitchFamily="18" charset="0"/>
                <a:cs typeface="Times New Roman" panose="02020603050405020304" pitchFamily="18" charset="0"/>
              </a:rPr>
              <a:t>Tác</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phẩm</a:t>
            </a:r>
            <a:endParaRPr lang="en-US" sz="4000" b="1" dirty="0">
              <a:solidFill>
                <a:prstClr val="black"/>
              </a:solidFill>
              <a:latin typeface="Times New Roman" panose="02020603050405020304" pitchFamily="18" charset="0"/>
              <a:cs typeface="Times New Roman" panose="02020603050405020304" pitchFamily="18" charset="0"/>
            </a:endParaRPr>
          </a:p>
        </p:txBody>
      </p:sp>
      <p:grpSp>
        <p:nvGrpSpPr>
          <p:cNvPr id="19" name="Group 6"/>
          <p:cNvGrpSpPr/>
          <p:nvPr/>
        </p:nvGrpSpPr>
        <p:grpSpPr>
          <a:xfrm>
            <a:off x="1114016" y="2457393"/>
            <a:ext cx="4155580" cy="3667299"/>
            <a:chOff x="0" y="0"/>
            <a:chExt cx="5207944" cy="5231288"/>
          </a:xfrm>
        </p:grpSpPr>
        <p:sp>
          <p:nvSpPr>
            <p:cNvPr id="20" name="Freeform 7"/>
            <p:cNvSpPr/>
            <p:nvPr/>
          </p:nvSpPr>
          <p:spPr>
            <a:xfrm>
              <a:off x="0" y="0"/>
              <a:ext cx="5207889" cy="5231257"/>
            </a:xfrm>
            <a:custGeom>
              <a:avLst/>
              <a:gdLst/>
              <a:ahLst/>
              <a:cxnLst/>
              <a:rect l="l" t="t" r="r" b="b"/>
              <a:pathLst>
                <a:path w="5207889" h="5231257">
                  <a:moveTo>
                    <a:pt x="2604008" y="0"/>
                  </a:moveTo>
                  <a:cubicBezTo>
                    <a:pt x="4043934" y="6477"/>
                    <a:pt x="5207889" y="1175639"/>
                    <a:pt x="5207889" y="2615692"/>
                  </a:cubicBezTo>
                  <a:cubicBezTo>
                    <a:pt x="5207889" y="4055745"/>
                    <a:pt x="4043934" y="5224907"/>
                    <a:pt x="2604008" y="5231257"/>
                  </a:cubicBezTo>
                  <a:cubicBezTo>
                    <a:pt x="1163955" y="5224907"/>
                    <a:pt x="0" y="4055618"/>
                    <a:pt x="0" y="2615692"/>
                  </a:cubicBezTo>
                  <a:cubicBezTo>
                    <a:pt x="0" y="1175766"/>
                    <a:pt x="1163955" y="6477"/>
                    <a:pt x="2604008" y="0"/>
                  </a:cubicBezTo>
                  <a:close/>
                </a:path>
              </a:pathLst>
            </a:custGeom>
            <a:solidFill>
              <a:srgbClr val="FAEFC8"/>
            </a:solidFill>
          </p:spPr>
        </p:sp>
      </p:grpSp>
      <p:sp>
        <p:nvSpPr>
          <p:cNvPr id="21" name="TextBox 13"/>
          <p:cNvSpPr txBox="1"/>
          <p:nvPr/>
        </p:nvSpPr>
        <p:spPr>
          <a:xfrm>
            <a:off x="1177414" y="2591044"/>
            <a:ext cx="3871870" cy="3200876"/>
          </a:xfrm>
          <a:prstGeom prst="rect">
            <a:avLst/>
          </a:prstGeom>
        </p:spPr>
        <p:txBody>
          <a:bodyPr wrap="square" lIns="0" tIns="0" rIns="0" bIns="0" rtlCol="0" anchor="t">
            <a:spAutoFit/>
          </a:bodyPr>
          <a:lstStyle/>
          <a:p>
            <a:pPr algn="ctr">
              <a:lnSpc>
                <a:spcPct val="130000"/>
              </a:lnSpc>
            </a:pPr>
            <a:r>
              <a:rPr lang="en-US" sz="4000" b="1" i="1" dirty="0" err="1" smtClean="0">
                <a:solidFill>
                  <a:srgbClr val="000000"/>
                </a:solidFill>
                <a:latin typeface="Times New Roman" panose="02020603050405020304" pitchFamily="18" charset="0"/>
                <a:cs typeface="Times New Roman" panose="02020603050405020304" pitchFamily="18" charset="0"/>
              </a:rPr>
              <a:t>Xuất</a:t>
            </a:r>
            <a:r>
              <a:rPr lang="en-US" sz="4000" b="1" i="1" dirty="0" smtClean="0">
                <a:solidFill>
                  <a:srgbClr val="000000"/>
                </a:solidFill>
                <a:latin typeface="Times New Roman" panose="02020603050405020304" pitchFamily="18" charset="0"/>
                <a:cs typeface="Times New Roman" panose="02020603050405020304" pitchFamily="18" charset="0"/>
              </a:rPr>
              <a:t> </a:t>
            </a:r>
            <a:r>
              <a:rPr lang="en-US" sz="4000" b="1" i="1" dirty="0" err="1" smtClean="0">
                <a:solidFill>
                  <a:srgbClr val="000000"/>
                </a:solidFill>
                <a:latin typeface="Times New Roman" panose="02020603050405020304" pitchFamily="18" charset="0"/>
                <a:cs typeface="Times New Roman" panose="02020603050405020304" pitchFamily="18" charset="0"/>
              </a:rPr>
              <a:t>xứ</a:t>
            </a:r>
            <a:endParaRPr lang="en-US" sz="4000" b="1" i="1" dirty="0" smtClean="0">
              <a:solidFill>
                <a:srgbClr val="000000"/>
              </a:solidFill>
              <a:latin typeface="Times New Roman" panose="02020603050405020304" pitchFamily="18" charset="0"/>
              <a:cs typeface="Times New Roman" panose="02020603050405020304" pitchFamily="18" charset="0"/>
            </a:endParaRPr>
          </a:p>
          <a:p>
            <a:pPr algn="ctr">
              <a:lnSpc>
                <a:spcPct val="130000"/>
              </a:lnSpc>
            </a:pPr>
            <a:r>
              <a:rPr lang="en-US" sz="4000" dirty="0" err="1" smtClean="0">
                <a:solidFill>
                  <a:srgbClr val="000000"/>
                </a:solidFill>
                <a:latin typeface="Times New Roman" panose="02020603050405020304" pitchFamily="18" charset="0"/>
                <a:cs typeface="Times New Roman" panose="02020603050405020304" pitchFamily="18" charset="0"/>
              </a:rPr>
              <a:t>Trích</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trong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tạp</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chí</a:t>
            </a:r>
            <a:r>
              <a:rPr lang="en-US" sz="4000" dirty="0" smtClean="0">
                <a:solidFill>
                  <a:srgbClr val="000000"/>
                </a:solidFill>
                <a:latin typeface="Times New Roman" panose="02020603050405020304" pitchFamily="18" charset="0"/>
                <a:cs typeface="Times New Roman" panose="02020603050405020304" pitchFamily="18" charset="0"/>
              </a:rPr>
              <a:t> “Di </a:t>
            </a:r>
            <a:r>
              <a:rPr lang="en-US" sz="4000" dirty="0" err="1" smtClean="0">
                <a:solidFill>
                  <a:srgbClr val="000000"/>
                </a:solidFill>
                <a:latin typeface="Times New Roman" panose="02020603050405020304" pitchFamily="18" charset="0"/>
                <a:cs typeface="Times New Roman" panose="02020603050405020304" pitchFamily="18" charset="0"/>
              </a:rPr>
              <a:t>sản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tháng</a:t>
            </a:r>
            <a:r>
              <a:rPr lang="en-US" sz="4000" dirty="0" smtClean="0">
                <a:solidFill>
                  <a:srgbClr val="000000"/>
                </a:solidFill>
                <a:latin typeface="Times New Roman" panose="02020603050405020304" pitchFamily="18" charset="0"/>
                <a:cs typeface="Times New Roman" panose="02020603050405020304" pitchFamily="18" charset="0"/>
              </a:rPr>
              <a:t> 12/2019</a:t>
            </a:r>
            <a:endParaRPr lang="vi-VN" sz="4000" dirty="0">
              <a:solidFill>
                <a:srgbClr val="000000"/>
              </a:solidFill>
              <a:latin typeface="Times New Roman" panose="02020603050405020304" pitchFamily="18" charset="0"/>
              <a:cs typeface="Times New Roman" panose="02020603050405020304" pitchFamily="18" charset="0"/>
            </a:endParaRPr>
          </a:p>
        </p:txBody>
      </p:sp>
      <p:grpSp>
        <p:nvGrpSpPr>
          <p:cNvPr id="22" name="Group 6"/>
          <p:cNvGrpSpPr/>
          <p:nvPr/>
        </p:nvGrpSpPr>
        <p:grpSpPr>
          <a:xfrm>
            <a:off x="4985886" y="4826367"/>
            <a:ext cx="4155580" cy="3667299"/>
            <a:chOff x="0" y="0"/>
            <a:chExt cx="5207944" cy="5231288"/>
          </a:xfrm>
        </p:grpSpPr>
        <p:sp>
          <p:nvSpPr>
            <p:cNvPr id="23" name="Freeform 7"/>
            <p:cNvSpPr/>
            <p:nvPr/>
          </p:nvSpPr>
          <p:spPr>
            <a:xfrm>
              <a:off x="0" y="0"/>
              <a:ext cx="5207889" cy="5231257"/>
            </a:xfrm>
            <a:custGeom>
              <a:avLst/>
              <a:gdLst/>
              <a:ahLst/>
              <a:cxnLst/>
              <a:rect l="l" t="t" r="r" b="b"/>
              <a:pathLst>
                <a:path w="5207889" h="5231257">
                  <a:moveTo>
                    <a:pt x="2604008" y="0"/>
                  </a:moveTo>
                  <a:cubicBezTo>
                    <a:pt x="4043934" y="6477"/>
                    <a:pt x="5207889" y="1175639"/>
                    <a:pt x="5207889" y="2615692"/>
                  </a:cubicBezTo>
                  <a:cubicBezTo>
                    <a:pt x="5207889" y="4055745"/>
                    <a:pt x="4043934" y="5224907"/>
                    <a:pt x="2604008" y="5231257"/>
                  </a:cubicBezTo>
                  <a:cubicBezTo>
                    <a:pt x="1163955" y="5224907"/>
                    <a:pt x="0" y="4055618"/>
                    <a:pt x="0" y="2615692"/>
                  </a:cubicBezTo>
                  <a:cubicBezTo>
                    <a:pt x="0" y="1175766"/>
                    <a:pt x="1163955" y="6477"/>
                    <a:pt x="2604008" y="0"/>
                  </a:cubicBezTo>
                  <a:close/>
                </a:path>
              </a:pathLst>
            </a:custGeom>
            <a:solidFill>
              <a:srgbClr val="FAEFC8"/>
            </a:solidFill>
          </p:spPr>
        </p:sp>
      </p:grpSp>
      <p:sp>
        <p:nvSpPr>
          <p:cNvPr id="24" name="TextBox 13"/>
          <p:cNvSpPr txBox="1"/>
          <p:nvPr/>
        </p:nvSpPr>
        <p:spPr>
          <a:xfrm>
            <a:off x="5424495" y="5528496"/>
            <a:ext cx="3129171" cy="2400657"/>
          </a:xfrm>
          <a:prstGeom prst="rect">
            <a:avLst/>
          </a:prstGeom>
        </p:spPr>
        <p:txBody>
          <a:bodyPr wrap="square" lIns="0" tIns="0" rIns="0" bIns="0" rtlCol="0" anchor="t">
            <a:spAutoFit/>
          </a:bodyPr>
          <a:lstStyle/>
          <a:p>
            <a:pPr algn="ctr">
              <a:lnSpc>
                <a:spcPct val="130000"/>
              </a:lnSpc>
            </a:pPr>
            <a:r>
              <a:rPr lang="en-US" sz="4000" b="1" i="1" dirty="0" err="1" smtClean="0">
                <a:solidFill>
                  <a:srgbClr val="000000"/>
                </a:solidFill>
                <a:latin typeface="Times New Roman" panose="02020603050405020304" pitchFamily="18" charset="0"/>
                <a:cs typeface="Times New Roman" panose="02020603050405020304" pitchFamily="18" charset="0"/>
              </a:rPr>
              <a:t>Thể</a:t>
            </a:r>
            <a:r>
              <a:rPr lang="en-US" sz="4000" b="1" i="1" dirty="0" smtClean="0">
                <a:solidFill>
                  <a:srgbClr val="000000"/>
                </a:solidFill>
                <a:latin typeface="Times New Roman" panose="02020603050405020304" pitchFamily="18" charset="0"/>
                <a:cs typeface="Times New Roman" panose="02020603050405020304" pitchFamily="18" charset="0"/>
              </a:rPr>
              <a:t> </a:t>
            </a:r>
            <a:r>
              <a:rPr lang="en-US" sz="4000" b="1" i="1" dirty="0" err="1" smtClean="0">
                <a:solidFill>
                  <a:srgbClr val="000000"/>
                </a:solidFill>
                <a:latin typeface="Times New Roman" panose="02020603050405020304" pitchFamily="18" charset="0"/>
                <a:cs typeface="Times New Roman" panose="02020603050405020304" pitchFamily="18" charset="0"/>
              </a:rPr>
              <a:t>loại</a:t>
            </a:r>
            <a:endParaRPr lang="en-US" sz="4000" b="1" i="1" dirty="0" smtClean="0">
              <a:solidFill>
                <a:srgbClr val="000000"/>
              </a:solidFill>
              <a:latin typeface="Times New Roman" panose="02020603050405020304" pitchFamily="18" charset="0"/>
              <a:cs typeface="Times New Roman" panose="02020603050405020304" pitchFamily="18" charset="0"/>
            </a:endParaRPr>
          </a:p>
          <a:p>
            <a:pPr algn="ctr">
              <a:lnSpc>
                <a:spcPct val="130000"/>
              </a:lnSpc>
            </a:pPr>
            <a:r>
              <a:rPr lang="en-US" sz="4000" dirty="0" err="1" smtClean="0">
                <a:solidFill>
                  <a:srgbClr val="000000"/>
                </a:solidFill>
                <a:latin typeface="Times New Roman" panose="02020603050405020304" pitchFamily="18" charset="0"/>
                <a:cs typeface="Times New Roman" panose="02020603050405020304" pitchFamily="18" charset="0"/>
              </a:rPr>
              <a:t>Văn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bản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thông</a:t>
            </a:r>
            <a:r>
              <a:rPr lang="en-US" sz="4000" dirty="0" smtClean="0">
                <a:solidFill>
                  <a:srgbClr val="000000"/>
                </a:solidFill>
                <a:latin typeface="Times New Roman" panose="02020603050405020304" pitchFamily="18" charset="0"/>
                <a:cs typeface="Times New Roman" panose="02020603050405020304" pitchFamily="18" charset="0"/>
              </a:rPr>
              <a:t> tin</a:t>
            </a:r>
            <a:endParaRPr lang="vi-VN" sz="4000" dirty="0">
              <a:solidFill>
                <a:srgbClr val="000000"/>
              </a:solidFill>
              <a:latin typeface="Times New Roman" panose="02020603050405020304" pitchFamily="18" charset="0"/>
              <a:cs typeface="Times New Roman" panose="02020603050405020304" pitchFamily="18" charset="0"/>
            </a:endParaRPr>
          </a:p>
        </p:txBody>
      </p:sp>
      <p:grpSp>
        <p:nvGrpSpPr>
          <p:cNvPr id="25" name="Group 6"/>
          <p:cNvGrpSpPr/>
          <p:nvPr/>
        </p:nvGrpSpPr>
        <p:grpSpPr>
          <a:xfrm>
            <a:off x="8921154" y="2591044"/>
            <a:ext cx="4155580" cy="3667299"/>
            <a:chOff x="0" y="0"/>
            <a:chExt cx="5207944" cy="5231288"/>
          </a:xfrm>
        </p:grpSpPr>
        <p:sp>
          <p:nvSpPr>
            <p:cNvPr id="26" name="Freeform 7"/>
            <p:cNvSpPr/>
            <p:nvPr/>
          </p:nvSpPr>
          <p:spPr>
            <a:xfrm>
              <a:off x="0" y="0"/>
              <a:ext cx="5207889" cy="5231257"/>
            </a:xfrm>
            <a:custGeom>
              <a:avLst/>
              <a:gdLst/>
              <a:ahLst/>
              <a:cxnLst/>
              <a:rect l="l" t="t" r="r" b="b"/>
              <a:pathLst>
                <a:path w="5207889" h="5231257">
                  <a:moveTo>
                    <a:pt x="2604008" y="0"/>
                  </a:moveTo>
                  <a:cubicBezTo>
                    <a:pt x="4043934" y="6477"/>
                    <a:pt x="5207889" y="1175639"/>
                    <a:pt x="5207889" y="2615692"/>
                  </a:cubicBezTo>
                  <a:cubicBezTo>
                    <a:pt x="5207889" y="4055745"/>
                    <a:pt x="4043934" y="5224907"/>
                    <a:pt x="2604008" y="5231257"/>
                  </a:cubicBezTo>
                  <a:cubicBezTo>
                    <a:pt x="1163955" y="5224907"/>
                    <a:pt x="0" y="4055618"/>
                    <a:pt x="0" y="2615692"/>
                  </a:cubicBezTo>
                  <a:cubicBezTo>
                    <a:pt x="0" y="1175766"/>
                    <a:pt x="1163955" y="6477"/>
                    <a:pt x="2604008" y="0"/>
                  </a:cubicBezTo>
                  <a:close/>
                </a:path>
              </a:pathLst>
            </a:custGeom>
            <a:solidFill>
              <a:srgbClr val="FAEFC8"/>
            </a:solidFill>
          </p:spPr>
        </p:sp>
      </p:grpSp>
      <p:sp>
        <p:nvSpPr>
          <p:cNvPr id="27" name="TextBox 13"/>
          <p:cNvSpPr txBox="1"/>
          <p:nvPr/>
        </p:nvSpPr>
        <p:spPr>
          <a:xfrm>
            <a:off x="8764454" y="3530726"/>
            <a:ext cx="4408917" cy="1520609"/>
          </a:xfrm>
          <a:prstGeom prst="rect">
            <a:avLst/>
          </a:prstGeom>
        </p:spPr>
        <p:txBody>
          <a:bodyPr wrap="square" lIns="0" tIns="0" rIns="0" bIns="0" rtlCol="0" anchor="t">
            <a:spAutoFit/>
          </a:bodyPr>
          <a:lstStyle/>
          <a:p>
            <a:pPr algn="ctr">
              <a:lnSpc>
                <a:spcPct val="130000"/>
              </a:lnSpc>
            </a:pPr>
            <a:r>
              <a:rPr lang="en-US" sz="4000" b="1" i="1" dirty="0" smtClean="0">
                <a:solidFill>
                  <a:srgbClr val="000000"/>
                </a:solidFill>
                <a:latin typeface="Times New Roman" panose="02020603050405020304" pitchFamily="18" charset="0"/>
                <a:cs typeface="Times New Roman" panose="02020603050405020304" pitchFamily="18" charset="0"/>
              </a:rPr>
              <a:t>PTBĐ </a:t>
            </a:r>
            <a:r>
              <a:rPr lang="en-US" sz="4000" b="1" dirty="0" err="1" smtClean="0">
                <a:solidFill>
                  <a:srgbClr val="000000"/>
                </a:solidFill>
                <a:latin typeface="Times New Roman" panose="02020603050405020304" pitchFamily="18" charset="0"/>
                <a:cs typeface="Times New Roman" panose="02020603050405020304" pitchFamily="18" charset="0"/>
              </a:rPr>
              <a:t>chính</a:t>
            </a:r>
            <a:endParaRPr lang="en-US" sz="4000" b="1" dirty="0" smtClean="0">
              <a:solidFill>
                <a:srgbClr val="000000"/>
              </a:solidFill>
              <a:latin typeface="Times New Roman" panose="02020603050405020304" pitchFamily="18" charset="0"/>
              <a:cs typeface="Times New Roman" panose="02020603050405020304" pitchFamily="18" charset="0"/>
            </a:endParaRPr>
          </a:p>
          <a:p>
            <a:pPr algn="ctr">
              <a:lnSpc>
                <a:spcPct val="130000"/>
              </a:lnSpc>
            </a:pPr>
            <a:r>
              <a:rPr lang="en-US" sz="4000" dirty="0" err="1" smtClean="0">
                <a:solidFill>
                  <a:srgbClr val="000000"/>
                </a:solidFill>
                <a:latin typeface="Times New Roman" panose="02020603050405020304" pitchFamily="18" charset="0"/>
                <a:cs typeface="Times New Roman" panose="02020603050405020304" pitchFamily="18" charset="0"/>
              </a:rPr>
              <a:t>Thuyết</a:t>
            </a:r>
            <a:r>
              <a:rPr lang="en-US" sz="4000" dirty="0" smtClean="0">
                <a:solidFill>
                  <a:srgbClr val="000000"/>
                </a:solidFill>
                <a:latin typeface="Times New Roman" panose="02020603050405020304" pitchFamily="18" charset="0"/>
                <a:cs typeface="Times New Roman" panose="02020603050405020304" pitchFamily="18" charset="0"/>
              </a:rPr>
              <a:t> minh</a:t>
            </a:r>
          </a:p>
        </p:txBody>
      </p:sp>
      <p:sp>
        <p:nvSpPr>
          <p:cNvPr id="28" name="TextBox 13"/>
          <p:cNvSpPr txBox="1"/>
          <p:nvPr/>
        </p:nvSpPr>
        <p:spPr>
          <a:xfrm>
            <a:off x="13233390" y="5372697"/>
            <a:ext cx="4448638" cy="1600438"/>
          </a:xfrm>
          <a:prstGeom prst="rect">
            <a:avLst/>
          </a:prstGeom>
        </p:spPr>
        <p:txBody>
          <a:bodyPr wrap="square" lIns="0" tIns="0" rIns="0" bIns="0" rtlCol="0" anchor="t">
            <a:spAutoFit/>
          </a:bodyPr>
          <a:lstStyle/>
          <a:p>
            <a:pPr algn="ctr">
              <a:lnSpc>
                <a:spcPct val="130000"/>
              </a:lnSpc>
            </a:pPr>
            <a:r>
              <a:rPr lang="en-US" sz="4000" b="1" i="1" dirty="0" err="1" smtClean="0">
                <a:solidFill>
                  <a:srgbClr val="000000"/>
                </a:solidFill>
                <a:latin typeface="Times New Roman" panose="02020603050405020304" pitchFamily="18" charset="0"/>
                <a:cs typeface="Times New Roman" panose="02020603050405020304" pitchFamily="18" charset="0"/>
              </a:rPr>
              <a:t>Bố</a:t>
            </a:r>
            <a:r>
              <a:rPr lang="en-US" sz="4000" b="1" i="1" dirty="0" smtClean="0">
                <a:solidFill>
                  <a:srgbClr val="000000"/>
                </a:solidFill>
                <a:latin typeface="Times New Roman" panose="02020603050405020304" pitchFamily="18" charset="0"/>
                <a:cs typeface="Times New Roman" panose="02020603050405020304" pitchFamily="18" charset="0"/>
              </a:rPr>
              <a:t> </a:t>
            </a:r>
            <a:r>
              <a:rPr lang="en-US" sz="4000" b="1" i="1" dirty="0" err="1" smtClean="0">
                <a:solidFill>
                  <a:srgbClr val="000000"/>
                </a:solidFill>
                <a:latin typeface="Times New Roman" panose="02020603050405020304" pitchFamily="18" charset="0"/>
                <a:cs typeface="Times New Roman" panose="02020603050405020304" pitchFamily="18" charset="0"/>
              </a:rPr>
              <a:t>cục</a:t>
            </a:r>
            <a:endParaRPr lang="en-US" sz="4000" b="1" i="1" dirty="0" smtClean="0">
              <a:solidFill>
                <a:srgbClr val="000000"/>
              </a:solidFill>
              <a:latin typeface="Times New Roman" panose="02020603050405020304" pitchFamily="18" charset="0"/>
              <a:cs typeface="Times New Roman" panose="02020603050405020304" pitchFamily="18" charset="0"/>
            </a:endParaRPr>
          </a:p>
          <a:p>
            <a:pPr algn="ctr">
              <a:lnSpc>
                <a:spcPct val="130000"/>
              </a:lnSpc>
            </a:pPr>
            <a:r>
              <a:rPr lang="en-US" sz="4000" dirty="0" smtClean="0">
                <a:solidFill>
                  <a:srgbClr val="000000"/>
                </a:solidFill>
                <a:latin typeface="Times New Roman" panose="02020603050405020304" pitchFamily="18" charset="0"/>
                <a:cs typeface="Times New Roman" panose="02020603050405020304" pitchFamily="18" charset="0"/>
              </a:rPr>
              <a:t>3 </a:t>
            </a:r>
            <a:r>
              <a:rPr lang="en-US" sz="4000" dirty="0" err="1" smtClean="0">
                <a:solidFill>
                  <a:srgbClr val="000000"/>
                </a:solidFill>
                <a:latin typeface="Times New Roman" panose="02020603050405020304" pitchFamily="18" charset="0"/>
                <a:cs typeface="Times New Roman" panose="02020603050405020304" pitchFamily="18" charset="0"/>
              </a:rPr>
              <a:t>phần</a:t>
            </a:r>
            <a:endParaRPr lang="vi-VN" sz="4000" dirty="0">
              <a:solidFill>
                <a:srgbClr val="000000"/>
              </a:solidFill>
              <a:latin typeface="Times New Roman" panose="02020603050405020304" pitchFamily="18" charset="0"/>
              <a:cs typeface="Times New Roman" panose="02020603050405020304" pitchFamily="18" charset="0"/>
            </a:endParaRPr>
          </a:p>
        </p:txBody>
      </p:sp>
      <p:pic>
        <p:nvPicPr>
          <p:cNvPr id="16"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998922" y="-282074"/>
            <a:ext cx="7315200" cy="2872879"/>
          </a:xfrm>
          <a:prstGeom prst="rect">
            <a:avLst/>
          </a:prstGeom>
        </p:spPr>
      </p:pic>
    </p:spTree>
    <p:extLst>
      <p:ext uri="{BB962C8B-B14F-4D97-AF65-F5344CB8AC3E}">
        <p14:creationId xmlns:p14="http://schemas.microsoft.com/office/powerpoint/2010/main" val="201239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circle(in)">
                                      <p:cBhvr>
                                        <p:cTn id="27" dur="2000"/>
                                        <p:tgtEl>
                                          <p:spTgt spid="27"/>
                                        </p:tgtEl>
                                      </p:cBhvr>
                                    </p:animEffect>
                                  </p:childTnLst>
                                </p:cTn>
                              </p:par>
                              <p:par>
                                <p:cTn id="28" presetID="6" presetClass="entr" presetSubtype="16"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circle(in)">
                                      <p:cBhvr>
                                        <p:cTn id="30" dur="20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80">
                                          <p:stCondLst>
                                            <p:cond delay="0"/>
                                          </p:stCondLst>
                                        </p:cTn>
                                        <p:tgtEl>
                                          <p:spTgt spid="28"/>
                                        </p:tgtEl>
                                      </p:cBhvr>
                                    </p:animEffect>
                                    <p:anim calcmode="lin" valueType="num">
                                      <p:cBhvr>
                                        <p:cTn id="36"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41" dur="26">
                                          <p:stCondLst>
                                            <p:cond delay="650"/>
                                          </p:stCondLst>
                                        </p:cTn>
                                        <p:tgtEl>
                                          <p:spTgt spid="28"/>
                                        </p:tgtEl>
                                      </p:cBhvr>
                                      <p:to x="100000" y="60000"/>
                                    </p:animScale>
                                    <p:animScale>
                                      <p:cBhvr>
                                        <p:cTn id="42" dur="166" decel="50000">
                                          <p:stCondLst>
                                            <p:cond delay="676"/>
                                          </p:stCondLst>
                                        </p:cTn>
                                        <p:tgtEl>
                                          <p:spTgt spid="28"/>
                                        </p:tgtEl>
                                      </p:cBhvr>
                                      <p:to x="100000" y="100000"/>
                                    </p:animScale>
                                    <p:animScale>
                                      <p:cBhvr>
                                        <p:cTn id="43" dur="26">
                                          <p:stCondLst>
                                            <p:cond delay="1312"/>
                                          </p:stCondLst>
                                        </p:cTn>
                                        <p:tgtEl>
                                          <p:spTgt spid="28"/>
                                        </p:tgtEl>
                                      </p:cBhvr>
                                      <p:to x="100000" y="80000"/>
                                    </p:animScale>
                                    <p:animScale>
                                      <p:cBhvr>
                                        <p:cTn id="44" dur="166" decel="50000">
                                          <p:stCondLst>
                                            <p:cond delay="1338"/>
                                          </p:stCondLst>
                                        </p:cTn>
                                        <p:tgtEl>
                                          <p:spTgt spid="28"/>
                                        </p:tgtEl>
                                      </p:cBhvr>
                                      <p:to x="100000" y="100000"/>
                                    </p:animScale>
                                    <p:animScale>
                                      <p:cBhvr>
                                        <p:cTn id="45" dur="26">
                                          <p:stCondLst>
                                            <p:cond delay="1642"/>
                                          </p:stCondLst>
                                        </p:cTn>
                                        <p:tgtEl>
                                          <p:spTgt spid="28"/>
                                        </p:tgtEl>
                                      </p:cBhvr>
                                      <p:to x="100000" y="90000"/>
                                    </p:animScale>
                                    <p:animScale>
                                      <p:cBhvr>
                                        <p:cTn id="46" dur="166" decel="50000">
                                          <p:stCondLst>
                                            <p:cond delay="1668"/>
                                          </p:stCondLst>
                                        </p:cTn>
                                        <p:tgtEl>
                                          <p:spTgt spid="28"/>
                                        </p:tgtEl>
                                      </p:cBhvr>
                                      <p:to x="100000" y="100000"/>
                                    </p:animScale>
                                    <p:animScale>
                                      <p:cBhvr>
                                        <p:cTn id="47" dur="26">
                                          <p:stCondLst>
                                            <p:cond delay="1808"/>
                                          </p:stCondLst>
                                        </p:cTn>
                                        <p:tgtEl>
                                          <p:spTgt spid="28"/>
                                        </p:tgtEl>
                                      </p:cBhvr>
                                      <p:to x="100000" y="95000"/>
                                    </p:animScale>
                                    <p:animScale>
                                      <p:cBhvr>
                                        <p:cTn id="48" dur="166" decel="50000">
                                          <p:stCondLst>
                                            <p:cond delay="1834"/>
                                          </p:stCondLst>
                                        </p:cTn>
                                        <p:tgtEl>
                                          <p:spTgt spid="28"/>
                                        </p:tgtEl>
                                      </p:cBhvr>
                                      <p:to x="100000" y="100000"/>
                                    </p:animScale>
                                  </p:childTnLst>
                                </p:cTn>
                              </p:par>
                              <p:par>
                                <p:cTn id="49" presetID="26"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down)">
                                      <p:cBhvr>
                                        <p:cTn id="51" dur="580">
                                          <p:stCondLst>
                                            <p:cond delay="0"/>
                                          </p:stCondLst>
                                        </p:cTn>
                                        <p:tgtEl>
                                          <p:spTgt spid="29"/>
                                        </p:tgtEl>
                                      </p:cBhvr>
                                    </p:animEffect>
                                    <p:anim calcmode="lin" valueType="num">
                                      <p:cBhvr>
                                        <p:cTn id="52"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57" dur="26">
                                          <p:stCondLst>
                                            <p:cond delay="650"/>
                                          </p:stCondLst>
                                        </p:cTn>
                                        <p:tgtEl>
                                          <p:spTgt spid="29"/>
                                        </p:tgtEl>
                                      </p:cBhvr>
                                      <p:to x="100000" y="60000"/>
                                    </p:animScale>
                                    <p:animScale>
                                      <p:cBhvr>
                                        <p:cTn id="58" dur="166" decel="50000">
                                          <p:stCondLst>
                                            <p:cond delay="676"/>
                                          </p:stCondLst>
                                        </p:cTn>
                                        <p:tgtEl>
                                          <p:spTgt spid="29"/>
                                        </p:tgtEl>
                                      </p:cBhvr>
                                      <p:to x="100000" y="100000"/>
                                    </p:animScale>
                                    <p:animScale>
                                      <p:cBhvr>
                                        <p:cTn id="59" dur="26">
                                          <p:stCondLst>
                                            <p:cond delay="1312"/>
                                          </p:stCondLst>
                                        </p:cTn>
                                        <p:tgtEl>
                                          <p:spTgt spid="29"/>
                                        </p:tgtEl>
                                      </p:cBhvr>
                                      <p:to x="100000" y="80000"/>
                                    </p:animScale>
                                    <p:animScale>
                                      <p:cBhvr>
                                        <p:cTn id="60" dur="166" decel="50000">
                                          <p:stCondLst>
                                            <p:cond delay="1338"/>
                                          </p:stCondLst>
                                        </p:cTn>
                                        <p:tgtEl>
                                          <p:spTgt spid="29"/>
                                        </p:tgtEl>
                                      </p:cBhvr>
                                      <p:to x="100000" y="100000"/>
                                    </p:animScale>
                                    <p:animScale>
                                      <p:cBhvr>
                                        <p:cTn id="61" dur="26">
                                          <p:stCondLst>
                                            <p:cond delay="1642"/>
                                          </p:stCondLst>
                                        </p:cTn>
                                        <p:tgtEl>
                                          <p:spTgt spid="29"/>
                                        </p:tgtEl>
                                      </p:cBhvr>
                                      <p:to x="100000" y="90000"/>
                                    </p:animScale>
                                    <p:animScale>
                                      <p:cBhvr>
                                        <p:cTn id="62" dur="166" decel="50000">
                                          <p:stCondLst>
                                            <p:cond delay="1668"/>
                                          </p:stCondLst>
                                        </p:cTn>
                                        <p:tgtEl>
                                          <p:spTgt spid="29"/>
                                        </p:tgtEl>
                                      </p:cBhvr>
                                      <p:to x="100000" y="100000"/>
                                    </p:animScale>
                                    <p:animScale>
                                      <p:cBhvr>
                                        <p:cTn id="63" dur="26">
                                          <p:stCondLst>
                                            <p:cond delay="1808"/>
                                          </p:stCondLst>
                                        </p:cTn>
                                        <p:tgtEl>
                                          <p:spTgt spid="29"/>
                                        </p:tgtEl>
                                      </p:cBhvr>
                                      <p:to x="100000" y="95000"/>
                                    </p:animScale>
                                    <p:animScale>
                                      <p:cBhvr>
                                        <p:cTn id="64" dur="166" decel="50000">
                                          <p:stCondLst>
                                            <p:cond delay="1834"/>
                                          </p:stCondLst>
                                        </p:cTn>
                                        <p:tgtEl>
                                          <p:spTgt spid="2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7"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6"/>
          <p:cNvGrpSpPr/>
          <p:nvPr/>
        </p:nvGrpSpPr>
        <p:grpSpPr>
          <a:xfrm>
            <a:off x="665490" y="3086100"/>
            <a:ext cx="4155580" cy="3667299"/>
            <a:chOff x="0" y="0"/>
            <a:chExt cx="5207944" cy="5231288"/>
          </a:xfrm>
        </p:grpSpPr>
        <p:sp>
          <p:nvSpPr>
            <p:cNvPr id="30" name="Freeform 7"/>
            <p:cNvSpPr/>
            <p:nvPr/>
          </p:nvSpPr>
          <p:spPr>
            <a:xfrm>
              <a:off x="0" y="0"/>
              <a:ext cx="5207889" cy="5231257"/>
            </a:xfrm>
            <a:custGeom>
              <a:avLst/>
              <a:gdLst/>
              <a:ahLst/>
              <a:cxnLst/>
              <a:rect l="l" t="t" r="r" b="b"/>
              <a:pathLst>
                <a:path w="5207889" h="5231257">
                  <a:moveTo>
                    <a:pt x="2604008" y="0"/>
                  </a:moveTo>
                  <a:cubicBezTo>
                    <a:pt x="4043934" y="6477"/>
                    <a:pt x="5207889" y="1175639"/>
                    <a:pt x="5207889" y="2615692"/>
                  </a:cubicBezTo>
                  <a:cubicBezTo>
                    <a:pt x="5207889" y="4055745"/>
                    <a:pt x="4043934" y="5224907"/>
                    <a:pt x="2604008" y="5231257"/>
                  </a:cubicBezTo>
                  <a:cubicBezTo>
                    <a:pt x="1163955" y="5224907"/>
                    <a:pt x="0" y="4055618"/>
                    <a:pt x="0" y="2615692"/>
                  </a:cubicBezTo>
                  <a:cubicBezTo>
                    <a:pt x="0" y="1175766"/>
                    <a:pt x="1163955" y="6477"/>
                    <a:pt x="2604008" y="0"/>
                  </a:cubicBezTo>
                  <a:close/>
                </a:path>
              </a:pathLst>
            </a:custGeom>
            <a:solidFill>
              <a:srgbClr val="FAEFC8"/>
            </a:solidFill>
          </p:spPr>
        </p:sp>
      </p:grpSp>
      <p:sp>
        <p:nvSpPr>
          <p:cNvPr id="3" name="TextBox 2"/>
          <p:cNvSpPr txBox="1"/>
          <p:nvPr/>
        </p:nvSpPr>
        <p:spPr>
          <a:xfrm>
            <a:off x="381000" y="571500"/>
            <a:ext cx="8110048" cy="707886"/>
          </a:xfrm>
          <a:prstGeom prst="rect">
            <a:avLst/>
          </a:prstGeom>
          <a:noFill/>
        </p:spPr>
        <p:txBody>
          <a:bodyPr wrap="square" rtlCol="0">
            <a:spAutoFit/>
          </a:bodyPr>
          <a:lstStyle/>
          <a:p>
            <a:pPr algn="just"/>
            <a:r>
              <a:rPr lang="en-US" sz="4000" b="1" dirty="0" smtClean="0">
                <a:solidFill>
                  <a:prstClr val="black"/>
                </a:solidFill>
                <a:latin typeface="Times New Roman" panose="02020603050405020304" pitchFamily="18" charset="0"/>
                <a:cs typeface="Times New Roman" panose="02020603050405020304" pitchFamily="18" charset="0"/>
              </a:rPr>
              <a:t>b. </a:t>
            </a:r>
            <a:r>
              <a:rPr lang="en-US" sz="4000" b="1" dirty="0" err="1" smtClean="0">
                <a:solidFill>
                  <a:prstClr val="black"/>
                </a:solidFill>
                <a:latin typeface="Times New Roman" panose="02020603050405020304" pitchFamily="18" charset="0"/>
                <a:cs typeface="Times New Roman" panose="02020603050405020304" pitchFamily="18" charset="0"/>
              </a:rPr>
              <a:t>Tác</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phẩm</a:t>
            </a:r>
            <a:endParaRPr lang="en-US" sz="4000" b="1" dirty="0">
              <a:solidFill>
                <a:prstClr val="black"/>
              </a:solidFill>
              <a:latin typeface="Times New Roman" panose="02020603050405020304" pitchFamily="18" charset="0"/>
              <a:cs typeface="Times New Roman" panose="02020603050405020304" pitchFamily="18" charset="0"/>
            </a:endParaRPr>
          </a:p>
        </p:txBody>
      </p:sp>
      <p:pic>
        <p:nvPicPr>
          <p:cNvPr id="18"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134873" y="-737790"/>
            <a:ext cx="2825743" cy="2676749"/>
          </a:xfrm>
          <a:prstGeom prst="rect">
            <a:avLst/>
          </a:prstGeom>
        </p:spPr>
      </p:pic>
      <p:sp>
        <p:nvSpPr>
          <p:cNvPr id="28" name="TextBox 13"/>
          <p:cNvSpPr txBox="1"/>
          <p:nvPr/>
        </p:nvSpPr>
        <p:spPr>
          <a:xfrm>
            <a:off x="411480" y="4001097"/>
            <a:ext cx="4448638" cy="1600438"/>
          </a:xfrm>
          <a:prstGeom prst="rect">
            <a:avLst/>
          </a:prstGeom>
        </p:spPr>
        <p:txBody>
          <a:bodyPr wrap="square" lIns="0" tIns="0" rIns="0" bIns="0" rtlCol="0" anchor="t">
            <a:spAutoFit/>
          </a:bodyPr>
          <a:lstStyle/>
          <a:p>
            <a:pPr algn="ctr">
              <a:lnSpc>
                <a:spcPct val="130000"/>
              </a:lnSpc>
            </a:pPr>
            <a:r>
              <a:rPr lang="en-US" sz="4000" b="1" i="1" dirty="0" err="1" smtClean="0">
                <a:solidFill>
                  <a:srgbClr val="000000"/>
                </a:solidFill>
                <a:latin typeface="Times New Roman" panose="02020603050405020304" pitchFamily="18" charset="0"/>
                <a:cs typeface="Times New Roman" panose="02020603050405020304" pitchFamily="18" charset="0"/>
              </a:rPr>
              <a:t>Bố</a:t>
            </a:r>
            <a:r>
              <a:rPr lang="en-US" sz="4000" b="1" i="1" dirty="0" smtClean="0">
                <a:solidFill>
                  <a:srgbClr val="000000"/>
                </a:solidFill>
                <a:latin typeface="Times New Roman" panose="02020603050405020304" pitchFamily="18" charset="0"/>
                <a:cs typeface="Times New Roman" panose="02020603050405020304" pitchFamily="18" charset="0"/>
              </a:rPr>
              <a:t> </a:t>
            </a:r>
            <a:r>
              <a:rPr lang="en-US" sz="4000" b="1" i="1" dirty="0" err="1" smtClean="0">
                <a:solidFill>
                  <a:srgbClr val="000000"/>
                </a:solidFill>
                <a:latin typeface="Times New Roman" panose="02020603050405020304" pitchFamily="18" charset="0"/>
                <a:cs typeface="Times New Roman" panose="02020603050405020304" pitchFamily="18" charset="0"/>
              </a:rPr>
              <a:t>cục</a:t>
            </a:r>
            <a:endParaRPr lang="en-US" sz="4000" b="1" i="1" dirty="0" smtClean="0">
              <a:solidFill>
                <a:srgbClr val="000000"/>
              </a:solidFill>
              <a:latin typeface="Times New Roman" panose="02020603050405020304" pitchFamily="18" charset="0"/>
              <a:cs typeface="Times New Roman" panose="02020603050405020304" pitchFamily="18" charset="0"/>
            </a:endParaRPr>
          </a:p>
          <a:p>
            <a:pPr algn="ctr">
              <a:lnSpc>
                <a:spcPct val="130000"/>
              </a:lnSpc>
            </a:pPr>
            <a:r>
              <a:rPr lang="en-US" sz="4000" dirty="0" smtClean="0">
                <a:solidFill>
                  <a:srgbClr val="000000"/>
                </a:solidFill>
                <a:latin typeface="Times New Roman" panose="02020603050405020304" pitchFamily="18" charset="0"/>
                <a:cs typeface="Times New Roman" panose="02020603050405020304" pitchFamily="18" charset="0"/>
              </a:rPr>
              <a:t>3 </a:t>
            </a:r>
            <a:r>
              <a:rPr lang="en-US" sz="4000" dirty="0" err="1" smtClean="0">
                <a:solidFill>
                  <a:srgbClr val="000000"/>
                </a:solidFill>
                <a:latin typeface="Times New Roman" panose="02020603050405020304" pitchFamily="18" charset="0"/>
                <a:cs typeface="Times New Roman" panose="02020603050405020304" pitchFamily="18" charset="0"/>
              </a:rPr>
              <a:t>phần</a:t>
            </a:r>
            <a:endParaRPr lang="vi-VN" sz="4000" dirty="0">
              <a:solidFill>
                <a:srgbClr val="000000"/>
              </a:solidFill>
              <a:latin typeface="Times New Roman" panose="02020603050405020304" pitchFamily="18" charset="0"/>
              <a:cs typeface="Times New Roman" panose="02020603050405020304" pitchFamily="18" charset="0"/>
            </a:endParaRPr>
          </a:p>
        </p:txBody>
      </p:sp>
      <p:grpSp>
        <p:nvGrpSpPr>
          <p:cNvPr id="16" name="Group 6"/>
          <p:cNvGrpSpPr>
            <a:grpSpLocks noChangeAspect="1"/>
          </p:cNvGrpSpPr>
          <p:nvPr/>
        </p:nvGrpSpPr>
        <p:grpSpPr>
          <a:xfrm>
            <a:off x="5486400" y="1279386"/>
            <a:ext cx="9894612" cy="7902714"/>
            <a:chOff x="0" y="0"/>
            <a:chExt cx="4828540" cy="4716780"/>
          </a:xfrm>
          <a:solidFill>
            <a:schemeClr val="bg1"/>
          </a:solidFill>
        </p:grpSpPr>
        <p:sp>
          <p:nvSpPr>
            <p:cNvPr id="1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2" name="Rectangle 1"/>
          <p:cNvSpPr/>
          <p:nvPr/>
        </p:nvSpPr>
        <p:spPr>
          <a:xfrm>
            <a:off x="5866911" y="2069088"/>
            <a:ext cx="9144000" cy="6555641"/>
          </a:xfrm>
          <a:prstGeom prst="rect">
            <a:avLst/>
          </a:prstGeom>
        </p:spPr>
        <p:txBody>
          <a:bodyPr>
            <a:spAutoFit/>
          </a:bodyPr>
          <a:lstStyle/>
          <a:p>
            <a:pPr algn="just">
              <a:lnSpc>
                <a:spcPct val="150000"/>
              </a:lnSpc>
            </a:pP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vi-VN" sz="4000" dirty="0" smtClean="0">
                <a:solidFill>
                  <a:srgbClr val="FF0000"/>
                </a:solidFill>
                <a:latin typeface="Times New Roman" panose="02020603050405020304" pitchFamily="18" charset="0"/>
                <a:cs typeface="Times New Roman" panose="02020603050405020304" pitchFamily="18" charset="0"/>
              </a:rPr>
              <a:t>Phần</a:t>
            </a:r>
            <a:r>
              <a:rPr lang="en-US" sz="4000" dirty="0" smtClean="0">
                <a:solidFill>
                  <a:srgbClr val="FF0000"/>
                </a:solidFill>
                <a:latin typeface="Times New Roman" panose="02020603050405020304" pitchFamily="18" charset="0"/>
                <a:cs typeface="Times New Roman" panose="02020603050405020304" pitchFamily="18" charset="0"/>
              </a:rPr>
              <a:t> 1</a:t>
            </a:r>
            <a:r>
              <a:rPr lang="vi-VN" sz="4000" dirty="0" smtClean="0">
                <a:solidFill>
                  <a:schemeClr val="bg2">
                    <a:lumMod val="10000"/>
                  </a:schemeClr>
                </a:solidFill>
                <a:latin typeface="Times New Roman" panose="02020603050405020304" pitchFamily="18" charset="0"/>
                <a:cs typeface="Times New Roman" panose="02020603050405020304" pitchFamily="18" charset="0"/>
              </a:rPr>
              <a:t>: </a:t>
            </a:r>
            <a:r>
              <a:rPr lang="vi-VN" sz="4000" dirty="0">
                <a:solidFill>
                  <a:schemeClr val="bg2">
                    <a:lumMod val="10000"/>
                  </a:schemeClr>
                </a:solidFill>
                <a:latin typeface="Times New Roman" panose="02020603050405020304" pitchFamily="18" charset="0"/>
                <a:cs typeface="Times New Roman" panose="02020603050405020304" pitchFamily="18" charset="0"/>
              </a:rPr>
              <a:t>Từ đầu đến “độc đáo, thú vị”: Giới </a:t>
            </a:r>
            <a:r>
              <a:rPr lang="vi-VN" sz="4000" dirty="0" smtClean="0">
                <a:solidFill>
                  <a:schemeClr val="bg2">
                    <a:lumMod val="10000"/>
                  </a:schemeClr>
                </a:solidFill>
                <a:latin typeface="Times New Roman" panose="02020603050405020304" pitchFamily="18" charset="0"/>
                <a:cs typeface="Times New Roman" panose="02020603050405020304" pitchFamily="18" charset="0"/>
              </a:rPr>
              <a:t>thiệu</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về</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dân</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tộc</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và</a:t>
            </a:r>
            <a:r>
              <a:rPr lang="vi-VN" sz="4000" dirty="0" smtClean="0">
                <a:solidFill>
                  <a:schemeClr val="bg2">
                    <a:lumMod val="10000"/>
                  </a:schemeClr>
                </a:solidFill>
                <a:latin typeface="Times New Roman" panose="02020603050405020304" pitchFamily="18" charset="0"/>
                <a:cs typeface="Times New Roman" panose="02020603050405020304" pitchFamily="18" charset="0"/>
              </a:rPr>
              <a:t> </a:t>
            </a:r>
            <a:r>
              <a:rPr lang="vi-VN" sz="4000" dirty="0">
                <a:solidFill>
                  <a:schemeClr val="bg2">
                    <a:lumMod val="10000"/>
                  </a:schemeClr>
                </a:solidFill>
                <a:latin typeface="Times New Roman" panose="02020603050405020304" pitchFamily="18" charset="0"/>
                <a:cs typeface="Times New Roman" panose="02020603050405020304" pitchFamily="18" charset="0"/>
              </a:rPr>
              <a:t>lễ rửa làng của người Lô Lô.</a:t>
            </a:r>
          </a:p>
          <a:p>
            <a:pPr algn="just">
              <a:lnSpc>
                <a:spcPct val="150000"/>
              </a:lnSpc>
            </a:pP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vi-VN" sz="4000" dirty="0" smtClean="0">
                <a:solidFill>
                  <a:srgbClr val="FF0000"/>
                </a:solidFill>
                <a:latin typeface="Times New Roman" panose="02020603050405020304" pitchFamily="18" charset="0"/>
                <a:cs typeface="Times New Roman" panose="02020603050405020304" pitchFamily="18" charset="0"/>
              </a:rPr>
              <a:t>Phần </a:t>
            </a:r>
            <a:r>
              <a:rPr lang="en-US" sz="4000" dirty="0" smtClean="0">
                <a:solidFill>
                  <a:srgbClr val="FF0000"/>
                </a:solidFill>
                <a:latin typeface="Times New Roman" panose="02020603050405020304" pitchFamily="18" charset="0"/>
                <a:cs typeface="Times New Roman" panose="02020603050405020304" pitchFamily="18" charset="0"/>
              </a:rPr>
              <a:t>2</a:t>
            </a:r>
            <a:r>
              <a:rPr lang="vi-VN" sz="4000" dirty="0" smtClean="0">
                <a:solidFill>
                  <a:srgbClr val="FF0000"/>
                </a:solidFill>
                <a:latin typeface="Times New Roman" panose="02020603050405020304" pitchFamily="18" charset="0"/>
                <a:cs typeface="Times New Roman" panose="02020603050405020304" pitchFamily="18" charset="0"/>
              </a:rPr>
              <a:t>: </a:t>
            </a:r>
            <a:r>
              <a:rPr lang="vi-VN" sz="4000" dirty="0">
                <a:solidFill>
                  <a:schemeClr val="bg2">
                    <a:lumMod val="10000"/>
                  </a:schemeClr>
                </a:solidFill>
                <a:latin typeface="Times New Roman" panose="02020603050405020304" pitchFamily="18" charset="0"/>
                <a:cs typeface="Times New Roman" panose="02020603050405020304" pitchFamily="18" charset="0"/>
              </a:rPr>
              <a:t>Tiếp theo đến “làm mất thiêng”: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Nét</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đặc</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sắc</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trong</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lễ</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rửa</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làng</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của</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người</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Lô</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Lô</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a:t>
            </a:r>
            <a:endParaRPr lang="vi-VN" sz="4000" dirty="0">
              <a:solidFill>
                <a:schemeClr val="bg2">
                  <a:lumMod val="10000"/>
                </a:schemeClr>
              </a:solidFill>
              <a:latin typeface="Times New Roman" panose="02020603050405020304" pitchFamily="18" charset="0"/>
              <a:cs typeface="Times New Roman" panose="02020603050405020304" pitchFamily="18" charset="0"/>
            </a:endParaRPr>
          </a:p>
          <a:p>
            <a:pPr algn="just">
              <a:lnSpc>
                <a:spcPct val="150000"/>
              </a:lnSpc>
            </a:pP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vi-VN" sz="4000" dirty="0" smtClean="0">
                <a:solidFill>
                  <a:srgbClr val="FF0000"/>
                </a:solidFill>
                <a:latin typeface="Times New Roman" panose="02020603050405020304" pitchFamily="18" charset="0"/>
                <a:cs typeface="Times New Roman" panose="02020603050405020304" pitchFamily="18" charset="0"/>
              </a:rPr>
              <a:t>Phần </a:t>
            </a:r>
            <a:r>
              <a:rPr lang="en-US" sz="4000" dirty="0" smtClean="0">
                <a:solidFill>
                  <a:srgbClr val="FF0000"/>
                </a:solidFill>
                <a:latin typeface="Times New Roman" panose="02020603050405020304" pitchFamily="18" charset="0"/>
                <a:cs typeface="Times New Roman" panose="02020603050405020304" pitchFamily="18" charset="0"/>
              </a:rPr>
              <a:t>3</a:t>
            </a:r>
            <a:r>
              <a:rPr lang="vi-VN" sz="4000" dirty="0" smtClean="0">
                <a:solidFill>
                  <a:schemeClr val="bg2">
                    <a:lumMod val="10000"/>
                  </a:schemeClr>
                </a:solidFill>
                <a:latin typeface="Times New Roman" panose="02020603050405020304" pitchFamily="18" charset="0"/>
                <a:cs typeface="Times New Roman" panose="02020603050405020304" pitchFamily="18" charset="0"/>
              </a:rPr>
              <a:t>: </a:t>
            </a:r>
            <a:r>
              <a:rPr lang="vi-VN" sz="4000" dirty="0">
                <a:solidFill>
                  <a:schemeClr val="bg2">
                    <a:lumMod val="10000"/>
                  </a:schemeClr>
                </a:solidFill>
                <a:latin typeface="Times New Roman" panose="02020603050405020304" pitchFamily="18" charset="0"/>
                <a:cs typeface="Times New Roman" panose="02020603050405020304" pitchFamily="18" charset="0"/>
              </a:rPr>
              <a:t>Còn lại: Ý nghĩa của phong tục</a:t>
            </a:r>
            <a:endParaRPr lang="vi-VN" sz="4000" b="0" i="0" dirty="0">
              <a:solidFill>
                <a:schemeClr val="bg2">
                  <a:lumMod val="10000"/>
                </a:schemeClr>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62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782" y="0"/>
            <a:ext cx="6531428" cy="5676899"/>
          </a:xfrm>
          <a:prstGeom prst="rect">
            <a:avLst/>
          </a:prstGeom>
        </p:spPr>
      </p:pic>
      <p:pic>
        <p:nvPicPr>
          <p:cNvPr id="3" name="Picture 2"/>
          <p:cNvPicPr>
            <a:picLocks noChangeAspect="1"/>
          </p:cNvPicPr>
          <p:nvPr/>
        </p:nvPicPr>
        <p:blipFill>
          <a:blip r:embed="rId4"/>
          <a:stretch>
            <a:fillRect/>
          </a:stretch>
        </p:blipFill>
        <p:spPr>
          <a:xfrm>
            <a:off x="0" y="6438900"/>
            <a:ext cx="4854191" cy="3848100"/>
          </a:xfrm>
          <a:prstGeom prst="rect">
            <a:avLst/>
          </a:prstGeom>
        </p:spPr>
      </p:pic>
      <p:pic>
        <p:nvPicPr>
          <p:cNvPr id="4" name="Picture 3"/>
          <p:cNvPicPr>
            <a:picLocks noChangeAspect="1"/>
          </p:cNvPicPr>
          <p:nvPr/>
        </p:nvPicPr>
        <p:blipFill>
          <a:blip r:embed="rId5"/>
          <a:stretch>
            <a:fillRect/>
          </a:stretch>
        </p:blipFill>
        <p:spPr>
          <a:xfrm>
            <a:off x="4267199" y="4076700"/>
            <a:ext cx="5962091" cy="4572000"/>
          </a:xfrm>
          <a:prstGeom prst="rect">
            <a:avLst/>
          </a:prstGeom>
        </p:spPr>
      </p:pic>
      <p:pic>
        <p:nvPicPr>
          <p:cNvPr id="6" name="Picture 29"/>
          <p:cNvPicPr>
            <a:picLocks noGrp="1" noRot="1" noChangeAspect="1" noMove="1" noResize="1" noEditPoints="1" noAdjustHandles="1" noChangeArrowheads="1" noChangeShapeType="1" noCrop="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flipH="1">
            <a:off x="0" y="0"/>
            <a:ext cx="18288000" cy="10287000"/>
          </a:xfrm>
          <a:prstGeom prst="rect">
            <a:avLst/>
          </a:prstGeom>
        </p:spPr>
      </p:pic>
      <p:pic>
        <p:nvPicPr>
          <p:cNvPr id="7" name="Picture 6"/>
          <p:cNvPicPr>
            <a:picLocks noChangeAspect="1"/>
          </p:cNvPicPr>
          <p:nvPr/>
        </p:nvPicPr>
        <p:blipFill>
          <a:blip r:embed="rId7"/>
          <a:stretch>
            <a:fillRect/>
          </a:stretch>
        </p:blipFill>
        <p:spPr>
          <a:xfrm>
            <a:off x="8382000" y="1714500"/>
            <a:ext cx="9613690" cy="7345653"/>
          </a:xfrm>
          <a:prstGeom prst="rect">
            <a:avLst/>
          </a:prstGeom>
        </p:spPr>
      </p:pic>
    </p:spTree>
    <p:extLst>
      <p:ext uri="{BB962C8B-B14F-4D97-AF65-F5344CB8AC3E}">
        <p14:creationId xmlns:p14="http://schemas.microsoft.com/office/powerpoint/2010/main" val="36961058"/>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986</TotalTime>
  <Words>1650</Words>
  <Application>Microsoft Office PowerPoint</Application>
  <PresentationFormat>Custom</PresentationFormat>
  <Paragraphs>221</Paragraphs>
  <Slides>30</Slides>
  <Notes>29</Notes>
  <HiddenSlides>0</HiddenSlides>
  <MMClips>6</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30</vt:i4>
      </vt:variant>
    </vt:vector>
  </HeadingPairs>
  <TitlesOfParts>
    <vt:vector size="41" baseType="lpstr">
      <vt:lpstr>IreneFlorentina</vt:lpstr>
      <vt:lpstr>Times New Roman</vt:lpstr>
      <vt:lpstr>Arial</vt:lpstr>
      <vt:lpstr>Calibri Light</vt:lpstr>
      <vt:lpstr>Calibri</vt:lpstr>
      <vt:lpstr>Wingdings</vt:lpstr>
      <vt:lpstr>Tahoma</vt:lpstr>
      <vt:lpstr>Office Theme</vt:lpstr>
      <vt:lpstr>3_Office Theme</vt:lpstr>
      <vt:lpstr>1_Office Theme</vt:lpstr>
      <vt:lpstr>Equation</vt:lpstr>
      <vt:lpstr>Khởi động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Crayon Interactive quiz for Education Presentation</dc:title>
  <dc:creator>Nguyen Ha</dc:creator>
  <cp:lastModifiedBy>Admin</cp:lastModifiedBy>
  <cp:revision>103</cp:revision>
  <dcterms:created xsi:type="dcterms:W3CDTF">2006-08-16T00:00:00Z</dcterms:created>
  <dcterms:modified xsi:type="dcterms:W3CDTF">2024-11-30T05:17:10Z</dcterms:modified>
  <dc:identifier>DAFWqtPgtJo</dc:identifier>
</cp:coreProperties>
</file>