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484" r:id="rId2"/>
    <p:sldId id="361" r:id="rId3"/>
    <p:sldId id="1888" r:id="rId4"/>
    <p:sldId id="458" r:id="rId5"/>
    <p:sldId id="1810" r:id="rId6"/>
    <p:sldId id="258" r:id="rId7"/>
    <p:sldId id="480" r:id="rId8"/>
    <p:sldId id="468" r:id="rId9"/>
    <p:sldId id="481" r:id="rId10"/>
    <p:sldId id="327" r:id="rId11"/>
    <p:sldId id="1889" r:id="rId12"/>
    <p:sldId id="482" r:id="rId13"/>
    <p:sldId id="464" r:id="rId14"/>
    <p:sldId id="479" r:id="rId15"/>
    <p:sldId id="373" r:id="rId16"/>
    <p:sldId id="1890" r:id="rId17"/>
    <p:sldId id="471" r:id="rId18"/>
    <p:sldId id="349" r:id="rId19"/>
    <p:sldId id="473" r:id="rId20"/>
    <p:sldId id="264" r:id="rId21"/>
    <p:sldId id="1891" r:id="rId22"/>
    <p:sldId id="485" r:id="rId23"/>
    <p:sldId id="312" r:id="rId24"/>
    <p:sldId id="467" r:id="rId25"/>
    <p:sldId id="313" r:id="rId26"/>
    <p:sldId id="317" r:id="rId27"/>
    <p:sldId id="1934" r:id="rId28"/>
    <p:sldId id="271" r:id="rId29"/>
    <p:sldId id="469" r:id="rId30"/>
    <p:sldId id="303" r:id="rId31"/>
    <p:sldId id="304" r:id="rId32"/>
    <p:sldId id="305" r:id="rId33"/>
    <p:sldId id="310" r:id="rId34"/>
    <p:sldId id="306" r:id="rId35"/>
    <p:sldId id="309" r:id="rId36"/>
    <p:sldId id="486" r:id="rId37"/>
    <p:sldId id="487" r:id="rId38"/>
    <p:sldId id="470" r:id="rId39"/>
    <p:sldId id="1955" r:id="rId40"/>
    <p:sldId id="1987" r:id="rId41"/>
    <p:sldId id="477" r:id="rId42"/>
    <p:sldId id="483" r:id="rId43"/>
    <p:sldId id="478" r:id="rId44"/>
    <p:sldId id="474"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660066"/>
    <a:srgbClr val="0066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137" autoAdjust="0"/>
  </p:normalViewPr>
  <p:slideViewPr>
    <p:cSldViewPr snapToGrid="0">
      <p:cViewPr varScale="1">
        <p:scale>
          <a:sx n="51" d="100"/>
          <a:sy n="51" d="100"/>
        </p:scale>
        <p:origin x="1416" y="72"/>
      </p:cViewPr>
      <p:guideLst/>
    </p:cSldViewPr>
  </p:slideViewPr>
  <p:notesTextViewPr>
    <p:cViewPr>
      <p:scale>
        <a:sx n="1" d="1"/>
        <a:sy n="1" d="1"/>
      </p:scale>
      <p:origin x="0" y="0"/>
    </p:cViewPr>
  </p:notesTextViewPr>
  <p:sorterViewPr>
    <p:cViewPr varScale="1">
      <p:scale>
        <a:sx n="100" d="100"/>
        <a:sy n="100" d="100"/>
      </p:scale>
      <p:origin x="0" y="-12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5398E-18AC-4090-A080-E4C0CE6051C3}" type="datetimeFigureOut">
              <a:rPr lang="en-US" smtClean="0"/>
              <a:t>15/06/2024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6A705-5A07-4001-B7DB-2853C82E2441}" type="slidenum">
              <a:rPr lang="en-US" smtClean="0"/>
              <a:t>‹#›</a:t>
            </a:fld>
            <a:endParaRPr lang="en-US"/>
          </a:p>
        </p:txBody>
      </p:sp>
    </p:spTree>
    <p:extLst>
      <p:ext uri="{BB962C8B-B14F-4D97-AF65-F5344CB8AC3E}">
        <p14:creationId xmlns:p14="http://schemas.microsoft.com/office/powerpoint/2010/main" val="120363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2</a:t>
            </a:fld>
            <a:endParaRPr lang="en-US"/>
          </a:p>
        </p:txBody>
      </p:sp>
    </p:spTree>
    <p:extLst>
      <p:ext uri="{BB962C8B-B14F-4D97-AF65-F5344CB8AC3E}">
        <p14:creationId xmlns:p14="http://schemas.microsoft.com/office/powerpoint/2010/main" val="14488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36</a:t>
            </a:fld>
            <a:endParaRPr lang="en-US"/>
          </a:p>
        </p:txBody>
      </p:sp>
    </p:spTree>
    <p:extLst>
      <p:ext uri="{BB962C8B-B14F-4D97-AF65-F5344CB8AC3E}">
        <p14:creationId xmlns:p14="http://schemas.microsoft.com/office/powerpoint/2010/main" val="347532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38</a:t>
            </a:fld>
            <a:endParaRPr lang="en-US"/>
          </a:p>
        </p:txBody>
      </p:sp>
    </p:spTree>
    <p:extLst>
      <p:ext uri="{BB962C8B-B14F-4D97-AF65-F5344CB8AC3E}">
        <p14:creationId xmlns:p14="http://schemas.microsoft.com/office/powerpoint/2010/main" val="657984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80753C-D7D7-4F73-99DE-95ED2625BF27}" type="slidenum">
              <a:rPr lang="en-US" smtClean="0"/>
              <a:t>40</a:t>
            </a:fld>
            <a:endParaRPr lang="en-US"/>
          </a:p>
        </p:txBody>
      </p:sp>
    </p:spTree>
    <p:extLst>
      <p:ext uri="{BB962C8B-B14F-4D97-AF65-F5344CB8AC3E}">
        <p14:creationId xmlns:p14="http://schemas.microsoft.com/office/powerpoint/2010/main" val="148678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99AB25C-0F60-E7AF-EDA1-8F4D7E304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4084E00-8069-A81E-75CE-265019087B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411013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highlight>
                  <a:srgbClr val="FFFFFF"/>
                </a:highlight>
                <a:latin typeface="Helvetica" panose="020B0604020202020204" pitchFamily="34" charset="0"/>
              </a:rPr>
              <a:t>Điều trị các khối u giáp lành tính bằng phương pháp đốt sóng cao tần dưới hướng dẫn của siêu âm là phương pháp phá hủy khối u tại chỗ bằng nhiệt, nguyên lý hoạt động dựa trên sử dụng dòng điện xoay chiều có tần số 300 – 500 MHz được giải phóng ra từ máy đốt sóng nối với kim điện cực tạo ra dòng điện đưa vào bên trong khối u. Sự xuất hiện trở kháng của mô u so với kim điện cực bằng kim loại dẫn đến sự náo động các ion trong khối u xung quang đầu điện cực và </a:t>
            </a:r>
            <a:r>
              <a:rPr lang="vi-VN" b="1" i="0">
                <a:solidFill>
                  <a:srgbClr val="333333"/>
                </a:solidFill>
                <a:effectLst/>
                <a:highlight>
                  <a:srgbClr val="FFFFFF"/>
                </a:highlight>
                <a:latin typeface="Helvetica" panose="020B0604020202020204" pitchFamily="34" charset="0"/>
              </a:rPr>
              <a:t>giải phóng nhiệt năng </a:t>
            </a:r>
            <a:r>
              <a:rPr lang="vi-VN" b="0" i="0">
                <a:solidFill>
                  <a:srgbClr val="333333"/>
                </a:solidFill>
                <a:effectLst/>
                <a:highlight>
                  <a:srgbClr val="FFFFFF"/>
                </a:highlight>
                <a:latin typeface="Helvetica" panose="020B0604020202020204" pitchFamily="34" charset="0"/>
              </a:rPr>
              <a:t>tại chỗ bởi lực ma sát giữa chúng, chính nhiệt độ cao này sẽ đốt cháy và phá hủy khối u. </a:t>
            </a:r>
            <a:r>
              <a:rPr lang="vi-VN" b="1" i="0">
                <a:solidFill>
                  <a:srgbClr val="333333"/>
                </a:solidFill>
                <a:effectLst/>
                <a:highlight>
                  <a:srgbClr val="FFFFFF"/>
                </a:highlight>
                <a:latin typeface="Helvetica" panose="020B0604020202020204" pitchFamily="34" charset="0"/>
              </a:rPr>
              <a:t>Sau đốt sóng cao tần các tế bào mô u bị hoại tử đông hay chết do nhiệt độ cao </a:t>
            </a:r>
            <a:r>
              <a:rPr lang="vi-VN" b="0" i="0">
                <a:solidFill>
                  <a:srgbClr val="333333"/>
                </a:solidFill>
                <a:effectLst/>
                <a:highlight>
                  <a:srgbClr val="FFFFFF"/>
                </a:highlight>
                <a:latin typeface="Helvetica" panose="020B0604020202020204" pitchFamily="34" charset="0"/>
              </a:rPr>
              <a:t>và vùng tổn thương sau đốt này vẫn còn tồn tại trong tuyến giáp. Tuy nhiên vùng tổn thương này sẽ được thoái triển thu nhỏ kích thước - thể tích dần dần theo thời gian nhờ vào hoạt động của các tế bào bạch cầu và tế bào đại thực bào - đội quân dọn dẹp - của hệ miễn dịch.</a:t>
            </a:r>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8</a:t>
            </a:fld>
            <a:endParaRPr lang="en-US"/>
          </a:p>
        </p:txBody>
      </p:sp>
    </p:spTree>
    <p:extLst>
      <p:ext uri="{BB962C8B-B14F-4D97-AF65-F5344CB8AC3E}">
        <p14:creationId xmlns:p14="http://schemas.microsoft.com/office/powerpoint/2010/main" val="21700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23</a:t>
            </a:fld>
            <a:endParaRPr lang="en-US"/>
          </a:p>
        </p:txBody>
      </p:sp>
    </p:spTree>
    <p:extLst>
      <p:ext uri="{BB962C8B-B14F-4D97-AF65-F5344CB8AC3E}">
        <p14:creationId xmlns:p14="http://schemas.microsoft.com/office/powerpoint/2010/main" val="245617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24</a:t>
            </a:fld>
            <a:endParaRPr lang="en-US"/>
          </a:p>
        </p:txBody>
      </p:sp>
    </p:spTree>
    <p:extLst>
      <p:ext uri="{BB962C8B-B14F-4D97-AF65-F5344CB8AC3E}">
        <p14:creationId xmlns:p14="http://schemas.microsoft.com/office/powerpoint/2010/main" val="327210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25</a:t>
            </a:fld>
            <a:endParaRPr lang="en-US"/>
          </a:p>
        </p:txBody>
      </p:sp>
    </p:spTree>
    <p:extLst>
      <p:ext uri="{BB962C8B-B14F-4D97-AF65-F5344CB8AC3E}">
        <p14:creationId xmlns:p14="http://schemas.microsoft.com/office/powerpoint/2010/main" val="359252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29</a:t>
            </a:fld>
            <a:endParaRPr lang="en-US"/>
          </a:p>
        </p:txBody>
      </p:sp>
    </p:spTree>
    <p:extLst>
      <p:ext uri="{BB962C8B-B14F-4D97-AF65-F5344CB8AC3E}">
        <p14:creationId xmlns:p14="http://schemas.microsoft.com/office/powerpoint/2010/main" val="353302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30</a:t>
            </a:fld>
            <a:endParaRPr lang="en-US"/>
          </a:p>
        </p:txBody>
      </p:sp>
    </p:spTree>
    <p:extLst>
      <p:ext uri="{BB962C8B-B14F-4D97-AF65-F5344CB8AC3E}">
        <p14:creationId xmlns:p14="http://schemas.microsoft.com/office/powerpoint/2010/main" val="418393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6A705-5A07-4001-B7DB-2853C82E2441}" type="slidenum">
              <a:rPr lang="en-US" smtClean="0"/>
              <a:t>31</a:t>
            </a:fld>
            <a:endParaRPr lang="en-US"/>
          </a:p>
        </p:txBody>
      </p:sp>
    </p:spTree>
    <p:extLst>
      <p:ext uri="{BB962C8B-B14F-4D97-AF65-F5344CB8AC3E}">
        <p14:creationId xmlns:p14="http://schemas.microsoft.com/office/powerpoint/2010/main" val="259029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1421D7-DD91-48E8-B8E0-1444BA88F0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354E8-1F40-48F4-A520-63EF3FB3E9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E88090-841C-4F47-B168-AA4BB0663CD5}"/>
              </a:ext>
            </a:extLst>
          </p:cNvPr>
          <p:cNvSpPr>
            <a:spLocks noGrp="1" noChangeArrowheads="1"/>
          </p:cNvSpPr>
          <p:nvPr>
            <p:ph type="sldNum" sz="quarter" idx="12"/>
          </p:nvPr>
        </p:nvSpPr>
        <p:spPr>
          <a:ln/>
        </p:spPr>
        <p:txBody>
          <a:bodyPr/>
          <a:lstStyle>
            <a:lvl1pPr>
              <a:defRPr/>
            </a:lvl1pPr>
          </a:lstStyle>
          <a:p>
            <a:pPr>
              <a:defRPr/>
            </a:pPr>
            <a:fld id="{A4C9F2C7-76B1-437B-991E-C84930BD67B0}" type="slidenum">
              <a:rPr lang="ar-SA" altLang="en-US"/>
              <a:pPr>
                <a:defRPr/>
              </a:pPr>
              <a:t>‹#›</a:t>
            </a:fld>
            <a:endParaRPr lang="en-US" altLang="en-US"/>
          </a:p>
        </p:txBody>
      </p:sp>
    </p:spTree>
    <p:extLst>
      <p:ext uri="{BB962C8B-B14F-4D97-AF65-F5344CB8AC3E}">
        <p14:creationId xmlns:p14="http://schemas.microsoft.com/office/powerpoint/2010/main" val="274558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96CA4F-39FA-4E14-8C27-F2F320BC9E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4F53A5-229A-4D9A-B3A8-3F44A67EE2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C504E9-0F30-47B5-996E-CFD24DE55BC2}"/>
              </a:ext>
            </a:extLst>
          </p:cNvPr>
          <p:cNvSpPr>
            <a:spLocks noGrp="1" noChangeArrowheads="1"/>
          </p:cNvSpPr>
          <p:nvPr>
            <p:ph type="sldNum" sz="quarter" idx="12"/>
          </p:nvPr>
        </p:nvSpPr>
        <p:spPr>
          <a:ln/>
        </p:spPr>
        <p:txBody>
          <a:bodyPr/>
          <a:lstStyle>
            <a:lvl1pPr>
              <a:defRPr/>
            </a:lvl1pPr>
          </a:lstStyle>
          <a:p>
            <a:pPr>
              <a:defRPr/>
            </a:pPr>
            <a:fld id="{49A3FADB-01F6-4A6B-B10C-A8A5260CCA9C}" type="slidenum">
              <a:rPr lang="ar-SA" altLang="en-US"/>
              <a:pPr>
                <a:defRPr/>
              </a:pPr>
              <a:t>‹#›</a:t>
            </a:fld>
            <a:endParaRPr lang="en-US" altLang="en-US"/>
          </a:p>
        </p:txBody>
      </p:sp>
    </p:spTree>
    <p:extLst>
      <p:ext uri="{BB962C8B-B14F-4D97-AF65-F5344CB8AC3E}">
        <p14:creationId xmlns:p14="http://schemas.microsoft.com/office/powerpoint/2010/main" val="173475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17D1D4-01A5-417C-B31B-3A10D39809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0CF7F9-BE18-4C59-AD86-75D1C2CD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4AFBB6-AFC7-424A-8DED-BD217266DF73}"/>
              </a:ext>
            </a:extLst>
          </p:cNvPr>
          <p:cNvSpPr>
            <a:spLocks noGrp="1" noChangeArrowheads="1"/>
          </p:cNvSpPr>
          <p:nvPr>
            <p:ph type="sldNum" sz="quarter" idx="12"/>
          </p:nvPr>
        </p:nvSpPr>
        <p:spPr>
          <a:ln/>
        </p:spPr>
        <p:txBody>
          <a:bodyPr/>
          <a:lstStyle>
            <a:lvl1pPr>
              <a:defRPr/>
            </a:lvl1pPr>
          </a:lstStyle>
          <a:p>
            <a:pPr>
              <a:defRPr/>
            </a:pPr>
            <a:fld id="{33DA7AC9-218D-4864-ADF5-B9A97824B8E5}" type="slidenum">
              <a:rPr lang="ar-SA" altLang="en-US"/>
              <a:pPr>
                <a:defRPr/>
              </a:pPr>
              <a:t>‹#›</a:t>
            </a:fld>
            <a:endParaRPr lang="en-US" altLang="en-US"/>
          </a:p>
        </p:txBody>
      </p:sp>
    </p:spTree>
    <p:extLst>
      <p:ext uri="{BB962C8B-B14F-4D97-AF65-F5344CB8AC3E}">
        <p14:creationId xmlns:p14="http://schemas.microsoft.com/office/powerpoint/2010/main" val="1273141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F8DC56E-6A11-4CD5-B075-92F140055B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4B4B63-3A4B-42E8-A9DB-7EED34F1A6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D09D10-E533-4486-8FBE-B559F2CE8454}"/>
              </a:ext>
            </a:extLst>
          </p:cNvPr>
          <p:cNvSpPr>
            <a:spLocks noGrp="1" noChangeArrowheads="1"/>
          </p:cNvSpPr>
          <p:nvPr>
            <p:ph type="sldNum" sz="quarter" idx="12"/>
          </p:nvPr>
        </p:nvSpPr>
        <p:spPr>
          <a:ln/>
        </p:spPr>
        <p:txBody>
          <a:bodyPr/>
          <a:lstStyle>
            <a:lvl1pPr>
              <a:defRPr/>
            </a:lvl1pPr>
          </a:lstStyle>
          <a:p>
            <a:pPr>
              <a:defRPr/>
            </a:pPr>
            <a:fld id="{ADEBAA8F-DE33-4C54-8966-7161CEAB2597}" type="slidenum">
              <a:rPr lang="ar-SA" altLang="en-US"/>
              <a:pPr>
                <a:defRPr/>
              </a:pPr>
              <a:t>‹#›</a:t>
            </a:fld>
            <a:endParaRPr lang="en-US" altLang="en-US"/>
          </a:p>
        </p:txBody>
      </p:sp>
    </p:spTree>
    <p:extLst>
      <p:ext uri="{BB962C8B-B14F-4D97-AF65-F5344CB8AC3E}">
        <p14:creationId xmlns:p14="http://schemas.microsoft.com/office/powerpoint/2010/main" val="28288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C64C8D-4712-4146-D6B3-D45BACD705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7B706D-A997-0F9E-898D-E9630B9CB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9AEF84-BEF5-1D28-AD94-304F50258100}"/>
              </a:ext>
            </a:extLst>
          </p:cNvPr>
          <p:cNvSpPr>
            <a:spLocks noGrp="1" noChangeArrowheads="1"/>
          </p:cNvSpPr>
          <p:nvPr>
            <p:ph type="sldNum" sz="quarter" idx="12"/>
          </p:nvPr>
        </p:nvSpPr>
        <p:spPr>
          <a:ln/>
        </p:spPr>
        <p:txBody>
          <a:bodyPr/>
          <a:lstStyle>
            <a:lvl1pPr>
              <a:defRPr/>
            </a:lvl1pPr>
          </a:lstStyle>
          <a:p>
            <a:pPr>
              <a:defRPr/>
            </a:pPr>
            <a:fld id="{3EA1E95D-6D55-4569-A759-15C4901B4936}" type="slidenum">
              <a:rPr lang="en-US" altLang="en-US"/>
              <a:pPr>
                <a:defRPr/>
              </a:pPr>
              <a:t>‹#›</a:t>
            </a:fld>
            <a:endParaRPr lang="en-US" altLang="en-US"/>
          </a:p>
        </p:txBody>
      </p:sp>
    </p:spTree>
    <p:extLst>
      <p:ext uri="{BB962C8B-B14F-4D97-AF65-F5344CB8AC3E}">
        <p14:creationId xmlns:p14="http://schemas.microsoft.com/office/powerpoint/2010/main" val="294681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9716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7A886C-F832-4021-89D9-2D45612942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BB3B85-4EF5-4991-8672-CBA5438B77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217367-08BF-47B3-9947-501B93DD7870}"/>
              </a:ext>
            </a:extLst>
          </p:cNvPr>
          <p:cNvSpPr>
            <a:spLocks noGrp="1" noChangeArrowheads="1"/>
          </p:cNvSpPr>
          <p:nvPr>
            <p:ph type="sldNum" sz="quarter" idx="12"/>
          </p:nvPr>
        </p:nvSpPr>
        <p:spPr>
          <a:ln/>
        </p:spPr>
        <p:txBody>
          <a:bodyPr/>
          <a:lstStyle>
            <a:lvl1pPr>
              <a:defRPr/>
            </a:lvl1pPr>
          </a:lstStyle>
          <a:p>
            <a:pPr>
              <a:defRPr/>
            </a:pPr>
            <a:fld id="{B3C7F808-FB86-40D3-A293-248A0F449331}" type="slidenum">
              <a:rPr lang="ar-SA" altLang="en-US"/>
              <a:pPr>
                <a:defRPr/>
              </a:pPr>
              <a:t>‹#›</a:t>
            </a:fld>
            <a:endParaRPr lang="en-US" altLang="en-US"/>
          </a:p>
        </p:txBody>
      </p:sp>
    </p:spTree>
    <p:extLst>
      <p:ext uri="{BB962C8B-B14F-4D97-AF65-F5344CB8AC3E}">
        <p14:creationId xmlns:p14="http://schemas.microsoft.com/office/powerpoint/2010/main" val="398253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DE140E-EA04-4D9F-9381-2568F66FD4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579562-DE6E-4872-AF4A-73DE5CCCC5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081900-FE1E-4794-BBD4-9E93D22EF6A9}"/>
              </a:ext>
            </a:extLst>
          </p:cNvPr>
          <p:cNvSpPr>
            <a:spLocks noGrp="1" noChangeArrowheads="1"/>
          </p:cNvSpPr>
          <p:nvPr>
            <p:ph type="sldNum" sz="quarter" idx="12"/>
          </p:nvPr>
        </p:nvSpPr>
        <p:spPr>
          <a:ln/>
        </p:spPr>
        <p:txBody>
          <a:bodyPr/>
          <a:lstStyle>
            <a:lvl1pPr>
              <a:defRPr/>
            </a:lvl1pPr>
          </a:lstStyle>
          <a:p>
            <a:pPr>
              <a:defRPr/>
            </a:pPr>
            <a:fld id="{5B12F76D-007D-4A28-B234-B230CA916936}" type="slidenum">
              <a:rPr lang="ar-SA" altLang="en-US"/>
              <a:pPr>
                <a:defRPr/>
              </a:pPr>
              <a:t>‹#›</a:t>
            </a:fld>
            <a:endParaRPr lang="en-US" altLang="en-US"/>
          </a:p>
        </p:txBody>
      </p:sp>
    </p:spTree>
    <p:extLst>
      <p:ext uri="{BB962C8B-B14F-4D97-AF65-F5344CB8AC3E}">
        <p14:creationId xmlns:p14="http://schemas.microsoft.com/office/powerpoint/2010/main" val="113250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0FCB62-AD6D-4233-9EC8-492C3D0AC5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365707-9B19-41D1-BA89-E180986F85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FD91B3-8ADC-4076-8235-B46BAEF69457}"/>
              </a:ext>
            </a:extLst>
          </p:cNvPr>
          <p:cNvSpPr>
            <a:spLocks noGrp="1" noChangeArrowheads="1"/>
          </p:cNvSpPr>
          <p:nvPr>
            <p:ph type="sldNum" sz="quarter" idx="12"/>
          </p:nvPr>
        </p:nvSpPr>
        <p:spPr>
          <a:ln/>
        </p:spPr>
        <p:txBody>
          <a:bodyPr/>
          <a:lstStyle>
            <a:lvl1pPr>
              <a:defRPr/>
            </a:lvl1pPr>
          </a:lstStyle>
          <a:p>
            <a:pPr>
              <a:defRPr/>
            </a:pPr>
            <a:fld id="{F24DBFA1-D0DF-4BF6-BF91-711C134A0AAF}" type="slidenum">
              <a:rPr lang="ar-SA" altLang="en-US"/>
              <a:pPr>
                <a:defRPr/>
              </a:pPr>
              <a:t>‹#›</a:t>
            </a:fld>
            <a:endParaRPr lang="en-US" altLang="en-US"/>
          </a:p>
        </p:txBody>
      </p:sp>
    </p:spTree>
    <p:extLst>
      <p:ext uri="{BB962C8B-B14F-4D97-AF65-F5344CB8AC3E}">
        <p14:creationId xmlns:p14="http://schemas.microsoft.com/office/powerpoint/2010/main" val="279474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FED9AC-9446-4D98-B004-52861B26CF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A2905E-77A5-4873-A111-8AE8393B87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344E3C7-EBB1-45F1-B416-62A89315F8D5}"/>
              </a:ext>
            </a:extLst>
          </p:cNvPr>
          <p:cNvSpPr>
            <a:spLocks noGrp="1" noChangeArrowheads="1"/>
          </p:cNvSpPr>
          <p:nvPr>
            <p:ph type="sldNum" sz="quarter" idx="12"/>
          </p:nvPr>
        </p:nvSpPr>
        <p:spPr>
          <a:ln/>
        </p:spPr>
        <p:txBody>
          <a:bodyPr/>
          <a:lstStyle>
            <a:lvl1pPr>
              <a:defRPr/>
            </a:lvl1pPr>
          </a:lstStyle>
          <a:p>
            <a:pPr>
              <a:defRPr/>
            </a:pPr>
            <a:fld id="{82C5AB50-24B3-49D6-BC40-B4F3B6D62329}" type="slidenum">
              <a:rPr lang="ar-SA" altLang="en-US"/>
              <a:pPr>
                <a:defRPr/>
              </a:pPr>
              <a:t>‹#›</a:t>
            </a:fld>
            <a:endParaRPr lang="en-US" altLang="en-US"/>
          </a:p>
        </p:txBody>
      </p:sp>
    </p:spTree>
    <p:extLst>
      <p:ext uri="{BB962C8B-B14F-4D97-AF65-F5344CB8AC3E}">
        <p14:creationId xmlns:p14="http://schemas.microsoft.com/office/powerpoint/2010/main" val="22673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29988D-ACBD-4556-A2A7-9BA12BA95DC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ABBB20-296D-4325-ACD7-1D84CC0356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07E677-DBEB-4A7F-8729-992473E4D2ED}"/>
              </a:ext>
            </a:extLst>
          </p:cNvPr>
          <p:cNvSpPr>
            <a:spLocks noGrp="1" noChangeArrowheads="1"/>
          </p:cNvSpPr>
          <p:nvPr>
            <p:ph type="sldNum" sz="quarter" idx="12"/>
          </p:nvPr>
        </p:nvSpPr>
        <p:spPr>
          <a:ln/>
        </p:spPr>
        <p:txBody>
          <a:bodyPr/>
          <a:lstStyle>
            <a:lvl1pPr>
              <a:defRPr/>
            </a:lvl1pPr>
          </a:lstStyle>
          <a:p>
            <a:pPr>
              <a:defRPr/>
            </a:pPr>
            <a:fld id="{C1E22F36-2A86-4C8B-AF51-E3023D85AEA7}" type="slidenum">
              <a:rPr lang="ar-SA" altLang="en-US"/>
              <a:pPr>
                <a:defRPr/>
              </a:pPr>
              <a:t>‹#›</a:t>
            </a:fld>
            <a:endParaRPr lang="en-US" altLang="en-US"/>
          </a:p>
        </p:txBody>
      </p:sp>
    </p:spTree>
    <p:extLst>
      <p:ext uri="{BB962C8B-B14F-4D97-AF65-F5344CB8AC3E}">
        <p14:creationId xmlns:p14="http://schemas.microsoft.com/office/powerpoint/2010/main" val="133089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436DEA-2D65-4E00-B423-58564134A9B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E7C0C0-2B9B-4A6D-8780-BA3ED792E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E06455-FF2A-4638-94AF-B59D095862D2}"/>
              </a:ext>
            </a:extLst>
          </p:cNvPr>
          <p:cNvSpPr>
            <a:spLocks noGrp="1" noChangeArrowheads="1"/>
          </p:cNvSpPr>
          <p:nvPr>
            <p:ph type="sldNum" sz="quarter" idx="12"/>
          </p:nvPr>
        </p:nvSpPr>
        <p:spPr>
          <a:ln/>
        </p:spPr>
        <p:txBody>
          <a:bodyPr/>
          <a:lstStyle>
            <a:lvl1pPr>
              <a:defRPr/>
            </a:lvl1pPr>
          </a:lstStyle>
          <a:p>
            <a:pPr>
              <a:defRPr/>
            </a:pPr>
            <a:fld id="{5246D032-9622-4DF4-98DF-FA90387538A7}" type="slidenum">
              <a:rPr lang="ar-SA" altLang="en-US"/>
              <a:pPr>
                <a:defRPr/>
              </a:pPr>
              <a:t>‹#›</a:t>
            </a:fld>
            <a:endParaRPr lang="en-US" altLang="en-US"/>
          </a:p>
        </p:txBody>
      </p:sp>
    </p:spTree>
    <p:extLst>
      <p:ext uri="{BB962C8B-B14F-4D97-AF65-F5344CB8AC3E}">
        <p14:creationId xmlns:p14="http://schemas.microsoft.com/office/powerpoint/2010/main" val="293751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E5BED6-3B45-4308-9039-EBFDB4A7BC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9DBD48-0EBF-4822-ABB4-96EA936C06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69FF6C-D28A-450A-8C38-1EE09EF50110}"/>
              </a:ext>
            </a:extLst>
          </p:cNvPr>
          <p:cNvSpPr>
            <a:spLocks noGrp="1" noChangeArrowheads="1"/>
          </p:cNvSpPr>
          <p:nvPr>
            <p:ph type="sldNum" sz="quarter" idx="12"/>
          </p:nvPr>
        </p:nvSpPr>
        <p:spPr>
          <a:ln/>
        </p:spPr>
        <p:txBody>
          <a:bodyPr/>
          <a:lstStyle>
            <a:lvl1pPr>
              <a:defRPr/>
            </a:lvl1pPr>
          </a:lstStyle>
          <a:p>
            <a:pPr>
              <a:defRPr/>
            </a:pPr>
            <a:fld id="{49F0F0C2-32C3-45A1-833B-7CA471F0551B}" type="slidenum">
              <a:rPr lang="ar-SA" altLang="en-US"/>
              <a:pPr>
                <a:defRPr/>
              </a:pPr>
              <a:t>‹#›</a:t>
            </a:fld>
            <a:endParaRPr lang="en-US" altLang="en-US"/>
          </a:p>
        </p:txBody>
      </p:sp>
    </p:spTree>
    <p:extLst>
      <p:ext uri="{BB962C8B-B14F-4D97-AF65-F5344CB8AC3E}">
        <p14:creationId xmlns:p14="http://schemas.microsoft.com/office/powerpoint/2010/main" val="376242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81243C-C025-445A-9EB1-F1D6C4EDE6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5AE63D-74A2-404E-810A-F9DC71D427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340AAF-7687-444C-823A-EE1DB3BA73AF}"/>
              </a:ext>
            </a:extLst>
          </p:cNvPr>
          <p:cNvSpPr>
            <a:spLocks noGrp="1" noChangeArrowheads="1"/>
          </p:cNvSpPr>
          <p:nvPr>
            <p:ph type="sldNum" sz="quarter" idx="12"/>
          </p:nvPr>
        </p:nvSpPr>
        <p:spPr>
          <a:ln/>
        </p:spPr>
        <p:txBody>
          <a:bodyPr/>
          <a:lstStyle>
            <a:lvl1pPr>
              <a:defRPr/>
            </a:lvl1pPr>
          </a:lstStyle>
          <a:p>
            <a:pPr>
              <a:defRPr/>
            </a:pPr>
            <a:fld id="{8006DC0A-43CA-4556-8EDD-525E403B4806}" type="slidenum">
              <a:rPr lang="ar-SA" altLang="en-US"/>
              <a:pPr>
                <a:defRPr/>
              </a:pPr>
              <a:t>‹#›</a:t>
            </a:fld>
            <a:endParaRPr lang="en-US" altLang="en-US"/>
          </a:p>
        </p:txBody>
      </p:sp>
    </p:spTree>
    <p:extLst>
      <p:ext uri="{BB962C8B-B14F-4D97-AF65-F5344CB8AC3E}">
        <p14:creationId xmlns:p14="http://schemas.microsoft.com/office/powerpoint/2010/main" val="2986881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18532B-6FF7-40FD-BF70-9872ED08A35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A5F9C5-E267-40F9-9E14-D8A5FFD30EF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0F240FE-F148-48C8-94AF-BF5201FEEF6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9E5035FF-AA0A-447A-9132-CBEDC0CBBD0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F5208FC-08E7-46A4-BBF9-376C853DBDA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AA611D66-EFCA-4AA4-BE2B-7284BCB408AE}" type="slidenum">
              <a:rPr lang="ar-SA" altLang="en-US"/>
              <a:pPr>
                <a:defRPr/>
              </a:pPr>
              <a:t>‹#›</a:t>
            </a:fld>
            <a:endParaRPr lang="en-US" altLang="en-US"/>
          </a:p>
        </p:txBody>
      </p:sp>
    </p:spTree>
    <p:extLst>
      <p:ext uri="{BB962C8B-B14F-4D97-AF65-F5344CB8AC3E}">
        <p14:creationId xmlns:p14="http://schemas.microsoft.com/office/powerpoint/2010/main" val="3887175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video" Target="file:///D:\TU%20LIEU%20GIANG%20DAY\VAT%20LY%209\Video%20Vat%20li%209\Video_Tai\Cancaudien.avi" TargetMode="External"/><Relationship Id="rId2" Type="http://schemas.microsoft.com/office/2007/relationships/media" Target="file:///D:\TU%20LIEU%20GIANG%20DAY\VAT%20LY%209\Video%20Vat%20li%209\Video_Tai\Cancaudien.avi" TargetMode="External"/><Relationship Id="rId1" Type="http://schemas.openxmlformats.org/officeDocument/2006/relationships/video" Target="https://www.youtube.com/embed/DV5z6vs6l4w?feature=oembed" TargetMode="Externa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GQ_J4WwoygE?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65.png"/><Relationship Id="rId5" Type="http://schemas.openxmlformats.org/officeDocument/2006/relationships/image" Target="../media/image20.svg"/><Relationship Id="rId10"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0.jpeg"/><Relationship Id="rId5" Type="http://schemas.openxmlformats.org/officeDocument/2006/relationships/image" Target="../media/image66.jp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12"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6.jpg"/><Relationship Id="rId5" Type="http://schemas.microsoft.com/office/2007/relationships/media" Target="../media/media3.mp3"/><Relationship Id="rId10" Type="http://schemas.openxmlformats.org/officeDocument/2006/relationships/notesSlide" Target="../notesSlides/notesSlide8.xml"/><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12"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6.jpg"/><Relationship Id="rId5" Type="http://schemas.microsoft.com/office/2007/relationships/media" Target="../media/media3.mp3"/><Relationship Id="rId10" Type="http://schemas.openxmlformats.org/officeDocument/2006/relationships/notesSlide" Target="../notesSlides/notesSlide9.xml"/><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6.jp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6.jp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6.jp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6.jp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71.jpeg"/><Relationship Id="rId3" Type="http://schemas.microsoft.com/office/2007/relationships/media" Target="../media/media5.mp3"/><Relationship Id="rId7" Type="http://schemas.microsoft.com/office/2007/relationships/media" Target="../media/media6.mp3"/><Relationship Id="rId12"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6.jpg"/><Relationship Id="rId5" Type="http://schemas.microsoft.com/office/2007/relationships/media" Target="../media/media3.mp3"/><Relationship Id="rId10" Type="http://schemas.openxmlformats.org/officeDocument/2006/relationships/notesSlide" Target="../notesSlides/notesSlide10.xml"/><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6.jp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5.mp3"/><Relationship Id="rId7" Type="http://schemas.microsoft.com/office/2007/relationships/media" Target="../media/media6.mp3"/><Relationship Id="rId12"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mp3"/><Relationship Id="rId11" Type="http://schemas.openxmlformats.org/officeDocument/2006/relationships/image" Target="../media/image66.jpg"/><Relationship Id="rId5" Type="http://schemas.microsoft.com/office/2007/relationships/media" Target="../media/media3.mp3"/><Relationship Id="rId10" Type="http://schemas.openxmlformats.org/officeDocument/2006/relationships/notesSlide" Target="../notesSlides/notesSlide11.xml"/><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11" Type="http://schemas.openxmlformats.org/officeDocument/2006/relationships/image" Target="../media/image65.png"/><Relationship Id="rId5" Type="http://schemas.openxmlformats.org/officeDocument/2006/relationships/image" Target="../media/image20.svg"/><Relationship Id="rId10"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0F6B676-B146-4D5E-90E5-D65A72CA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623A025-DB3C-4E81-A76F-A0006C485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iagram of a machine&#10;&#10;Description automatically generated">
            <a:extLst>
              <a:ext uri="{FF2B5EF4-FFF2-40B4-BE49-F238E27FC236}">
                <a16:creationId xmlns:a16="http://schemas.microsoft.com/office/drawing/2014/main" id="{C0843284-5D27-D273-3289-C189D51F0281}"/>
              </a:ext>
            </a:extLst>
          </p:cNvPr>
          <p:cNvPicPr>
            <a:picLocks noChangeAspect="1"/>
          </p:cNvPicPr>
          <p:nvPr/>
        </p:nvPicPr>
        <p:blipFill rotWithShape="1">
          <a:blip r:embed="rId2"/>
          <a:srcRect t="3878" r="2" b="14187"/>
          <a:stretch/>
        </p:blipFill>
        <p:spPr>
          <a:xfrm>
            <a:off x="641277" y="643466"/>
            <a:ext cx="3426471" cy="1746504"/>
          </a:xfrm>
          <a:prstGeom prst="rect">
            <a:avLst/>
          </a:prstGeom>
        </p:spPr>
      </p:pic>
      <p:pic>
        <p:nvPicPr>
          <p:cNvPr id="13" name="Picture 12" descr="A cartoon of a machine&#10;&#10;Description automatically generated">
            <a:extLst>
              <a:ext uri="{FF2B5EF4-FFF2-40B4-BE49-F238E27FC236}">
                <a16:creationId xmlns:a16="http://schemas.microsoft.com/office/drawing/2014/main" id="{99087BB1-7AF1-14EF-4D98-688BF6C144E7}"/>
              </a:ext>
            </a:extLst>
          </p:cNvPr>
          <p:cNvPicPr>
            <a:picLocks noChangeAspect="1"/>
          </p:cNvPicPr>
          <p:nvPr/>
        </p:nvPicPr>
        <p:blipFill rotWithShape="1">
          <a:blip r:embed="rId3"/>
          <a:srcRect r="1245" b="1"/>
          <a:stretch/>
        </p:blipFill>
        <p:spPr>
          <a:xfrm>
            <a:off x="641276" y="2557250"/>
            <a:ext cx="3426471" cy="1746504"/>
          </a:xfrm>
          <a:prstGeom prst="rect">
            <a:avLst/>
          </a:prstGeom>
        </p:spPr>
      </p:pic>
      <p:pic>
        <p:nvPicPr>
          <p:cNvPr id="17" name="Picture 16" descr="A light bulb and a device&#10;&#10;Description automatically generated with medium confidence">
            <a:extLst>
              <a:ext uri="{FF2B5EF4-FFF2-40B4-BE49-F238E27FC236}">
                <a16:creationId xmlns:a16="http://schemas.microsoft.com/office/drawing/2014/main" id="{0ECBFF8B-6080-3842-60DD-8FBF3E5E2902}"/>
              </a:ext>
            </a:extLst>
          </p:cNvPr>
          <p:cNvPicPr>
            <a:picLocks noChangeAspect="1"/>
          </p:cNvPicPr>
          <p:nvPr/>
        </p:nvPicPr>
        <p:blipFill rotWithShape="1">
          <a:blip r:embed="rId4"/>
          <a:srcRect l="27449" r="3" b="3"/>
          <a:stretch/>
        </p:blipFill>
        <p:spPr>
          <a:xfrm>
            <a:off x="643467" y="4468029"/>
            <a:ext cx="3424601" cy="1746504"/>
          </a:xfrm>
          <a:prstGeom prst="rect">
            <a:avLst/>
          </a:prstGeom>
        </p:spPr>
      </p:pic>
      <p:pic>
        <p:nvPicPr>
          <p:cNvPr id="11" name="Picture 10" descr="A battery and a light bulb&#10;&#10;Description automatically generated">
            <a:extLst>
              <a:ext uri="{FF2B5EF4-FFF2-40B4-BE49-F238E27FC236}">
                <a16:creationId xmlns:a16="http://schemas.microsoft.com/office/drawing/2014/main" id="{62FE3AFE-C2E2-DDB5-96BB-5C9BCC74CDD4}"/>
              </a:ext>
            </a:extLst>
          </p:cNvPr>
          <p:cNvPicPr>
            <a:picLocks noChangeAspect="1"/>
          </p:cNvPicPr>
          <p:nvPr/>
        </p:nvPicPr>
        <p:blipFill rotWithShape="1">
          <a:blip r:embed="rId5"/>
          <a:srcRect l="5250" r="5566" b="2"/>
          <a:stretch/>
        </p:blipFill>
        <p:spPr>
          <a:xfrm>
            <a:off x="4227349" y="643467"/>
            <a:ext cx="7321184" cy="5571066"/>
          </a:xfrm>
          <a:prstGeom prst="rect">
            <a:avLst/>
          </a:prstGeom>
        </p:spPr>
      </p:pic>
    </p:spTree>
    <p:extLst>
      <p:ext uri="{BB962C8B-B14F-4D97-AF65-F5344CB8AC3E}">
        <p14:creationId xmlns:p14="http://schemas.microsoft.com/office/powerpoint/2010/main" val="246933864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51" name="Rectangle 25295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953" name="Rectangle 25295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14">
            <a:extLst>
              <a:ext uri="{FF2B5EF4-FFF2-40B4-BE49-F238E27FC236}">
                <a16:creationId xmlns:a16="http://schemas.microsoft.com/office/drawing/2014/main" id="{99E79E2D-C5F5-487F-AC01-78784BDABF17}"/>
              </a:ext>
            </a:extLst>
          </p:cNvPr>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6233" y="643467"/>
            <a:ext cx="4779388"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55" name="Rectangle 25295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2946" name="Picture 9" descr="http://www.giaoduc.edu.vn/upload/image/2009/08/17/cot-dien-chay17809-1.jpg">
            <a:extLst>
              <a:ext uri="{FF2B5EF4-FFF2-40B4-BE49-F238E27FC236}">
                <a16:creationId xmlns:a16="http://schemas.microsoft.com/office/drawing/2014/main" id="{89568251-93A7-41EE-83B1-B1F839430B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056" y="643467"/>
            <a:ext cx="5000031"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2095500" y="2089767"/>
            <a:ext cx="7905750" cy="810997"/>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3">
            <a:extLst>
              <a:ext uri="{FF2B5EF4-FFF2-40B4-BE49-F238E27FC236}">
                <a16:creationId xmlns:a16="http://schemas.microsoft.com/office/drawing/2014/main" id="{DA6AB329-AD5D-4E96-AFAA-F867A2706AE8}"/>
              </a:ext>
            </a:extLst>
          </p:cNvPr>
          <p:cNvSpPr txBox="1"/>
          <p:nvPr/>
        </p:nvSpPr>
        <p:spPr>
          <a:xfrm>
            <a:off x="3895735" y="850761"/>
            <a:ext cx="4653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libri" panose="020F0502020204030204"/>
                <a:ea typeface="+mn-ea"/>
                <a:cs typeface="Mangal" panose="02040503050203030202" pitchFamily="18" charset="0"/>
              </a:rPr>
              <a:t>HOẠT </a:t>
            </a:r>
            <a:r>
              <a:rPr kumimoji="0" lang="en-US" sz="5400" b="1" i="0" u="none" strike="noStrike" kern="1200" cap="none" spc="0" normalizeH="0" baseline="0" noProof="0">
                <a:ln>
                  <a:noFill/>
                </a:ln>
                <a:solidFill>
                  <a:srgbClr val="0000FF"/>
                </a:solidFill>
                <a:effectLst/>
                <a:uLnTx/>
                <a:uFillTx/>
                <a:latin typeface="Calibri" panose="020F0502020204030204"/>
                <a:ea typeface="+mn-ea"/>
                <a:cs typeface="Mangal" panose="02040503050203030202" pitchFamily="18" charset="0"/>
              </a:rPr>
              <a:t>ĐỘNG 2</a:t>
            </a:r>
            <a:endParaRPr kumimoji="0" lang="vi-VN" sz="5400" b="1" i="0" u="none" strike="noStrike" kern="1200" cap="none" spc="0" normalizeH="0" baseline="0" noProof="0" dirty="0">
              <a:ln>
                <a:noFill/>
              </a:ln>
              <a:solidFill>
                <a:srgbClr val="0000FF"/>
              </a:solidFill>
              <a:effectLst/>
              <a:uLnTx/>
              <a:uFillTx/>
              <a:latin typeface="Arial" panose="020B0604020202020204" pitchFamily="34" charset="0"/>
              <a:ea typeface="+mn-ea"/>
              <a:cs typeface="Mangal" panose="02040503050203030202" pitchFamily="18" charset="0"/>
            </a:endParaRPr>
          </a:p>
        </p:txBody>
      </p:sp>
      <p:sp>
        <p:nvSpPr>
          <p:cNvPr id="23" name="!! text 1">
            <a:extLst>
              <a:ext uri="{FF2B5EF4-FFF2-40B4-BE49-F238E27FC236}">
                <a16:creationId xmlns:a16="http://schemas.microsoft.com/office/drawing/2014/main" id="{3E211956-BDAB-48AF-89D4-A1FB6FD4E4A6}"/>
              </a:ext>
            </a:extLst>
          </p:cNvPr>
          <p:cNvSpPr txBox="1"/>
          <p:nvPr/>
        </p:nvSpPr>
        <p:spPr>
          <a:xfrm>
            <a:off x="990599" y="2127730"/>
            <a:ext cx="10210801" cy="712824"/>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lang="en-US" sz="3600" b="1">
                <a:solidFill>
                  <a:srgbClr val="FF0000"/>
                </a:solidFill>
                <a:latin typeface="Calibri" panose="020F0502020204030204"/>
              </a:rPr>
              <a:t>TÌM HIỂU VỀ </a:t>
            </a:r>
            <a:r>
              <a:rPr lang="en-US" sz="3600" b="1">
                <a:solidFill>
                  <a:srgbClr val="FF0000"/>
                </a:solidFill>
                <a:latin typeface="Calibri" panose="020F0502020204030204"/>
                <a:ea typeface="汉仪喵魂体W" panose="00020600040101010101" pitchFamily="18" charset="-122"/>
              </a:rPr>
              <a:t>TÁC DỤNG PHÁT SÁNG</a:t>
            </a:r>
            <a:endParaRPr lang="en-US" sz="3600" b="1">
              <a:solidFill>
                <a:srgbClr val="FF0000"/>
              </a:solidFill>
              <a:latin typeface="Calibri" panose="020F0502020204030204"/>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3"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5"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18147">
            <a:off x="-1027749" y="4437525"/>
            <a:ext cx="3430440" cy="3518500"/>
          </a:xfrm>
          <a:prstGeom prst="rect">
            <a:avLst/>
          </a:prstGeom>
        </p:spPr>
      </p:pic>
      <p:pic>
        <p:nvPicPr>
          <p:cNvPr id="3" name="Picture 2" descr="A white person holding a red question mark&#10;&#10;Description automatically generated">
            <a:extLst>
              <a:ext uri="{FF2B5EF4-FFF2-40B4-BE49-F238E27FC236}">
                <a16:creationId xmlns:a16="http://schemas.microsoft.com/office/drawing/2014/main" id="{C94BD8C4-FC66-4336-D219-F0A3DF716885}"/>
              </a:ext>
            </a:extLst>
          </p:cNvPr>
          <p:cNvPicPr>
            <a:picLocks noChangeAspect="1"/>
          </p:cNvPicPr>
          <p:nvPr/>
        </p:nvPicPr>
        <p:blipFill rotWithShape="1">
          <a:blip r:embed="rId7">
            <a:extLst>
              <a:ext uri="{28A0092B-C50C-407E-A947-70E740481C1C}">
                <a14:useLocalDpi xmlns:a14="http://schemas.microsoft.com/office/drawing/2010/main" val="0"/>
              </a:ext>
            </a:extLst>
          </a:blip>
          <a:srcRect l="24337" r="23292"/>
          <a:stretch/>
        </p:blipFill>
        <p:spPr>
          <a:xfrm>
            <a:off x="5257799" y="3100421"/>
            <a:ext cx="1676400" cy="3200960"/>
          </a:xfrm>
          <a:prstGeom prst="rect">
            <a:avLst/>
          </a:prstGeom>
        </p:spPr>
      </p:pic>
    </p:spTree>
    <p:custDataLst>
      <p:tags r:id="rId1"/>
    </p:custDataLst>
    <p:extLst>
      <p:ext uri="{BB962C8B-B14F-4D97-AF65-F5344CB8AC3E}">
        <p14:creationId xmlns:p14="http://schemas.microsoft.com/office/powerpoint/2010/main" val="3331672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 name="AutoShape 86">
            <a:extLst>
              <a:ext uri="{FF2B5EF4-FFF2-40B4-BE49-F238E27FC236}">
                <a16:creationId xmlns:a16="http://schemas.microsoft.com/office/drawing/2014/main" id="{1A79BB8F-3882-1D60-E767-B652364EE657}"/>
              </a:ext>
            </a:extLst>
          </p:cNvPr>
          <p:cNvSpPr>
            <a:spLocks noChangeArrowheads="1"/>
          </p:cNvSpPr>
          <p:nvPr/>
        </p:nvSpPr>
        <p:spPr bwMode="auto">
          <a:xfrm>
            <a:off x="2609849" y="1952625"/>
            <a:ext cx="1524000" cy="1524000"/>
          </a:xfrm>
          <a:prstGeom prst="star32">
            <a:avLst>
              <a:gd name="adj" fmla="val 37500"/>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3095" name="Group 55">
            <a:extLst>
              <a:ext uri="{FF2B5EF4-FFF2-40B4-BE49-F238E27FC236}">
                <a16:creationId xmlns:a16="http://schemas.microsoft.com/office/drawing/2014/main" id="{FCD17031-95C7-1E50-4890-6EBC306B7703}"/>
              </a:ext>
            </a:extLst>
          </p:cNvPr>
          <p:cNvGrpSpPr>
            <a:grpSpLocks/>
          </p:cNvGrpSpPr>
          <p:nvPr/>
        </p:nvGrpSpPr>
        <p:grpSpPr bwMode="auto">
          <a:xfrm>
            <a:off x="6183312" y="3819526"/>
            <a:ext cx="1219200" cy="1066800"/>
            <a:chOff x="2256" y="1968"/>
            <a:chExt cx="768" cy="672"/>
          </a:xfrm>
        </p:grpSpPr>
        <p:grpSp>
          <p:nvGrpSpPr>
            <p:cNvPr id="3125" name="Group 46">
              <a:extLst>
                <a:ext uri="{FF2B5EF4-FFF2-40B4-BE49-F238E27FC236}">
                  <a16:creationId xmlns:a16="http://schemas.microsoft.com/office/drawing/2014/main" id="{B0C4C460-A5D5-2CC2-C0EF-E21E0F96B207}"/>
                </a:ext>
              </a:extLst>
            </p:cNvPr>
            <p:cNvGrpSpPr>
              <a:grpSpLocks/>
            </p:cNvGrpSpPr>
            <p:nvPr/>
          </p:nvGrpSpPr>
          <p:grpSpPr bwMode="auto">
            <a:xfrm>
              <a:off x="2256" y="1968"/>
              <a:ext cx="768" cy="672"/>
              <a:chOff x="2256" y="2304"/>
              <a:chExt cx="768" cy="672"/>
            </a:xfrm>
          </p:grpSpPr>
          <p:sp>
            <p:nvSpPr>
              <p:cNvPr id="3133" name="AutoShape 44">
                <a:extLst>
                  <a:ext uri="{FF2B5EF4-FFF2-40B4-BE49-F238E27FC236}">
                    <a16:creationId xmlns:a16="http://schemas.microsoft.com/office/drawing/2014/main" id="{3EF654EF-A56A-410F-F8B3-6494B8567F3A}"/>
                  </a:ext>
                </a:extLst>
              </p:cNvPr>
              <p:cNvSpPr>
                <a:spLocks noChangeArrowheads="1"/>
              </p:cNvSpPr>
              <p:nvPr/>
            </p:nvSpPr>
            <p:spPr bwMode="auto">
              <a:xfrm flipH="1">
                <a:off x="2256" y="2304"/>
                <a:ext cx="768" cy="672"/>
              </a:xfrm>
              <a:prstGeom prst="roundRect">
                <a:avLst>
                  <a:gd name="adj" fmla="val 16667"/>
                </a:avLst>
              </a:prstGeom>
              <a:blipFill dpi="0" rotWithShape="1">
                <a:blip r:embed="rId2"/>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34" name="AutoShape 45">
                <a:extLst>
                  <a:ext uri="{FF2B5EF4-FFF2-40B4-BE49-F238E27FC236}">
                    <a16:creationId xmlns:a16="http://schemas.microsoft.com/office/drawing/2014/main" id="{EF6A7DA2-C061-0516-8C14-4F7B72BA372E}"/>
                  </a:ext>
                </a:extLst>
              </p:cNvPr>
              <p:cNvSpPr>
                <a:spLocks noChangeArrowheads="1"/>
              </p:cNvSpPr>
              <p:nvPr/>
            </p:nvSpPr>
            <p:spPr bwMode="auto">
              <a:xfrm>
                <a:off x="2304" y="2355"/>
                <a:ext cx="672" cy="576"/>
              </a:xfrm>
              <a:prstGeom prst="roundRect">
                <a:avLst>
                  <a:gd name="adj" fmla="val 16667"/>
                </a:avLst>
              </a:prstGeom>
              <a:blipFill dpi="0" rotWithShape="1">
                <a:blip r:embed="rId3"/>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26" name="Group 49">
              <a:extLst>
                <a:ext uri="{FF2B5EF4-FFF2-40B4-BE49-F238E27FC236}">
                  <a16:creationId xmlns:a16="http://schemas.microsoft.com/office/drawing/2014/main" id="{C694A4BF-6104-34D4-3E3C-54CDF90689F4}"/>
                </a:ext>
              </a:extLst>
            </p:cNvPr>
            <p:cNvGrpSpPr>
              <a:grpSpLocks/>
            </p:cNvGrpSpPr>
            <p:nvPr/>
          </p:nvGrpSpPr>
          <p:grpSpPr bwMode="auto">
            <a:xfrm>
              <a:off x="2361" y="2163"/>
              <a:ext cx="144" cy="240"/>
              <a:chOff x="624" y="2880"/>
              <a:chExt cx="214" cy="384"/>
            </a:xfrm>
          </p:grpSpPr>
          <p:sp>
            <p:nvSpPr>
              <p:cNvPr id="3131" name="Oval 47">
                <a:extLst>
                  <a:ext uri="{FF2B5EF4-FFF2-40B4-BE49-F238E27FC236}">
                    <a16:creationId xmlns:a16="http://schemas.microsoft.com/office/drawing/2014/main" id="{0259DC6B-7784-D37F-4F8D-717A82AE7DFB}"/>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32" name="Rectangle 48">
                <a:extLst>
                  <a:ext uri="{FF2B5EF4-FFF2-40B4-BE49-F238E27FC236}">
                    <a16:creationId xmlns:a16="http://schemas.microsoft.com/office/drawing/2014/main" id="{EF75D2EE-435D-B6F0-1D63-6484B15BABA6}"/>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27" name="Group 50">
              <a:extLst>
                <a:ext uri="{FF2B5EF4-FFF2-40B4-BE49-F238E27FC236}">
                  <a16:creationId xmlns:a16="http://schemas.microsoft.com/office/drawing/2014/main" id="{6C25B623-6D38-A91C-566D-8211BC10C329}"/>
                </a:ext>
              </a:extLst>
            </p:cNvPr>
            <p:cNvGrpSpPr>
              <a:grpSpLocks/>
            </p:cNvGrpSpPr>
            <p:nvPr/>
          </p:nvGrpSpPr>
          <p:grpSpPr bwMode="auto">
            <a:xfrm flipH="1">
              <a:off x="2787" y="2175"/>
              <a:ext cx="144" cy="240"/>
              <a:chOff x="624" y="2880"/>
              <a:chExt cx="214" cy="384"/>
            </a:xfrm>
          </p:grpSpPr>
          <p:sp>
            <p:nvSpPr>
              <p:cNvPr id="3129" name="Oval 51">
                <a:extLst>
                  <a:ext uri="{FF2B5EF4-FFF2-40B4-BE49-F238E27FC236}">
                    <a16:creationId xmlns:a16="http://schemas.microsoft.com/office/drawing/2014/main" id="{292B8EC9-3049-BF58-A8BC-A273B34136CC}"/>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30" name="Rectangle 52">
                <a:extLst>
                  <a:ext uri="{FF2B5EF4-FFF2-40B4-BE49-F238E27FC236}">
                    <a16:creationId xmlns:a16="http://schemas.microsoft.com/office/drawing/2014/main" id="{34B4A0FE-CD65-BE67-E81F-D8938B61912B}"/>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128" name="Freeform 53">
              <a:extLst>
                <a:ext uri="{FF2B5EF4-FFF2-40B4-BE49-F238E27FC236}">
                  <a16:creationId xmlns:a16="http://schemas.microsoft.com/office/drawing/2014/main" id="{5463069C-97CD-B2B8-9A52-F365B1C7465D}"/>
                </a:ext>
              </a:extLst>
            </p:cNvPr>
            <p:cNvSpPr>
              <a:spLocks/>
            </p:cNvSpPr>
            <p:nvPr/>
          </p:nvSpPr>
          <p:spPr bwMode="auto">
            <a:xfrm>
              <a:off x="2574" y="2448"/>
              <a:ext cx="144" cy="85"/>
            </a:xfrm>
            <a:custGeom>
              <a:avLst/>
              <a:gdLst>
                <a:gd name="T0" fmla="*/ 0 w 329"/>
                <a:gd name="T1" fmla="*/ 18 h 186"/>
                <a:gd name="T2" fmla="*/ 7 w 329"/>
                <a:gd name="T3" fmla="*/ 0 h 186"/>
                <a:gd name="T4" fmla="*/ 19 w 329"/>
                <a:gd name="T5" fmla="*/ 16 h 186"/>
                <a:gd name="T6" fmla="*/ 28 w 329"/>
                <a:gd name="T7" fmla="*/ 0 h 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96" name="Text Box 54">
            <a:extLst>
              <a:ext uri="{FF2B5EF4-FFF2-40B4-BE49-F238E27FC236}">
                <a16:creationId xmlns:a16="http://schemas.microsoft.com/office/drawing/2014/main" id="{0B62D102-182A-901B-6EF2-AD976BD93F3E}"/>
              </a:ext>
            </a:extLst>
          </p:cNvPr>
          <p:cNvSpPr txBox="1">
            <a:spLocks noChangeArrowheads="1"/>
          </p:cNvSpPr>
          <p:nvPr/>
        </p:nvSpPr>
        <p:spPr bwMode="auto">
          <a:xfrm>
            <a:off x="6183312" y="4886326"/>
            <a:ext cx="1428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t>220V</a:t>
            </a:r>
          </a:p>
        </p:txBody>
      </p:sp>
      <p:grpSp>
        <p:nvGrpSpPr>
          <p:cNvPr id="2104" name="Group 56">
            <a:extLst>
              <a:ext uri="{FF2B5EF4-FFF2-40B4-BE49-F238E27FC236}">
                <a16:creationId xmlns:a16="http://schemas.microsoft.com/office/drawing/2014/main" id="{C4DF756D-2789-CB4A-DDBA-1617A3E0FF5B}"/>
              </a:ext>
            </a:extLst>
          </p:cNvPr>
          <p:cNvGrpSpPr>
            <a:grpSpLocks/>
          </p:cNvGrpSpPr>
          <p:nvPr/>
        </p:nvGrpSpPr>
        <p:grpSpPr bwMode="auto">
          <a:xfrm>
            <a:off x="4419599" y="1666875"/>
            <a:ext cx="609600" cy="533400"/>
            <a:chOff x="2256" y="1968"/>
            <a:chExt cx="768" cy="672"/>
          </a:xfrm>
        </p:grpSpPr>
        <p:grpSp>
          <p:nvGrpSpPr>
            <p:cNvPr id="3115" name="Group 57">
              <a:extLst>
                <a:ext uri="{FF2B5EF4-FFF2-40B4-BE49-F238E27FC236}">
                  <a16:creationId xmlns:a16="http://schemas.microsoft.com/office/drawing/2014/main" id="{D99696D5-B47B-F81F-59AF-D5EB4075BA6C}"/>
                </a:ext>
              </a:extLst>
            </p:cNvPr>
            <p:cNvGrpSpPr>
              <a:grpSpLocks/>
            </p:cNvGrpSpPr>
            <p:nvPr/>
          </p:nvGrpSpPr>
          <p:grpSpPr bwMode="auto">
            <a:xfrm>
              <a:off x="2256" y="1968"/>
              <a:ext cx="768" cy="672"/>
              <a:chOff x="2256" y="2304"/>
              <a:chExt cx="768" cy="672"/>
            </a:xfrm>
          </p:grpSpPr>
          <p:sp>
            <p:nvSpPr>
              <p:cNvPr id="3123" name="AutoShape 58">
                <a:extLst>
                  <a:ext uri="{FF2B5EF4-FFF2-40B4-BE49-F238E27FC236}">
                    <a16:creationId xmlns:a16="http://schemas.microsoft.com/office/drawing/2014/main" id="{A269D4A5-39C4-96E1-45FC-14CEFECA446C}"/>
                  </a:ext>
                </a:extLst>
              </p:cNvPr>
              <p:cNvSpPr>
                <a:spLocks noChangeArrowheads="1"/>
              </p:cNvSpPr>
              <p:nvPr/>
            </p:nvSpPr>
            <p:spPr bwMode="auto">
              <a:xfrm flipH="1">
                <a:off x="2256" y="2304"/>
                <a:ext cx="768" cy="672"/>
              </a:xfrm>
              <a:prstGeom prst="roundRect">
                <a:avLst>
                  <a:gd name="adj" fmla="val 16667"/>
                </a:avLst>
              </a:prstGeom>
              <a:blipFill dpi="0" rotWithShape="1">
                <a:blip r:embed="rId2"/>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4" name="AutoShape 59">
                <a:extLst>
                  <a:ext uri="{FF2B5EF4-FFF2-40B4-BE49-F238E27FC236}">
                    <a16:creationId xmlns:a16="http://schemas.microsoft.com/office/drawing/2014/main" id="{BD164C50-2059-3F0A-1628-51459D30D42C}"/>
                  </a:ext>
                </a:extLst>
              </p:cNvPr>
              <p:cNvSpPr>
                <a:spLocks noChangeArrowheads="1"/>
              </p:cNvSpPr>
              <p:nvPr/>
            </p:nvSpPr>
            <p:spPr bwMode="auto">
              <a:xfrm>
                <a:off x="2304" y="2355"/>
                <a:ext cx="672" cy="576"/>
              </a:xfrm>
              <a:prstGeom prst="roundRect">
                <a:avLst>
                  <a:gd name="adj" fmla="val 16667"/>
                </a:avLst>
              </a:prstGeom>
              <a:blipFill dpi="0" rotWithShape="1">
                <a:blip r:embed="rId3"/>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16" name="Group 60">
              <a:extLst>
                <a:ext uri="{FF2B5EF4-FFF2-40B4-BE49-F238E27FC236}">
                  <a16:creationId xmlns:a16="http://schemas.microsoft.com/office/drawing/2014/main" id="{E4A6AB09-EFD7-08B2-9360-53BEEB5DEFB8}"/>
                </a:ext>
              </a:extLst>
            </p:cNvPr>
            <p:cNvGrpSpPr>
              <a:grpSpLocks/>
            </p:cNvGrpSpPr>
            <p:nvPr/>
          </p:nvGrpSpPr>
          <p:grpSpPr bwMode="auto">
            <a:xfrm>
              <a:off x="2361" y="2163"/>
              <a:ext cx="144" cy="240"/>
              <a:chOff x="624" y="2880"/>
              <a:chExt cx="214" cy="384"/>
            </a:xfrm>
          </p:grpSpPr>
          <p:sp>
            <p:nvSpPr>
              <p:cNvPr id="3121" name="Oval 61">
                <a:extLst>
                  <a:ext uri="{FF2B5EF4-FFF2-40B4-BE49-F238E27FC236}">
                    <a16:creationId xmlns:a16="http://schemas.microsoft.com/office/drawing/2014/main" id="{BB46ECC9-995F-1C15-DA97-BA08559B5D3D}"/>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2" name="Rectangle 62">
                <a:extLst>
                  <a:ext uri="{FF2B5EF4-FFF2-40B4-BE49-F238E27FC236}">
                    <a16:creationId xmlns:a16="http://schemas.microsoft.com/office/drawing/2014/main" id="{834BE96C-65DC-6F36-8669-53C5AFF88F47}"/>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17" name="Group 63">
              <a:extLst>
                <a:ext uri="{FF2B5EF4-FFF2-40B4-BE49-F238E27FC236}">
                  <a16:creationId xmlns:a16="http://schemas.microsoft.com/office/drawing/2014/main" id="{990243E1-358E-9A6B-3AEC-D918B0E03747}"/>
                </a:ext>
              </a:extLst>
            </p:cNvPr>
            <p:cNvGrpSpPr>
              <a:grpSpLocks/>
            </p:cNvGrpSpPr>
            <p:nvPr/>
          </p:nvGrpSpPr>
          <p:grpSpPr bwMode="auto">
            <a:xfrm flipH="1">
              <a:off x="2787" y="2175"/>
              <a:ext cx="144" cy="240"/>
              <a:chOff x="624" y="2880"/>
              <a:chExt cx="214" cy="384"/>
            </a:xfrm>
          </p:grpSpPr>
          <p:sp>
            <p:nvSpPr>
              <p:cNvPr id="3119" name="Oval 64">
                <a:extLst>
                  <a:ext uri="{FF2B5EF4-FFF2-40B4-BE49-F238E27FC236}">
                    <a16:creationId xmlns:a16="http://schemas.microsoft.com/office/drawing/2014/main" id="{70469842-4BCE-F095-A219-3251813E2E9B}"/>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0" name="Rectangle 65">
                <a:extLst>
                  <a:ext uri="{FF2B5EF4-FFF2-40B4-BE49-F238E27FC236}">
                    <a16:creationId xmlns:a16="http://schemas.microsoft.com/office/drawing/2014/main" id="{1812B7A8-8FD9-1934-1558-1F8F57E591ED}"/>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118" name="Freeform 66">
              <a:extLst>
                <a:ext uri="{FF2B5EF4-FFF2-40B4-BE49-F238E27FC236}">
                  <a16:creationId xmlns:a16="http://schemas.microsoft.com/office/drawing/2014/main" id="{A5D83D4A-BA36-870C-3074-F310ACA0E641}"/>
                </a:ext>
              </a:extLst>
            </p:cNvPr>
            <p:cNvSpPr>
              <a:spLocks/>
            </p:cNvSpPr>
            <p:nvPr/>
          </p:nvSpPr>
          <p:spPr bwMode="auto">
            <a:xfrm>
              <a:off x="2574" y="2448"/>
              <a:ext cx="144" cy="85"/>
            </a:xfrm>
            <a:custGeom>
              <a:avLst/>
              <a:gdLst>
                <a:gd name="T0" fmla="*/ 0 w 329"/>
                <a:gd name="T1" fmla="*/ 18 h 186"/>
                <a:gd name="T2" fmla="*/ 7 w 329"/>
                <a:gd name="T3" fmla="*/ 0 h 186"/>
                <a:gd name="T4" fmla="*/ 19 w 329"/>
                <a:gd name="T5" fmla="*/ 16 h 186"/>
                <a:gd name="T6" fmla="*/ 28 w 329"/>
                <a:gd name="T7" fmla="*/ 0 h 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15" name="Oval 67">
            <a:extLst>
              <a:ext uri="{FF2B5EF4-FFF2-40B4-BE49-F238E27FC236}">
                <a16:creationId xmlns:a16="http://schemas.microsoft.com/office/drawing/2014/main" id="{06C2FBD7-E4AC-C820-D294-DA3F8A0E41E4}"/>
              </a:ext>
            </a:extLst>
          </p:cNvPr>
          <p:cNvSpPr>
            <a:spLocks noChangeArrowheads="1"/>
          </p:cNvSpPr>
          <p:nvPr/>
        </p:nvSpPr>
        <p:spPr bwMode="auto">
          <a:xfrm>
            <a:off x="3089274" y="2409825"/>
            <a:ext cx="609600" cy="609600"/>
          </a:xfrm>
          <a:prstGeom prst="ellipse">
            <a:avLst/>
          </a:prstGeom>
          <a:gradFill rotWithShape="1">
            <a:gsLst>
              <a:gs pos="0">
                <a:schemeClr val="bg1">
                  <a:alpha val="0"/>
                </a:schemeClr>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3099" name="Group 77">
            <a:extLst>
              <a:ext uri="{FF2B5EF4-FFF2-40B4-BE49-F238E27FC236}">
                <a16:creationId xmlns:a16="http://schemas.microsoft.com/office/drawing/2014/main" id="{75CDC0F4-2187-FA5E-2FA0-F15B2D99FDC1}"/>
              </a:ext>
            </a:extLst>
          </p:cNvPr>
          <p:cNvGrpSpPr>
            <a:grpSpLocks/>
          </p:cNvGrpSpPr>
          <p:nvPr/>
        </p:nvGrpSpPr>
        <p:grpSpPr bwMode="auto">
          <a:xfrm>
            <a:off x="3076574" y="2890839"/>
            <a:ext cx="609600" cy="909637"/>
            <a:chOff x="240" y="2127"/>
            <a:chExt cx="384" cy="573"/>
          </a:xfrm>
        </p:grpSpPr>
        <p:sp>
          <p:nvSpPr>
            <p:cNvPr id="3111" name="AutoShape 76">
              <a:extLst>
                <a:ext uri="{FF2B5EF4-FFF2-40B4-BE49-F238E27FC236}">
                  <a16:creationId xmlns:a16="http://schemas.microsoft.com/office/drawing/2014/main" id="{D9DD47C2-A310-FEF3-CD94-BBF70B2E26F8}"/>
                </a:ext>
              </a:extLst>
            </p:cNvPr>
            <p:cNvSpPr>
              <a:spLocks noChangeArrowheads="1"/>
            </p:cNvSpPr>
            <p:nvPr/>
          </p:nvSpPr>
          <p:spPr bwMode="auto">
            <a:xfrm>
              <a:off x="384" y="2604"/>
              <a:ext cx="108" cy="96"/>
            </a:xfrm>
            <a:prstGeom prst="can">
              <a:avLst>
                <a:gd name="adj" fmla="val 37500"/>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12" name="AutoShape 69">
              <a:extLst>
                <a:ext uri="{FF2B5EF4-FFF2-40B4-BE49-F238E27FC236}">
                  <a16:creationId xmlns:a16="http://schemas.microsoft.com/office/drawing/2014/main" id="{B0CF7865-0A51-5AFB-2D6F-CDE0B831A359}"/>
                </a:ext>
              </a:extLst>
            </p:cNvPr>
            <p:cNvSpPr>
              <a:spLocks noChangeArrowheads="1"/>
            </p:cNvSpPr>
            <p:nvPr/>
          </p:nvSpPr>
          <p:spPr bwMode="auto">
            <a:xfrm>
              <a:off x="240" y="2268"/>
              <a:ext cx="384" cy="207"/>
            </a:xfrm>
            <a:prstGeom prst="can">
              <a:avLst>
                <a:gd name="adj" fmla="val 42995"/>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16" name="AutoShape 68">
              <a:extLst>
                <a:ext uri="{FF2B5EF4-FFF2-40B4-BE49-F238E27FC236}">
                  <a16:creationId xmlns:a16="http://schemas.microsoft.com/office/drawing/2014/main" id="{9D51C621-36F4-96DC-30CD-37718F7E718D}"/>
                </a:ext>
              </a:extLst>
            </p:cNvPr>
            <p:cNvSpPr>
              <a:spLocks noChangeArrowheads="1"/>
            </p:cNvSpPr>
            <p:nvPr/>
          </p:nvSpPr>
          <p:spPr bwMode="auto">
            <a:xfrm>
              <a:off x="318" y="2127"/>
              <a:ext cx="240" cy="192"/>
            </a:xfrm>
            <a:prstGeom prst="can">
              <a:avLst>
                <a:gd name="adj" fmla="val 39065"/>
              </a:avLst>
            </a:prstGeom>
            <a:gradFill rotWithShape="1">
              <a:gsLst>
                <a:gs pos="0">
                  <a:schemeClr val="tx1"/>
                </a:gs>
                <a:gs pos="50000">
                  <a:schemeClr val="tx1">
                    <a:gamma/>
                    <a:tint val="0"/>
                    <a:invGamma/>
                  </a:schemeClr>
                </a:gs>
                <a:gs pos="100000">
                  <a:schemeClr val="tx1"/>
                </a:gs>
              </a:gsLst>
              <a:lin ang="0" scaled="1"/>
            </a:gradFill>
            <a:ln>
              <a:noFill/>
            </a:ln>
            <a:effectLst/>
          </p:spPr>
          <p:txBody>
            <a:bodyPr wrap="none" anchor="ctr"/>
            <a:lstStyle/>
            <a:p>
              <a:pPr eaLnBrk="1" hangingPunct="1">
                <a:defRPr/>
              </a:pPr>
              <a:endParaRPr lang="en-US"/>
            </a:p>
          </p:txBody>
        </p:sp>
        <p:sp>
          <p:nvSpPr>
            <p:cNvPr id="3114" name="Freeform 70">
              <a:extLst>
                <a:ext uri="{FF2B5EF4-FFF2-40B4-BE49-F238E27FC236}">
                  <a16:creationId xmlns:a16="http://schemas.microsoft.com/office/drawing/2014/main" id="{2D376139-6CB0-8778-099A-B289B871FA99}"/>
                </a:ext>
              </a:extLst>
            </p:cNvPr>
            <p:cNvSpPr>
              <a:spLocks/>
            </p:cNvSpPr>
            <p:nvPr/>
          </p:nvSpPr>
          <p:spPr bwMode="auto">
            <a:xfrm>
              <a:off x="292" y="2448"/>
              <a:ext cx="288" cy="192"/>
            </a:xfrm>
            <a:custGeom>
              <a:avLst/>
              <a:gdLst>
                <a:gd name="T0" fmla="*/ 0 w 288"/>
                <a:gd name="T1" fmla="*/ 0 h 192"/>
                <a:gd name="T2" fmla="*/ 48 w 288"/>
                <a:gd name="T3" fmla="*/ 144 h 192"/>
                <a:gd name="T4" fmla="*/ 144 w 288"/>
                <a:gd name="T5" fmla="*/ 192 h 192"/>
                <a:gd name="T6" fmla="*/ 240 w 288"/>
                <a:gd name="T7" fmla="*/ 144 h 192"/>
                <a:gd name="T8" fmla="*/ 288 w 28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92">
                  <a:moveTo>
                    <a:pt x="0" y="0"/>
                  </a:moveTo>
                  <a:cubicBezTo>
                    <a:pt x="12" y="56"/>
                    <a:pt x="24" y="112"/>
                    <a:pt x="48" y="144"/>
                  </a:cubicBezTo>
                  <a:cubicBezTo>
                    <a:pt x="72" y="176"/>
                    <a:pt x="112" y="192"/>
                    <a:pt x="144" y="192"/>
                  </a:cubicBezTo>
                  <a:cubicBezTo>
                    <a:pt x="176" y="192"/>
                    <a:pt x="216" y="176"/>
                    <a:pt x="240" y="144"/>
                  </a:cubicBezTo>
                  <a:cubicBezTo>
                    <a:pt x="264" y="112"/>
                    <a:pt x="276" y="56"/>
                    <a:pt x="288" y="0"/>
                  </a:cubicBezTo>
                </a:path>
              </a:pathLst>
            </a:cu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00" name="Group 75">
            <a:extLst>
              <a:ext uri="{FF2B5EF4-FFF2-40B4-BE49-F238E27FC236}">
                <a16:creationId xmlns:a16="http://schemas.microsoft.com/office/drawing/2014/main" id="{B740AF58-6799-E43F-5FC0-3EF9911A21BE}"/>
              </a:ext>
            </a:extLst>
          </p:cNvPr>
          <p:cNvGrpSpPr>
            <a:grpSpLocks/>
          </p:cNvGrpSpPr>
          <p:nvPr/>
        </p:nvGrpSpPr>
        <p:grpSpPr bwMode="auto">
          <a:xfrm>
            <a:off x="3241674" y="2651125"/>
            <a:ext cx="273050" cy="285750"/>
            <a:chOff x="344" y="1976"/>
            <a:chExt cx="172" cy="180"/>
          </a:xfrm>
        </p:grpSpPr>
        <p:sp>
          <p:nvSpPr>
            <p:cNvPr id="3108" name="Freeform 71">
              <a:extLst>
                <a:ext uri="{FF2B5EF4-FFF2-40B4-BE49-F238E27FC236}">
                  <a16:creationId xmlns:a16="http://schemas.microsoft.com/office/drawing/2014/main" id="{3ADFF42A-E2C1-E157-4B17-6C483FF0DF16}"/>
                </a:ext>
              </a:extLst>
            </p:cNvPr>
            <p:cNvSpPr>
              <a:spLocks/>
            </p:cNvSpPr>
            <p:nvPr/>
          </p:nvSpPr>
          <p:spPr bwMode="auto">
            <a:xfrm>
              <a:off x="356" y="2016"/>
              <a:ext cx="64" cy="140"/>
            </a:xfrm>
            <a:custGeom>
              <a:avLst/>
              <a:gdLst>
                <a:gd name="T0" fmla="*/ 97 w 52"/>
                <a:gd name="T1" fmla="*/ 125 h 148"/>
                <a:gd name="T2" fmla="*/ 59 w 52"/>
                <a:gd name="T3" fmla="*/ 26 h 148"/>
                <a:gd name="T4" fmla="*/ 0 w 52"/>
                <a:gd name="T5" fmla="*/ 0 h 148"/>
                <a:gd name="T6" fmla="*/ 0 60000 65536"/>
                <a:gd name="T7" fmla="*/ 0 60000 65536"/>
                <a:gd name="T8" fmla="*/ 0 60000 65536"/>
              </a:gdLst>
              <a:ahLst/>
              <a:cxnLst>
                <a:cxn ang="T6">
                  <a:pos x="T0" y="T1"/>
                </a:cxn>
                <a:cxn ang="T7">
                  <a:pos x="T2" y="T3"/>
                </a:cxn>
                <a:cxn ang="T8">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73">
              <a:extLst>
                <a:ext uri="{FF2B5EF4-FFF2-40B4-BE49-F238E27FC236}">
                  <a16:creationId xmlns:a16="http://schemas.microsoft.com/office/drawing/2014/main" id="{1490B106-788B-75FF-37BD-7FA2B37B98C8}"/>
                </a:ext>
              </a:extLst>
            </p:cNvPr>
            <p:cNvSpPr>
              <a:spLocks/>
            </p:cNvSpPr>
            <p:nvPr/>
          </p:nvSpPr>
          <p:spPr bwMode="auto">
            <a:xfrm flipH="1">
              <a:off x="452" y="2016"/>
              <a:ext cx="64" cy="140"/>
            </a:xfrm>
            <a:custGeom>
              <a:avLst/>
              <a:gdLst>
                <a:gd name="T0" fmla="*/ 97 w 52"/>
                <a:gd name="T1" fmla="*/ 125 h 148"/>
                <a:gd name="T2" fmla="*/ 59 w 52"/>
                <a:gd name="T3" fmla="*/ 26 h 148"/>
                <a:gd name="T4" fmla="*/ 0 w 52"/>
                <a:gd name="T5" fmla="*/ 0 h 148"/>
                <a:gd name="T6" fmla="*/ 0 60000 65536"/>
                <a:gd name="T7" fmla="*/ 0 60000 65536"/>
                <a:gd name="T8" fmla="*/ 0 60000 65536"/>
              </a:gdLst>
              <a:ahLst/>
              <a:cxnLst>
                <a:cxn ang="T6">
                  <a:pos x="T0" y="T1"/>
                </a:cxn>
                <a:cxn ang="T7">
                  <a:pos x="T2" y="T3"/>
                </a:cxn>
                <a:cxn ang="T8">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0" name="Freeform 74">
              <a:extLst>
                <a:ext uri="{FF2B5EF4-FFF2-40B4-BE49-F238E27FC236}">
                  <a16:creationId xmlns:a16="http://schemas.microsoft.com/office/drawing/2014/main" id="{67B9D824-5CC9-045A-F983-9150FBE508DB}"/>
                </a:ext>
              </a:extLst>
            </p:cNvPr>
            <p:cNvSpPr>
              <a:spLocks/>
            </p:cNvSpPr>
            <p:nvPr/>
          </p:nvSpPr>
          <p:spPr bwMode="auto">
            <a:xfrm>
              <a:off x="344" y="1976"/>
              <a:ext cx="172" cy="64"/>
            </a:xfrm>
            <a:custGeom>
              <a:avLst/>
              <a:gdLst>
                <a:gd name="T0" fmla="*/ 0 w 172"/>
                <a:gd name="T1" fmla="*/ 48 h 64"/>
                <a:gd name="T2" fmla="*/ 28 w 172"/>
                <a:gd name="T3" fmla="*/ 12 h 64"/>
                <a:gd name="T4" fmla="*/ 24 w 172"/>
                <a:gd name="T5" fmla="*/ 32 h 64"/>
                <a:gd name="T6" fmla="*/ 40 w 172"/>
                <a:gd name="T7" fmla="*/ 16 h 64"/>
                <a:gd name="T8" fmla="*/ 72 w 172"/>
                <a:gd name="T9" fmla="*/ 24 h 64"/>
                <a:gd name="T10" fmla="*/ 52 w 172"/>
                <a:gd name="T11" fmla="*/ 28 h 64"/>
                <a:gd name="T12" fmla="*/ 60 w 172"/>
                <a:gd name="T13" fmla="*/ 16 h 64"/>
                <a:gd name="T14" fmla="*/ 84 w 172"/>
                <a:gd name="T15" fmla="*/ 20 h 64"/>
                <a:gd name="T16" fmla="*/ 124 w 172"/>
                <a:gd name="T17" fmla="*/ 12 h 64"/>
                <a:gd name="T18" fmla="*/ 108 w 172"/>
                <a:gd name="T19" fmla="*/ 40 h 64"/>
                <a:gd name="T20" fmla="*/ 148 w 172"/>
                <a:gd name="T21" fmla="*/ 16 h 64"/>
                <a:gd name="T22" fmla="*/ 144 w 172"/>
                <a:gd name="T23" fmla="*/ 32 h 64"/>
                <a:gd name="T24" fmla="*/ 148 w 172"/>
                <a:gd name="T25" fmla="*/ 16 h 64"/>
                <a:gd name="T26" fmla="*/ 172 w 172"/>
                <a:gd name="T27" fmla="*/ 40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2" h="64">
                  <a:moveTo>
                    <a:pt x="0" y="48"/>
                  </a:moveTo>
                  <a:cubicBezTo>
                    <a:pt x="3" y="23"/>
                    <a:pt x="0" y="3"/>
                    <a:pt x="28" y="12"/>
                  </a:cubicBezTo>
                  <a:cubicBezTo>
                    <a:pt x="31" y="20"/>
                    <a:pt x="35" y="64"/>
                    <a:pt x="24" y="32"/>
                  </a:cubicBezTo>
                  <a:cubicBezTo>
                    <a:pt x="27" y="23"/>
                    <a:pt x="26" y="15"/>
                    <a:pt x="40" y="16"/>
                  </a:cubicBezTo>
                  <a:cubicBezTo>
                    <a:pt x="51" y="17"/>
                    <a:pt x="72" y="24"/>
                    <a:pt x="72" y="24"/>
                  </a:cubicBezTo>
                  <a:cubicBezTo>
                    <a:pt x="67" y="40"/>
                    <a:pt x="60" y="52"/>
                    <a:pt x="52" y="28"/>
                  </a:cubicBezTo>
                  <a:cubicBezTo>
                    <a:pt x="55" y="24"/>
                    <a:pt x="55" y="17"/>
                    <a:pt x="60" y="16"/>
                  </a:cubicBezTo>
                  <a:cubicBezTo>
                    <a:pt x="68" y="14"/>
                    <a:pt x="84" y="20"/>
                    <a:pt x="84" y="20"/>
                  </a:cubicBezTo>
                  <a:cubicBezTo>
                    <a:pt x="101" y="7"/>
                    <a:pt x="105" y="0"/>
                    <a:pt x="124" y="12"/>
                  </a:cubicBezTo>
                  <a:cubicBezTo>
                    <a:pt x="130" y="29"/>
                    <a:pt x="125" y="34"/>
                    <a:pt x="108" y="40"/>
                  </a:cubicBezTo>
                  <a:cubicBezTo>
                    <a:pt x="115" y="10"/>
                    <a:pt x="115" y="11"/>
                    <a:pt x="148" y="16"/>
                  </a:cubicBezTo>
                  <a:cubicBezTo>
                    <a:pt x="150" y="23"/>
                    <a:pt x="154" y="63"/>
                    <a:pt x="144" y="32"/>
                  </a:cubicBezTo>
                  <a:cubicBezTo>
                    <a:pt x="145" y="27"/>
                    <a:pt x="143" y="19"/>
                    <a:pt x="148" y="16"/>
                  </a:cubicBezTo>
                  <a:cubicBezTo>
                    <a:pt x="163" y="7"/>
                    <a:pt x="172" y="31"/>
                    <a:pt x="172" y="4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01" name="Freeform 78">
            <a:extLst>
              <a:ext uri="{FF2B5EF4-FFF2-40B4-BE49-F238E27FC236}">
                <a16:creationId xmlns:a16="http://schemas.microsoft.com/office/drawing/2014/main" id="{76E2DF7B-5066-31C8-2102-818953D8137A}"/>
              </a:ext>
            </a:extLst>
          </p:cNvPr>
          <p:cNvSpPr>
            <a:spLocks/>
          </p:cNvSpPr>
          <p:nvPr/>
        </p:nvSpPr>
        <p:spPr bwMode="auto">
          <a:xfrm>
            <a:off x="3392488" y="2771775"/>
            <a:ext cx="1208087" cy="1301750"/>
          </a:xfrm>
          <a:custGeom>
            <a:avLst/>
            <a:gdLst>
              <a:gd name="T0" fmla="*/ 0 w 761"/>
              <a:gd name="T1" fmla="*/ 2147483646 h 820"/>
              <a:gd name="T2" fmla="*/ 2147483646 w 761"/>
              <a:gd name="T3" fmla="*/ 2147483646 h 820"/>
              <a:gd name="T4" fmla="*/ 2147483646 w 761"/>
              <a:gd name="T5" fmla="*/ 2147483646 h 820"/>
              <a:gd name="T6" fmla="*/ 2147483646 w 761"/>
              <a:gd name="T7" fmla="*/ 2147483646 h 820"/>
              <a:gd name="T8" fmla="*/ 2147483646 w 761"/>
              <a:gd name="T9" fmla="*/ 2147483646 h 820"/>
              <a:gd name="T10" fmla="*/ 2147483646 w 761"/>
              <a:gd name="T11" fmla="*/ 2147483646 h 820"/>
              <a:gd name="T12" fmla="*/ 2147483646 w 761"/>
              <a:gd name="T13" fmla="*/ 2147483646 h 820"/>
              <a:gd name="T14" fmla="*/ 2147483646 w 761"/>
              <a:gd name="T15" fmla="*/ 0 h 8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1" h="820">
                <a:moveTo>
                  <a:pt x="0" y="636"/>
                </a:moveTo>
                <a:cubicBezTo>
                  <a:pt x="9" y="660"/>
                  <a:pt x="23" y="762"/>
                  <a:pt x="55" y="787"/>
                </a:cubicBezTo>
                <a:cubicBezTo>
                  <a:pt x="87" y="812"/>
                  <a:pt x="139" y="820"/>
                  <a:pt x="191" y="787"/>
                </a:cubicBezTo>
                <a:cubicBezTo>
                  <a:pt x="244" y="754"/>
                  <a:pt x="290" y="662"/>
                  <a:pt x="373" y="589"/>
                </a:cubicBezTo>
                <a:cubicBezTo>
                  <a:pt x="457" y="517"/>
                  <a:pt x="629" y="424"/>
                  <a:pt x="692" y="352"/>
                </a:cubicBezTo>
                <a:cubicBezTo>
                  <a:pt x="755" y="281"/>
                  <a:pt x="743" y="202"/>
                  <a:pt x="752" y="161"/>
                </a:cubicBezTo>
                <a:cubicBezTo>
                  <a:pt x="761" y="121"/>
                  <a:pt x="745" y="139"/>
                  <a:pt x="744" y="112"/>
                </a:cubicBezTo>
                <a:cubicBezTo>
                  <a:pt x="743" y="85"/>
                  <a:pt x="747" y="23"/>
                  <a:pt x="748"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Line 80">
            <a:extLst>
              <a:ext uri="{FF2B5EF4-FFF2-40B4-BE49-F238E27FC236}">
                <a16:creationId xmlns:a16="http://schemas.microsoft.com/office/drawing/2014/main" id="{9E3D1809-2D6B-AC7C-D872-B616E3B95F80}"/>
              </a:ext>
            </a:extLst>
          </p:cNvPr>
          <p:cNvSpPr>
            <a:spLocks noChangeShapeType="1"/>
          </p:cNvSpPr>
          <p:nvPr/>
        </p:nvSpPr>
        <p:spPr bwMode="auto">
          <a:xfrm flipV="1">
            <a:off x="4573587" y="2333625"/>
            <a:ext cx="0" cy="43815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 name="Freeform 79">
            <a:extLst>
              <a:ext uri="{FF2B5EF4-FFF2-40B4-BE49-F238E27FC236}">
                <a16:creationId xmlns:a16="http://schemas.microsoft.com/office/drawing/2014/main" id="{6DCCCB0D-F55F-4958-D260-3A007F481647}"/>
              </a:ext>
            </a:extLst>
          </p:cNvPr>
          <p:cNvSpPr>
            <a:spLocks/>
          </p:cNvSpPr>
          <p:nvPr/>
        </p:nvSpPr>
        <p:spPr bwMode="auto">
          <a:xfrm>
            <a:off x="3348038" y="2770188"/>
            <a:ext cx="1557337" cy="1401762"/>
          </a:xfrm>
          <a:custGeom>
            <a:avLst/>
            <a:gdLst>
              <a:gd name="T0" fmla="*/ 0 w 981"/>
              <a:gd name="T1" fmla="*/ 2147483646 h 883"/>
              <a:gd name="T2" fmla="*/ 2147483646 w 981"/>
              <a:gd name="T3" fmla="*/ 2147483646 h 883"/>
              <a:gd name="T4" fmla="*/ 2147483646 w 981"/>
              <a:gd name="T5" fmla="*/ 2147483646 h 883"/>
              <a:gd name="T6" fmla="*/ 2147483646 w 981"/>
              <a:gd name="T7" fmla="*/ 2147483646 h 883"/>
              <a:gd name="T8" fmla="*/ 2147483646 w 981"/>
              <a:gd name="T9" fmla="*/ 2147483646 h 883"/>
              <a:gd name="T10" fmla="*/ 2147483646 w 981"/>
              <a:gd name="T11" fmla="*/ 2147483646 h 883"/>
              <a:gd name="T12" fmla="*/ 2147483646 w 981"/>
              <a:gd name="T13" fmla="*/ 0 h 8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1" h="883">
                <a:moveTo>
                  <a:pt x="0" y="628"/>
                </a:moveTo>
                <a:cubicBezTo>
                  <a:pt x="9" y="658"/>
                  <a:pt x="18" y="782"/>
                  <a:pt x="52" y="820"/>
                </a:cubicBezTo>
                <a:cubicBezTo>
                  <a:pt x="86" y="858"/>
                  <a:pt x="147" y="883"/>
                  <a:pt x="206" y="856"/>
                </a:cubicBezTo>
                <a:cubicBezTo>
                  <a:pt x="265" y="829"/>
                  <a:pt x="298" y="734"/>
                  <a:pt x="407" y="660"/>
                </a:cubicBezTo>
                <a:cubicBezTo>
                  <a:pt x="516" y="586"/>
                  <a:pt x="770" y="488"/>
                  <a:pt x="863" y="415"/>
                </a:cubicBezTo>
                <a:cubicBezTo>
                  <a:pt x="956" y="342"/>
                  <a:pt x="946" y="295"/>
                  <a:pt x="964" y="225"/>
                </a:cubicBezTo>
                <a:cubicBezTo>
                  <a:pt x="981" y="156"/>
                  <a:pt x="967" y="47"/>
                  <a:pt x="967"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4" name="Line 81">
            <a:extLst>
              <a:ext uri="{FF2B5EF4-FFF2-40B4-BE49-F238E27FC236}">
                <a16:creationId xmlns:a16="http://schemas.microsoft.com/office/drawing/2014/main" id="{B5A8EDBC-7BBA-9C08-1336-8C3020FCDC0D}"/>
              </a:ext>
            </a:extLst>
          </p:cNvPr>
          <p:cNvSpPr>
            <a:spLocks noChangeShapeType="1"/>
          </p:cNvSpPr>
          <p:nvPr/>
        </p:nvSpPr>
        <p:spPr bwMode="auto">
          <a:xfrm flipH="1" flipV="1">
            <a:off x="4878387" y="2333626"/>
            <a:ext cx="0" cy="436563"/>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30" name="Picture 82">
            <a:extLst>
              <a:ext uri="{FF2B5EF4-FFF2-40B4-BE49-F238E27FC236}">
                <a16:creationId xmlns:a16="http://schemas.microsoft.com/office/drawing/2014/main" id="{C34324DE-77F8-3753-77DF-E5B775D09135}"/>
              </a:ext>
            </a:extLst>
          </p:cNvPr>
          <p:cNvPicPr>
            <a:picLocks noChangeAspect="1" noChangeArrowheads="1"/>
          </p:cNvPicPr>
          <p:nvPr/>
        </p:nvPicPr>
        <p:blipFill>
          <a:blip r:embed="rId4">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6486524" y="1495426"/>
            <a:ext cx="222885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1" name="Oval 83">
            <a:extLst>
              <a:ext uri="{FF2B5EF4-FFF2-40B4-BE49-F238E27FC236}">
                <a16:creationId xmlns:a16="http://schemas.microsoft.com/office/drawing/2014/main" id="{11468913-DA97-F47A-B074-D8E9BE0A52E1}"/>
              </a:ext>
            </a:extLst>
          </p:cNvPr>
          <p:cNvSpPr>
            <a:spLocks noChangeArrowheads="1"/>
          </p:cNvSpPr>
          <p:nvPr/>
        </p:nvSpPr>
        <p:spPr bwMode="auto">
          <a:xfrm rot="21143210">
            <a:off x="6214540" y="3032990"/>
            <a:ext cx="76200" cy="2286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ounded Rectangle 5">
            <a:extLst>
              <a:ext uri="{FF2B5EF4-FFF2-40B4-BE49-F238E27FC236}">
                <a16:creationId xmlns:a16="http://schemas.microsoft.com/office/drawing/2014/main" id="{1563D97A-D570-2F71-73E2-DCD5D5AF1ECC}"/>
              </a:ext>
            </a:extLst>
          </p:cNvPr>
          <p:cNvSpPr/>
          <p:nvPr/>
        </p:nvSpPr>
        <p:spPr>
          <a:xfrm>
            <a:off x="3038317" y="127052"/>
            <a:ext cx="6482080" cy="849085"/>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TÁC DỤNG PHÁT SÁNG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17">
            <a:extLst>
              <a:ext uri="{FF2B5EF4-FFF2-40B4-BE49-F238E27FC236}">
                <a16:creationId xmlns:a16="http://schemas.microsoft.com/office/drawing/2014/main" id="{28EBD462-2DE2-4968-B4F3-79ECA94DA9FB}"/>
              </a:ext>
            </a:extLst>
          </p:cNvPr>
          <p:cNvSpPr txBox="1">
            <a:spLocks noChangeArrowheads="1"/>
          </p:cNvSpPr>
          <p:nvPr/>
        </p:nvSpPr>
        <p:spPr bwMode="auto">
          <a:xfrm>
            <a:off x="1698984" y="5526172"/>
            <a:ext cx="91073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600" b="0"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Là tác dụng khi </a:t>
            </a:r>
            <a:r>
              <a:rPr kumimoji="0" lang="en-US" altLang="en-US" sz="3600" b="1"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dòng điện xoay chiều chạy qua </a:t>
            </a:r>
            <a:r>
              <a:rPr lang="en-US" sz="3600" b="1" i="1">
                <a:solidFill>
                  <a:srgbClr val="0000FF"/>
                </a:solidFill>
                <a:latin typeface="Times New Roman"/>
              </a:rPr>
              <a:t>bóng đèn</a:t>
            </a:r>
            <a:r>
              <a:rPr lang="en-US" sz="3600" b="1" i="1">
                <a:solidFill>
                  <a:srgbClr val="0000FF"/>
                </a:solidFill>
                <a:latin typeface="VNI-Times" pitchFamily="2" charset="0"/>
              </a:rPr>
              <a:t> =&gt; </a:t>
            </a:r>
            <a:r>
              <a:rPr lang="en-US" sz="3600" b="1" i="1">
                <a:solidFill>
                  <a:srgbClr val="FF0000"/>
                </a:solidFill>
                <a:latin typeface="Times New Roman"/>
              </a:rPr>
              <a:t>bóng đèn phát sáng</a:t>
            </a:r>
            <a:endParaRPr kumimoji="0" lang="en-US" altLang="en-US" sz="3600" b="1" i="1" u="none" strike="noStrike" kern="0" cap="none" spc="0" normalizeH="0" baseline="0" noProof="0" dirty="0">
              <a:ln>
                <a:noFill/>
              </a:ln>
              <a:solidFill>
                <a:srgbClr val="FF0000"/>
              </a:solidFill>
              <a:effectLst/>
              <a:uLnTx/>
              <a:uFillTx/>
              <a:cs typeface="Times New Roman" panose="02020603050405020304" pitchFamily="18" charset="0"/>
            </a:endParaRPr>
          </a:p>
        </p:txBody>
      </p:sp>
    </p:spTree>
    <p:extLst>
      <p:ext uri="{BB962C8B-B14F-4D97-AF65-F5344CB8AC3E}">
        <p14:creationId xmlns:p14="http://schemas.microsoft.com/office/powerpoint/2010/main" val="3397739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112E-17 0.00556 L 5.55112E-17 0.06112 " pathEditMode="relative" rAng="0" ptsTypes="AA">
                                      <p:cBhvr>
                                        <p:cTn id="6" dur="1000" fill="hold"/>
                                        <p:tgtEl>
                                          <p:spTgt spid="2104"/>
                                        </p:tgtEl>
                                        <p:attrNameLst>
                                          <p:attrName>ppt_x</p:attrName>
                                          <p:attrName>ppt_y</p:attrName>
                                        </p:attrNameLst>
                                      </p:cBhvr>
                                      <p:rCtr x="0" y="2778"/>
                                    </p:animMotion>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10" fill="hold"/>
                                        <p:tgtEl>
                                          <p:spTgt spid="2115"/>
                                        </p:tgtEl>
                                        <p:attrNameLst>
                                          <p:attrName>fillcolor</p:attrName>
                                        </p:attrNameLst>
                                      </p:cBhvr>
                                      <p:to>
                                        <a:srgbClr val="FFFF00"/>
                                      </p:to>
                                    </p:animClr>
                                    <p:set>
                                      <p:cBhvr>
                                        <p:cTn id="10" dur="10" fill="hold"/>
                                        <p:tgtEl>
                                          <p:spTgt spid="2115"/>
                                        </p:tgtEl>
                                        <p:attrNameLst>
                                          <p:attrName>fill.type</p:attrName>
                                        </p:attrNameLst>
                                      </p:cBhvr>
                                      <p:to>
                                        <p:strVal val="solid"/>
                                      </p:to>
                                    </p:set>
                                    <p:set>
                                      <p:cBhvr>
                                        <p:cTn id="11" dur="10" fill="hold"/>
                                        <p:tgtEl>
                                          <p:spTgt spid="2115"/>
                                        </p:tgtEl>
                                        <p:attrNameLst>
                                          <p:attrName>fill.on</p:attrName>
                                        </p:attrNameLst>
                                      </p:cBhvr>
                                      <p:to>
                                        <p:strVal val="true"/>
                                      </p:to>
                                    </p:set>
                                  </p:childTnLst>
                                </p:cTn>
                              </p:par>
                              <p:par>
                                <p:cTn id="12" presetID="53" presetClass="entr" presetSubtype="0" fill="hold" nodeType="withEffect">
                                  <p:stCondLst>
                                    <p:cond delay="0"/>
                                  </p:stCondLst>
                                  <p:childTnLst>
                                    <p:set>
                                      <p:cBhvr>
                                        <p:cTn id="13" dur="1" fill="hold">
                                          <p:stCondLst>
                                            <p:cond delay="0"/>
                                          </p:stCondLst>
                                        </p:cTn>
                                        <p:tgtEl>
                                          <p:spTgt spid="2134"/>
                                        </p:tgtEl>
                                        <p:attrNameLst>
                                          <p:attrName>style.visibility</p:attrName>
                                        </p:attrNameLst>
                                      </p:cBhvr>
                                      <p:to>
                                        <p:strVal val="visible"/>
                                      </p:to>
                                    </p:set>
                                    <p:anim calcmode="lin" valueType="num">
                                      <p:cBhvr>
                                        <p:cTn id="14" dur="100" fill="hold"/>
                                        <p:tgtEl>
                                          <p:spTgt spid="2134"/>
                                        </p:tgtEl>
                                        <p:attrNameLst>
                                          <p:attrName>ppt_w</p:attrName>
                                        </p:attrNameLst>
                                      </p:cBhvr>
                                      <p:tavLst>
                                        <p:tav tm="0">
                                          <p:val>
                                            <p:fltVal val="0"/>
                                          </p:val>
                                        </p:tav>
                                        <p:tav tm="100000">
                                          <p:val>
                                            <p:strVal val="#ppt_w"/>
                                          </p:val>
                                        </p:tav>
                                      </p:tavLst>
                                    </p:anim>
                                    <p:anim calcmode="lin" valueType="num">
                                      <p:cBhvr>
                                        <p:cTn id="15" dur="100" fill="hold"/>
                                        <p:tgtEl>
                                          <p:spTgt spid="2134"/>
                                        </p:tgtEl>
                                        <p:attrNameLst>
                                          <p:attrName>ppt_h</p:attrName>
                                        </p:attrNameLst>
                                      </p:cBhvr>
                                      <p:tavLst>
                                        <p:tav tm="0">
                                          <p:val>
                                            <p:fltVal val="0"/>
                                          </p:val>
                                        </p:tav>
                                        <p:tav tm="100000">
                                          <p:val>
                                            <p:strVal val="#ppt_h"/>
                                          </p:val>
                                        </p:tav>
                                      </p:tavLst>
                                    </p:anim>
                                    <p:animEffect transition="in" filter="fade">
                                      <p:cBhvr>
                                        <p:cTn id="16" dur="100"/>
                                        <p:tgtEl>
                                          <p:spTgt spid="2134"/>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2.5E-6 4.44444E-6 C -0.01211 0.00208 -0.02396 0.00486 -0.03034 0.01944 C -0.03685 0.03425 -0.03789 0.06018 -0.03854 0.0868 " pathEditMode="relative" rAng="0" ptsTypes="AAA">
                                      <p:cBhvr>
                                        <p:cTn id="20" dur="2000" fill="hold"/>
                                        <p:tgtEl>
                                          <p:spTgt spid="2130"/>
                                        </p:tgtEl>
                                        <p:attrNameLst>
                                          <p:attrName>ppt_x</p:attrName>
                                          <p:attrName>ppt_y</p:attrName>
                                        </p:attrNameLst>
                                      </p:cBhvr>
                                      <p:rCtr x="-1927" y="4329"/>
                                    </p:animMotion>
                                  </p:childTnLst>
                                </p:cTn>
                              </p:par>
                              <p:par>
                                <p:cTn id="21" presetID="10" presetClass="entr" presetSubtype="0" fill="hold" nodeType="withEffect">
                                  <p:stCondLst>
                                    <p:cond delay="1700"/>
                                  </p:stCondLst>
                                  <p:childTnLst>
                                    <p:set>
                                      <p:cBhvr>
                                        <p:cTn id="22" dur="1" fill="hold">
                                          <p:stCondLst>
                                            <p:cond delay="0"/>
                                          </p:stCondLst>
                                        </p:cTn>
                                        <p:tgtEl>
                                          <p:spTgt spid="2131"/>
                                        </p:tgtEl>
                                        <p:attrNameLst>
                                          <p:attrName>style.visibility</p:attrName>
                                        </p:attrNameLst>
                                      </p:cBhvr>
                                      <p:to>
                                        <p:strVal val="visible"/>
                                      </p:to>
                                    </p:set>
                                    <p:animEffect transition="in" filter="fade">
                                      <p:cBhvr>
                                        <p:cTn id="23" dur="300"/>
                                        <p:tgtEl>
                                          <p:spTgt spid="2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a:extLst>
              <a:ext uri="{FF2B5EF4-FFF2-40B4-BE49-F238E27FC236}">
                <a16:creationId xmlns:a16="http://schemas.microsoft.com/office/drawing/2014/main" id="{E786A747-CC3B-459F-BDE8-B7375F622E3B}"/>
              </a:ext>
            </a:extLst>
          </p:cNvPr>
          <p:cNvSpPr txBox="1">
            <a:spLocks noChangeArrowheads="1"/>
          </p:cNvSpPr>
          <p:nvPr/>
        </p:nvSpPr>
        <p:spPr bwMode="auto">
          <a:xfrm>
            <a:off x="321923" y="258699"/>
            <a:ext cx="11411540" cy="1077218"/>
          </a:xfrm>
          <a:prstGeom prst="rect">
            <a:avLst/>
          </a:prstGeom>
          <a:no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fontAlgn="base" hangingPunct="1">
              <a:spcBef>
                <a:spcPct val="50000"/>
              </a:spcBef>
              <a:spcAft>
                <a:spcPct val="0"/>
              </a:spcAft>
              <a:defRPr/>
            </a:pPr>
            <a:r>
              <a:rPr lang="en-US" sz="3200" b="1" dirty="0">
                <a:solidFill>
                  <a:srgbClr val="0000FF"/>
                </a:solidFill>
                <a:latin typeface="VNI-Times" pitchFamily="2" charset="0"/>
              </a:rPr>
              <a:t> </a:t>
            </a:r>
            <a:r>
              <a:rPr lang="en-US" sz="3200" b="1" dirty="0" err="1">
                <a:solidFill>
                  <a:srgbClr val="0000FF"/>
                </a:solidFill>
                <a:latin typeface="Times New Roman"/>
              </a:rPr>
              <a:t>Ứng</a:t>
            </a:r>
            <a:r>
              <a:rPr lang="en-US" sz="3200" b="1" dirty="0">
                <a:solidFill>
                  <a:srgbClr val="0000FF"/>
                </a:solidFill>
                <a:latin typeface="Times New Roman"/>
              </a:rPr>
              <a:t> </a:t>
            </a:r>
            <a:r>
              <a:rPr lang="en-US" sz="3200" b="1" dirty="0" err="1">
                <a:solidFill>
                  <a:srgbClr val="0000FF"/>
                </a:solidFill>
                <a:latin typeface="Times New Roman"/>
              </a:rPr>
              <a:t>dụng</a:t>
            </a:r>
            <a:r>
              <a:rPr lang="en-US" sz="3200" b="1">
                <a:solidFill>
                  <a:srgbClr val="0000FF"/>
                </a:solidFill>
                <a:latin typeface="Times New Roman"/>
              </a:rPr>
              <a:t>: </a:t>
            </a:r>
            <a:r>
              <a:rPr lang="en-US" sz="3200" b="1">
                <a:solidFill>
                  <a:srgbClr val="0000FF"/>
                </a:solidFill>
              </a:rPr>
              <a:t>chế tạo ra nhiều loại đèn điện: Đèn led, đèn huỳnh quang, …..</a:t>
            </a:r>
            <a:endParaRPr lang="en-US" sz="3200" b="1" dirty="0">
              <a:solidFill>
                <a:srgbClr val="0000FF"/>
              </a:solidFill>
              <a:latin typeface="VNI-Times" pitchFamily="2" charset="0"/>
            </a:endParaRPr>
          </a:p>
        </p:txBody>
      </p:sp>
      <p:sp>
        <p:nvSpPr>
          <p:cNvPr id="2" name="Rectangle 1">
            <a:extLst>
              <a:ext uri="{FF2B5EF4-FFF2-40B4-BE49-F238E27FC236}">
                <a16:creationId xmlns:a16="http://schemas.microsoft.com/office/drawing/2014/main" id="{B2859FFC-C196-4866-B6C4-E8164F2EA3C9}"/>
              </a:ext>
            </a:extLst>
          </p:cNvPr>
          <p:cNvSpPr/>
          <p:nvPr/>
        </p:nvSpPr>
        <p:spPr>
          <a:xfrm>
            <a:off x="458537" y="1220788"/>
            <a:ext cx="1034257" cy="588751"/>
          </a:xfrm>
          <a:prstGeom prst="rect">
            <a:avLst/>
          </a:prstGeom>
        </p:spPr>
        <p:txBody>
          <a:bodyPr wrap="none">
            <a:spAutoFit/>
          </a:bodyPr>
          <a:lstStyle/>
          <a:p>
            <a:pPr>
              <a:lnSpc>
                <a:spcPct val="125000"/>
              </a:lnSpc>
              <a:spcAft>
                <a:spcPts val="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 dụ</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2480" name="Picture 16">
            <a:extLst>
              <a:ext uri="{FF2B5EF4-FFF2-40B4-BE49-F238E27FC236}">
                <a16:creationId xmlns:a16="http://schemas.microsoft.com/office/drawing/2014/main" id="{5EE7BE11-18E0-441E-B606-608C04E79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173" y="1096130"/>
            <a:ext cx="3086100" cy="2997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19">
            <a:extLst>
              <a:ext uri="{FF2B5EF4-FFF2-40B4-BE49-F238E27FC236}">
                <a16:creationId xmlns:a16="http://schemas.microsoft.com/office/drawing/2014/main" id="{B3BE27FA-1BD8-48DF-B4C1-F90F1155F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794" y="3265148"/>
            <a:ext cx="3217746" cy="31060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20">
            <a:extLst>
              <a:ext uri="{FF2B5EF4-FFF2-40B4-BE49-F238E27FC236}">
                <a16:creationId xmlns:a16="http://schemas.microsoft.com/office/drawing/2014/main" id="{FDC77C1D-5CA6-473B-AD6E-3A9AACC8A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926" y="3644434"/>
            <a:ext cx="3086099" cy="29548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7" name="Picture 23">
            <a:extLst>
              <a:ext uri="{FF2B5EF4-FFF2-40B4-BE49-F238E27FC236}">
                <a16:creationId xmlns:a16="http://schemas.microsoft.com/office/drawing/2014/main" id="{1F2051B0-3521-41FE-B68E-CE0F952DC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154" y="877826"/>
            <a:ext cx="3086100" cy="29421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4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2487"/>
                                        </p:tgtEl>
                                        <p:attrNameLst>
                                          <p:attrName>style.visibility</p:attrName>
                                        </p:attrNameLst>
                                      </p:cBhvr>
                                      <p:to>
                                        <p:strVal val="visible"/>
                                      </p:to>
                                    </p:set>
                                    <p:animEffect transition="in" filter="barn(inVertical)">
                                      <p:cBhvr>
                                        <p:cTn id="11" dur="500"/>
                                        <p:tgtEl>
                                          <p:spTgt spid="62487"/>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62484"/>
                                        </p:tgtEl>
                                        <p:attrNameLst>
                                          <p:attrName>style.visibility</p:attrName>
                                        </p:attrNameLst>
                                      </p:cBhvr>
                                      <p:to>
                                        <p:strVal val="visible"/>
                                      </p:to>
                                    </p:set>
                                    <p:animEffect transition="in" filter="barn(inVertical)">
                                      <p:cBhvr>
                                        <p:cTn id="15" dur="500"/>
                                        <p:tgtEl>
                                          <p:spTgt spid="62484"/>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2483"/>
                                        </p:tgtEl>
                                        <p:attrNameLst>
                                          <p:attrName>style.visibility</p:attrName>
                                        </p:attrNameLst>
                                      </p:cBhvr>
                                      <p:to>
                                        <p:strVal val="visible"/>
                                      </p:to>
                                    </p:set>
                                    <p:animEffect transition="in" filter="barn(inVertical)">
                                      <p:cBhvr>
                                        <p:cTn id="19" dur="500"/>
                                        <p:tgtEl>
                                          <p:spTgt spid="62483"/>
                                        </p:tgtEl>
                                      </p:cBhvr>
                                    </p:animEffect>
                                  </p:childTnLst>
                                </p:cTn>
                              </p:par>
                            </p:childTnLst>
                          </p:cTn>
                        </p:par>
                        <p:par>
                          <p:cTn id="20" fill="hold">
                            <p:stCondLst>
                              <p:cond delay="3500"/>
                            </p:stCondLst>
                            <p:childTnLst>
                              <p:par>
                                <p:cTn id="21" presetID="16" presetClass="entr" presetSubtype="21" fill="hold" nodeType="afterEffect">
                                  <p:stCondLst>
                                    <p:cond delay="0"/>
                                  </p:stCondLst>
                                  <p:childTnLst>
                                    <p:set>
                                      <p:cBhvr>
                                        <p:cTn id="22" dur="1" fill="hold">
                                          <p:stCondLst>
                                            <p:cond delay="0"/>
                                          </p:stCondLst>
                                        </p:cTn>
                                        <p:tgtEl>
                                          <p:spTgt spid="62480"/>
                                        </p:tgtEl>
                                        <p:attrNameLst>
                                          <p:attrName>style.visibility</p:attrName>
                                        </p:attrNameLst>
                                      </p:cBhvr>
                                      <p:to>
                                        <p:strVal val="visible"/>
                                      </p:to>
                                    </p:set>
                                    <p:animEffect transition="in" filter="barn(inVertical)">
                                      <p:cBhvr>
                                        <p:cTn id="23" dur="500"/>
                                        <p:tgtEl>
                                          <p:spTgt spid="62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0" name="Freeform: Shape 104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everal different types of light bulbs&#10;&#10;Description automatically generated">
            <a:extLst>
              <a:ext uri="{FF2B5EF4-FFF2-40B4-BE49-F238E27FC236}">
                <a16:creationId xmlns:a16="http://schemas.microsoft.com/office/drawing/2014/main" id="{4C6804CB-6C86-FF9A-364A-65985B6FF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65"/>
          <a:stretch/>
        </p:blipFill>
        <p:spPr bwMode="auto">
          <a:xfrm>
            <a:off x="637376" y="1628453"/>
            <a:ext cx="3343202" cy="2704002"/>
          </a:xfrm>
          <a:prstGeom prst="rect">
            <a:avLst/>
          </a:prstGeom>
          <a:extLst>
            <a:ext uri="{909E8E84-426E-40DD-AFC4-6F175D3DCCD1}">
              <a14:hiddenFill xmlns:a14="http://schemas.microsoft.com/office/drawing/2010/main">
                <a:solidFill>
                  <a:srgbClr val="FFFFFF"/>
                </a:solidFill>
              </a14:hiddenFill>
            </a:ext>
          </a:extLst>
        </p:spPr>
      </p:pic>
      <p:sp>
        <p:nvSpPr>
          <p:cNvPr id="1052" name="Freeform: Shape 105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Different types of light bulbs&#10;&#10;Description automatically generated">
            <a:extLst>
              <a:ext uri="{FF2B5EF4-FFF2-40B4-BE49-F238E27FC236}">
                <a16:creationId xmlns:a16="http://schemas.microsoft.com/office/drawing/2014/main" id="{A8DE16D5-974A-E975-0B5E-FBDC515D52B1}"/>
              </a:ext>
            </a:extLst>
          </p:cNvPr>
          <p:cNvPicPr>
            <a:picLocks noChangeAspect="1"/>
          </p:cNvPicPr>
          <p:nvPr/>
        </p:nvPicPr>
        <p:blipFill>
          <a:blip r:embed="rId3"/>
          <a:stretch>
            <a:fillRect/>
          </a:stretch>
        </p:blipFill>
        <p:spPr>
          <a:xfrm>
            <a:off x="5545244" y="1771953"/>
            <a:ext cx="6020730" cy="3853266"/>
          </a:xfrm>
          <a:prstGeom prst="rect">
            <a:avLst/>
          </a:prstGeom>
        </p:spPr>
      </p:pic>
    </p:spTree>
    <p:extLst>
      <p:ext uri="{BB962C8B-B14F-4D97-AF65-F5344CB8AC3E}">
        <p14:creationId xmlns:p14="http://schemas.microsoft.com/office/powerpoint/2010/main" val="384563132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ật lý 7- Tác dụng phát sáng của dòng điện">
            <a:hlinkClick r:id="" action="ppaction://media"/>
            <a:extLst>
              <a:ext uri="{FF2B5EF4-FFF2-40B4-BE49-F238E27FC236}">
                <a16:creationId xmlns:a16="http://schemas.microsoft.com/office/drawing/2014/main" id="{AD52F4F3-39C2-43A9-AAED-59789C8A3F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6955" y="204716"/>
            <a:ext cx="8598089" cy="64485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74078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2914650" y="2089770"/>
            <a:ext cx="6324600" cy="810997"/>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3">
            <a:extLst>
              <a:ext uri="{FF2B5EF4-FFF2-40B4-BE49-F238E27FC236}">
                <a16:creationId xmlns:a16="http://schemas.microsoft.com/office/drawing/2014/main" id="{DA6AB329-AD5D-4E96-AFAA-F867A2706AE8}"/>
              </a:ext>
            </a:extLst>
          </p:cNvPr>
          <p:cNvSpPr txBox="1"/>
          <p:nvPr/>
        </p:nvSpPr>
        <p:spPr>
          <a:xfrm>
            <a:off x="3895735" y="850761"/>
            <a:ext cx="4653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libri" panose="020F0502020204030204"/>
                <a:ea typeface="+mn-ea"/>
                <a:cs typeface="Mangal" panose="02040503050203030202" pitchFamily="18" charset="0"/>
              </a:rPr>
              <a:t>HOẠT </a:t>
            </a:r>
            <a:r>
              <a:rPr kumimoji="0" lang="en-US" sz="5400" b="1" i="0" u="none" strike="noStrike" kern="1200" cap="none" spc="0" normalizeH="0" baseline="0" noProof="0">
                <a:ln>
                  <a:noFill/>
                </a:ln>
                <a:solidFill>
                  <a:srgbClr val="0000FF"/>
                </a:solidFill>
                <a:effectLst/>
                <a:uLnTx/>
                <a:uFillTx/>
                <a:latin typeface="Calibri" panose="020F0502020204030204"/>
                <a:ea typeface="+mn-ea"/>
                <a:cs typeface="Mangal" panose="02040503050203030202" pitchFamily="18" charset="0"/>
              </a:rPr>
              <a:t>ĐỘNG 2</a:t>
            </a:r>
            <a:endParaRPr kumimoji="0" lang="vi-VN" sz="5400" b="1" i="0" u="none" strike="noStrike" kern="1200" cap="none" spc="0" normalizeH="0" baseline="0" noProof="0" dirty="0">
              <a:ln>
                <a:noFill/>
              </a:ln>
              <a:solidFill>
                <a:srgbClr val="0000FF"/>
              </a:solidFill>
              <a:effectLst/>
              <a:uLnTx/>
              <a:uFillTx/>
              <a:latin typeface="Arial" panose="020B0604020202020204" pitchFamily="34" charset="0"/>
              <a:ea typeface="+mn-ea"/>
              <a:cs typeface="Mangal" panose="02040503050203030202" pitchFamily="18" charset="0"/>
            </a:endParaRPr>
          </a:p>
        </p:txBody>
      </p:sp>
      <p:sp>
        <p:nvSpPr>
          <p:cNvPr id="23" name="!! text 1">
            <a:extLst>
              <a:ext uri="{FF2B5EF4-FFF2-40B4-BE49-F238E27FC236}">
                <a16:creationId xmlns:a16="http://schemas.microsoft.com/office/drawing/2014/main" id="{3E211956-BDAB-48AF-89D4-A1FB6FD4E4A6}"/>
              </a:ext>
            </a:extLst>
          </p:cNvPr>
          <p:cNvSpPr txBox="1"/>
          <p:nvPr/>
        </p:nvSpPr>
        <p:spPr>
          <a:xfrm>
            <a:off x="990599" y="2127730"/>
            <a:ext cx="10210801" cy="712824"/>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lang="en-US" sz="3600" b="1">
                <a:solidFill>
                  <a:srgbClr val="FF0000"/>
                </a:solidFill>
                <a:latin typeface="Calibri" panose="020F0502020204030204"/>
              </a:rPr>
              <a:t>TÌM HIỂU VỀ </a:t>
            </a:r>
            <a:r>
              <a:rPr lang="en-US" sz="3600" b="1">
                <a:solidFill>
                  <a:srgbClr val="FF0000"/>
                </a:solidFill>
                <a:latin typeface="Calibri" panose="020F0502020204030204"/>
                <a:ea typeface="汉仪喵魂体W" panose="00020600040101010101" pitchFamily="18" charset="-122"/>
              </a:rPr>
              <a:t>TÁC DỤNG TỪ</a:t>
            </a:r>
            <a:endParaRPr lang="en-US" sz="3600" b="1">
              <a:solidFill>
                <a:srgbClr val="FF0000"/>
              </a:solidFill>
              <a:latin typeface="Calibri" panose="020F0502020204030204"/>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3"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5"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18147">
            <a:off x="-1027749" y="4437525"/>
            <a:ext cx="3430440" cy="3518500"/>
          </a:xfrm>
          <a:prstGeom prst="rect">
            <a:avLst/>
          </a:prstGeom>
        </p:spPr>
      </p:pic>
      <p:pic>
        <p:nvPicPr>
          <p:cNvPr id="3" name="Picture 2" descr="A white person holding a red question mark&#10;&#10;Description automatically generated">
            <a:extLst>
              <a:ext uri="{FF2B5EF4-FFF2-40B4-BE49-F238E27FC236}">
                <a16:creationId xmlns:a16="http://schemas.microsoft.com/office/drawing/2014/main" id="{C94BD8C4-FC66-4336-D219-F0A3DF716885}"/>
              </a:ext>
            </a:extLst>
          </p:cNvPr>
          <p:cNvPicPr>
            <a:picLocks noChangeAspect="1"/>
          </p:cNvPicPr>
          <p:nvPr/>
        </p:nvPicPr>
        <p:blipFill rotWithShape="1">
          <a:blip r:embed="rId7">
            <a:extLst>
              <a:ext uri="{28A0092B-C50C-407E-A947-70E740481C1C}">
                <a14:useLocalDpi xmlns:a14="http://schemas.microsoft.com/office/drawing/2010/main" val="0"/>
              </a:ext>
            </a:extLst>
          </a:blip>
          <a:srcRect l="24337" r="23292"/>
          <a:stretch/>
        </p:blipFill>
        <p:spPr>
          <a:xfrm>
            <a:off x="5257799" y="3100421"/>
            <a:ext cx="1676400" cy="3200960"/>
          </a:xfrm>
          <a:prstGeom prst="rect">
            <a:avLst/>
          </a:prstGeom>
        </p:spPr>
      </p:pic>
    </p:spTree>
    <p:custDataLst>
      <p:tags r:id="rId1"/>
    </p:custDataLst>
    <p:extLst>
      <p:ext uri="{BB962C8B-B14F-4D97-AF65-F5344CB8AC3E}">
        <p14:creationId xmlns:p14="http://schemas.microsoft.com/office/powerpoint/2010/main" val="422247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a:extLst>
              <a:ext uri="{FF2B5EF4-FFF2-40B4-BE49-F238E27FC236}">
                <a16:creationId xmlns:a16="http://schemas.microsoft.com/office/drawing/2014/main" id="{28EBD462-2DE2-4968-B4F3-79ECA94DA9FB}"/>
              </a:ext>
            </a:extLst>
          </p:cNvPr>
          <p:cNvSpPr txBox="1">
            <a:spLocks noChangeArrowheads="1"/>
          </p:cNvSpPr>
          <p:nvPr/>
        </p:nvSpPr>
        <p:spPr bwMode="auto">
          <a:xfrm>
            <a:off x="264363" y="5199468"/>
            <a:ext cx="118188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Là tác dụng khi dòng điện xoay chiều</a:t>
            </a:r>
            <a:r>
              <a:rPr kumimoji="0" lang="en-US" altLang="en-US" sz="3200" b="1" i="0" u="none" strike="noStrike" kern="0" cap="none" spc="0" normalizeH="0" noProof="0">
                <a:ln>
                  <a:noFill/>
                </a:ln>
                <a:solidFill>
                  <a:srgbClr val="0000FF"/>
                </a:solidFill>
                <a:effectLst/>
                <a:uLnTx/>
                <a:uFillTx/>
                <a:cs typeface="Times New Roman" panose="02020603050405020304" pitchFamily="18" charset="0"/>
                <a:sym typeface="Wingdings" panose="05000000000000000000" pitchFamily="2" charset="2"/>
              </a:rPr>
              <a:t> </a:t>
            </a:r>
            <a:r>
              <a:rPr kumimoji="0" lang="en-US" altLang="en-US" sz="3200" b="1" i="0"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chạy qua </a:t>
            </a:r>
            <a:r>
              <a:rPr lang="en-US" altLang="en-US" sz="3200" b="1" noProof="0">
                <a:solidFill>
                  <a:srgbClr val="0000FF"/>
                </a:solidFill>
                <a:latin typeface="Times New Roman"/>
                <a:sym typeface="Wingdings" panose="05000000000000000000" pitchFamily="2" charset="2"/>
              </a:rPr>
              <a:t>cuộn dây dẫn</a:t>
            </a:r>
            <a:r>
              <a:rPr lang="en-US" altLang="en-US" sz="3200" b="1" noProof="0">
                <a:solidFill>
                  <a:srgbClr val="660066"/>
                </a:solidFill>
                <a:latin typeface="Times New Roman"/>
                <a:sym typeface="Wingdings" panose="05000000000000000000" pitchFamily="2" charset="2"/>
              </a:rPr>
              <a:t> =&gt; </a:t>
            </a:r>
            <a:r>
              <a:rPr lang="en-US" altLang="en-US" sz="3200" b="1" noProof="0">
                <a:solidFill>
                  <a:srgbClr val="FF0000"/>
                </a:solidFill>
                <a:latin typeface="Times New Roman"/>
                <a:sym typeface="Wingdings" panose="05000000000000000000" pitchFamily="2" charset="2"/>
              </a:rPr>
              <a:t>cuộn dây sinh ra từ trường (có khả năng hút các vật sắt/thép)</a:t>
            </a:r>
            <a:endParaRPr kumimoji="0" lang="en-US" altLang="en-US" sz="32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5" name="Rounded Rectangle 3">
            <a:extLst>
              <a:ext uri="{FF2B5EF4-FFF2-40B4-BE49-F238E27FC236}">
                <a16:creationId xmlns:a16="http://schemas.microsoft.com/office/drawing/2014/main" id="{4FC3A259-8AA2-FBB5-C17A-04841F0ADF7E}"/>
              </a:ext>
            </a:extLst>
          </p:cNvPr>
          <p:cNvSpPr/>
          <p:nvPr/>
        </p:nvSpPr>
        <p:spPr>
          <a:xfrm>
            <a:off x="3885980" y="129077"/>
            <a:ext cx="4315265" cy="849085"/>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III. </a:t>
            </a:r>
            <a:r>
              <a:rPr lang="vi-VN" sz="3200" b="1">
                <a:solidFill>
                  <a:srgbClr val="FF0000"/>
                </a:solidFill>
                <a:latin typeface="Times New Roman" panose="02020603050405020304" pitchFamily="18" charset="0"/>
                <a:cs typeface="Times New Roman" panose="02020603050405020304" pitchFamily="18" charset="0"/>
              </a:rPr>
              <a:t>TÁC DỤNG </a:t>
            </a:r>
            <a:r>
              <a:rPr lang="en-US" sz="3200" b="1">
                <a:solidFill>
                  <a:srgbClr val="FF0000"/>
                </a:solidFill>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249" name="AutoShape 9">
            <a:extLst>
              <a:ext uri="{FF2B5EF4-FFF2-40B4-BE49-F238E27FC236}">
                <a16:creationId xmlns:a16="http://schemas.microsoft.com/office/drawing/2014/main" id="{EE454824-C460-46C2-DF1E-14EE9F4F741C}"/>
              </a:ext>
            </a:extLst>
          </p:cNvPr>
          <p:cNvSpPr>
            <a:spLocks noChangeArrowheads="1"/>
          </p:cNvSpPr>
          <p:nvPr/>
        </p:nvSpPr>
        <p:spPr bwMode="auto">
          <a:xfrm>
            <a:off x="5832475" y="1922620"/>
            <a:ext cx="160338" cy="423863"/>
          </a:xfrm>
          <a:prstGeom prst="can">
            <a:avLst>
              <a:gd name="adj" fmla="val 17159"/>
            </a:avLst>
          </a:prstGeom>
          <a:gradFill rotWithShape="1">
            <a:gsLst>
              <a:gs pos="0">
                <a:schemeClr val="bg2"/>
              </a:gs>
              <a:gs pos="50000">
                <a:schemeClr val="bg2">
                  <a:gamma/>
                  <a:shade val="46275"/>
                  <a:invGamma/>
                </a:schemeClr>
              </a:gs>
              <a:gs pos="100000">
                <a:schemeClr val="bg2"/>
              </a:gs>
            </a:gsLst>
            <a:lin ang="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grpSp>
        <p:nvGrpSpPr>
          <p:cNvPr id="6" name="Group 10">
            <a:extLst>
              <a:ext uri="{FF2B5EF4-FFF2-40B4-BE49-F238E27FC236}">
                <a16:creationId xmlns:a16="http://schemas.microsoft.com/office/drawing/2014/main" id="{57391E8D-350B-5F9F-9036-8083FB85F34B}"/>
              </a:ext>
            </a:extLst>
          </p:cNvPr>
          <p:cNvGrpSpPr>
            <a:grpSpLocks/>
          </p:cNvGrpSpPr>
          <p:nvPr/>
        </p:nvGrpSpPr>
        <p:grpSpPr bwMode="auto">
          <a:xfrm>
            <a:off x="4741864" y="1451925"/>
            <a:ext cx="3125789" cy="3455988"/>
            <a:chOff x="2117" y="893"/>
            <a:chExt cx="1969" cy="2177"/>
          </a:xfrm>
        </p:grpSpPr>
        <p:sp>
          <p:nvSpPr>
            <p:cNvPr id="10251" name="AutoShape 11">
              <a:extLst>
                <a:ext uri="{FF2B5EF4-FFF2-40B4-BE49-F238E27FC236}">
                  <a16:creationId xmlns:a16="http://schemas.microsoft.com/office/drawing/2014/main" id="{970E3D33-3E5A-B4AE-14DE-E056E8DB46C4}"/>
                </a:ext>
              </a:extLst>
            </p:cNvPr>
            <p:cNvSpPr>
              <a:spLocks noChangeArrowheads="1"/>
            </p:cNvSpPr>
            <p:nvPr/>
          </p:nvSpPr>
          <p:spPr bwMode="auto">
            <a:xfrm>
              <a:off x="3335" y="1663"/>
              <a:ext cx="358" cy="335"/>
            </a:xfrm>
            <a:prstGeom prst="cube">
              <a:avLst>
                <a:gd name="adj" fmla="val 8356"/>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53" name="AutoShape 13">
              <a:extLst>
                <a:ext uri="{FF2B5EF4-FFF2-40B4-BE49-F238E27FC236}">
                  <a16:creationId xmlns:a16="http://schemas.microsoft.com/office/drawing/2014/main" id="{78710356-988A-BE55-A32D-542C7A7256F7}"/>
                </a:ext>
              </a:extLst>
            </p:cNvPr>
            <p:cNvSpPr>
              <a:spLocks noChangeArrowheads="1"/>
            </p:cNvSpPr>
            <p:nvPr/>
          </p:nvSpPr>
          <p:spPr bwMode="auto">
            <a:xfrm rot="5400000" flipH="1">
              <a:off x="2403" y="1262"/>
              <a:ext cx="27" cy="111"/>
            </a:xfrm>
            <a:prstGeom prst="can">
              <a:avLst>
                <a:gd name="adj" fmla="val 10868"/>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54" name="AutoShape 14">
              <a:extLst>
                <a:ext uri="{FF2B5EF4-FFF2-40B4-BE49-F238E27FC236}">
                  <a16:creationId xmlns:a16="http://schemas.microsoft.com/office/drawing/2014/main" id="{58913362-31C5-D511-E84A-55B1814C58EE}"/>
                </a:ext>
              </a:extLst>
            </p:cNvPr>
            <p:cNvSpPr>
              <a:spLocks noChangeArrowheads="1"/>
            </p:cNvSpPr>
            <p:nvPr/>
          </p:nvSpPr>
          <p:spPr bwMode="auto">
            <a:xfrm>
              <a:off x="2211" y="1850"/>
              <a:ext cx="1051" cy="142"/>
            </a:xfrm>
            <a:prstGeom prst="cube">
              <a:avLst>
                <a:gd name="adj" fmla="val 80333"/>
              </a:avLst>
            </a:prstGeom>
            <a:gradFill rotWithShape="1">
              <a:gsLst>
                <a:gs pos="0">
                  <a:schemeClr val="accent1"/>
                </a:gs>
                <a:gs pos="100000">
                  <a:schemeClr val="accent1">
                    <a:gamma/>
                    <a:shade val="46275"/>
                    <a:invGamma/>
                  </a:schemeClr>
                </a:gs>
              </a:gsLst>
              <a:lin ang="27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55" name="AutoShape 15">
              <a:extLst>
                <a:ext uri="{FF2B5EF4-FFF2-40B4-BE49-F238E27FC236}">
                  <a16:creationId xmlns:a16="http://schemas.microsoft.com/office/drawing/2014/main" id="{6912FFCA-CD96-D69A-EFDA-80E053CCB80D}"/>
                </a:ext>
              </a:extLst>
            </p:cNvPr>
            <p:cNvSpPr>
              <a:spLocks noChangeArrowheads="1"/>
            </p:cNvSpPr>
            <p:nvPr/>
          </p:nvSpPr>
          <p:spPr bwMode="auto">
            <a:xfrm>
              <a:off x="2443" y="1613"/>
              <a:ext cx="41" cy="308"/>
            </a:xfrm>
            <a:prstGeom prst="cube">
              <a:avLst>
                <a:gd name="adj" fmla="val 25000"/>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56" name="AutoShape 16">
              <a:extLst>
                <a:ext uri="{FF2B5EF4-FFF2-40B4-BE49-F238E27FC236}">
                  <a16:creationId xmlns:a16="http://schemas.microsoft.com/office/drawing/2014/main" id="{826E66BE-873F-1E0E-AD51-7A4C3E18AD64}"/>
                </a:ext>
              </a:extLst>
            </p:cNvPr>
            <p:cNvSpPr>
              <a:spLocks noChangeArrowheads="1"/>
            </p:cNvSpPr>
            <p:nvPr/>
          </p:nvSpPr>
          <p:spPr bwMode="auto">
            <a:xfrm>
              <a:off x="2452" y="1358"/>
              <a:ext cx="20" cy="261"/>
            </a:xfrm>
            <a:prstGeom prst="can">
              <a:avLst>
                <a:gd name="adj" fmla="val 42292"/>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57" name="AutoShape 17">
              <a:extLst>
                <a:ext uri="{FF2B5EF4-FFF2-40B4-BE49-F238E27FC236}">
                  <a16:creationId xmlns:a16="http://schemas.microsoft.com/office/drawing/2014/main" id="{0D7CCC52-A1BB-83F5-6205-BE3D6895CC11}"/>
                </a:ext>
              </a:extLst>
            </p:cNvPr>
            <p:cNvSpPr>
              <a:spLocks noChangeArrowheads="1"/>
            </p:cNvSpPr>
            <p:nvPr/>
          </p:nvSpPr>
          <p:spPr bwMode="auto">
            <a:xfrm rot="5400000" flipH="1">
              <a:off x="2641" y="1140"/>
              <a:ext cx="27" cy="355"/>
            </a:xfrm>
            <a:prstGeom prst="can">
              <a:avLst>
                <a:gd name="adj" fmla="val 34757"/>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58" name="AutoShape 18">
              <a:extLst>
                <a:ext uri="{FF2B5EF4-FFF2-40B4-BE49-F238E27FC236}">
                  <a16:creationId xmlns:a16="http://schemas.microsoft.com/office/drawing/2014/main" id="{76D95602-284A-F0D2-6D66-2072E05F2E82}"/>
                </a:ext>
              </a:extLst>
            </p:cNvPr>
            <p:cNvSpPr>
              <a:spLocks noChangeArrowheads="1"/>
            </p:cNvSpPr>
            <p:nvPr/>
          </p:nvSpPr>
          <p:spPr bwMode="auto">
            <a:xfrm>
              <a:off x="2833" y="1730"/>
              <a:ext cx="47" cy="179"/>
            </a:xfrm>
            <a:prstGeom prst="cube">
              <a:avLst>
                <a:gd name="adj" fmla="val 25000"/>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59" name="AutoShape 19">
              <a:extLst>
                <a:ext uri="{FF2B5EF4-FFF2-40B4-BE49-F238E27FC236}">
                  <a16:creationId xmlns:a16="http://schemas.microsoft.com/office/drawing/2014/main" id="{71BE5C27-060D-34D6-5268-2BEFDF1C52F2}"/>
                </a:ext>
              </a:extLst>
            </p:cNvPr>
            <p:cNvSpPr>
              <a:spLocks noChangeArrowheads="1"/>
            </p:cNvSpPr>
            <p:nvPr/>
          </p:nvSpPr>
          <p:spPr bwMode="auto">
            <a:xfrm>
              <a:off x="2725" y="1682"/>
              <a:ext cx="298" cy="115"/>
            </a:xfrm>
            <a:prstGeom prst="cube">
              <a:avLst>
                <a:gd name="adj" fmla="val 89676"/>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grpSp>
          <p:nvGrpSpPr>
            <p:cNvPr id="8342" name="Group 20">
              <a:extLst>
                <a:ext uri="{FF2B5EF4-FFF2-40B4-BE49-F238E27FC236}">
                  <a16:creationId xmlns:a16="http://schemas.microsoft.com/office/drawing/2014/main" id="{8C978B3C-90CB-A4CF-D04A-8FF3749DA323}"/>
                </a:ext>
              </a:extLst>
            </p:cNvPr>
            <p:cNvGrpSpPr>
              <a:grpSpLocks/>
            </p:cNvGrpSpPr>
            <p:nvPr/>
          </p:nvGrpSpPr>
          <p:grpSpPr bwMode="auto">
            <a:xfrm>
              <a:off x="3335" y="1657"/>
              <a:ext cx="335" cy="341"/>
              <a:chOff x="3560" y="1056"/>
              <a:chExt cx="480" cy="481"/>
            </a:xfrm>
          </p:grpSpPr>
          <p:sp>
            <p:nvSpPr>
              <p:cNvPr id="8355" name="Rectangle 21">
                <a:extLst>
                  <a:ext uri="{FF2B5EF4-FFF2-40B4-BE49-F238E27FC236}">
                    <a16:creationId xmlns:a16="http://schemas.microsoft.com/office/drawing/2014/main" id="{0A09135F-0536-227D-77ED-06C436D18854}"/>
                  </a:ext>
                </a:extLst>
              </p:cNvPr>
              <p:cNvSpPr>
                <a:spLocks noChangeArrowheads="1"/>
              </p:cNvSpPr>
              <p:nvPr/>
            </p:nvSpPr>
            <p:spPr bwMode="auto">
              <a:xfrm>
                <a:off x="3560" y="1104"/>
                <a:ext cx="480" cy="43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8356" name="Rectangle 22">
                <a:extLst>
                  <a:ext uri="{FF2B5EF4-FFF2-40B4-BE49-F238E27FC236}">
                    <a16:creationId xmlns:a16="http://schemas.microsoft.com/office/drawing/2014/main" id="{87080662-BC11-4C70-173A-B400598EE82E}"/>
                  </a:ext>
                </a:extLst>
              </p:cNvPr>
              <p:cNvSpPr>
                <a:spLocks noChangeArrowheads="1"/>
              </p:cNvSpPr>
              <p:nvPr/>
            </p:nvSpPr>
            <p:spPr bwMode="auto">
              <a:xfrm>
                <a:off x="3616" y="1128"/>
                <a:ext cx="368" cy="38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8357" name="Arc 23">
                <a:extLst>
                  <a:ext uri="{FF2B5EF4-FFF2-40B4-BE49-F238E27FC236}">
                    <a16:creationId xmlns:a16="http://schemas.microsoft.com/office/drawing/2014/main" id="{A4E4B77A-3846-26ED-A8D3-3E63DDD08D20}"/>
                  </a:ext>
                </a:extLst>
              </p:cNvPr>
              <p:cNvSpPr>
                <a:spLocks/>
              </p:cNvSpPr>
              <p:nvPr/>
            </p:nvSpPr>
            <p:spPr bwMode="auto">
              <a:xfrm rot="-2565255">
                <a:off x="3586" y="1152"/>
                <a:ext cx="413" cy="385"/>
              </a:xfrm>
              <a:custGeom>
                <a:avLst/>
                <a:gdLst>
                  <a:gd name="T0" fmla="*/ 0 w 20000"/>
                  <a:gd name="T1" fmla="*/ 0 h 20166"/>
                  <a:gd name="T2" fmla="*/ 0 w 20000"/>
                  <a:gd name="T3" fmla="*/ 0 h 20166"/>
                  <a:gd name="T4" fmla="*/ 0 w 20000"/>
                  <a:gd name="T5" fmla="*/ 0 h 20166"/>
                  <a:gd name="T6" fmla="*/ 0 60000 65536"/>
                  <a:gd name="T7" fmla="*/ 0 60000 65536"/>
                  <a:gd name="T8" fmla="*/ 0 60000 65536"/>
                  <a:gd name="T9" fmla="*/ 0 w 20000"/>
                  <a:gd name="T10" fmla="*/ 0 h 20166"/>
                  <a:gd name="T11" fmla="*/ 20000 w 20000"/>
                  <a:gd name="T12" fmla="*/ 20166 h 20166"/>
                </a:gdLst>
                <a:ahLst/>
                <a:cxnLst>
                  <a:cxn ang="T6">
                    <a:pos x="T0" y="T1"/>
                  </a:cxn>
                  <a:cxn ang="T7">
                    <a:pos x="T2" y="T3"/>
                  </a:cxn>
                  <a:cxn ang="T8">
                    <a:pos x="T4" y="T5"/>
                  </a:cxn>
                </a:cxnLst>
                <a:rect l="T9" t="T10" r="T11" b="T12"/>
                <a:pathLst>
                  <a:path w="20000" h="20166" fill="none" extrusionOk="0">
                    <a:moveTo>
                      <a:pt x="7739" y="-1"/>
                    </a:moveTo>
                    <a:cubicBezTo>
                      <a:pt x="13309" y="2137"/>
                      <a:pt x="17746" y="6483"/>
                      <a:pt x="20000" y="12007"/>
                    </a:cubicBezTo>
                  </a:path>
                  <a:path w="20000" h="20166" stroke="0" extrusionOk="0">
                    <a:moveTo>
                      <a:pt x="7739" y="-1"/>
                    </a:moveTo>
                    <a:cubicBezTo>
                      <a:pt x="13309" y="2137"/>
                      <a:pt x="17746" y="6483"/>
                      <a:pt x="20000" y="12007"/>
                    </a:cubicBezTo>
                    <a:lnTo>
                      <a:pt x="0" y="20166"/>
                    </a:lnTo>
                    <a:lnTo>
                      <a:pt x="7739"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58" name="Oval 24">
                <a:extLst>
                  <a:ext uri="{FF2B5EF4-FFF2-40B4-BE49-F238E27FC236}">
                    <a16:creationId xmlns:a16="http://schemas.microsoft.com/office/drawing/2014/main" id="{6D055392-3308-61AB-5CF8-B07570991C37}"/>
                  </a:ext>
                </a:extLst>
              </p:cNvPr>
              <p:cNvSpPr>
                <a:spLocks noChangeArrowheads="1"/>
              </p:cNvSpPr>
              <p:nvPr/>
            </p:nvSpPr>
            <p:spPr bwMode="auto">
              <a:xfrm>
                <a:off x="3769" y="147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8359" name="Line 25">
                <a:extLst>
                  <a:ext uri="{FF2B5EF4-FFF2-40B4-BE49-F238E27FC236}">
                    <a16:creationId xmlns:a16="http://schemas.microsoft.com/office/drawing/2014/main" id="{5DBCBC6C-9CF6-44A6-15B7-CDE5952B2046}"/>
                  </a:ext>
                </a:extLst>
              </p:cNvPr>
              <p:cNvSpPr>
                <a:spLocks noChangeShapeType="1"/>
              </p:cNvSpPr>
              <p:nvPr/>
            </p:nvSpPr>
            <p:spPr bwMode="auto">
              <a:xfrm flipV="1">
                <a:off x="3792" y="115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0" name="Line 26">
                <a:extLst>
                  <a:ext uri="{FF2B5EF4-FFF2-40B4-BE49-F238E27FC236}">
                    <a16:creationId xmlns:a16="http://schemas.microsoft.com/office/drawing/2014/main" id="{4B720BAA-B65E-F792-DD68-17B7E88362D0}"/>
                  </a:ext>
                </a:extLst>
              </p:cNvPr>
              <p:cNvSpPr>
                <a:spLocks noChangeShapeType="1"/>
              </p:cNvSpPr>
              <p:nvPr/>
            </p:nvSpPr>
            <p:spPr bwMode="auto">
              <a:xfrm flipV="1">
                <a:off x="3858" y="1158"/>
                <a:ext cx="6"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1" name="Line 27">
                <a:extLst>
                  <a:ext uri="{FF2B5EF4-FFF2-40B4-BE49-F238E27FC236}">
                    <a16:creationId xmlns:a16="http://schemas.microsoft.com/office/drawing/2014/main" id="{81A8584C-77FB-220C-340A-AC01489A699A}"/>
                  </a:ext>
                </a:extLst>
              </p:cNvPr>
              <p:cNvSpPr>
                <a:spLocks noChangeShapeType="1"/>
              </p:cNvSpPr>
              <p:nvPr/>
            </p:nvSpPr>
            <p:spPr bwMode="auto">
              <a:xfrm flipV="1">
                <a:off x="3924" y="1173"/>
                <a:ext cx="2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2" name="Line 28">
                <a:extLst>
                  <a:ext uri="{FF2B5EF4-FFF2-40B4-BE49-F238E27FC236}">
                    <a16:creationId xmlns:a16="http://schemas.microsoft.com/office/drawing/2014/main" id="{6B66E982-1C03-69C0-8895-625AF0A24171}"/>
                  </a:ext>
                </a:extLst>
              </p:cNvPr>
              <p:cNvSpPr>
                <a:spLocks noChangeShapeType="1"/>
              </p:cNvSpPr>
              <p:nvPr/>
            </p:nvSpPr>
            <p:spPr bwMode="auto">
              <a:xfrm flipH="1" flipV="1">
                <a:off x="3714" y="1161"/>
                <a:ext cx="12"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3" name="Line 29">
                <a:extLst>
                  <a:ext uri="{FF2B5EF4-FFF2-40B4-BE49-F238E27FC236}">
                    <a16:creationId xmlns:a16="http://schemas.microsoft.com/office/drawing/2014/main" id="{DDCB631B-E5FE-D932-0EEB-F82DD716036D}"/>
                  </a:ext>
                </a:extLst>
              </p:cNvPr>
              <p:cNvSpPr>
                <a:spLocks noChangeShapeType="1"/>
              </p:cNvSpPr>
              <p:nvPr/>
            </p:nvSpPr>
            <p:spPr bwMode="auto">
              <a:xfrm flipH="1" flipV="1">
                <a:off x="3651" y="1182"/>
                <a:ext cx="18"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4" name="Text Box 30">
                <a:extLst>
                  <a:ext uri="{FF2B5EF4-FFF2-40B4-BE49-F238E27FC236}">
                    <a16:creationId xmlns:a16="http://schemas.microsoft.com/office/drawing/2014/main" id="{2D8B1FF9-ADBF-EA04-B26B-0F738D783443}"/>
                  </a:ext>
                </a:extLst>
              </p:cNvPr>
              <p:cNvSpPr txBox="1">
                <a:spLocks noChangeArrowheads="1"/>
              </p:cNvSpPr>
              <p:nvPr/>
            </p:nvSpPr>
            <p:spPr bwMode="auto">
              <a:xfrm>
                <a:off x="3650" y="1165"/>
                <a:ext cx="293"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A</a:t>
                </a:r>
              </a:p>
            </p:txBody>
          </p:sp>
          <p:sp>
            <p:nvSpPr>
              <p:cNvPr id="8365" name="Rectangle 31">
                <a:extLst>
                  <a:ext uri="{FF2B5EF4-FFF2-40B4-BE49-F238E27FC236}">
                    <a16:creationId xmlns:a16="http://schemas.microsoft.com/office/drawing/2014/main" id="{E2947548-D08E-B966-FDBA-66D4C76C6122}"/>
                  </a:ext>
                </a:extLst>
              </p:cNvPr>
              <p:cNvSpPr>
                <a:spLocks noChangeArrowheads="1"/>
              </p:cNvSpPr>
              <p:nvPr/>
            </p:nvSpPr>
            <p:spPr bwMode="auto">
              <a:xfrm>
                <a:off x="3600" y="1056"/>
                <a:ext cx="48" cy="4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8366" name="Rectangle 32">
                <a:extLst>
                  <a:ext uri="{FF2B5EF4-FFF2-40B4-BE49-F238E27FC236}">
                    <a16:creationId xmlns:a16="http://schemas.microsoft.com/office/drawing/2014/main" id="{75E4FD2D-5E1B-CD0F-52AF-C605F6FC73FB}"/>
                  </a:ext>
                </a:extLst>
              </p:cNvPr>
              <p:cNvSpPr>
                <a:spLocks noChangeArrowheads="1"/>
              </p:cNvSpPr>
              <p:nvPr/>
            </p:nvSpPr>
            <p:spPr bwMode="auto">
              <a:xfrm>
                <a:off x="3944" y="1056"/>
                <a:ext cx="48" cy="4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grpSp>
        <p:grpSp>
          <p:nvGrpSpPr>
            <p:cNvPr id="8343" name="Group 33">
              <a:extLst>
                <a:ext uri="{FF2B5EF4-FFF2-40B4-BE49-F238E27FC236}">
                  <a16:creationId xmlns:a16="http://schemas.microsoft.com/office/drawing/2014/main" id="{9A914627-DEB1-2F65-CE60-78A8BE285DEF}"/>
                </a:ext>
              </a:extLst>
            </p:cNvPr>
            <p:cNvGrpSpPr>
              <a:grpSpLocks/>
            </p:cNvGrpSpPr>
            <p:nvPr/>
          </p:nvGrpSpPr>
          <p:grpSpPr bwMode="auto">
            <a:xfrm>
              <a:off x="3693" y="2275"/>
              <a:ext cx="239" cy="98"/>
              <a:chOff x="2521" y="1248"/>
              <a:chExt cx="239" cy="98"/>
            </a:xfrm>
          </p:grpSpPr>
          <p:sp>
            <p:nvSpPr>
              <p:cNvPr id="10274" name="AutoShape 34">
                <a:extLst>
                  <a:ext uri="{FF2B5EF4-FFF2-40B4-BE49-F238E27FC236}">
                    <a16:creationId xmlns:a16="http://schemas.microsoft.com/office/drawing/2014/main" id="{1111D54E-2C3E-5DC2-F910-A91AFE4F4D06}"/>
                  </a:ext>
                </a:extLst>
              </p:cNvPr>
              <p:cNvSpPr>
                <a:spLocks noChangeArrowheads="1"/>
              </p:cNvSpPr>
              <p:nvPr/>
            </p:nvSpPr>
            <p:spPr bwMode="auto">
              <a:xfrm>
                <a:off x="2521" y="1299"/>
                <a:ext cx="239" cy="47"/>
              </a:xfrm>
              <a:prstGeom prst="cube">
                <a:avLst>
                  <a:gd name="adj" fmla="val 25000"/>
                </a:avLst>
              </a:prstGeom>
              <a:gradFill rotWithShape="1">
                <a:gsLst>
                  <a:gs pos="0">
                    <a:schemeClr val="accent1"/>
                  </a:gs>
                  <a:gs pos="100000">
                    <a:schemeClr val="accent1">
                      <a:gamma/>
                      <a:shade val="46275"/>
                      <a:invGamma/>
                    </a:schemeClr>
                  </a:gs>
                </a:gsLst>
                <a:lin ang="27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75" name="AutoShape 35">
                <a:extLst>
                  <a:ext uri="{FF2B5EF4-FFF2-40B4-BE49-F238E27FC236}">
                    <a16:creationId xmlns:a16="http://schemas.microsoft.com/office/drawing/2014/main" id="{461B1CEF-4793-7AC5-D3A8-B029A011FB8C}"/>
                  </a:ext>
                </a:extLst>
              </p:cNvPr>
              <p:cNvSpPr>
                <a:spLocks noChangeArrowheads="1"/>
              </p:cNvSpPr>
              <p:nvPr/>
            </p:nvSpPr>
            <p:spPr bwMode="auto">
              <a:xfrm>
                <a:off x="2545" y="1248"/>
                <a:ext cx="48" cy="57"/>
              </a:xfrm>
              <a:prstGeom prst="can">
                <a:avLst>
                  <a:gd name="adj" fmla="val 29688"/>
                </a:avLst>
              </a:prstGeom>
              <a:gradFill rotWithShape="1">
                <a:gsLst>
                  <a:gs pos="0">
                    <a:schemeClr val="accent1"/>
                  </a:gs>
                  <a:gs pos="100000">
                    <a:schemeClr val="accent1">
                      <a:gamma/>
                      <a:shade val="46275"/>
                      <a:invGamma/>
                    </a:schemeClr>
                  </a:gs>
                </a:gsLst>
                <a:lin ang="27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76" name="AutoShape 36">
                <a:extLst>
                  <a:ext uri="{FF2B5EF4-FFF2-40B4-BE49-F238E27FC236}">
                    <a16:creationId xmlns:a16="http://schemas.microsoft.com/office/drawing/2014/main" id="{F9535A0C-643E-CEA3-7BEC-A628B93112F4}"/>
                  </a:ext>
                </a:extLst>
              </p:cNvPr>
              <p:cNvSpPr>
                <a:spLocks noChangeArrowheads="1"/>
              </p:cNvSpPr>
              <p:nvPr/>
            </p:nvSpPr>
            <p:spPr bwMode="auto">
              <a:xfrm>
                <a:off x="2690" y="1248"/>
                <a:ext cx="48" cy="57"/>
              </a:xfrm>
              <a:prstGeom prst="can">
                <a:avLst>
                  <a:gd name="adj" fmla="val 29688"/>
                </a:avLst>
              </a:prstGeom>
              <a:gradFill rotWithShape="1">
                <a:gsLst>
                  <a:gs pos="0">
                    <a:schemeClr val="accent1"/>
                  </a:gs>
                  <a:gs pos="100000">
                    <a:schemeClr val="accent1">
                      <a:gamma/>
                      <a:shade val="46275"/>
                      <a:invGamma/>
                    </a:schemeClr>
                  </a:gs>
                </a:gsLst>
                <a:lin ang="27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grpSp>
        <p:sp>
          <p:nvSpPr>
            <p:cNvPr id="8344" name="Freeform 37">
              <a:extLst>
                <a:ext uri="{FF2B5EF4-FFF2-40B4-BE49-F238E27FC236}">
                  <a16:creationId xmlns:a16="http://schemas.microsoft.com/office/drawing/2014/main" id="{B3EC1A5F-04BD-6024-F588-042DD2C549B5}"/>
                </a:ext>
              </a:extLst>
            </p:cNvPr>
            <p:cNvSpPr>
              <a:spLocks/>
            </p:cNvSpPr>
            <p:nvPr/>
          </p:nvSpPr>
          <p:spPr bwMode="auto">
            <a:xfrm>
              <a:off x="3618" y="1625"/>
              <a:ext cx="468" cy="680"/>
            </a:xfrm>
            <a:custGeom>
              <a:avLst/>
              <a:gdLst>
                <a:gd name="T0" fmla="*/ 289 w 468"/>
                <a:gd name="T1" fmla="*/ 534 h 701"/>
                <a:gd name="T2" fmla="*/ 464 w 468"/>
                <a:gd name="T3" fmla="*/ 440 h 701"/>
                <a:gd name="T4" fmla="*/ 316 w 468"/>
                <a:gd name="T5" fmla="*/ 267 h 701"/>
                <a:gd name="T6" fmla="*/ 324 w 468"/>
                <a:gd name="T7" fmla="*/ 80 h 701"/>
                <a:gd name="T8" fmla="*/ 140 w 468"/>
                <a:gd name="T9" fmla="*/ 10 h 701"/>
                <a:gd name="T10" fmla="*/ 0 w 468"/>
                <a:gd name="T11" fmla="*/ 37 h 701"/>
                <a:gd name="T12" fmla="*/ 0 60000 65536"/>
                <a:gd name="T13" fmla="*/ 0 60000 65536"/>
                <a:gd name="T14" fmla="*/ 0 60000 65536"/>
                <a:gd name="T15" fmla="*/ 0 60000 65536"/>
                <a:gd name="T16" fmla="*/ 0 60000 65536"/>
                <a:gd name="T17" fmla="*/ 0 60000 65536"/>
                <a:gd name="T18" fmla="*/ 0 w 468"/>
                <a:gd name="T19" fmla="*/ 0 h 701"/>
                <a:gd name="T20" fmla="*/ 468 w 468"/>
                <a:gd name="T21" fmla="*/ 701 h 701"/>
              </a:gdLst>
              <a:ahLst/>
              <a:cxnLst>
                <a:cxn ang="T12">
                  <a:pos x="T0" y="T1"/>
                </a:cxn>
                <a:cxn ang="T13">
                  <a:pos x="T2" y="T3"/>
                </a:cxn>
                <a:cxn ang="T14">
                  <a:pos x="T4" y="T5"/>
                </a:cxn>
                <a:cxn ang="T15">
                  <a:pos x="T6" y="T7"/>
                </a:cxn>
                <a:cxn ang="T16">
                  <a:pos x="T8" y="T9"/>
                </a:cxn>
                <a:cxn ang="T17">
                  <a:pos x="T10" y="T11"/>
                </a:cxn>
              </a:cxnLst>
              <a:rect l="T18" t="T19" r="T20" b="T21"/>
              <a:pathLst>
                <a:path w="468" h="701">
                  <a:moveTo>
                    <a:pt x="289" y="701"/>
                  </a:moveTo>
                  <a:cubicBezTo>
                    <a:pt x="374" y="668"/>
                    <a:pt x="460" y="636"/>
                    <a:pt x="464" y="578"/>
                  </a:cubicBezTo>
                  <a:cubicBezTo>
                    <a:pt x="468" y="520"/>
                    <a:pt x="339" y="429"/>
                    <a:pt x="316" y="350"/>
                  </a:cubicBezTo>
                  <a:cubicBezTo>
                    <a:pt x="293" y="271"/>
                    <a:pt x="353" y="163"/>
                    <a:pt x="324" y="106"/>
                  </a:cubicBezTo>
                  <a:cubicBezTo>
                    <a:pt x="295" y="49"/>
                    <a:pt x="194" y="20"/>
                    <a:pt x="140" y="10"/>
                  </a:cubicBezTo>
                  <a:cubicBezTo>
                    <a:pt x="86" y="0"/>
                    <a:pt x="43" y="23"/>
                    <a:pt x="0" y="46"/>
                  </a:cubicBezTo>
                </a:path>
              </a:pathLst>
            </a:custGeom>
            <a:noFill/>
            <a:ln w="25400">
              <a:solidFill>
                <a:srgbClr val="FF9900"/>
              </a:solidFill>
              <a:round/>
              <a:headEnd type="diamond" w="med" len="med"/>
              <a:tailEnd type="oval"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45" name="Freeform 38">
              <a:extLst>
                <a:ext uri="{FF2B5EF4-FFF2-40B4-BE49-F238E27FC236}">
                  <a16:creationId xmlns:a16="http://schemas.microsoft.com/office/drawing/2014/main" id="{24CA7BB8-021E-52F6-F054-3A787FFD9FE3}"/>
                </a:ext>
              </a:extLst>
            </p:cNvPr>
            <p:cNvSpPr>
              <a:spLocks/>
            </p:cNvSpPr>
            <p:nvPr/>
          </p:nvSpPr>
          <p:spPr bwMode="auto">
            <a:xfrm>
              <a:off x="2402" y="893"/>
              <a:ext cx="701" cy="1267"/>
            </a:xfrm>
            <a:custGeom>
              <a:avLst/>
              <a:gdLst>
                <a:gd name="T0" fmla="*/ 574 w 701"/>
                <a:gd name="T1" fmla="*/ 359 h 1267"/>
                <a:gd name="T2" fmla="*/ 669 w 701"/>
                <a:gd name="T3" fmla="*/ 215 h 1267"/>
                <a:gd name="T4" fmla="*/ 382 w 701"/>
                <a:gd name="T5" fmla="*/ 72 h 1267"/>
                <a:gd name="T6" fmla="*/ 191 w 701"/>
                <a:gd name="T7" fmla="*/ 646 h 1267"/>
                <a:gd name="T8" fmla="*/ 239 w 701"/>
                <a:gd name="T9" fmla="*/ 1171 h 1267"/>
                <a:gd name="T10" fmla="*/ 96 w 701"/>
                <a:gd name="T11" fmla="*/ 1219 h 1267"/>
                <a:gd name="T12" fmla="*/ 0 w 701"/>
                <a:gd name="T13" fmla="*/ 1267 h 1267"/>
                <a:gd name="T14" fmla="*/ 0 60000 65536"/>
                <a:gd name="T15" fmla="*/ 0 60000 65536"/>
                <a:gd name="T16" fmla="*/ 0 60000 65536"/>
                <a:gd name="T17" fmla="*/ 0 60000 65536"/>
                <a:gd name="T18" fmla="*/ 0 60000 65536"/>
                <a:gd name="T19" fmla="*/ 0 60000 65536"/>
                <a:gd name="T20" fmla="*/ 0 60000 65536"/>
                <a:gd name="T21" fmla="*/ 0 w 701"/>
                <a:gd name="T22" fmla="*/ 0 h 1267"/>
                <a:gd name="T23" fmla="*/ 701 w 701"/>
                <a:gd name="T24" fmla="*/ 1267 h 12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1" h="1267">
                  <a:moveTo>
                    <a:pt x="574" y="359"/>
                  </a:moveTo>
                  <a:cubicBezTo>
                    <a:pt x="637" y="311"/>
                    <a:pt x="701" y="263"/>
                    <a:pt x="669" y="215"/>
                  </a:cubicBezTo>
                  <a:cubicBezTo>
                    <a:pt x="637" y="167"/>
                    <a:pt x="462" y="0"/>
                    <a:pt x="382" y="72"/>
                  </a:cubicBezTo>
                  <a:cubicBezTo>
                    <a:pt x="302" y="144"/>
                    <a:pt x="215" y="463"/>
                    <a:pt x="191" y="646"/>
                  </a:cubicBezTo>
                  <a:cubicBezTo>
                    <a:pt x="167" y="829"/>
                    <a:pt x="255" y="1076"/>
                    <a:pt x="239" y="1171"/>
                  </a:cubicBezTo>
                  <a:cubicBezTo>
                    <a:pt x="223" y="1266"/>
                    <a:pt x="136" y="1203"/>
                    <a:pt x="96" y="1219"/>
                  </a:cubicBezTo>
                  <a:cubicBezTo>
                    <a:pt x="56" y="1235"/>
                    <a:pt x="28" y="1251"/>
                    <a:pt x="0" y="1267"/>
                  </a:cubicBezTo>
                </a:path>
              </a:pathLst>
            </a:custGeom>
            <a:noFill/>
            <a:ln w="25400">
              <a:solidFill>
                <a:srgbClr val="FF9900"/>
              </a:solidFill>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46" name="Freeform 39">
              <a:extLst>
                <a:ext uri="{FF2B5EF4-FFF2-40B4-BE49-F238E27FC236}">
                  <a16:creationId xmlns:a16="http://schemas.microsoft.com/office/drawing/2014/main" id="{8F600FE7-A600-AB24-9BA7-EA6B7080F5FA}"/>
                </a:ext>
              </a:extLst>
            </p:cNvPr>
            <p:cNvSpPr>
              <a:spLocks/>
            </p:cNvSpPr>
            <p:nvPr/>
          </p:nvSpPr>
          <p:spPr bwMode="auto">
            <a:xfrm>
              <a:off x="3019" y="2203"/>
              <a:ext cx="707" cy="693"/>
            </a:xfrm>
            <a:custGeom>
              <a:avLst/>
              <a:gdLst>
                <a:gd name="T0" fmla="*/ 0 w 707"/>
                <a:gd name="T1" fmla="*/ 682 h 744"/>
                <a:gd name="T2" fmla="*/ 212 w 707"/>
                <a:gd name="T3" fmla="*/ 743 h 744"/>
                <a:gd name="T4" fmla="*/ 351 w 707"/>
                <a:gd name="T5" fmla="*/ 690 h 744"/>
                <a:gd name="T6" fmla="*/ 433 w 707"/>
                <a:gd name="T7" fmla="*/ 551 h 744"/>
                <a:gd name="T8" fmla="*/ 390 w 707"/>
                <a:gd name="T9" fmla="*/ 306 h 744"/>
                <a:gd name="T10" fmla="*/ 476 w 707"/>
                <a:gd name="T11" fmla="*/ 32 h 744"/>
                <a:gd name="T12" fmla="*/ 707 w 707"/>
                <a:gd name="T13" fmla="*/ 114 h 744"/>
                <a:gd name="T14" fmla="*/ 0 60000 65536"/>
                <a:gd name="T15" fmla="*/ 0 60000 65536"/>
                <a:gd name="T16" fmla="*/ 0 60000 65536"/>
                <a:gd name="T17" fmla="*/ 0 60000 65536"/>
                <a:gd name="T18" fmla="*/ 0 60000 65536"/>
                <a:gd name="T19" fmla="*/ 0 60000 65536"/>
                <a:gd name="T20" fmla="*/ 0 60000 65536"/>
                <a:gd name="T21" fmla="*/ 0 w 707"/>
                <a:gd name="T22" fmla="*/ 0 h 744"/>
                <a:gd name="T23" fmla="*/ 707 w 707"/>
                <a:gd name="T24" fmla="*/ 744 h 7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7" h="744">
                  <a:moveTo>
                    <a:pt x="0" y="682"/>
                  </a:moveTo>
                  <a:cubicBezTo>
                    <a:pt x="77" y="712"/>
                    <a:pt x="154" y="742"/>
                    <a:pt x="212" y="743"/>
                  </a:cubicBezTo>
                  <a:cubicBezTo>
                    <a:pt x="270" y="744"/>
                    <a:pt x="314" y="722"/>
                    <a:pt x="351" y="690"/>
                  </a:cubicBezTo>
                  <a:cubicBezTo>
                    <a:pt x="388" y="658"/>
                    <a:pt x="427" y="615"/>
                    <a:pt x="433" y="551"/>
                  </a:cubicBezTo>
                  <a:cubicBezTo>
                    <a:pt x="439" y="487"/>
                    <a:pt x="383" y="393"/>
                    <a:pt x="390" y="306"/>
                  </a:cubicBezTo>
                  <a:cubicBezTo>
                    <a:pt x="397" y="219"/>
                    <a:pt x="423" y="64"/>
                    <a:pt x="476" y="32"/>
                  </a:cubicBezTo>
                  <a:cubicBezTo>
                    <a:pt x="529" y="0"/>
                    <a:pt x="667" y="101"/>
                    <a:pt x="707" y="114"/>
                  </a:cubicBezTo>
                </a:path>
              </a:pathLst>
            </a:custGeom>
            <a:noFill/>
            <a:ln w="25400">
              <a:solidFill>
                <a:srgbClr val="FF9900"/>
              </a:solidFill>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47" name="Freeform 40">
              <a:extLst>
                <a:ext uri="{FF2B5EF4-FFF2-40B4-BE49-F238E27FC236}">
                  <a16:creationId xmlns:a16="http://schemas.microsoft.com/office/drawing/2014/main" id="{457922D8-ECC9-B1A1-8939-DE0C85223563}"/>
                </a:ext>
              </a:extLst>
            </p:cNvPr>
            <p:cNvSpPr>
              <a:spLocks/>
            </p:cNvSpPr>
            <p:nvPr/>
          </p:nvSpPr>
          <p:spPr bwMode="auto">
            <a:xfrm>
              <a:off x="2976" y="1395"/>
              <a:ext cx="398" cy="427"/>
            </a:xfrm>
            <a:custGeom>
              <a:avLst/>
              <a:gdLst>
                <a:gd name="T0" fmla="*/ 0 w 398"/>
                <a:gd name="T1" fmla="*/ 0 h 427"/>
                <a:gd name="T2" fmla="*/ 67 w 398"/>
                <a:gd name="T3" fmla="*/ 59 h 427"/>
                <a:gd name="T4" fmla="*/ 115 w 398"/>
                <a:gd name="T5" fmla="*/ 251 h 427"/>
                <a:gd name="T6" fmla="*/ 168 w 398"/>
                <a:gd name="T7" fmla="*/ 386 h 427"/>
                <a:gd name="T8" fmla="*/ 245 w 398"/>
                <a:gd name="T9" fmla="*/ 405 h 427"/>
                <a:gd name="T10" fmla="*/ 307 w 398"/>
                <a:gd name="T11" fmla="*/ 251 h 427"/>
                <a:gd name="T12" fmla="*/ 398 w 398"/>
                <a:gd name="T13" fmla="*/ 275 h 427"/>
                <a:gd name="T14" fmla="*/ 0 60000 65536"/>
                <a:gd name="T15" fmla="*/ 0 60000 65536"/>
                <a:gd name="T16" fmla="*/ 0 60000 65536"/>
                <a:gd name="T17" fmla="*/ 0 60000 65536"/>
                <a:gd name="T18" fmla="*/ 0 60000 65536"/>
                <a:gd name="T19" fmla="*/ 0 60000 65536"/>
                <a:gd name="T20" fmla="*/ 0 60000 65536"/>
                <a:gd name="T21" fmla="*/ 0 w 398"/>
                <a:gd name="T22" fmla="*/ 0 h 427"/>
                <a:gd name="T23" fmla="*/ 398 w 398"/>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8" h="427">
                  <a:moveTo>
                    <a:pt x="0" y="0"/>
                  </a:moveTo>
                  <a:cubicBezTo>
                    <a:pt x="24" y="8"/>
                    <a:pt x="48" y="17"/>
                    <a:pt x="67" y="59"/>
                  </a:cubicBezTo>
                  <a:cubicBezTo>
                    <a:pt x="86" y="101"/>
                    <a:pt x="98" y="197"/>
                    <a:pt x="115" y="251"/>
                  </a:cubicBezTo>
                  <a:cubicBezTo>
                    <a:pt x="132" y="305"/>
                    <a:pt x="146" y="360"/>
                    <a:pt x="168" y="386"/>
                  </a:cubicBezTo>
                  <a:cubicBezTo>
                    <a:pt x="190" y="412"/>
                    <a:pt x="222" y="427"/>
                    <a:pt x="245" y="405"/>
                  </a:cubicBezTo>
                  <a:cubicBezTo>
                    <a:pt x="268" y="383"/>
                    <a:pt x="282" y="273"/>
                    <a:pt x="307" y="251"/>
                  </a:cubicBezTo>
                  <a:cubicBezTo>
                    <a:pt x="332" y="229"/>
                    <a:pt x="365" y="252"/>
                    <a:pt x="398" y="275"/>
                  </a:cubicBezTo>
                </a:path>
              </a:pathLst>
            </a:custGeom>
            <a:noFill/>
            <a:ln w="25400">
              <a:solidFill>
                <a:srgbClr val="FF9900"/>
              </a:solidFill>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2" name="AutoShape 42">
              <a:extLst>
                <a:ext uri="{FF2B5EF4-FFF2-40B4-BE49-F238E27FC236}">
                  <a16:creationId xmlns:a16="http://schemas.microsoft.com/office/drawing/2014/main" id="{90C3FB25-24ED-3FE3-042F-69E54F3E13B0}"/>
                </a:ext>
              </a:extLst>
            </p:cNvPr>
            <p:cNvSpPr>
              <a:spLocks noChangeArrowheads="1"/>
            </p:cNvSpPr>
            <p:nvPr/>
          </p:nvSpPr>
          <p:spPr bwMode="auto">
            <a:xfrm rot="12740028">
              <a:off x="2176" y="2103"/>
              <a:ext cx="240" cy="414"/>
            </a:xfrm>
            <a:prstGeom prst="roundRect">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tx1"/>
              </a:solidFill>
              <a:round/>
              <a:headEnd/>
              <a:tailEnd/>
            </a:ln>
            <a:effectLst/>
          </p:spPr>
          <p:txBody>
            <a:bodyPr vert="eaVert" wrap="none" anchor="ctr"/>
            <a:lstStyle/>
            <a:p>
              <a:pPr algn="ctr" eaLnBrk="1" hangingPunct="1">
                <a:defRPr/>
              </a:pPr>
              <a:r>
                <a:rPr lang="en-US" sz="800" b="1">
                  <a:solidFill>
                    <a:schemeClr val="bg1"/>
                  </a:solidFill>
                  <a:latin typeface="Arial" charset="0"/>
                </a:rPr>
                <a:t>Nguồn điện</a:t>
              </a:r>
            </a:p>
          </p:txBody>
        </p:sp>
        <p:sp>
          <p:nvSpPr>
            <p:cNvPr id="8349" name="Freeform 44">
              <a:extLst>
                <a:ext uri="{FF2B5EF4-FFF2-40B4-BE49-F238E27FC236}">
                  <a16:creationId xmlns:a16="http://schemas.microsoft.com/office/drawing/2014/main" id="{5887555C-5B94-C2DF-2980-527F8069652F}"/>
                </a:ext>
              </a:extLst>
            </p:cNvPr>
            <p:cNvSpPr>
              <a:spLocks/>
            </p:cNvSpPr>
            <p:nvPr/>
          </p:nvSpPr>
          <p:spPr bwMode="auto">
            <a:xfrm rot="21122000">
              <a:off x="2117" y="2437"/>
              <a:ext cx="884" cy="633"/>
            </a:xfrm>
            <a:custGeom>
              <a:avLst/>
              <a:gdLst>
                <a:gd name="T0" fmla="*/ 119 w 884"/>
                <a:gd name="T1" fmla="*/ 0 h 582"/>
                <a:gd name="T2" fmla="*/ 24 w 884"/>
                <a:gd name="T3" fmla="*/ 48 h 582"/>
                <a:gd name="T4" fmla="*/ 72 w 884"/>
                <a:gd name="T5" fmla="*/ 143 h 582"/>
                <a:gd name="T6" fmla="*/ 24 w 884"/>
                <a:gd name="T7" fmla="*/ 239 h 582"/>
                <a:gd name="T8" fmla="*/ 24 w 884"/>
                <a:gd name="T9" fmla="*/ 382 h 582"/>
                <a:gd name="T10" fmla="*/ 167 w 884"/>
                <a:gd name="T11" fmla="*/ 574 h 582"/>
                <a:gd name="T12" fmla="*/ 645 w 884"/>
                <a:gd name="T13" fmla="*/ 430 h 582"/>
                <a:gd name="T14" fmla="*/ 789 w 884"/>
                <a:gd name="T15" fmla="*/ 430 h 582"/>
                <a:gd name="T16" fmla="*/ 884 w 884"/>
                <a:gd name="T17" fmla="*/ 430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4"/>
                <a:gd name="T28" fmla="*/ 0 h 582"/>
                <a:gd name="T29" fmla="*/ 884 w 884"/>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4" h="582">
                  <a:moveTo>
                    <a:pt x="119" y="0"/>
                  </a:moveTo>
                  <a:cubicBezTo>
                    <a:pt x="75" y="12"/>
                    <a:pt x="32" y="24"/>
                    <a:pt x="24" y="48"/>
                  </a:cubicBezTo>
                  <a:cubicBezTo>
                    <a:pt x="16" y="72"/>
                    <a:pt x="72" y="111"/>
                    <a:pt x="72" y="143"/>
                  </a:cubicBezTo>
                  <a:cubicBezTo>
                    <a:pt x="72" y="175"/>
                    <a:pt x="32" y="199"/>
                    <a:pt x="24" y="239"/>
                  </a:cubicBezTo>
                  <a:cubicBezTo>
                    <a:pt x="16" y="279"/>
                    <a:pt x="0" y="326"/>
                    <a:pt x="24" y="382"/>
                  </a:cubicBezTo>
                  <a:cubicBezTo>
                    <a:pt x="48" y="438"/>
                    <a:pt x="64" y="566"/>
                    <a:pt x="167" y="574"/>
                  </a:cubicBezTo>
                  <a:cubicBezTo>
                    <a:pt x="270" y="582"/>
                    <a:pt x="541" y="454"/>
                    <a:pt x="645" y="430"/>
                  </a:cubicBezTo>
                  <a:cubicBezTo>
                    <a:pt x="749" y="406"/>
                    <a:pt x="749" y="430"/>
                    <a:pt x="789" y="430"/>
                  </a:cubicBezTo>
                  <a:cubicBezTo>
                    <a:pt x="829" y="430"/>
                    <a:pt x="856" y="430"/>
                    <a:pt x="884" y="430"/>
                  </a:cubicBezTo>
                </a:path>
              </a:pathLst>
            </a:custGeom>
            <a:noFill/>
            <a:ln w="25400">
              <a:solidFill>
                <a:srgbClr val="FF9900"/>
              </a:solidFill>
              <a:round/>
              <a:headEnd type="oval" w="sm" len="sm"/>
              <a:tailEnd type="oval"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285" name="AutoShape 45">
            <a:extLst>
              <a:ext uri="{FF2B5EF4-FFF2-40B4-BE49-F238E27FC236}">
                <a16:creationId xmlns:a16="http://schemas.microsoft.com/office/drawing/2014/main" id="{95212789-CEE5-9409-71C9-BE650A7BE817}"/>
              </a:ext>
            </a:extLst>
          </p:cNvPr>
          <p:cNvSpPr>
            <a:spLocks noChangeArrowheads="1"/>
          </p:cNvSpPr>
          <p:nvPr/>
        </p:nvSpPr>
        <p:spPr bwMode="auto">
          <a:xfrm>
            <a:off x="5259389" y="1995645"/>
            <a:ext cx="65087" cy="187325"/>
          </a:xfrm>
          <a:prstGeom prst="cube">
            <a:avLst>
              <a:gd name="adj" fmla="val 25000"/>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86" name="AutoShape 46">
            <a:extLst>
              <a:ext uri="{FF2B5EF4-FFF2-40B4-BE49-F238E27FC236}">
                <a16:creationId xmlns:a16="http://schemas.microsoft.com/office/drawing/2014/main" id="{9B00F51A-49D9-8595-F46B-DCA8F8F49808}"/>
              </a:ext>
            </a:extLst>
          </p:cNvPr>
          <p:cNvSpPr>
            <a:spLocks noChangeArrowheads="1"/>
          </p:cNvSpPr>
          <p:nvPr/>
        </p:nvSpPr>
        <p:spPr bwMode="auto">
          <a:xfrm>
            <a:off x="5759451" y="2195669"/>
            <a:ext cx="303213" cy="103188"/>
          </a:xfrm>
          <a:prstGeom prst="can">
            <a:avLst>
              <a:gd name="adj" fmla="val 50000"/>
            </a:avLst>
          </a:prstGeom>
          <a:gradFill rotWithShape="1">
            <a:gsLst>
              <a:gs pos="0">
                <a:schemeClr val="accent1">
                  <a:gamma/>
                  <a:shade val="46275"/>
                  <a:invGamma/>
                </a:schemeClr>
              </a:gs>
              <a:gs pos="100000">
                <a:schemeClr val="accent1"/>
              </a:gs>
            </a:gsLst>
            <a:lin ang="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87" name="AutoShape 47" descr="Dark horizontal">
            <a:extLst>
              <a:ext uri="{FF2B5EF4-FFF2-40B4-BE49-F238E27FC236}">
                <a16:creationId xmlns:a16="http://schemas.microsoft.com/office/drawing/2014/main" id="{C42255CF-02E7-A23F-8BA2-E457EDD1DA74}"/>
              </a:ext>
            </a:extLst>
          </p:cNvPr>
          <p:cNvSpPr>
            <a:spLocks noChangeArrowheads="1"/>
          </p:cNvSpPr>
          <p:nvPr/>
        </p:nvSpPr>
        <p:spPr bwMode="auto">
          <a:xfrm>
            <a:off x="5797551" y="1952783"/>
            <a:ext cx="227013" cy="268287"/>
          </a:xfrm>
          <a:prstGeom prst="can">
            <a:avLst>
              <a:gd name="adj" fmla="val 14685"/>
            </a:avLst>
          </a:prstGeom>
          <a:blipFill dpi="0" rotWithShape="0">
            <a:blip r:embed="rId2"/>
            <a:srcRect/>
            <a:tile tx="0" ty="0" sx="100000" sy="100000" flip="none" algn="tl"/>
          </a:blip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288" name="AutoShape 48">
            <a:extLst>
              <a:ext uri="{FF2B5EF4-FFF2-40B4-BE49-F238E27FC236}">
                <a16:creationId xmlns:a16="http://schemas.microsoft.com/office/drawing/2014/main" id="{2E3B3AFC-7D54-EE63-5716-431516E41CC1}"/>
              </a:ext>
            </a:extLst>
          </p:cNvPr>
          <p:cNvSpPr>
            <a:spLocks noChangeArrowheads="1"/>
          </p:cNvSpPr>
          <p:nvPr/>
        </p:nvSpPr>
        <p:spPr bwMode="auto">
          <a:xfrm>
            <a:off x="5759451" y="1919444"/>
            <a:ext cx="303213" cy="82550"/>
          </a:xfrm>
          <a:prstGeom prst="can">
            <a:avLst>
              <a:gd name="adj" fmla="val 50000"/>
            </a:avLst>
          </a:prstGeom>
          <a:gradFill rotWithShape="1">
            <a:gsLst>
              <a:gs pos="0">
                <a:schemeClr val="accent1">
                  <a:gamma/>
                  <a:shade val="46275"/>
                  <a:invGamma/>
                </a:schemeClr>
              </a:gs>
              <a:gs pos="100000">
                <a:schemeClr val="accent1"/>
              </a:gs>
            </a:gsLst>
            <a:lin ang="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89" name="AutoShape 49">
            <a:extLst>
              <a:ext uri="{FF2B5EF4-FFF2-40B4-BE49-F238E27FC236}">
                <a16:creationId xmlns:a16="http://schemas.microsoft.com/office/drawing/2014/main" id="{A91AD72B-E237-1697-6BC5-99D4FC49F1A4}"/>
              </a:ext>
            </a:extLst>
          </p:cNvPr>
          <p:cNvSpPr>
            <a:spLocks noChangeArrowheads="1"/>
          </p:cNvSpPr>
          <p:nvPr/>
        </p:nvSpPr>
        <p:spPr bwMode="auto">
          <a:xfrm>
            <a:off x="6024563" y="1932144"/>
            <a:ext cx="80962" cy="357188"/>
          </a:xfrm>
          <a:prstGeom prst="cube">
            <a:avLst>
              <a:gd name="adj" fmla="val 25000"/>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290" name="Line 50">
            <a:extLst>
              <a:ext uri="{FF2B5EF4-FFF2-40B4-BE49-F238E27FC236}">
                <a16:creationId xmlns:a16="http://schemas.microsoft.com/office/drawing/2014/main" id="{D3EF196E-ED0A-ACFA-160E-DEC2134B33FD}"/>
              </a:ext>
            </a:extLst>
          </p:cNvPr>
          <p:cNvSpPr>
            <a:spLocks noChangeShapeType="1"/>
          </p:cNvSpPr>
          <p:nvPr/>
        </p:nvSpPr>
        <p:spPr bwMode="auto">
          <a:xfrm flipV="1">
            <a:off x="7302500" y="3451383"/>
            <a:ext cx="179388" cy="168275"/>
          </a:xfrm>
          <a:prstGeom prst="line">
            <a:avLst/>
          </a:prstGeom>
          <a:noFill/>
          <a:ln w="38100">
            <a:solidFill>
              <a:schemeClr val="tx1"/>
            </a:solidFill>
            <a:round/>
            <a:headEnd type="diamond" w="sm" len="sm"/>
            <a:tailEnd type="diamond" w="sm" len="sm"/>
          </a:ln>
          <a:extLst>
            <a:ext uri="{909E8E84-426E-40DD-AFC4-6F175D3DCCD1}">
              <a14:hiddenFill xmlns:a14="http://schemas.microsoft.com/office/drawing/2010/main">
                <a:noFill/>
              </a14:hiddenFill>
            </a:ext>
          </a:extLst>
        </p:spPr>
        <p:txBody>
          <a:bodyPr/>
          <a:lstStyle/>
          <a:p>
            <a:endParaRPr lang="en-US"/>
          </a:p>
        </p:txBody>
      </p:sp>
      <p:sp>
        <p:nvSpPr>
          <p:cNvPr id="10291" name="Line 51">
            <a:extLst>
              <a:ext uri="{FF2B5EF4-FFF2-40B4-BE49-F238E27FC236}">
                <a16:creationId xmlns:a16="http://schemas.microsoft.com/office/drawing/2014/main" id="{E81D9751-6231-730E-96ED-A0872095E8AE}"/>
              </a:ext>
            </a:extLst>
          </p:cNvPr>
          <p:cNvSpPr>
            <a:spLocks noChangeShapeType="1"/>
          </p:cNvSpPr>
          <p:nvPr/>
        </p:nvSpPr>
        <p:spPr bwMode="auto">
          <a:xfrm flipV="1">
            <a:off x="7331075" y="3614895"/>
            <a:ext cx="222250" cy="3175"/>
          </a:xfrm>
          <a:prstGeom prst="line">
            <a:avLst/>
          </a:prstGeom>
          <a:noFill/>
          <a:ln w="38100">
            <a:solidFill>
              <a:schemeClr val="tx1"/>
            </a:solidFill>
            <a:round/>
            <a:headEnd type="diamond" w="sm" len="sm"/>
            <a:tailEnd type="diamond" w="sm" len="sm"/>
          </a:ln>
          <a:extLst>
            <a:ext uri="{909E8E84-426E-40DD-AFC4-6F175D3DCCD1}">
              <a14:hiddenFill xmlns:a14="http://schemas.microsoft.com/office/drawing/2010/main">
                <a:noFill/>
              </a14:hiddenFill>
            </a:ext>
          </a:extLst>
        </p:spPr>
        <p:txBody>
          <a:bodyPr/>
          <a:lstStyle/>
          <a:p>
            <a:endParaRPr lang="en-US"/>
          </a:p>
        </p:txBody>
      </p:sp>
      <p:sp>
        <p:nvSpPr>
          <p:cNvPr id="10292" name="AutoShape 52">
            <a:extLst>
              <a:ext uri="{FF2B5EF4-FFF2-40B4-BE49-F238E27FC236}">
                <a16:creationId xmlns:a16="http://schemas.microsoft.com/office/drawing/2014/main" id="{2769D6F8-C3C4-94D4-92CA-BAEBEA7A40D4}"/>
              </a:ext>
            </a:extLst>
          </p:cNvPr>
          <p:cNvSpPr>
            <a:spLocks noChangeArrowheads="1"/>
          </p:cNvSpPr>
          <p:nvPr/>
        </p:nvSpPr>
        <p:spPr bwMode="auto">
          <a:xfrm>
            <a:off x="5832475" y="1848007"/>
            <a:ext cx="160338" cy="93662"/>
          </a:xfrm>
          <a:prstGeom prst="can">
            <a:avLst>
              <a:gd name="adj" fmla="val 25000"/>
            </a:avLst>
          </a:prstGeom>
          <a:gradFill rotWithShape="1">
            <a:gsLst>
              <a:gs pos="0">
                <a:schemeClr val="bg2"/>
              </a:gs>
              <a:gs pos="50000">
                <a:schemeClr val="bg2">
                  <a:gamma/>
                  <a:shade val="46275"/>
                  <a:invGamma/>
                </a:schemeClr>
              </a:gs>
              <a:gs pos="100000">
                <a:schemeClr val="bg2"/>
              </a:gs>
            </a:gsLst>
            <a:lin ang="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sp>
        <p:nvSpPr>
          <p:cNvPr id="10294" name="Line 54">
            <a:extLst>
              <a:ext uri="{FF2B5EF4-FFF2-40B4-BE49-F238E27FC236}">
                <a16:creationId xmlns:a16="http://schemas.microsoft.com/office/drawing/2014/main" id="{9AF84591-62E5-A43A-722D-5E0AA1BB0E3E}"/>
              </a:ext>
            </a:extLst>
          </p:cNvPr>
          <p:cNvSpPr>
            <a:spLocks noChangeShapeType="1"/>
          </p:cNvSpPr>
          <p:nvPr/>
        </p:nvSpPr>
        <p:spPr bwMode="auto">
          <a:xfrm flipH="1" flipV="1">
            <a:off x="6738939" y="2837019"/>
            <a:ext cx="1936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95" name="Line 55">
            <a:extLst>
              <a:ext uri="{FF2B5EF4-FFF2-40B4-BE49-F238E27FC236}">
                <a16:creationId xmlns:a16="http://schemas.microsoft.com/office/drawing/2014/main" id="{6522574C-ED11-1ABE-F270-2A82F957D4D6}"/>
              </a:ext>
            </a:extLst>
          </p:cNvPr>
          <p:cNvSpPr>
            <a:spLocks noChangeShapeType="1"/>
          </p:cNvSpPr>
          <p:nvPr/>
        </p:nvSpPr>
        <p:spPr bwMode="auto">
          <a:xfrm flipV="1">
            <a:off x="6932613" y="2803683"/>
            <a:ext cx="106362" cy="338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96" name="AutoShape 56">
            <a:extLst>
              <a:ext uri="{FF2B5EF4-FFF2-40B4-BE49-F238E27FC236}">
                <a16:creationId xmlns:a16="http://schemas.microsoft.com/office/drawing/2014/main" id="{371A10F1-C45B-3CBE-6671-8687581FAD99}"/>
              </a:ext>
            </a:extLst>
          </p:cNvPr>
          <p:cNvSpPr>
            <a:spLocks noChangeArrowheads="1"/>
          </p:cNvSpPr>
          <p:nvPr/>
        </p:nvSpPr>
        <p:spPr bwMode="auto">
          <a:xfrm>
            <a:off x="7623176" y="3437094"/>
            <a:ext cx="244475" cy="273050"/>
          </a:xfrm>
          <a:prstGeom prst="irregularSeal1">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297" name="Line 57">
            <a:extLst>
              <a:ext uri="{FF2B5EF4-FFF2-40B4-BE49-F238E27FC236}">
                <a16:creationId xmlns:a16="http://schemas.microsoft.com/office/drawing/2014/main" id="{E087577D-B06E-0529-1C96-FBADF6C4D045}"/>
              </a:ext>
            </a:extLst>
          </p:cNvPr>
          <p:cNvSpPr>
            <a:spLocks noChangeShapeType="1"/>
          </p:cNvSpPr>
          <p:nvPr/>
        </p:nvSpPr>
        <p:spPr bwMode="auto">
          <a:xfrm flipH="1">
            <a:off x="6005513" y="2721132"/>
            <a:ext cx="69850" cy="492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298" name="Line 58">
            <a:extLst>
              <a:ext uri="{FF2B5EF4-FFF2-40B4-BE49-F238E27FC236}">
                <a16:creationId xmlns:a16="http://schemas.microsoft.com/office/drawing/2014/main" id="{41E79E3C-AB5E-F94F-D2F3-DD2CABBEA3EE}"/>
              </a:ext>
            </a:extLst>
          </p:cNvPr>
          <p:cNvSpPr>
            <a:spLocks noChangeShapeType="1"/>
          </p:cNvSpPr>
          <p:nvPr/>
        </p:nvSpPr>
        <p:spPr bwMode="auto">
          <a:xfrm>
            <a:off x="5953125" y="2714782"/>
            <a:ext cx="76200" cy="746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299" name="Line 59">
            <a:extLst>
              <a:ext uri="{FF2B5EF4-FFF2-40B4-BE49-F238E27FC236}">
                <a16:creationId xmlns:a16="http://schemas.microsoft.com/office/drawing/2014/main" id="{8A62E053-591A-E104-2D60-79218276FB06}"/>
              </a:ext>
            </a:extLst>
          </p:cNvPr>
          <p:cNvSpPr>
            <a:spLocks noChangeShapeType="1"/>
          </p:cNvSpPr>
          <p:nvPr/>
        </p:nvSpPr>
        <p:spPr bwMode="auto">
          <a:xfrm flipH="1">
            <a:off x="6005513" y="2689382"/>
            <a:ext cx="19050" cy="1000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0" name="Line 60">
            <a:extLst>
              <a:ext uri="{FF2B5EF4-FFF2-40B4-BE49-F238E27FC236}">
                <a16:creationId xmlns:a16="http://schemas.microsoft.com/office/drawing/2014/main" id="{5703817F-7CFF-FCA5-4653-E2748184632D}"/>
              </a:ext>
            </a:extLst>
          </p:cNvPr>
          <p:cNvSpPr>
            <a:spLocks noChangeShapeType="1"/>
          </p:cNvSpPr>
          <p:nvPr/>
        </p:nvSpPr>
        <p:spPr bwMode="auto">
          <a:xfrm flipH="1">
            <a:off x="6034088" y="2694145"/>
            <a:ext cx="69850" cy="492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1" name="Line 61">
            <a:extLst>
              <a:ext uri="{FF2B5EF4-FFF2-40B4-BE49-F238E27FC236}">
                <a16:creationId xmlns:a16="http://schemas.microsoft.com/office/drawing/2014/main" id="{8C589A55-325C-41A0-FD18-1651681B6092}"/>
              </a:ext>
            </a:extLst>
          </p:cNvPr>
          <p:cNvSpPr>
            <a:spLocks noChangeShapeType="1"/>
          </p:cNvSpPr>
          <p:nvPr/>
        </p:nvSpPr>
        <p:spPr bwMode="auto">
          <a:xfrm>
            <a:off x="5861050" y="2670332"/>
            <a:ext cx="76200" cy="746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2" name="Line 62">
            <a:extLst>
              <a:ext uri="{FF2B5EF4-FFF2-40B4-BE49-F238E27FC236}">
                <a16:creationId xmlns:a16="http://schemas.microsoft.com/office/drawing/2014/main" id="{109343A8-CDCA-7EE3-BC83-D61F81219E5D}"/>
              </a:ext>
            </a:extLst>
          </p:cNvPr>
          <p:cNvSpPr>
            <a:spLocks noChangeShapeType="1"/>
          </p:cNvSpPr>
          <p:nvPr/>
        </p:nvSpPr>
        <p:spPr bwMode="auto">
          <a:xfrm flipH="1">
            <a:off x="5913438" y="2644932"/>
            <a:ext cx="19050" cy="1000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3" name="Line 63">
            <a:extLst>
              <a:ext uri="{FF2B5EF4-FFF2-40B4-BE49-F238E27FC236}">
                <a16:creationId xmlns:a16="http://schemas.microsoft.com/office/drawing/2014/main" id="{53FF0CE1-8B85-6F3E-E22E-C3199E06E559}"/>
              </a:ext>
            </a:extLst>
          </p:cNvPr>
          <p:cNvSpPr>
            <a:spLocks noChangeShapeType="1"/>
          </p:cNvSpPr>
          <p:nvPr/>
        </p:nvSpPr>
        <p:spPr bwMode="auto">
          <a:xfrm>
            <a:off x="5870575" y="2795745"/>
            <a:ext cx="76200" cy="746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4" name="Line 64">
            <a:extLst>
              <a:ext uri="{FF2B5EF4-FFF2-40B4-BE49-F238E27FC236}">
                <a16:creationId xmlns:a16="http://schemas.microsoft.com/office/drawing/2014/main" id="{B81A31E9-E221-3A07-8DDD-9C3586869F3E}"/>
              </a:ext>
            </a:extLst>
          </p:cNvPr>
          <p:cNvSpPr>
            <a:spLocks noChangeShapeType="1"/>
          </p:cNvSpPr>
          <p:nvPr/>
        </p:nvSpPr>
        <p:spPr bwMode="auto">
          <a:xfrm flipH="1">
            <a:off x="5965825" y="2767170"/>
            <a:ext cx="19050" cy="1000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5" name="Line 65">
            <a:extLst>
              <a:ext uri="{FF2B5EF4-FFF2-40B4-BE49-F238E27FC236}">
                <a16:creationId xmlns:a16="http://schemas.microsoft.com/office/drawing/2014/main" id="{B5C509A2-783B-6B3E-A662-4A41301178CF}"/>
              </a:ext>
            </a:extLst>
          </p:cNvPr>
          <p:cNvSpPr>
            <a:spLocks noChangeShapeType="1"/>
          </p:cNvSpPr>
          <p:nvPr/>
        </p:nvSpPr>
        <p:spPr bwMode="auto">
          <a:xfrm flipH="1">
            <a:off x="5997575" y="2792570"/>
            <a:ext cx="69850" cy="492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6" name="Line 66">
            <a:extLst>
              <a:ext uri="{FF2B5EF4-FFF2-40B4-BE49-F238E27FC236}">
                <a16:creationId xmlns:a16="http://schemas.microsoft.com/office/drawing/2014/main" id="{0161A4DD-A203-0704-5E30-96050B6FE1BA}"/>
              </a:ext>
            </a:extLst>
          </p:cNvPr>
          <p:cNvSpPr>
            <a:spLocks noChangeShapeType="1"/>
          </p:cNvSpPr>
          <p:nvPr/>
        </p:nvSpPr>
        <p:spPr bwMode="auto">
          <a:xfrm>
            <a:off x="5945188" y="2786220"/>
            <a:ext cx="76200" cy="746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7" name="Line 67">
            <a:extLst>
              <a:ext uri="{FF2B5EF4-FFF2-40B4-BE49-F238E27FC236}">
                <a16:creationId xmlns:a16="http://schemas.microsoft.com/office/drawing/2014/main" id="{1E97C156-510F-7611-D86D-601A15EB6123}"/>
              </a:ext>
            </a:extLst>
          </p:cNvPr>
          <p:cNvSpPr>
            <a:spLocks noChangeShapeType="1"/>
          </p:cNvSpPr>
          <p:nvPr/>
        </p:nvSpPr>
        <p:spPr bwMode="auto">
          <a:xfrm flipH="1">
            <a:off x="5997575" y="2760820"/>
            <a:ext cx="19050" cy="1000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8" name="Line 68">
            <a:extLst>
              <a:ext uri="{FF2B5EF4-FFF2-40B4-BE49-F238E27FC236}">
                <a16:creationId xmlns:a16="http://schemas.microsoft.com/office/drawing/2014/main" id="{74314599-AD6B-8A03-3556-853CD4AF7E5B}"/>
              </a:ext>
            </a:extLst>
          </p:cNvPr>
          <p:cNvSpPr>
            <a:spLocks noChangeShapeType="1"/>
          </p:cNvSpPr>
          <p:nvPr/>
        </p:nvSpPr>
        <p:spPr bwMode="auto">
          <a:xfrm flipH="1">
            <a:off x="5870575" y="2781457"/>
            <a:ext cx="19050" cy="1000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09" name="Line 69">
            <a:extLst>
              <a:ext uri="{FF2B5EF4-FFF2-40B4-BE49-F238E27FC236}">
                <a16:creationId xmlns:a16="http://schemas.microsoft.com/office/drawing/2014/main" id="{92ED6782-13A6-44DF-5066-B002EDF5333D}"/>
              </a:ext>
            </a:extLst>
          </p:cNvPr>
          <p:cNvSpPr>
            <a:spLocks noChangeShapeType="1"/>
          </p:cNvSpPr>
          <p:nvPr/>
        </p:nvSpPr>
        <p:spPr bwMode="auto">
          <a:xfrm flipH="1">
            <a:off x="6026150" y="2765582"/>
            <a:ext cx="69850" cy="492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0" name="Line 70">
            <a:extLst>
              <a:ext uri="{FF2B5EF4-FFF2-40B4-BE49-F238E27FC236}">
                <a16:creationId xmlns:a16="http://schemas.microsoft.com/office/drawing/2014/main" id="{84964D6F-F2F8-EF0E-565F-8ABDE1395E64}"/>
              </a:ext>
            </a:extLst>
          </p:cNvPr>
          <p:cNvSpPr>
            <a:spLocks noChangeShapeType="1"/>
          </p:cNvSpPr>
          <p:nvPr/>
        </p:nvSpPr>
        <p:spPr bwMode="auto">
          <a:xfrm>
            <a:off x="5954713" y="2722720"/>
            <a:ext cx="76200" cy="746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1" name="Line 71">
            <a:extLst>
              <a:ext uri="{FF2B5EF4-FFF2-40B4-BE49-F238E27FC236}">
                <a16:creationId xmlns:a16="http://schemas.microsoft.com/office/drawing/2014/main" id="{75D0AD15-E91A-33CD-0523-35FFF853BB05}"/>
              </a:ext>
            </a:extLst>
          </p:cNvPr>
          <p:cNvSpPr>
            <a:spLocks noChangeShapeType="1"/>
          </p:cNvSpPr>
          <p:nvPr/>
        </p:nvSpPr>
        <p:spPr bwMode="auto">
          <a:xfrm flipH="1">
            <a:off x="6007100" y="2697320"/>
            <a:ext cx="19050" cy="1000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2" name="Line 72">
            <a:extLst>
              <a:ext uri="{FF2B5EF4-FFF2-40B4-BE49-F238E27FC236}">
                <a16:creationId xmlns:a16="http://schemas.microsoft.com/office/drawing/2014/main" id="{FD9DD6CE-95B6-C119-68BF-1A9B79A0489A}"/>
              </a:ext>
            </a:extLst>
          </p:cNvPr>
          <p:cNvSpPr>
            <a:spLocks noChangeShapeType="1"/>
          </p:cNvSpPr>
          <p:nvPr/>
        </p:nvSpPr>
        <p:spPr bwMode="auto">
          <a:xfrm flipH="1">
            <a:off x="5822950" y="2770345"/>
            <a:ext cx="69850" cy="492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3" name="Line 73">
            <a:extLst>
              <a:ext uri="{FF2B5EF4-FFF2-40B4-BE49-F238E27FC236}">
                <a16:creationId xmlns:a16="http://schemas.microsoft.com/office/drawing/2014/main" id="{B47FD2BF-057E-3C92-EF22-7F390051D1C5}"/>
              </a:ext>
            </a:extLst>
          </p:cNvPr>
          <p:cNvSpPr>
            <a:spLocks noChangeShapeType="1"/>
          </p:cNvSpPr>
          <p:nvPr/>
        </p:nvSpPr>
        <p:spPr bwMode="auto">
          <a:xfrm flipH="1">
            <a:off x="5959475" y="2689382"/>
            <a:ext cx="69850" cy="4921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4" name="Line 74">
            <a:extLst>
              <a:ext uri="{FF2B5EF4-FFF2-40B4-BE49-F238E27FC236}">
                <a16:creationId xmlns:a16="http://schemas.microsoft.com/office/drawing/2014/main" id="{EA22A2FA-2296-B8E4-9027-895EBF1C4AA2}"/>
              </a:ext>
            </a:extLst>
          </p:cNvPr>
          <p:cNvSpPr>
            <a:spLocks noChangeShapeType="1"/>
          </p:cNvSpPr>
          <p:nvPr/>
        </p:nvSpPr>
        <p:spPr bwMode="auto">
          <a:xfrm flipH="1">
            <a:off x="5832475" y="2706845"/>
            <a:ext cx="69850" cy="4921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10315" name="Line 75">
            <a:extLst>
              <a:ext uri="{FF2B5EF4-FFF2-40B4-BE49-F238E27FC236}">
                <a16:creationId xmlns:a16="http://schemas.microsoft.com/office/drawing/2014/main" id="{3B97FBD8-E703-3D07-94CA-B5B4BE7805AE}"/>
              </a:ext>
            </a:extLst>
          </p:cNvPr>
          <p:cNvSpPr>
            <a:spLocks noChangeShapeType="1"/>
          </p:cNvSpPr>
          <p:nvPr/>
        </p:nvSpPr>
        <p:spPr bwMode="auto">
          <a:xfrm flipH="1">
            <a:off x="5935663" y="2651283"/>
            <a:ext cx="50800" cy="66675"/>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grpSp>
        <p:nvGrpSpPr>
          <p:cNvPr id="7" name="Group 81">
            <a:extLst>
              <a:ext uri="{FF2B5EF4-FFF2-40B4-BE49-F238E27FC236}">
                <a16:creationId xmlns:a16="http://schemas.microsoft.com/office/drawing/2014/main" id="{88E6DF4F-A73A-0962-5233-FC13DD68FD69}"/>
              </a:ext>
            </a:extLst>
          </p:cNvPr>
          <p:cNvGrpSpPr>
            <a:grpSpLocks/>
          </p:cNvGrpSpPr>
          <p:nvPr/>
        </p:nvGrpSpPr>
        <p:grpSpPr bwMode="auto">
          <a:xfrm>
            <a:off x="5800726" y="2605245"/>
            <a:ext cx="250825" cy="250825"/>
            <a:chOff x="2768" y="1700"/>
            <a:chExt cx="158" cy="158"/>
          </a:xfrm>
        </p:grpSpPr>
        <p:sp>
          <p:nvSpPr>
            <p:cNvPr id="8300" name="Line 82">
              <a:extLst>
                <a:ext uri="{FF2B5EF4-FFF2-40B4-BE49-F238E27FC236}">
                  <a16:creationId xmlns:a16="http://schemas.microsoft.com/office/drawing/2014/main" id="{FB87FF1E-73F1-C130-584C-436A28D3D999}"/>
                </a:ext>
              </a:extLst>
            </p:cNvPr>
            <p:cNvSpPr>
              <a:spLocks noChangeShapeType="1"/>
            </p:cNvSpPr>
            <p:nvPr/>
          </p:nvSpPr>
          <p:spPr bwMode="auto">
            <a:xfrm flipH="1">
              <a:off x="2774" y="1733"/>
              <a:ext cx="4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1" name="Line 83">
              <a:extLst>
                <a:ext uri="{FF2B5EF4-FFF2-40B4-BE49-F238E27FC236}">
                  <a16:creationId xmlns:a16="http://schemas.microsoft.com/office/drawing/2014/main" id="{BF2F44AD-24D8-4BBE-BDC4-686F5CEE645E}"/>
                </a:ext>
              </a:extLst>
            </p:cNvPr>
            <p:cNvSpPr>
              <a:spLocks noChangeShapeType="1"/>
            </p:cNvSpPr>
            <p:nvPr/>
          </p:nvSpPr>
          <p:spPr bwMode="auto">
            <a:xfrm>
              <a:off x="2818" y="1780"/>
              <a:ext cx="18" cy="3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2" name="Line 84">
              <a:extLst>
                <a:ext uri="{FF2B5EF4-FFF2-40B4-BE49-F238E27FC236}">
                  <a16:creationId xmlns:a16="http://schemas.microsoft.com/office/drawing/2014/main" id="{A36D56B2-EFBD-82CF-D1DE-B84753CCB3D3}"/>
                </a:ext>
              </a:extLst>
            </p:cNvPr>
            <p:cNvSpPr>
              <a:spLocks noChangeShapeType="1"/>
            </p:cNvSpPr>
            <p:nvPr/>
          </p:nvSpPr>
          <p:spPr bwMode="auto">
            <a:xfrm flipH="1">
              <a:off x="2849" y="1781"/>
              <a:ext cx="6" cy="4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3" name="Line 85">
              <a:extLst>
                <a:ext uri="{FF2B5EF4-FFF2-40B4-BE49-F238E27FC236}">
                  <a16:creationId xmlns:a16="http://schemas.microsoft.com/office/drawing/2014/main" id="{F8F30ADA-A795-C9D2-FE05-D5072B55A85E}"/>
                </a:ext>
              </a:extLst>
            </p:cNvPr>
            <p:cNvSpPr>
              <a:spLocks noChangeShapeType="1"/>
            </p:cNvSpPr>
            <p:nvPr/>
          </p:nvSpPr>
          <p:spPr bwMode="auto">
            <a:xfrm>
              <a:off x="2892" y="1789"/>
              <a:ext cx="24"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4" name="Line 86">
              <a:extLst>
                <a:ext uri="{FF2B5EF4-FFF2-40B4-BE49-F238E27FC236}">
                  <a16:creationId xmlns:a16="http://schemas.microsoft.com/office/drawing/2014/main" id="{6DF867E6-00DD-814D-D299-CB927BE88744}"/>
                </a:ext>
              </a:extLst>
            </p:cNvPr>
            <p:cNvSpPr>
              <a:spLocks noChangeShapeType="1"/>
            </p:cNvSpPr>
            <p:nvPr/>
          </p:nvSpPr>
          <p:spPr bwMode="auto">
            <a:xfrm>
              <a:off x="2858" y="1761"/>
              <a:ext cx="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5" name="Line 87">
              <a:extLst>
                <a:ext uri="{FF2B5EF4-FFF2-40B4-BE49-F238E27FC236}">
                  <a16:creationId xmlns:a16="http://schemas.microsoft.com/office/drawing/2014/main" id="{40E39967-C241-1627-4D85-FDFFC5469CBD}"/>
                </a:ext>
              </a:extLst>
            </p:cNvPr>
            <p:cNvSpPr>
              <a:spLocks noChangeShapeType="1"/>
            </p:cNvSpPr>
            <p:nvPr/>
          </p:nvSpPr>
          <p:spPr bwMode="auto">
            <a:xfrm flipH="1">
              <a:off x="2812" y="1760"/>
              <a:ext cx="22"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6" name="Line 88">
              <a:extLst>
                <a:ext uri="{FF2B5EF4-FFF2-40B4-BE49-F238E27FC236}">
                  <a16:creationId xmlns:a16="http://schemas.microsoft.com/office/drawing/2014/main" id="{AA6FAD88-FC38-C8BB-DB3D-C9601AFE45CC}"/>
                </a:ext>
              </a:extLst>
            </p:cNvPr>
            <p:cNvSpPr>
              <a:spLocks noChangeShapeType="1"/>
            </p:cNvSpPr>
            <p:nvPr/>
          </p:nvSpPr>
          <p:spPr bwMode="auto">
            <a:xfrm flipH="1">
              <a:off x="2876" y="1741"/>
              <a:ext cx="50" cy="1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7" name="Line 89">
              <a:extLst>
                <a:ext uri="{FF2B5EF4-FFF2-40B4-BE49-F238E27FC236}">
                  <a16:creationId xmlns:a16="http://schemas.microsoft.com/office/drawing/2014/main" id="{25511AAE-B941-23BD-FE0C-7AE2D296BD25}"/>
                </a:ext>
              </a:extLst>
            </p:cNvPr>
            <p:cNvSpPr>
              <a:spLocks noChangeShapeType="1"/>
            </p:cNvSpPr>
            <p:nvPr/>
          </p:nvSpPr>
          <p:spPr bwMode="auto">
            <a:xfrm flipH="1">
              <a:off x="2866" y="1784"/>
              <a:ext cx="16"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8" name="Line 90">
              <a:extLst>
                <a:ext uri="{FF2B5EF4-FFF2-40B4-BE49-F238E27FC236}">
                  <a16:creationId xmlns:a16="http://schemas.microsoft.com/office/drawing/2014/main" id="{F8307071-69E1-D8EF-8BFC-66CA86A716EF}"/>
                </a:ext>
              </a:extLst>
            </p:cNvPr>
            <p:cNvSpPr>
              <a:spLocks noChangeShapeType="1"/>
            </p:cNvSpPr>
            <p:nvPr/>
          </p:nvSpPr>
          <p:spPr bwMode="auto">
            <a:xfrm>
              <a:off x="2829" y="1810"/>
              <a:ext cx="19"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09" name="Line 91">
              <a:extLst>
                <a:ext uri="{FF2B5EF4-FFF2-40B4-BE49-F238E27FC236}">
                  <a16:creationId xmlns:a16="http://schemas.microsoft.com/office/drawing/2014/main" id="{CDCC50E9-F63E-2ABD-0A8B-83170C806609}"/>
                </a:ext>
              </a:extLst>
            </p:cNvPr>
            <p:cNvSpPr>
              <a:spLocks noChangeShapeType="1"/>
            </p:cNvSpPr>
            <p:nvPr/>
          </p:nvSpPr>
          <p:spPr bwMode="auto">
            <a:xfrm>
              <a:off x="2810" y="1766"/>
              <a:ext cx="50" cy="2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0" name="Line 92">
              <a:extLst>
                <a:ext uri="{FF2B5EF4-FFF2-40B4-BE49-F238E27FC236}">
                  <a16:creationId xmlns:a16="http://schemas.microsoft.com/office/drawing/2014/main" id="{C1941CD2-519C-B583-7145-41FF7886EBF9}"/>
                </a:ext>
              </a:extLst>
            </p:cNvPr>
            <p:cNvSpPr>
              <a:spLocks noChangeShapeType="1"/>
            </p:cNvSpPr>
            <p:nvPr/>
          </p:nvSpPr>
          <p:spPr bwMode="auto">
            <a:xfrm flipH="1">
              <a:off x="2806" y="1755"/>
              <a:ext cx="22" cy="3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1" name="Line 93">
              <a:extLst>
                <a:ext uri="{FF2B5EF4-FFF2-40B4-BE49-F238E27FC236}">
                  <a16:creationId xmlns:a16="http://schemas.microsoft.com/office/drawing/2014/main" id="{7395DCD7-B9AB-0D3D-8EED-F0D2D0EC5070}"/>
                </a:ext>
              </a:extLst>
            </p:cNvPr>
            <p:cNvSpPr>
              <a:spLocks noChangeShapeType="1"/>
            </p:cNvSpPr>
            <p:nvPr/>
          </p:nvSpPr>
          <p:spPr bwMode="auto">
            <a:xfrm>
              <a:off x="2883" y="1790"/>
              <a:ext cx="5"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2" name="Line 94">
              <a:extLst>
                <a:ext uri="{FF2B5EF4-FFF2-40B4-BE49-F238E27FC236}">
                  <a16:creationId xmlns:a16="http://schemas.microsoft.com/office/drawing/2014/main" id="{91CD8714-9EB4-42C1-1CF4-9CF368BB6C68}"/>
                </a:ext>
              </a:extLst>
            </p:cNvPr>
            <p:cNvSpPr>
              <a:spLocks noChangeShapeType="1"/>
            </p:cNvSpPr>
            <p:nvPr/>
          </p:nvSpPr>
          <p:spPr bwMode="auto">
            <a:xfrm>
              <a:off x="2844" y="1771"/>
              <a:ext cx="32"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3" name="Line 95">
              <a:extLst>
                <a:ext uri="{FF2B5EF4-FFF2-40B4-BE49-F238E27FC236}">
                  <a16:creationId xmlns:a16="http://schemas.microsoft.com/office/drawing/2014/main" id="{D3BB7EF8-DEB7-38F1-8E45-1F88FFAE3A8A}"/>
                </a:ext>
              </a:extLst>
            </p:cNvPr>
            <p:cNvSpPr>
              <a:spLocks noChangeShapeType="1"/>
            </p:cNvSpPr>
            <p:nvPr/>
          </p:nvSpPr>
          <p:spPr bwMode="auto">
            <a:xfrm flipH="1">
              <a:off x="2864" y="1779"/>
              <a:ext cx="44"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4" name="Line 96">
              <a:extLst>
                <a:ext uri="{FF2B5EF4-FFF2-40B4-BE49-F238E27FC236}">
                  <a16:creationId xmlns:a16="http://schemas.microsoft.com/office/drawing/2014/main" id="{71348846-936F-A122-6C7D-F4437202579A}"/>
                </a:ext>
              </a:extLst>
            </p:cNvPr>
            <p:cNvSpPr>
              <a:spLocks noChangeShapeType="1"/>
            </p:cNvSpPr>
            <p:nvPr/>
          </p:nvSpPr>
          <p:spPr bwMode="auto">
            <a:xfrm>
              <a:off x="2834" y="1803"/>
              <a:ext cx="40" cy="3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5" name="Line 97">
              <a:extLst>
                <a:ext uri="{FF2B5EF4-FFF2-40B4-BE49-F238E27FC236}">
                  <a16:creationId xmlns:a16="http://schemas.microsoft.com/office/drawing/2014/main" id="{00EBDA16-57A2-2C87-7CAB-8F3CA4E53E2A}"/>
                </a:ext>
              </a:extLst>
            </p:cNvPr>
            <p:cNvSpPr>
              <a:spLocks noChangeShapeType="1"/>
            </p:cNvSpPr>
            <p:nvPr/>
          </p:nvSpPr>
          <p:spPr bwMode="auto">
            <a:xfrm flipH="1">
              <a:off x="2844" y="1775"/>
              <a:ext cx="32" cy="5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6" name="Line 98">
              <a:extLst>
                <a:ext uri="{FF2B5EF4-FFF2-40B4-BE49-F238E27FC236}">
                  <a16:creationId xmlns:a16="http://schemas.microsoft.com/office/drawing/2014/main" id="{22EE728A-A8C0-7C8F-BCD6-A5DEFC955FEE}"/>
                </a:ext>
              </a:extLst>
            </p:cNvPr>
            <p:cNvSpPr>
              <a:spLocks noChangeShapeType="1"/>
            </p:cNvSpPr>
            <p:nvPr/>
          </p:nvSpPr>
          <p:spPr bwMode="auto">
            <a:xfrm flipH="1">
              <a:off x="2768" y="1700"/>
              <a:ext cx="4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7" name="Line 99">
              <a:extLst>
                <a:ext uri="{FF2B5EF4-FFF2-40B4-BE49-F238E27FC236}">
                  <a16:creationId xmlns:a16="http://schemas.microsoft.com/office/drawing/2014/main" id="{8FDF3C76-FC7A-EC9C-0243-46AAF767959B}"/>
                </a:ext>
              </a:extLst>
            </p:cNvPr>
            <p:cNvSpPr>
              <a:spLocks noChangeShapeType="1"/>
            </p:cNvSpPr>
            <p:nvPr/>
          </p:nvSpPr>
          <p:spPr bwMode="auto">
            <a:xfrm>
              <a:off x="2812" y="1747"/>
              <a:ext cx="18" cy="3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8" name="Line 100">
              <a:extLst>
                <a:ext uri="{FF2B5EF4-FFF2-40B4-BE49-F238E27FC236}">
                  <a16:creationId xmlns:a16="http://schemas.microsoft.com/office/drawing/2014/main" id="{9AE19337-D3FD-3CE1-87DF-A30062EEDAED}"/>
                </a:ext>
              </a:extLst>
            </p:cNvPr>
            <p:cNvSpPr>
              <a:spLocks noChangeShapeType="1"/>
            </p:cNvSpPr>
            <p:nvPr/>
          </p:nvSpPr>
          <p:spPr bwMode="auto">
            <a:xfrm flipH="1">
              <a:off x="2864" y="1784"/>
              <a:ext cx="6" cy="4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19" name="Line 101">
              <a:extLst>
                <a:ext uri="{FF2B5EF4-FFF2-40B4-BE49-F238E27FC236}">
                  <a16:creationId xmlns:a16="http://schemas.microsoft.com/office/drawing/2014/main" id="{71D49E70-C1D8-9AEF-8C93-CA9B55760226}"/>
                </a:ext>
              </a:extLst>
            </p:cNvPr>
            <p:cNvSpPr>
              <a:spLocks noChangeShapeType="1"/>
            </p:cNvSpPr>
            <p:nvPr/>
          </p:nvSpPr>
          <p:spPr bwMode="auto">
            <a:xfrm>
              <a:off x="2886" y="1756"/>
              <a:ext cx="24"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0" name="Line 102">
              <a:extLst>
                <a:ext uri="{FF2B5EF4-FFF2-40B4-BE49-F238E27FC236}">
                  <a16:creationId xmlns:a16="http://schemas.microsoft.com/office/drawing/2014/main" id="{50EF6E6F-7BC3-7443-C2F7-0128D8E7AA30}"/>
                </a:ext>
              </a:extLst>
            </p:cNvPr>
            <p:cNvSpPr>
              <a:spLocks noChangeShapeType="1"/>
            </p:cNvSpPr>
            <p:nvPr/>
          </p:nvSpPr>
          <p:spPr bwMode="auto">
            <a:xfrm>
              <a:off x="2852" y="1728"/>
              <a:ext cx="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1" name="Line 103">
              <a:extLst>
                <a:ext uri="{FF2B5EF4-FFF2-40B4-BE49-F238E27FC236}">
                  <a16:creationId xmlns:a16="http://schemas.microsoft.com/office/drawing/2014/main" id="{E7C0C2C1-14D5-34A8-A0E5-4440B75DCFF9}"/>
                </a:ext>
              </a:extLst>
            </p:cNvPr>
            <p:cNvSpPr>
              <a:spLocks noChangeShapeType="1"/>
            </p:cNvSpPr>
            <p:nvPr/>
          </p:nvSpPr>
          <p:spPr bwMode="auto">
            <a:xfrm flipH="1">
              <a:off x="2824" y="1790"/>
              <a:ext cx="22"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2" name="Line 104">
              <a:extLst>
                <a:ext uri="{FF2B5EF4-FFF2-40B4-BE49-F238E27FC236}">
                  <a16:creationId xmlns:a16="http://schemas.microsoft.com/office/drawing/2014/main" id="{92853280-EA03-4755-21DC-FE802E257978}"/>
                </a:ext>
              </a:extLst>
            </p:cNvPr>
            <p:cNvSpPr>
              <a:spLocks noChangeShapeType="1"/>
            </p:cNvSpPr>
            <p:nvPr/>
          </p:nvSpPr>
          <p:spPr bwMode="auto">
            <a:xfrm flipH="1">
              <a:off x="2870" y="1708"/>
              <a:ext cx="50" cy="1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3" name="Line 105">
              <a:extLst>
                <a:ext uri="{FF2B5EF4-FFF2-40B4-BE49-F238E27FC236}">
                  <a16:creationId xmlns:a16="http://schemas.microsoft.com/office/drawing/2014/main" id="{EDFFD3AF-8E17-0DFF-5415-F673AAA75984}"/>
                </a:ext>
              </a:extLst>
            </p:cNvPr>
            <p:cNvSpPr>
              <a:spLocks noChangeShapeType="1"/>
            </p:cNvSpPr>
            <p:nvPr/>
          </p:nvSpPr>
          <p:spPr bwMode="auto">
            <a:xfrm flipH="1">
              <a:off x="2878" y="1814"/>
              <a:ext cx="16"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4" name="Line 106">
              <a:extLst>
                <a:ext uri="{FF2B5EF4-FFF2-40B4-BE49-F238E27FC236}">
                  <a16:creationId xmlns:a16="http://schemas.microsoft.com/office/drawing/2014/main" id="{FE0F8B49-F23A-CD21-220B-8733C886A4CD}"/>
                </a:ext>
              </a:extLst>
            </p:cNvPr>
            <p:cNvSpPr>
              <a:spLocks noChangeShapeType="1"/>
            </p:cNvSpPr>
            <p:nvPr/>
          </p:nvSpPr>
          <p:spPr bwMode="auto">
            <a:xfrm>
              <a:off x="2820" y="1777"/>
              <a:ext cx="2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5" name="Line 107">
              <a:extLst>
                <a:ext uri="{FF2B5EF4-FFF2-40B4-BE49-F238E27FC236}">
                  <a16:creationId xmlns:a16="http://schemas.microsoft.com/office/drawing/2014/main" id="{03B52EAC-1D4D-8F61-7CCF-3E8B9A21635A}"/>
                </a:ext>
              </a:extLst>
            </p:cNvPr>
            <p:cNvSpPr>
              <a:spLocks noChangeShapeType="1"/>
            </p:cNvSpPr>
            <p:nvPr/>
          </p:nvSpPr>
          <p:spPr bwMode="auto">
            <a:xfrm>
              <a:off x="2822" y="1796"/>
              <a:ext cx="50" cy="2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6" name="Line 108">
              <a:extLst>
                <a:ext uri="{FF2B5EF4-FFF2-40B4-BE49-F238E27FC236}">
                  <a16:creationId xmlns:a16="http://schemas.microsoft.com/office/drawing/2014/main" id="{29A16AFC-E282-E1A9-0893-FD09D600B756}"/>
                </a:ext>
              </a:extLst>
            </p:cNvPr>
            <p:cNvSpPr>
              <a:spLocks noChangeShapeType="1"/>
            </p:cNvSpPr>
            <p:nvPr/>
          </p:nvSpPr>
          <p:spPr bwMode="auto">
            <a:xfrm flipH="1">
              <a:off x="2806" y="1713"/>
              <a:ext cx="22" cy="3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7" name="Line 109">
              <a:extLst>
                <a:ext uri="{FF2B5EF4-FFF2-40B4-BE49-F238E27FC236}">
                  <a16:creationId xmlns:a16="http://schemas.microsoft.com/office/drawing/2014/main" id="{C0CAEBE7-9F7D-DAA7-733A-C49CA4246487}"/>
                </a:ext>
              </a:extLst>
            </p:cNvPr>
            <p:cNvSpPr>
              <a:spLocks noChangeShapeType="1"/>
            </p:cNvSpPr>
            <p:nvPr/>
          </p:nvSpPr>
          <p:spPr bwMode="auto">
            <a:xfrm flipH="1">
              <a:off x="2816" y="1783"/>
              <a:ext cx="32" cy="4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8" name="Line 110">
              <a:extLst>
                <a:ext uri="{FF2B5EF4-FFF2-40B4-BE49-F238E27FC236}">
                  <a16:creationId xmlns:a16="http://schemas.microsoft.com/office/drawing/2014/main" id="{E60954BD-BF55-B425-AB4D-870565D587C5}"/>
                </a:ext>
              </a:extLst>
            </p:cNvPr>
            <p:cNvSpPr>
              <a:spLocks noChangeShapeType="1"/>
            </p:cNvSpPr>
            <p:nvPr/>
          </p:nvSpPr>
          <p:spPr bwMode="auto">
            <a:xfrm>
              <a:off x="2838" y="1706"/>
              <a:ext cx="2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29" name="Line 111">
              <a:extLst>
                <a:ext uri="{FF2B5EF4-FFF2-40B4-BE49-F238E27FC236}">
                  <a16:creationId xmlns:a16="http://schemas.microsoft.com/office/drawing/2014/main" id="{F565F352-DD3E-312B-5E12-E40C1619A971}"/>
                </a:ext>
              </a:extLst>
            </p:cNvPr>
            <p:cNvSpPr>
              <a:spLocks noChangeShapeType="1"/>
            </p:cNvSpPr>
            <p:nvPr/>
          </p:nvSpPr>
          <p:spPr bwMode="auto">
            <a:xfrm>
              <a:off x="2838" y="1738"/>
              <a:ext cx="32"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30" name="Line 112">
              <a:extLst>
                <a:ext uri="{FF2B5EF4-FFF2-40B4-BE49-F238E27FC236}">
                  <a16:creationId xmlns:a16="http://schemas.microsoft.com/office/drawing/2014/main" id="{FA12A8EB-55D0-C63B-6E4C-AACAEDFBCF84}"/>
                </a:ext>
              </a:extLst>
            </p:cNvPr>
            <p:cNvSpPr>
              <a:spLocks noChangeShapeType="1"/>
            </p:cNvSpPr>
            <p:nvPr/>
          </p:nvSpPr>
          <p:spPr bwMode="auto">
            <a:xfrm flipH="1">
              <a:off x="2834" y="1722"/>
              <a:ext cx="44"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31" name="Line 113">
              <a:extLst>
                <a:ext uri="{FF2B5EF4-FFF2-40B4-BE49-F238E27FC236}">
                  <a16:creationId xmlns:a16="http://schemas.microsoft.com/office/drawing/2014/main" id="{E0D4BB11-C18A-2D06-9726-002F6F418350}"/>
                </a:ext>
              </a:extLst>
            </p:cNvPr>
            <p:cNvSpPr>
              <a:spLocks noChangeShapeType="1"/>
            </p:cNvSpPr>
            <p:nvPr/>
          </p:nvSpPr>
          <p:spPr bwMode="auto">
            <a:xfrm>
              <a:off x="2813" y="1737"/>
              <a:ext cx="40" cy="3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332" name="Line 114">
              <a:extLst>
                <a:ext uri="{FF2B5EF4-FFF2-40B4-BE49-F238E27FC236}">
                  <a16:creationId xmlns:a16="http://schemas.microsoft.com/office/drawing/2014/main" id="{109AC923-E16A-1A25-3C49-20F2A49A49DA}"/>
                </a:ext>
              </a:extLst>
            </p:cNvPr>
            <p:cNvSpPr>
              <a:spLocks noChangeShapeType="1"/>
            </p:cNvSpPr>
            <p:nvPr/>
          </p:nvSpPr>
          <p:spPr bwMode="auto">
            <a:xfrm flipH="1">
              <a:off x="2838" y="1742"/>
              <a:ext cx="32" cy="5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grpSp>
      <p:grpSp>
        <p:nvGrpSpPr>
          <p:cNvPr id="25" name="Group 115">
            <a:extLst>
              <a:ext uri="{FF2B5EF4-FFF2-40B4-BE49-F238E27FC236}">
                <a16:creationId xmlns:a16="http://schemas.microsoft.com/office/drawing/2014/main" id="{D8EADD48-2029-C8F3-164B-235888A39251}"/>
              </a:ext>
            </a:extLst>
          </p:cNvPr>
          <p:cNvGrpSpPr>
            <a:grpSpLocks/>
          </p:cNvGrpSpPr>
          <p:nvPr/>
        </p:nvGrpSpPr>
        <p:grpSpPr bwMode="auto">
          <a:xfrm>
            <a:off x="5773739" y="2290920"/>
            <a:ext cx="250825" cy="250825"/>
            <a:chOff x="2768" y="1700"/>
            <a:chExt cx="158" cy="158"/>
          </a:xfrm>
        </p:grpSpPr>
        <p:sp>
          <p:nvSpPr>
            <p:cNvPr id="8267" name="Line 116">
              <a:extLst>
                <a:ext uri="{FF2B5EF4-FFF2-40B4-BE49-F238E27FC236}">
                  <a16:creationId xmlns:a16="http://schemas.microsoft.com/office/drawing/2014/main" id="{97451451-F868-12CC-1904-084C7B986B32}"/>
                </a:ext>
              </a:extLst>
            </p:cNvPr>
            <p:cNvSpPr>
              <a:spLocks noChangeShapeType="1"/>
            </p:cNvSpPr>
            <p:nvPr/>
          </p:nvSpPr>
          <p:spPr bwMode="auto">
            <a:xfrm flipH="1">
              <a:off x="2774" y="1733"/>
              <a:ext cx="4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68" name="Line 117">
              <a:extLst>
                <a:ext uri="{FF2B5EF4-FFF2-40B4-BE49-F238E27FC236}">
                  <a16:creationId xmlns:a16="http://schemas.microsoft.com/office/drawing/2014/main" id="{2C4F14DB-59AB-859C-3C6A-E7553CE31653}"/>
                </a:ext>
              </a:extLst>
            </p:cNvPr>
            <p:cNvSpPr>
              <a:spLocks noChangeShapeType="1"/>
            </p:cNvSpPr>
            <p:nvPr/>
          </p:nvSpPr>
          <p:spPr bwMode="auto">
            <a:xfrm>
              <a:off x="2818" y="1780"/>
              <a:ext cx="18" cy="3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69" name="Line 118">
              <a:extLst>
                <a:ext uri="{FF2B5EF4-FFF2-40B4-BE49-F238E27FC236}">
                  <a16:creationId xmlns:a16="http://schemas.microsoft.com/office/drawing/2014/main" id="{D2F0E68D-49A4-4C6B-26A2-0A866676AE42}"/>
                </a:ext>
              </a:extLst>
            </p:cNvPr>
            <p:cNvSpPr>
              <a:spLocks noChangeShapeType="1"/>
            </p:cNvSpPr>
            <p:nvPr/>
          </p:nvSpPr>
          <p:spPr bwMode="auto">
            <a:xfrm flipH="1">
              <a:off x="2849" y="1781"/>
              <a:ext cx="6" cy="4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0" name="Line 119">
              <a:extLst>
                <a:ext uri="{FF2B5EF4-FFF2-40B4-BE49-F238E27FC236}">
                  <a16:creationId xmlns:a16="http://schemas.microsoft.com/office/drawing/2014/main" id="{077FB7DE-811E-BB52-8B97-C13DADB6E190}"/>
                </a:ext>
              </a:extLst>
            </p:cNvPr>
            <p:cNvSpPr>
              <a:spLocks noChangeShapeType="1"/>
            </p:cNvSpPr>
            <p:nvPr/>
          </p:nvSpPr>
          <p:spPr bwMode="auto">
            <a:xfrm>
              <a:off x="2892" y="1789"/>
              <a:ext cx="24"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1" name="Line 120">
              <a:extLst>
                <a:ext uri="{FF2B5EF4-FFF2-40B4-BE49-F238E27FC236}">
                  <a16:creationId xmlns:a16="http://schemas.microsoft.com/office/drawing/2014/main" id="{552B96A4-135B-73B2-0C2B-5E1E39811458}"/>
                </a:ext>
              </a:extLst>
            </p:cNvPr>
            <p:cNvSpPr>
              <a:spLocks noChangeShapeType="1"/>
            </p:cNvSpPr>
            <p:nvPr/>
          </p:nvSpPr>
          <p:spPr bwMode="auto">
            <a:xfrm>
              <a:off x="2858" y="1761"/>
              <a:ext cx="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2" name="Line 121">
              <a:extLst>
                <a:ext uri="{FF2B5EF4-FFF2-40B4-BE49-F238E27FC236}">
                  <a16:creationId xmlns:a16="http://schemas.microsoft.com/office/drawing/2014/main" id="{B1539715-9122-A566-1309-FA8CCA646DF6}"/>
                </a:ext>
              </a:extLst>
            </p:cNvPr>
            <p:cNvSpPr>
              <a:spLocks noChangeShapeType="1"/>
            </p:cNvSpPr>
            <p:nvPr/>
          </p:nvSpPr>
          <p:spPr bwMode="auto">
            <a:xfrm flipH="1">
              <a:off x="2812" y="1760"/>
              <a:ext cx="22"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3" name="Line 122">
              <a:extLst>
                <a:ext uri="{FF2B5EF4-FFF2-40B4-BE49-F238E27FC236}">
                  <a16:creationId xmlns:a16="http://schemas.microsoft.com/office/drawing/2014/main" id="{8DEA8FC7-5921-0F0C-B4DE-61CCD77AC30A}"/>
                </a:ext>
              </a:extLst>
            </p:cNvPr>
            <p:cNvSpPr>
              <a:spLocks noChangeShapeType="1"/>
            </p:cNvSpPr>
            <p:nvPr/>
          </p:nvSpPr>
          <p:spPr bwMode="auto">
            <a:xfrm flipH="1">
              <a:off x="2876" y="1741"/>
              <a:ext cx="50" cy="1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4" name="Line 123">
              <a:extLst>
                <a:ext uri="{FF2B5EF4-FFF2-40B4-BE49-F238E27FC236}">
                  <a16:creationId xmlns:a16="http://schemas.microsoft.com/office/drawing/2014/main" id="{A3D9806F-5C9B-9E7B-9BE7-419FD3D853A0}"/>
                </a:ext>
              </a:extLst>
            </p:cNvPr>
            <p:cNvSpPr>
              <a:spLocks noChangeShapeType="1"/>
            </p:cNvSpPr>
            <p:nvPr/>
          </p:nvSpPr>
          <p:spPr bwMode="auto">
            <a:xfrm flipH="1">
              <a:off x="2866" y="1784"/>
              <a:ext cx="16"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5" name="Line 124">
              <a:extLst>
                <a:ext uri="{FF2B5EF4-FFF2-40B4-BE49-F238E27FC236}">
                  <a16:creationId xmlns:a16="http://schemas.microsoft.com/office/drawing/2014/main" id="{7E06C6E5-02E4-5DEF-CE06-9ED590489073}"/>
                </a:ext>
              </a:extLst>
            </p:cNvPr>
            <p:cNvSpPr>
              <a:spLocks noChangeShapeType="1"/>
            </p:cNvSpPr>
            <p:nvPr/>
          </p:nvSpPr>
          <p:spPr bwMode="auto">
            <a:xfrm>
              <a:off x="2829" y="1810"/>
              <a:ext cx="19"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6" name="Line 125">
              <a:extLst>
                <a:ext uri="{FF2B5EF4-FFF2-40B4-BE49-F238E27FC236}">
                  <a16:creationId xmlns:a16="http://schemas.microsoft.com/office/drawing/2014/main" id="{4CB8CFB5-64AC-17E9-1196-D921FD471587}"/>
                </a:ext>
              </a:extLst>
            </p:cNvPr>
            <p:cNvSpPr>
              <a:spLocks noChangeShapeType="1"/>
            </p:cNvSpPr>
            <p:nvPr/>
          </p:nvSpPr>
          <p:spPr bwMode="auto">
            <a:xfrm>
              <a:off x="2810" y="1766"/>
              <a:ext cx="50" cy="2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7" name="Line 126">
              <a:extLst>
                <a:ext uri="{FF2B5EF4-FFF2-40B4-BE49-F238E27FC236}">
                  <a16:creationId xmlns:a16="http://schemas.microsoft.com/office/drawing/2014/main" id="{50DC4A99-65CA-A8A9-4DF0-DACC2EDD109D}"/>
                </a:ext>
              </a:extLst>
            </p:cNvPr>
            <p:cNvSpPr>
              <a:spLocks noChangeShapeType="1"/>
            </p:cNvSpPr>
            <p:nvPr/>
          </p:nvSpPr>
          <p:spPr bwMode="auto">
            <a:xfrm flipH="1">
              <a:off x="2806" y="1755"/>
              <a:ext cx="22" cy="3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8" name="Line 127">
              <a:extLst>
                <a:ext uri="{FF2B5EF4-FFF2-40B4-BE49-F238E27FC236}">
                  <a16:creationId xmlns:a16="http://schemas.microsoft.com/office/drawing/2014/main" id="{C60328AD-C759-9857-49CB-B42124C4DC88}"/>
                </a:ext>
              </a:extLst>
            </p:cNvPr>
            <p:cNvSpPr>
              <a:spLocks noChangeShapeType="1"/>
            </p:cNvSpPr>
            <p:nvPr/>
          </p:nvSpPr>
          <p:spPr bwMode="auto">
            <a:xfrm>
              <a:off x="2883" y="1790"/>
              <a:ext cx="5"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79" name="Line 128">
              <a:extLst>
                <a:ext uri="{FF2B5EF4-FFF2-40B4-BE49-F238E27FC236}">
                  <a16:creationId xmlns:a16="http://schemas.microsoft.com/office/drawing/2014/main" id="{B376288C-DB65-463B-ECE9-031272908829}"/>
                </a:ext>
              </a:extLst>
            </p:cNvPr>
            <p:cNvSpPr>
              <a:spLocks noChangeShapeType="1"/>
            </p:cNvSpPr>
            <p:nvPr/>
          </p:nvSpPr>
          <p:spPr bwMode="auto">
            <a:xfrm>
              <a:off x="2844" y="1771"/>
              <a:ext cx="32"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0" name="Line 129">
              <a:extLst>
                <a:ext uri="{FF2B5EF4-FFF2-40B4-BE49-F238E27FC236}">
                  <a16:creationId xmlns:a16="http://schemas.microsoft.com/office/drawing/2014/main" id="{BE0465BF-24E7-E8BC-C6A0-4D0054A6F683}"/>
                </a:ext>
              </a:extLst>
            </p:cNvPr>
            <p:cNvSpPr>
              <a:spLocks noChangeShapeType="1"/>
            </p:cNvSpPr>
            <p:nvPr/>
          </p:nvSpPr>
          <p:spPr bwMode="auto">
            <a:xfrm flipH="1">
              <a:off x="2864" y="1779"/>
              <a:ext cx="44"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1" name="Line 130">
              <a:extLst>
                <a:ext uri="{FF2B5EF4-FFF2-40B4-BE49-F238E27FC236}">
                  <a16:creationId xmlns:a16="http://schemas.microsoft.com/office/drawing/2014/main" id="{1313422E-0F14-8DAD-269F-877461DB7786}"/>
                </a:ext>
              </a:extLst>
            </p:cNvPr>
            <p:cNvSpPr>
              <a:spLocks noChangeShapeType="1"/>
            </p:cNvSpPr>
            <p:nvPr/>
          </p:nvSpPr>
          <p:spPr bwMode="auto">
            <a:xfrm>
              <a:off x="2834" y="1803"/>
              <a:ext cx="40" cy="3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2" name="Line 131">
              <a:extLst>
                <a:ext uri="{FF2B5EF4-FFF2-40B4-BE49-F238E27FC236}">
                  <a16:creationId xmlns:a16="http://schemas.microsoft.com/office/drawing/2014/main" id="{F130A186-AC34-2E1E-DA29-6FBB43655F7B}"/>
                </a:ext>
              </a:extLst>
            </p:cNvPr>
            <p:cNvSpPr>
              <a:spLocks noChangeShapeType="1"/>
            </p:cNvSpPr>
            <p:nvPr/>
          </p:nvSpPr>
          <p:spPr bwMode="auto">
            <a:xfrm flipH="1">
              <a:off x="2844" y="1775"/>
              <a:ext cx="32" cy="5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3" name="Line 132">
              <a:extLst>
                <a:ext uri="{FF2B5EF4-FFF2-40B4-BE49-F238E27FC236}">
                  <a16:creationId xmlns:a16="http://schemas.microsoft.com/office/drawing/2014/main" id="{B5FBA58A-60CD-261A-9D69-2C65680EFA55}"/>
                </a:ext>
              </a:extLst>
            </p:cNvPr>
            <p:cNvSpPr>
              <a:spLocks noChangeShapeType="1"/>
            </p:cNvSpPr>
            <p:nvPr/>
          </p:nvSpPr>
          <p:spPr bwMode="auto">
            <a:xfrm flipH="1">
              <a:off x="2768" y="1700"/>
              <a:ext cx="4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4" name="Line 133">
              <a:extLst>
                <a:ext uri="{FF2B5EF4-FFF2-40B4-BE49-F238E27FC236}">
                  <a16:creationId xmlns:a16="http://schemas.microsoft.com/office/drawing/2014/main" id="{B90E278B-4F85-3A68-D31A-2D515A270D6A}"/>
                </a:ext>
              </a:extLst>
            </p:cNvPr>
            <p:cNvSpPr>
              <a:spLocks noChangeShapeType="1"/>
            </p:cNvSpPr>
            <p:nvPr/>
          </p:nvSpPr>
          <p:spPr bwMode="auto">
            <a:xfrm>
              <a:off x="2812" y="1747"/>
              <a:ext cx="18" cy="3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5" name="Line 134">
              <a:extLst>
                <a:ext uri="{FF2B5EF4-FFF2-40B4-BE49-F238E27FC236}">
                  <a16:creationId xmlns:a16="http://schemas.microsoft.com/office/drawing/2014/main" id="{EFE664F9-7390-61D6-9C93-C4B1219FD5BB}"/>
                </a:ext>
              </a:extLst>
            </p:cNvPr>
            <p:cNvSpPr>
              <a:spLocks noChangeShapeType="1"/>
            </p:cNvSpPr>
            <p:nvPr/>
          </p:nvSpPr>
          <p:spPr bwMode="auto">
            <a:xfrm flipH="1">
              <a:off x="2864" y="1784"/>
              <a:ext cx="6" cy="4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6" name="Line 135">
              <a:extLst>
                <a:ext uri="{FF2B5EF4-FFF2-40B4-BE49-F238E27FC236}">
                  <a16:creationId xmlns:a16="http://schemas.microsoft.com/office/drawing/2014/main" id="{8DEE03C7-0D7D-8A50-DC4B-050FDF15A10E}"/>
                </a:ext>
              </a:extLst>
            </p:cNvPr>
            <p:cNvSpPr>
              <a:spLocks noChangeShapeType="1"/>
            </p:cNvSpPr>
            <p:nvPr/>
          </p:nvSpPr>
          <p:spPr bwMode="auto">
            <a:xfrm>
              <a:off x="2886" y="1756"/>
              <a:ext cx="24"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7" name="Line 136">
              <a:extLst>
                <a:ext uri="{FF2B5EF4-FFF2-40B4-BE49-F238E27FC236}">
                  <a16:creationId xmlns:a16="http://schemas.microsoft.com/office/drawing/2014/main" id="{3B2A010D-4001-617D-2B14-BF74B2CDA5AC}"/>
                </a:ext>
              </a:extLst>
            </p:cNvPr>
            <p:cNvSpPr>
              <a:spLocks noChangeShapeType="1"/>
            </p:cNvSpPr>
            <p:nvPr/>
          </p:nvSpPr>
          <p:spPr bwMode="auto">
            <a:xfrm>
              <a:off x="2852" y="1728"/>
              <a:ext cx="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8" name="Line 137">
              <a:extLst>
                <a:ext uri="{FF2B5EF4-FFF2-40B4-BE49-F238E27FC236}">
                  <a16:creationId xmlns:a16="http://schemas.microsoft.com/office/drawing/2014/main" id="{5B1A0998-FC8F-5D6E-E1EC-D04CCC002902}"/>
                </a:ext>
              </a:extLst>
            </p:cNvPr>
            <p:cNvSpPr>
              <a:spLocks noChangeShapeType="1"/>
            </p:cNvSpPr>
            <p:nvPr/>
          </p:nvSpPr>
          <p:spPr bwMode="auto">
            <a:xfrm flipH="1">
              <a:off x="2824" y="1790"/>
              <a:ext cx="22"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89" name="Line 138">
              <a:extLst>
                <a:ext uri="{FF2B5EF4-FFF2-40B4-BE49-F238E27FC236}">
                  <a16:creationId xmlns:a16="http://schemas.microsoft.com/office/drawing/2014/main" id="{895EFC40-6E57-2C3A-F9C7-FD542E4ED88E}"/>
                </a:ext>
              </a:extLst>
            </p:cNvPr>
            <p:cNvSpPr>
              <a:spLocks noChangeShapeType="1"/>
            </p:cNvSpPr>
            <p:nvPr/>
          </p:nvSpPr>
          <p:spPr bwMode="auto">
            <a:xfrm flipH="1">
              <a:off x="2870" y="1708"/>
              <a:ext cx="50" cy="1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0" name="Line 139">
              <a:extLst>
                <a:ext uri="{FF2B5EF4-FFF2-40B4-BE49-F238E27FC236}">
                  <a16:creationId xmlns:a16="http://schemas.microsoft.com/office/drawing/2014/main" id="{940FD8A0-5D59-9C00-79F5-570044C56EC6}"/>
                </a:ext>
              </a:extLst>
            </p:cNvPr>
            <p:cNvSpPr>
              <a:spLocks noChangeShapeType="1"/>
            </p:cNvSpPr>
            <p:nvPr/>
          </p:nvSpPr>
          <p:spPr bwMode="auto">
            <a:xfrm flipH="1">
              <a:off x="2878" y="1814"/>
              <a:ext cx="16" cy="4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1" name="Line 140">
              <a:extLst>
                <a:ext uri="{FF2B5EF4-FFF2-40B4-BE49-F238E27FC236}">
                  <a16:creationId xmlns:a16="http://schemas.microsoft.com/office/drawing/2014/main" id="{7FEE7D09-CA69-1065-04FC-7E2BA764D669}"/>
                </a:ext>
              </a:extLst>
            </p:cNvPr>
            <p:cNvSpPr>
              <a:spLocks noChangeShapeType="1"/>
            </p:cNvSpPr>
            <p:nvPr/>
          </p:nvSpPr>
          <p:spPr bwMode="auto">
            <a:xfrm>
              <a:off x="2820" y="1777"/>
              <a:ext cx="22" cy="3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2" name="Line 141">
              <a:extLst>
                <a:ext uri="{FF2B5EF4-FFF2-40B4-BE49-F238E27FC236}">
                  <a16:creationId xmlns:a16="http://schemas.microsoft.com/office/drawing/2014/main" id="{69F94EBA-5718-A696-6FE3-CFB2A271FA80}"/>
                </a:ext>
              </a:extLst>
            </p:cNvPr>
            <p:cNvSpPr>
              <a:spLocks noChangeShapeType="1"/>
            </p:cNvSpPr>
            <p:nvPr/>
          </p:nvSpPr>
          <p:spPr bwMode="auto">
            <a:xfrm>
              <a:off x="2822" y="1796"/>
              <a:ext cx="50" cy="2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3" name="Line 142">
              <a:extLst>
                <a:ext uri="{FF2B5EF4-FFF2-40B4-BE49-F238E27FC236}">
                  <a16:creationId xmlns:a16="http://schemas.microsoft.com/office/drawing/2014/main" id="{3A3FC8A8-517F-685E-E42D-46EA4B079E1E}"/>
                </a:ext>
              </a:extLst>
            </p:cNvPr>
            <p:cNvSpPr>
              <a:spLocks noChangeShapeType="1"/>
            </p:cNvSpPr>
            <p:nvPr/>
          </p:nvSpPr>
          <p:spPr bwMode="auto">
            <a:xfrm flipH="1">
              <a:off x="2806" y="1713"/>
              <a:ext cx="22" cy="3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4" name="Line 143">
              <a:extLst>
                <a:ext uri="{FF2B5EF4-FFF2-40B4-BE49-F238E27FC236}">
                  <a16:creationId xmlns:a16="http://schemas.microsoft.com/office/drawing/2014/main" id="{AE85367E-91B9-2167-48DE-CE7A0E74161B}"/>
                </a:ext>
              </a:extLst>
            </p:cNvPr>
            <p:cNvSpPr>
              <a:spLocks noChangeShapeType="1"/>
            </p:cNvSpPr>
            <p:nvPr/>
          </p:nvSpPr>
          <p:spPr bwMode="auto">
            <a:xfrm flipH="1">
              <a:off x="2816" y="1783"/>
              <a:ext cx="32" cy="42"/>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5" name="Line 144">
              <a:extLst>
                <a:ext uri="{FF2B5EF4-FFF2-40B4-BE49-F238E27FC236}">
                  <a16:creationId xmlns:a16="http://schemas.microsoft.com/office/drawing/2014/main" id="{8311026D-B04F-EFC0-E208-A3A1472F803B}"/>
                </a:ext>
              </a:extLst>
            </p:cNvPr>
            <p:cNvSpPr>
              <a:spLocks noChangeShapeType="1"/>
            </p:cNvSpPr>
            <p:nvPr/>
          </p:nvSpPr>
          <p:spPr bwMode="auto">
            <a:xfrm>
              <a:off x="2838" y="1706"/>
              <a:ext cx="20" cy="38"/>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6" name="Line 145">
              <a:extLst>
                <a:ext uri="{FF2B5EF4-FFF2-40B4-BE49-F238E27FC236}">
                  <a16:creationId xmlns:a16="http://schemas.microsoft.com/office/drawing/2014/main" id="{945A2E06-B62D-6855-02D8-FD91FB2E7B3D}"/>
                </a:ext>
              </a:extLst>
            </p:cNvPr>
            <p:cNvSpPr>
              <a:spLocks noChangeShapeType="1"/>
            </p:cNvSpPr>
            <p:nvPr/>
          </p:nvSpPr>
          <p:spPr bwMode="auto">
            <a:xfrm>
              <a:off x="2838" y="1738"/>
              <a:ext cx="32"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7" name="Line 146">
              <a:extLst>
                <a:ext uri="{FF2B5EF4-FFF2-40B4-BE49-F238E27FC236}">
                  <a16:creationId xmlns:a16="http://schemas.microsoft.com/office/drawing/2014/main" id="{D4CB6832-9DB1-855F-7AFD-85FF51B431B3}"/>
                </a:ext>
              </a:extLst>
            </p:cNvPr>
            <p:cNvSpPr>
              <a:spLocks noChangeShapeType="1"/>
            </p:cNvSpPr>
            <p:nvPr/>
          </p:nvSpPr>
          <p:spPr bwMode="auto">
            <a:xfrm flipH="1">
              <a:off x="2834" y="1722"/>
              <a:ext cx="44" cy="26"/>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8" name="Line 147">
              <a:extLst>
                <a:ext uri="{FF2B5EF4-FFF2-40B4-BE49-F238E27FC236}">
                  <a16:creationId xmlns:a16="http://schemas.microsoft.com/office/drawing/2014/main" id="{25F8A9A3-EBFC-542E-EB3F-FE947D72B3C4}"/>
                </a:ext>
              </a:extLst>
            </p:cNvPr>
            <p:cNvSpPr>
              <a:spLocks noChangeShapeType="1"/>
            </p:cNvSpPr>
            <p:nvPr/>
          </p:nvSpPr>
          <p:spPr bwMode="auto">
            <a:xfrm>
              <a:off x="2813" y="1737"/>
              <a:ext cx="40" cy="3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99" name="Line 148">
              <a:extLst>
                <a:ext uri="{FF2B5EF4-FFF2-40B4-BE49-F238E27FC236}">
                  <a16:creationId xmlns:a16="http://schemas.microsoft.com/office/drawing/2014/main" id="{1C155113-C21E-A96E-45BD-E06C3B612F06}"/>
                </a:ext>
              </a:extLst>
            </p:cNvPr>
            <p:cNvSpPr>
              <a:spLocks noChangeShapeType="1"/>
            </p:cNvSpPr>
            <p:nvPr/>
          </p:nvSpPr>
          <p:spPr bwMode="auto">
            <a:xfrm flipH="1">
              <a:off x="2838" y="1742"/>
              <a:ext cx="32" cy="54"/>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grpSp>
      <p:sp>
        <p:nvSpPr>
          <p:cNvPr id="10389" name="Oval 149">
            <a:extLst>
              <a:ext uri="{FF2B5EF4-FFF2-40B4-BE49-F238E27FC236}">
                <a16:creationId xmlns:a16="http://schemas.microsoft.com/office/drawing/2014/main" id="{F572D084-871B-FD40-6564-ED81D3B89E71}"/>
              </a:ext>
            </a:extLst>
          </p:cNvPr>
          <p:cNvSpPr>
            <a:spLocks noChangeArrowheads="1"/>
          </p:cNvSpPr>
          <p:nvPr/>
        </p:nvSpPr>
        <p:spPr bwMode="auto">
          <a:xfrm>
            <a:off x="5253039" y="2067082"/>
            <a:ext cx="60325" cy="63500"/>
          </a:xfrm>
          <a:prstGeom prst="ellipse">
            <a:avLst/>
          </a:prstGeom>
          <a:gradFill rotWithShape="1">
            <a:gsLst>
              <a:gs pos="0">
                <a:schemeClr val="accent1"/>
              </a:gs>
              <a:gs pos="50000">
                <a:schemeClr val="accent1">
                  <a:gamma/>
                  <a:shade val="46275"/>
                  <a:invGamma/>
                </a:schemeClr>
              </a:gs>
              <a:gs pos="100000">
                <a:schemeClr val="accent1"/>
              </a:gs>
            </a:gsLst>
            <a:lin ang="5400000" scaled="1"/>
          </a:gradFill>
          <a:ln w="9525">
            <a:solidFill>
              <a:schemeClr val="tx1"/>
            </a:solidFill>
            <a:round/>
            <a:headEnd/>
            <a:tailEnd/>
          </a:ln>
          <a:effectLst/>
        </p:spPr>
        <p:txBody>
          <a:bodyPr wrap="none" anchor="ctr"/>
          <a:lstStyle/>
          <a:p>
            <a:pPr algn="ctr" eaLnBrk="1" hangingPunct="1">
              <a:defRPr/>
            </a:pPr>
            <a:endParaRPr lang="en-US">
              <a:latin typeface="Arial" charset="0"/>
            </a:endParaRPr>
          </a:p>
        </p:txBody>
      </p:sp>
      <p:grpSp>
        <p:nvGrpSpPr>
          <p:cNvPr id="27" name="Group 166">
            <a:extLst>
              <a:ext uri="{FF2B5EF4-FFF2-40B4-BE49-F238E27FC236}">
                <a16:creationId xmlns:a16="http://schemas.microsoft.com/office/drawing/2014/main" id="{93A22514-D2A8-FB21-DE19-18D6DD255B47}"/>
              </a:ext>
            </a:extLst>
          </p:cNvPr>
          <p:cNvGrpSpPr>
            <a:grpSpLocks/>
          </p:cNvGrpSpPr>
          <p:nvPr/>
        </p:nvGrpSpPr>
        <p:grpSpPr bwMode="auto">
          <a:xfrm>
            <a:off x="5749926" y="2654458"/>
            <a:ext cx="252413" cy="142875"/>
            <a:chOff x="2858" y="2328"/>
            <a:chExt cx="159" cy="90"/>
          </a:xfrm>
        </p:grpSpPr>
        <p:sp>
          <p:nvSpPr>
            <p:cNvPr id="8238" name="Line 167">
              <a:extLst>
                <a:ext uri="{FF2B5EF4-FFF2-40B4-BE49-F238E27FC236}">
                  <a16:creationId xmlns:a16="http://schemas.microsoft.com/office/drawing/2014/main" id="{855F58BA-3A41-EFB9-3BA8-CF448D2C9498}"/>
                </a:ext>
              </a:extLst>
            </p:cNvPr>
            <p:cNvSpPr>
              <a:spLocks noChangeShapeType="1"/>
            </p:cNvSpPr>
            <p:nvPr/>
          </p:nvSpPr>
          <p:spPr bwMode="auto">
            <a:xfrm flipH="1">
              <a:off x="2973" y="2348"/>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39" name="Line 168">
              <a:extLst>
                <a:ext uri="{FF2B5EF4-FFF2-40B4-BE49-F238E27FC236}">
                  <a16:creationId xmlns:a16="http://schemas.microsoft.com/office/drawing/2014/main" id="{500EE2E7-1F8D-4E2A-536B-EE81411D3FB7}"/>
                </a:ext>
              </a:extLst>
            </p:cNvPr>
            <p:cNvSpPr>
              <a:spLocks noChangeShapeType="1"/>
            </p:cNvSpPr>
            <p:nvPr/>
          </p:nvSpPr>
          <p:spPr bwMode="auto">
            <a:xfrm>
              <a:off x="2940" y="2344"/>
              <a:ext cx="48" cy="4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0" name="Line 169">
              <a:extLst>
                <a:ext uri="{FF2B5EF4-FFF2-40B4-BE49-F238E27FC236}">
                  <a16:creationId xmlns:a16="http://schemas.microsoft.com/office/drawing/2014/main" id="{CC8B3A9A-7409-15C4-1F68-241641A0909B}"/>
                </a:ext>
              </a:extLst>
            </p:cNvPr>
            <p:cNvSpPr>
              <a:spLocks noChangeShapeType="1"/>
            </p:cNvSpPr>
            <p:nvPr/>
          </p:nvSpPr>
          <p:spPr bwMode="auto">
            <a:xfrm flipH="1">
              <a:off x="2973" y="2328"/>
              <a:ext cx="12" cy="6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1" name="Line 170">
              <a:extLst>
                <a:ext uri="{FF2B5EF4-FFF2-40B4-BE49-F238E27FC236}">
                  <a16:creationId xmlns:a16="http://schemas.microsoft.com/office/drawing/2014/main" id="{7C896620-596B-719D-8A62-A8D270DC2676}"/>
                </a:ext>
              </a:extLst>
            </p:cNvPr>
            <p:cNvSpPr>
              <a:spLocks noChangeShapeType="1"/>
            </p:cNvSpPr>
            <p:nvPr/>
          </p:nvSpPr>
          <p:spPr bwMode="auto">
            <a:xfrm flipH="1">
              <a:off x="2893" y="2335"/>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2" name="Line 171">
              <a:extLst>
                <a:ext uri="{FF2B5EF4-FFF2-40B4-BE49-F238E27FC236}">
                  <a16:creationId xmlns:a16="http://schemas.microsoft.com/office/drawing/2014/main" id="{ED46F24A-C8E9-986B-241F-5D14A9072E83}"/>
                </a:ext>
              </a:extLst>
            </p:cNvPr>
            <p:cNvSpPr>
              <a:spLocks noChangeShapeType="1"/>
            </p:cNvSpPr>
            <p:nvPr/>
          </p:nvSpPr>
          <p:spPr bwMode="auto">
            <a:xfrm flipH="1">
              <a:off x="2900" y="2355"/>
              <a:ext cx="12" cy="6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3" name="Line 172">
              <a:extLst>
                <a:ext uri="{FF2B5EF4-FFF2-40B4-BE49-F238E27FC236}">
                  <a16:creationId xmlns:a16="http://schemas.microsoft.com/office/drawing/2014/main" id="{FD5E8CE9-1EE8-DCF6-A5DB-87BABCEBEDB2}"/>
                </a:ext>
              </a:extLst>
            </p:cNvPr>
            <p:cNvSpPr>
              <a:spLocks noChangeShapeType="1"/>
            </p:cNvSpPr>
            <p:nvPr/>
          </p:nvSpPr>
          <p:spPr bwMode="auto">
            <a:xfrm flipH="1">
              <a:off x="2920" y="2371"/>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4" name="Line 173">
              <a:extLst>
                <a:ext uri="{FF2B5EF4-FFF2-40B4-BE49-F238E27FC236}">
                  <a16:creationId xmlns:a16="http://schemas.microsoft.com/office/drawing/2014/main" id="{1EF97684-2AC0-9978-CC91-B6EA25838F82}"/>
                </a:ext>
              </a:extLst>
            </p:cNvPr>
            <p:cNvSpPr>
              <a:spLocks noChangeShapeType="1"/>
            </p:cNvSpPr>
            <p:nvPr/>
          </p:nvSpPr>
          <p:spPr bwMode="auto">
            <a:xfrm>
              <a:off x="2887" y="2367"/>
              <a:ext cx="48" cy="4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5" name="Line 174">
              <a:extLst>
                <a:ext uri="{FF2B5EF4-FFF2-40B4-BE49-F238E27FC236}">
                  <a16:creationId xmlns:a16="http://schemas.microsoft.com/office/drawing/2014/main" id="{FE853373-166A-F1E5-A124-D33A09DE3483}"/>
                </a:ext>
              </a:extLst>
            </p:cNvPr>
            <p:cNvSpPr>
              <a:spLocks noChangeShapeType="1"/>
            </p:cNvSpPr>
            <p:nvPr/>
          </p:nvSpPr>
          <p:spPr bwMode="auto">
            <a:xfrm flipH="1">
              <a:off x="2920" y="2351"/>
              <a:ext cx="12" cy="6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6" name="Line 175">
              <a:extLst>
                <a:ext uri="{FF2B5EF4-FFF2-40B4-BE49-F238E27FC236}">
                  <a16:creationId xmlns:a16="http://schemas.microsoft.com/office/drawing/2014/main" id="{C6193A56-DD82-8807-1C65-35738D2BBAC7}"/>
                </a:ext>
              </a:extLst>
            </p:cNvPr>
            <p:cNvSpPr>
              <a:spLocks noChangeShapeType="1"/>
            </p:cNvSpPr>
            <p:nvPr/>
          </p:nvSpPr>
          <p:spPr bwMode="auto">
            <a:xfrm flipH="1">
              <a:off x="2938" y="2354"/>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7" name="Line 176">
              <a:extLst>
                <a:ext uri="{FF2B5EF4-FFF2-40B4-BE49-F238E27FC236}">
                  <a16:creationId xmlns:a16="http://schemas.microsoft.com/office/drawing/2014/main" id="{04CBEB8D-0B04-1234-F2E7-6D03CCCC2911}"/>
                </a:ext>
              </a:extLst>
            </p:cNvPr>
            <p:cNvSpPr>
              <a:spLocks noChangeShapeType="1"/>
            </p:cNvSpPr>
            <p:nvPr/>
          </p:nvSpPr>
          <p:spPr bwMode="auto">
            <a:xfrm>
              <a:off x="2941" y="2349"/>
              <a:ext cx="48" cy="47"/>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8" name="Line 177">
              <a:extLst>
                <a:ext uri="{FF2B5EF4-FFF2-40B4-BE49-F238E27FC236}">
                  <a16:creationId xmlns:a16="http://schemas.microsoft.com/office/drawing/2014/main" id="{EDA16A9F-CED1-51F4-141D-CCFC6DBD4097}"/>
                </a:ext>
              </a:extLst>
            </p:cNvPr>
            <p:cNvSpPr>
              <a:spLocks noChangeShapeType="1"/>
            </p:cNvSpPr>
            <p:nvPr/>
          </p:nvSpPr>
          <p:spPr bwMode="auto">
            <a:xfrm flipH="1">
              <a:off x="2974" y="2333"/>
              <a:ext cx="12" cy="63"/>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49" name="Line 178">
              <a:extLst>
                <a:ext uri="{FF2B5EF4-FFF2-40B4-BE49-F238E27FC236}">
                  <a16:creationId xmlns:a16="http://schemas.microsoft.com/office/drawing/2014/main" id="{DAAB86CE-5997-62EF-3592-3EDA8AAD9A19}"/>
                </a:ext>
              </a:extLst>
            </p:cNvPr>
            <p:cNvSpPr>
              <a:spLocks noChangeShapeType="1"/>
            </p:cNvSpPr>
            <p:nvPr/>
          </p:nvSpPr>
          <p:spPr bwMode="auto">
            <a:xfrm flipH="1">
              <a:off x="2858" y="2379"/>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50" name="Line 179">
              <a:extLst>
                <a:ext uri="{FF2B5EF4-FFF2-40B4-BE49-F238E27FC236}">
                  <a16:creationId xmlns:a16="http://schemas.microsoft.com/office/drawing/2014/main" id="{33F59D5E-BE43-5720-B8FC-F20F9C9E3F93}"/>
                </a:ext>
              </a:extLst>
            </p:cNvPr>
            <p:cNvSpPr>
              <a:spLocks noChangeShapeType="1"/>
            </p:cNvSpPr>
            <p:nvPr/>
          </p:nvSpPr>
          <p:spPr bwMode="auto">
            <a:xfrm flipH="1">
              <a:off x="2944" y="2328"/>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sp>
          <p:nvSpPr>
            <p:cNvPr id="8251" name="Line 180">
              <a:extLst>
                <a:ext uri="{FF2B5EF4-FFF2-40B4-BE49-F238E27FC236}">
                  <a16:creationId xmlns:a16="http://schemas.microsoft.com/office/drawing/2014/main" id="{5053EBEB-996D-8423-F562-EB84519767CD}"/>
                </a:ext>
              </a:extLst>
            </p:cNvPr>
            <p:cNvSpPr>
              <a:spLocks noChangeShapeType="1"/>
            </p:cNvSpPr>
            <p:nvPr/>
          </p:nvSpPr>
          <p:spPr bwMode="auto">
            <a:xfrm flipH="1">
              <a:off x="2864" y="2339"/>
              <a:ext cx="44" cy="31"/>
            </a:xfrm>
            <a:prstGeom prst="line">
              <a:avLst/>
            </a:prstGeom>
            <a:noFill/>
            <a:ln w="19050">
              <a:solidFill>
                <a:schemeClr val="tx1"/>
              </a:solidFill>
              <a:round/>
              <a:headEnd type="stealth" w="sm" len="sm"/>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106874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1000"/>
                                        <p:tgtEl>
                                          <p:spTgt spid="10249"/>
                                        </p:tgtEl>
                                      </p:cBhvr>
                                    </p:animEffect>
                                    <p:anim calcmode="lin" valueType="num">
                                      <p:cBhvr>
                                        <p:cTn id="8" dur="1000" fill="hold"/>
                                        <p:tgtEl>
                                          <p:spTgt spid="10249"/>
                                        </p:tgtEl>
                                        <p:attrNameLst>
                                          <p:attrName>ppt_x</p:attrName>
                                        </p:attrNameLst>
                                      </p:cBhvr>
                                      <p:tavLst>
                                        <p:tav tm="0">
                                          <p:val>
                                            <p:strVal val="#ppt_x"/>
                                          </p:val>
                                        </p:tav>
                                        <p:tav tm="100000">
                                          <p:val>
                                            <p:strVal val="#ppt_x"/>
                                          </p:val>
                                        </p:tav>
                                      </p:tavLst>
                                    </p:anim>
                                    <p:anim calcmode="lin" valueType="num">
                                      <p:cBhvr>
                                        <p:cTn id="9" dur="1000" fill="hold"/>
                                        <p:tgtEl>
                                          <p:spTgt spid="1024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85"/>
                                        </p:tgtEl>
                                        <p:attrNameLst>
                                          <p:attrName>style.visibility</p:attrName>
                                        </p:attrNameLst>
                                      </p:cBhvr>
                                      <p:to>
                                        <p:strVal val="visible"/>
                                      </p:to>
                                    </p:set>
                                    <p:animEffect transition="in" filter="fade">
                                      <p:cBhvr>
                                        <p:cTn id="12" dur="1000"/>
                                        <p:tgtEl>
                                          <p:spTgt spid="10285"/>
                                        </p:tgtEl>
                                      </p:cBhvr>
                                    </p:animEffect>
                                    <p:anim calcmode="lin" valueType="num">
                                      <p:cBhvr>
                                        <p:cTn id="13" dur="1000" fill="hold"/>
                                        <p:tgtEl>
                                          <p:spTgt spid="10285"/>
                                        </p:tgtEl>
                                        <p:attrNameLst>
                                          <p:attrName>ppt_x</p:attrName>
                                        </p:attrNameLst>
                                      </p:cBhvr>
                                      <p:tavLst>
                                        <p:tav tm="0">
                                          <p:val>
                                            <p:strVal val="#ppt_x"/>
                                          </p:val>
                                        </p:tav>
                                        <p:tav tm="100000">
                                          <p:val>
                                            <p:strVal val="#ppt_x"/>
                                          </p:val>
                                        </p:tav>
                                      </p:tavLst>
                                    </p:anim>
                                    <p:anim calcmode="lin" valueType="num">
                                      <p:cBhvr>
                                        <p:cTn id="14" dur="1000" fill="hold"/>
                                        <p:tgtEl>
                                          <p:spTgt spid="1028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86"/>
                                        </p:tgtEl>
                                        <p:attrNameLst>
                                          <p:attrName>style.visibility</p:attrName>
                                        </p:attrNameLst>
                                      </p:cBhvr>
                                      <p:to>
                                        <p:strVal val="visible"/>
                                      </p:to>
                                    </p:set>
                                    <p:animEffect transition="in" filter="fade">
                                      <p:cBhvr>
                                        <p:cTn id="17" dur="1000"/>
                                        <p:tgtEl>
                                          <p:spTgt spid="10286"/>
                                        </p:tgtEl>
                                      </p:cBhvr>
                                    </p:animEffect>
                                    <p:anim calcmode="lin" valueType="num">
                                      <p:cBhvr>
                                        <p:cTn id="18" dur="1000" fill="hold"/>
                                        <p:tgtEl>
                                          <p:spTgt spid="10286"/>
                                        </p:tgtEl>
                                        <p:attrNameLst>
                                          <p:attrName>ppt_x</p:attrName>
                                        </p:attrNameLst>
                                      </p:cBhvr>
                                      <p:tavLst>
                                        <p:tav tm="0">
                                          <p:val>
                                            <p:strVal val="#ppt_x"/>
                                          </p:val>
                                        </p:tav>
                                        <p:tav tm="100000">
                                          <p:val>
                                            <p:strVal val="#ppt_x"/>
                                          </p:val>
                                        </p:tav>
                                      </p:tavLst>
                                    </p:anim>
                                    <p:anim calcmode="lin" valueType="num">
                                      <p:cBhvr>
                                        <p:cTn id="19" dur="1000" fill="hold"/>
                                        <p:tgtEl>
                                          <p:spTgt spid="1028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87"/>
                                        </p:tgtEl>
                                        <p:attrNameLst>
                                          <p:attrName>style.visibility</p:attrName>
                                        </p:attrNameLst>
                                      </p:cBhvr>
                                      <p:to>
                                        <p:strVal val="visible"/>
                                      </p:to>
                                    </p:set>
                                    <p:animEffect transition="in" filter="fade">
                                      <p:cBhvr>
                                        <p:cTn id="22" dur="1000"/>
                                        <p:tgtEl>
                                          <p:spTgt spid="10287"/>
                                        </p:tgtEl>
                                      </p:cBhvr>
                                    </p:animEffect>
                                    <p:anim calcmode="lin" valueType="num">
                                      <p:cBhvr>
                                        <p:cTn id="23" dur="1000" fill="hold"/>
                                        <p:tgtEl>
                                          <p:spTgt spid="10287"/>
                                        </p:tgtEl>
                                        <p:attrNameLst>
                                          <p:attrName>ppt_x</p:attrName>
                                        </p:attrNameLst>
                                      </p:cBhvr>
                                      <p:tavLst>
                                        <p:tav tm="0">
                                          <p:val>
                                            <p:strVal val="#ppt_x"/>
                                          </p:val>
                                        </p:tav>
                                        <p:tav tm="100000">
                                          <p:val>
                                            <p:strVal val="#ppt_x"/>
                                          </p:val>
                                        </p:tav>
                                      </p:tavLst>
                                    </p:anim>
                                    <p:anim calcmode="lin" valueType="num">
                                      <p:cBhvr>
                                        <p:cTn id="24" dur="1000" fill="hold"/>
                                        <p:tgtEl>
                                          <p:spTgt spid="1028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0288"/>
                                        </p:tgtEl>
                                        <p:attrNameLst>
                                          <p:attrName>style.visibility</p:attrName>
                                        </p:attrNameLst>
                                      </p:cBhvr>
                                      <p:to>
                                        <p:strVal val="visible"/>
                                      </p:to>
                                    </p:set>
                                    <p:animEffect transition="in" filter="fade">
                                      <p:cBhvr>
                                        <p:cTn id="27" dur="1000"/>
                                        <p:tgtEl>
                                          <p:spTgt spid="10288"/>
                                        </p:tgtEl>
                                      </p:cBhvr>
                                    </p:animEffect>
                                    <p:anim calcmode="lin" valueType="num">
                                      <p:cBhvr>
                                        <p:cTn id="28" dur="1000" fill="hold"/>
                                        <p:tgtEl>
                                          <p:spTgt spid="10288"/>
                                        </p:tgtEl>
                                        <p:attrNameLst>
                                          <p:attrName>ppt_x</p:attrName>
                                        </p:attrNameLst>
                                      </p:cBhvr>
                                      <p:tavLst>
                                        <p:tav tm="0">
                                          <p:val>
                                            <p:strVal val="#ppt_x"/>
                                          </p:val>
                                        </p:tav>
                                        <p:tav tm="100000">
                                          <p:val>
                                            <p:strVal val="#ppt_x"/>
                                          </p:val>
                                        </p:tav>
                                      </p:tavLst>
                                    </p:anim>
                                    <p:anim calcmode="lin" valueType="num">
                                      <p:cBhvr>
                                        <p:cTn id="29" dur="1000" fill="hold"/>
                                        <p:tgtEl>
                                          <p:spTgt spid="1028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0289"/>
                                        </p:tgtEl>
                                        <p:attrNameLst>
                                          <p:attrName>style.visibility</p:attrName>
                                        </p:attrNameLst>
                                      </p:cBhvr>
                                      <p:to>
                                        <p:strVal val="visible"/>
                                      </p:to>
                                    </p:set>
                                    <p:animEffect transition="in" filter="fade">
                                      <p:cBhvr>
                                        <p:cTn id="32" dur="1000"/>
                                        <p:tgtEl>
                                          <p:spTgt spid="10289"/>
                                        </p:tgtEl>
                                      </p:cBhvr>
                                    </p:animEffect>
                                    <p:anim calcmode="lin" valueType="num">
                                      <p:cBhvr>
                                        <p:cTn id="33" dur="1000" fill="hold"/>
                                        <p:tgtEl>
                                          <p:spTgt spid="10289"/>
                                        </p:tgtEl>
                                        <p:attrNameLst>
                                          <p:attrName>ppt_x</p:attrName>
                                        </p:attrNameLst>
                                      </p:cBhvr>
                                      <p:tavLst>
                                        <p:tav tm="0">
                                          <p:val>
                                            <p:strVal val="#ppt_x"/>
                                          </p:val>
                                        </p:tav>
                                        <p:tav tm="100000">
                                          <p:val>
                                            <p:strVal val="#ppt_x"/>
                                          </p:val>
                                        </p:tav>
                                      </p:tavLst>
                                    </p:anim>
                                    <p:anim calcmode="lin" valueType="num">
                                      <p:cBhvr>
                                        <p:cTn id="34" dur="1000" fill="hold"/>
                                        <p:tgtEl>
                                          <p:spTgt spid="1028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0290"/>
                                        </p:tgtEl>
                                        <p:attrNameLst>
                                          <p:attrName>style.visibility</p:attrName>
                                        </p:attrNameLst>
                                      </p:cBhvr>
                                      <p:to>
                                        <p:strVal val="visible"/>
                                      </p:to>
                                    </p:set>
                                    <p:animEffect transition="in" filter="fade">
                                      <p:cBhvr>
                                        <p:cTn id="37" dur="1000"/>
                                        <p:tgtEl>
                                          <p:spTgt spid="10290"/>
                                        </p:tgtEl>
                                      </p:cBhvr>
                                    </p:animEffect>
                                    <p:anim calcmode="lin" valueType="num">
                                      <p:cBhvr>
                                        <p:cTn id="38" dur="1000" fill="hold"/>
                                        <p:tgtEl>
                                          <p:spTgt spid="10290"/>
                                        </p:tgtEl>
                                        <p:attrNameLst>
                                          <p:attrName>ppt_x</p:attrName>
                                        </p:attrNameLst>
                                      </p:cBhvr>
                                      <p:tavLst>
                                        <p:tav tm="0">
                                          <p:val>
                                            <p:strVal val="#ppt_x"/>
                                          </p:val>
                                        </p:tav>
                                        <p:tav tm="100000">
                                          <p:val>
                                            <p:strVal val="#ppt_x"/>
                                          </p:val>
                                        </p:tav>
                                      </p:tavLst>
                                    </p:anim>
                                    <p:anim calcmode="lin" valueType="num">
                                      <p:cBhvr>
                                        <p:cTn id="39" dur="1000" fill="hold"/>
                                        <p:tgtEl>
                                          <p:spTgt spid="10290"/>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0292"/>
                                        </p:tgtEl>
                                        <p:attrNameLst>
                                          <p:attrName>style.visibility</p:attrName>
                                        </p:attrNameLst>
                                      </p:cBhvr>
                                      <p:to>
                                        <p:strVal val="visible"/>
                                      </p:to>
                                    </p:set>
                                    <p:animEffect transition="in" filter="fade">
                                      <p:cBhvr>
                                        <p:cTn id="42" dur="1000"/>
                                        <p:tgtEl>
                                          <p:spTgt spid="10292"/>
                                        </p:tgtEl>
                                      </p:cBhvr>
                                    </p:animEffect>
                                    <p:anim calcmode="lin" valueType="num">
                                      <p:cBhvr>
                                        <p:cTn id="43" dur="1000" fill="hold"/>
                                        <p:tgtEl>
                                          <p:spTgt spid="10292"/>
                                        </p:tgtEl>
                                        <p:attrNameLst>
                                          <p:attrName>ppt_x</p:attrName>
                                        </p:attrNameLst>
                                      </p:cBhvr>
                                      <p:tavLst>
                                        <p:tav tm="0">
                                          <p:val>
                                            <p:strVal val="#ppt_x"/>
                                          </p:val>
                                        </p:tav>
                                        <p:tav tm="100000">
                                          <p:val>
                                            <p:strVal val="#ppt_x"/>
                                          </p:val>
                                        </p:tav>
                                      </p:tavLst>
                                    </p:anim>
                                    <p:anim calcmode="lin" valueType="num">
                                      <p:cBhvr>
                                        <p:cTn id="44" dur="1000" fill="hold"/>
                                        <p:tgtEl>
                                          <p:spTgt spid="10292"/>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0294"/>
                                        </p:tgtEl>
                                        <p:attrNameLst>
                                          <p:attrName>style.visibility</p:attrName>
                                        </p:attrNameLst>
                                      </p:cBhvr>
                                      <p:to>
                                        <p:strVal val="visible"/>
                                      </p:to>
                                    </p:set>
                                    <p:animEffect transition="in" filter="fade">
                                      <p:cBhvr>
                                        <p:cTn id="47" dur="1000"/>
                                        <p:tgtEl>
                                          <p:spTgt spid="10294"/>
                                        </p:tgtEl>
                                      </p:cBhvr>
                                    </p:animEffect>
                                    <p:anim calcmode="lin" valueType="num">
                                      <p:cBhvr>
                                        <p:cTn id="48" dur="1000" fill="hold"/>
                                        <p:tgtEl>
                                          <p:spTgt spid="10294"/>
                                        </p:tgtEl>
                                        <p:attrNameLst>
                                          <p:attrName>ppt_x</p:attrName>
                                        </p:attrNameLst>
                                      </p:cBhvr>
                                      <p:tavLst>
                                        <p:tav tm="0">
                                          <p:val>
                                            <p:strVal val="#ppt_x"/>
                                          </p:val>
                                        </p:tav>
                                        <p:tav tm="100000">
                                          <p:val>
                                            <p:strVal val="#ppt_x"/>
                                          </p:val>
                                        </p:tav>
                                      </p:tavLst>
                                    </p:anim>
                                    <p:anim calcmode="lin" valueType="num">
                                      <p:cBhvr>
                                        <p:cTn id="49" dur="1000" fill="hold"/>
                                        <p:tgtEl>
                                          <p:spTgt spid="10294"/>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0297"/>
                                        </p:tgtEl>
                                        <p:attrNameLst>
                                          <p:attrName>style.visibility</p:attrName>
                                        </p:attrNameLst>
                                      </p:cBhvr>
                                      <p:to>
                                        <p:strVal val="visible"/>
                                      </p:to>
                                    </p:set>
                                    <p:animEffect transition="in" filter="fade">
                                      <p:cBhvr>
                                        <p:cTn id="52" dur="1000"/>
                                        <p:tgtEl>
                                          <p:spTgt spid="10297"/>
                                        </p:tgtEl>
                                      </p:cBhvr>
                                    </p:animEffect>
                                    <p:anim calcmode="lin" valueType="num">
                                      <p:cBhvr>
                                        <p:cTn id="53" dur="1000" fill="hold"/>
                                        <p:tgtEl>
                                          <p:spTgt spid="10297"/>
                                        </p:tgtEl>
                                        <p:attrNameLst>
                                          <p:attrName>ppt_x</p:attrName>
                                        </p:attrNameLst>
                                      </p:cBhvr>
                                      <p:tavLst>
                                        <p:tav tm="0">
                                          <p:val>
                                            <p:strVal val="#ppt_x"/>
                                          </p:val>
                                        </p:tav>
                                        <p:tav tm="100000">
                                          <p:val>
                                            <p:strVal val="#ppt_x"/>
                                          </p:val>
                                        </p:tav>
                                      </p:tavLst>
                                    </p:anim>
                                    <p:anim calcmode="lin" valueType="num">
                                      <p:cBhvr>
                                        <p:cTn id="54" dur="1000" fill="hold"/>
                                        <p:tgtEl>
                                          <p:spTgt spid="10297"/>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0298"/>
                                        </p:tgtEl>
                                        <p:attrNameLst>
                                          <p:attrName>style.visibility</p:attrName>
                                        </p:attrNameLst>
                                      </p:cBhvr>
                                      <p:to>
                                        <p:strVal val="visible"/>
                                      </p:to>
                                    </p:set>
                                    <p:animEffect transition="in" filter="fade">
                                      <p:cBhvr>
                                        <p:cTn id="57" dur="1000"/>
                                        <p:tgtEl>
                                          <p:spTgt spid="10298"/>
                                        </p:tgtEl>
                                      </p:cBhvr>
                                    </p:animEffect>
                                    <p:anim calcmode="lin" valueType="num">
                                      <p:cBhvr>
                                        <p:cTn id="58" dur="1000" fill="hold"/>
                                        <p:tgtEl>
                                          <p:spTgt spid="10298"/>
                                        </p:tgtEl>
                                        <p:attrNameLst>
                                          <p:attrName>ppt_x</p:attrName>
                                        </p:attrNameLst>
                                      </p:cBhvr>
                                      <p:tavLst>
                                        <p:tav tm="0">
                                          <p:val>
                                            <p:strVal val="#ppt_x"/>
                                          </p:val>
                                        </p:tav>
                                        <p:tav tm="100000">
                                          <p:val>
                                            <p:strVal val="#ppt_x"/>
                                          </p:val>
                                        </p:tav>
                                      </p:tavLst>
                                    </p:anim>
                                    <p:anim calcmode="lin" valueType="num">
                                      <p:cBhvr>
                                        <p:cTn id="59" dur="1000" fill="hold"/>
                                        <p:tgtEl>
                                          <p:spTgt spid="10298"/>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10299"/>
                                        </p:tgtEl>
                                        <p:attrNameLst>
                                          <p:attrName>style.visibility</p:attrName>
                                        </p:attrNameLst>
                                      </p:cBhvr>
                                      <p:to>
                                        <p:strVal val="visible"/>
                                      </p:to>
                                    </p:set>
                                    <p:animEffect transition="in" filter="fade">
                                      <p:cBhvr>
                                        <p:cTn id="62" dur="1000"/>
                                        <p:tgtEl>
                                          <p:spTgt spid="10299"/>
                                        </p:tgtEl>
                                      </p:cBhvr>
                                    </p:animEffect>
                                    <p:anim calcmode="lin" valueType="num">
                                      <p:cBhvr>
                                        <p:cTn id="63" dur="1000" fill="hold"/>
                                        <p:tgtEl>
                                          <p:spTgt spid="10299"/>
                                        </p:tgtEl>
                                        <p:attrNameLst>
                                          <p:attrName>ppt_x</p:attrName>
                                        </p:attrNameLst>
                                      </p:cBhvr>
                                      <p:tavLst>
                                        <p:tav tm="0">
                                          <p:val>
                                            <p:strVal val="#ppt_x"/>
                                          </p:val>
                                        </p:tav>
                                        <p:tav tm="100000">
                                          <p:val>
                                            <p:strVal val="#ppt_x"/>
                                          </p:val>
                                        </p:tav>
                                      </p:tavLst>
                                    </p:anim>
                                    <p:anim calcmode="lin" valueType="num">
                                      <p:cBhvr>
                                        <p:cTn id="64" dur="1000" fill="hold"/>
                                        <p:tgtEl>
                                          <p:spTgt spid="10299"/>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0300"/>
                                        </p:tgtEl>
                                        <p:attrNameLst>
                                          <p:attrName>style.visibility</p:attrName>
                                        </p:attrNameLst>
                                      </p:cBhvr>
                                      <p:to>
                                        <p:strVal val="visible"/>
                                      </p:to>
                                    </p:set>
                                    <p:animEffect transition="in" filter="fade">
                                      <p:cBhvr>
                                        <p:cTn id="67" dur="1000"/>
                                        <p:tgtEl>
                                          <p:spTgt spid="10300"/>
                                        </p:tgtEl>
                                      </p:cBhvr>
                                    </p:animEffect>
                                    <p:anim calcmode="lin" valueType="num">
                                      <p:cBhvr>
                                        <p:cTn id="68" dur="1000" fill="hold"/>
                                        <p:tgtEl>
                                          <p:spTgt spid="10300"/>
                                        </p:tgtEl>
                                        <p:attrNameLst>
                                          <p:attrName>ppt_x</p:attrName>
                                        </p:attrNameLst>
                                      </p:cBhvr>
                                      <p:tavLst>
                                        <p:tav tm="0">
                                          <p:val>
                                            <p:strVal val="#ppt_x"/>
                                          </p:val>
                                        </p:tav>
                                        <p:tav tm="100000">
                                          <p:val>
                                            <p:strVal val="#ppt_x"/>
                                          </p:val>
                                        </p:tav>
                                      </p:tavLst>
                                    </p:anim>
                                    <p:anim calcmode="lin" valueType="num">
                                      <p:cBhvr>
                                        <p:cTn id="69" dur="1000" fill="hold"/>
                                        <p:tgtEl>
                                          <p:spTgt spid="10300"/>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10301"/>
                                        </p:tgtEl>
                                        <p:attrNameLst>
                                          <p:attrName>style.visibility</p:attrName>
                                        </p:attrNameLst>
                                      </p:cBhvr>
                                      <p:to>
                                        <p:strVal val="visible"/>
                                      </p:to>
                                    </p:set>
                                    <p:animEffect transition="in" filter="fade">
                                      <p:cBhvr>
                                        <p:cTn id="72" dur="1000"/>
                                        <p:tgtEl>
                                          <p:spTgt spid="10301"/>
                                        </p:tgtEl>
                                      </p:cBhvr>
                                    </p:animEffect>
                                    <p:anim calcmode="lin" valueType="num">
                                      <p:cBhvr>
                                        <p:cTn id="73" dur="1000" fill="hold"/>
                                        <p:tgtEl>
                                          <p:spTgt spid="10301"/>
                                        </p:tgtEl>
                                        <p:attrNameLst>
                                          <p:attrName>ppt_x</p:attrName>
                                        </p:attrNameLst>
                                      </p:cBhvr>
                                      <p:tavLst>
                                        <p:tav tm="0">
                                          <p:val>
                                            <p:strVal val="#ppt_x"/>
                                          </p:val>
                                        </p:tav>
                                        <p:tav tm="100000">
                                          <p:val>
                                            <p:strVal val="#ppt_x"/>
                                          </p:val>
                                        </p:tav>
                                      </p:tavLst>
                                    </p:anim>
                                    <p:anim calcmode="lin" valueType="num">
                                      <p:cBhvr>
                                        <p:cTn id="74" dur="1000" fill="hold"/>
                                        <p:tgtEl>
                                          <p:spTgt spid="10301"/>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10302"/>
                                        </p:tgtEl>
                                        <p:attrNameLst>
                                          <p:attrName>style.visibility</p:attrName>
                                        </p:attrNameLst>
                                      </p:cBhvr>
                                      <p:to>
                                        <p:strVal val="visible"/>
                                      </p:to>
                                    </p:set>
                                    <p:animEffect transition="in" filter="fade">
                                      <p:cBhvr>
                                        <p:cTn id="77" dur="1000"/>
                                        <p:tgtEl>
                                          <p:spTgt spid="10302"/>
                                        </p:tgtEl>
                                      </p:cBhvr>
                                    </p:animEffect>
                                    <p:anim calcmode="lin" valueType="num">
                                      <p:cBhvr>
                                        <p:cTn id="78" dur="1000" fill="hold"/>
                                        <p:tgtEl>
                                          <p:spTgt spid="10302"/>
                                        </p:tgtEl>
                                        <p:attrNameLst>
                                          <p:attrName>ppt_x</p:attrName>
                                        </p:attrNameLst>
                                      </p:cBhvr>
                                      <p:tavLst>
                                        <p:tav tm="0">
                                          <p:val>
                                            <p:strVal val="#ppt_x"/>
                                          </p:val>
                                        </p:tav>
                                        <p:tav tm="100000">
                                          <p:val>
                                            <p:strVal val="#ppt_x"/>
                                          </p:val>
                                        </p:tav>
                                      </p:tavLst>
                                    </p:anim>
                                    <p:anim calcmode="lin" valueType="num">
                                      <p:cBhvr>
                                        <p:cTn id="79" dur="1000" fill="hold"/>
                                        <p:tgtEl>
                                          <p:spTgt spid="10302"/>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10303"/>
                                        </p:tgtEl>
                                        <p:attrNameLst>
                                          <p:attrName>style.visibility</p:attrName>
                                        </p:attrNameLst>
                                      </p:cBhvr>
                                      <p:to>
                                        <p:strVal val="visible"/>
                                      </p:to>
                                    </p:set>
                                    <p:animEffect transition="in" filter="fade">
                                      <p:cBhvr>
                                        <p:cTn id="82" dur="1000"/>
                                        <p:tgtEl>
                                          <p:spTgt spid="10303"/>
                                        </p:tgtEl>
                                      </p:cBhvr>
                                    </p:animEffect>
                                    <p:anim calcmode="lin" valueType="num">
                                      <p:cBhvr>
                                        <p:cTn id="83" dur="1000" fill="hold"/>
                                        <p:tgtEl>
                                          <p:spTgt spid="10303"/>
                                        </p:tgtEl>
                                        <p:attrNameLst>
                                          <p:attrName>ppt_x</p:attrName>
                                        </p:attrNameLst>
                                      </p:cBhvr>
                                      <p:tavLst>
                                        <p:tav tm="0">
                                          <p:val>
                                            <p:strVal val="#ppt_x"/>
                                          </p:val>
                                        </p:tav>
                                        <p:tav tm="100000">
                                          <p:val>
                                            <p:strVal val="#ppt_x"/>
                                          </p:val>
                                        </p:tav>
                                      </p:tavLst>
                                    </p:anim>
                                    <p:anim calcmode="lin" valueType="num">
                                      <p:cBhvr>
                                        <p:cTn id="84" dur="1000" fill="hold"/>
                                        <p:tgtEl>
                                          <p:spTgt spid="1030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0304"/>
                                        </p:tgtEl>
                                        <p:attrNameLst>
                                          <p:attrName>style.visibility</p:attrName>
                                        </p:attrNameLst>
                                      </p:cBhvr>
                                      <p:to>
                                        <p:strVal val="visible"/>
                                      </p:to>
                                    </p:set>
                                    <p:animEffect transition="in" filter="fade">
                                      <p:cBhvr>
                                        <p:cTn id="87" dur="1000"/>
                                        <p:tgtEl>
                                          <p:spTgt spid="10304"/>
                                        </p:tgtEl>
                                      </p:cBhvr>
                                    </p:animEffect>
                                    <p:anim calcmode="lin" valueType="num">
                                      <p:cBhvr>
                                        <p:cTn id="88" dur="1000" fill="hold"/>
                                        <p:tgtEl>
                                          <p:spTgt spid="10304"/>
                                        </p:tgtEl>
                                        <p:attrNameLst>
                                          <p:attrName>ppt_x</p:attrName>
                                        </p:attrNameLst>
                                      </p:cBhvr>
                                      <p:tavLst>
                                        <p:tav tm="0">
                                          <p:val>
                                            <p:strVal val="#ppt_x"/>
                                          </p:val>
                                        </p:tav>
                                        <p:tav tm="100000">
                                          <p:val>
                                            <p:strVal val="#ppt_x"/>
                                          </p:val>
                                        </p:tav>
                                      </p:tavLst>
                                    </p:anim>
                                    <p:anim calcmode="lin" valueType="num">
                                      <p:cBhvr>
                                        <p:cTn id="89" dur="1000" fill="hold"/>
                                        <p:tgtEl>
                                          <p:spTgt spid="10304"/>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10305"/>
                                        </p:tgtEl>
                                        <p:attrNameLst>
                                          <p:attrName>style.visibility</p:attrName>
                                        </p:attrNameLst>
                                      </p:cBhvr>
                                      <p:to>
                                        <p:strVal val="visible"/>
                                      </p:to>
                                    </p:set>
                                    <p:animEffect transition="in" filter="fade">
                                      <p:cBhvr>
                                        <p:cTn id="92" dur="1000"/>
                                        <p:tgtEl>
                                          <p:spTgt spid="10305"/>
                                        </p:tgtEl>
                                      </p:cBhvr>
                                    </p:animEffect>
                                    <p:anim calcmode="lin" valueType="num">
                                      <p:cBhvr>
                                        <p:cTn id="93" dur="1000" fill="hold"/>
                                        <p:tgtEl>
                                          <p:spTgt spid="10305"/>
                                        </p:tgtEl>
                                        <p:attrNameLst>
                                          <p:attrName>ppt_x</p:attrName>
                                        </p:attrNameLst>
                                      </p:cBhvr>
                                      <p:tavLst>
                                        <p:tav tm="0">
                                          <p:val>
                                            <p:strVal val="#ppt_x"/>
                                          </p:val>
                                        </p:tav>
                                        <p:tav tm="100000">
                                          <p:val>
                                            <p:strVal val="#ppt_x"/>
                                          </p:val>
                                        </p:tav>
                                      </p:tavLst>
                                    </p:anim>
                                    <p:anim calcmode="lin" valueType="num">
                                      <p:cBhvr>
                                        <p:cTn id="94" dur="1000" fill="hold"/>
                                        <p:tgtEl>
                                          <p:spTgt spid="10305"/>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10306"/>
                                        </p:tgtEl>
                                        <p:attrNameLst>
                                          <p:attrName>style.visibility</p:attrName>
                                        </p:attrNameLst>
                                      </p:cBhvr>
                                      <p:to>
                                        <p:strVal val="visible"/>
                                      </p:to>
                                    </p:set>
                                    <p:animEffect transition="in" filter="fade">
                                      <p:cBhvr>
                                        <p:cTn id="97" dur="1000"/>
                                        <p:tgtEl>
                                          <p:spTgt spid="10306"/>
                                        </p:tgtEl>
                                      </p:cBhvr>
                                    </p:animEffect>
                                    <p:anim calcmode="lin" valueType="num">
                                      <p:cBhvr>
                                        <p:cTn id="98" dur="1000" fill="hold"/>
                                        <p:tgtEl>
                                          <p:spTgt spid="10306"/>
                                        </p:tgtEl>
                                        <p:attrNameLst>
                                          <p:attrName>ppt_x</p:attrName>
                                        </p:attrNameLst>
                                      </p:cBhvr>
                                      <p:tavLst>
                                        <p:tav tm="0">
                                          <p:val>
                                            <p:strVal val="#ppt_x"/>
                                          </p:val>
                                        </p:tav>
                                        <p:tav tm="100000">
                                          <p:val>
                                            <p:strVal val="#ppt_x"/>
                                          </p:val>
                                        </p:tav>
                                      </p:tavLst>
                                    </p:anim>
                                    <p:anim calcmode="lin" valueType="num">
                                      <p:cBhvr>
                                        <p:cTn id="99" dur="1000" fill="hold"/>
                                        <p:tgtEl>
                                          <p:spTgt spid="10306"/>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0307"/>
                                        </p:tgtEl>
                                        <p:attrNameLst>
                                          <p:attrName>style.visibility</p:attrName>
                                        </p:attrNameLst>
                                      </p:cBhvr>
                                      <p:to>
                                        <p:strVal val="visible"/>
                                      </p:to>
                                    </p:set>
                                    <p:animEffect transition="in" filter="fade">
                                      <p:cBhvr>
                                        <p:cTn id="102" dur="1000"/>
                                        <p:tgtEl>
                                          <p:spTgt spid="10307"/>
                                        </p:tgtEl>
                                      </p:cBhvr>
                                    </p:animEffect>
                                    <p:anim calcmode="lin" valueType="num">
                                      <p:cBhvr>
                                        <p:cTn id="103" dur="1000" fill="hold"/>
                                        <p:tgtEl>
                                          <p:spTgt spid="10307"/>
                                        </p:tgtEl>
                                        <p:attrNameLst>
                                          <p:attrName>ppt_x</p:attrName>
                                        </p:attrNameLst>
                                      </p:cBhvr>
                                      <p:tavLst>
                                        <p:tav tm="0">
                                          <p:val>
                                            <p:strVal val="#ppt_x"/>
                                          </p:val>
                                        </p:tav>
                                        <p:tav tm="100000">
                                          <p:val>
                                            <p:strVal val="#ppt_x"/>
                                          </p:val>
                                        </p:tav>
                                      </p:tavLst>
                                    </p:anim>
                                    <p:anim calcmode="lin" valueType="num">
                                      <p:cBhvr>
                                        <p:cTn id="104" dur="1000" fill="hold"/>
                                        <p:tgtEl>
                                          <p:spTgt spid="10307"/>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0308"/>
                                        </p:tgtEl>
                                        <p:attrNameLst>
                                          <p:attrName>style.visibility</p:attrName>
                                        </p:attrNameLst>
                                      </p:cBhvr>
                                      <p:to>
                                        <p:strVal val="visible"/>
                                      </p:to>
                                    </p:set>
                                    <p:animEffect transition="in" filter="fade">
                                      <p:cBhvr>
                                        <p:cTn id="107" dur="1000"/>
                                        <p:tgtEl>
                                          <p:spTgt spid="10308"/>
                                        </p:tgtEl>
                                      </p:cBhvr>
                                    </p:animEffect>
                                    <p:anim calcmode="lin" valueType="num">
                                      <p:cBhvr>
                                        <p:cTn id="108" dur="1000" fill="hold"/>
                                        <p:tgtEl>
                                          <p:spTgt spid="10308"/>
                                        </p:tgtEl>
                                        <p:attrNameLst>
                                          <p:attrName>ppt_x</p:attrName>
                                        </p:attrNameLst>
                                      </p:cBhvr>
                                      <p:tavLst>
                                        <p:tav tm="0">
                                          <p:val>
                                            <p:strVal val="#ppt_x"/>
                                          </p:val>
                                        </p:tav>
                                        <p:tav tm="100000">
                                          <p:val>
                                            <p:strVal val="#ppt_x"/>
                                          </p:val>
                                        </p:tav>
                                      </p:tavLst>
                                    </p:anim>
                                    <p:anim calcmode="lin" valueType="num">
                                      <p:cBhvr>
                                        <p:cTn id="109" dur="1000" fill="hold"/>
                                        <p:tgtEl>
                                          <p:spTgt spid="10308"/>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10309"/>
                                        </p:tgtEl>
                                        <p:attrNameLst>
                                          <p:attrName>style.visibility</p:attrName>
                                        </p:attrNameLst>
                                      </p:cBhvr>
                                      <p:to>
                                        <p:strVal val="visible"/>
                                      </p:to>
                                    </p:set>
                                    <p:animEffect transition="in" filter="fade">
                                      <p:cBhvr>
                                        <p:cTn id="112" dur="1000"/>
                                        <p:tgtEl>
                                          <p:spTgt spid="10309"/>
                                        </p:tgtEl>
                                      </p:cBhvr>
                                    </p:animEffect>
                                    <p:anim calcmode="lin" valueType="num">
                                      <p:cBhvr>
                                        <p:cTn id="113" dur="1000" fill="hold"/>
                                        <p:tgtEl>
                                          <p:spTgt spid="10309"/>
                                        </p:tgtEl>
                                        <p:attrNameLst>
                                          <p:attrName>ppt_x</p:attrName>
                                        </p:attrNameLst>
                                      </p:cBhvr>
                                      <p:tavLst>
                                        <p:tav tm="0">
                                          <p:val>
                                            <p:strVal val="#ppt_x"/>
                                          </p:val>
                                        </p:tav>
                                        <p:tav tm="100000">
                                          <p:val>
                                            <p:strVal val="#ppt_x"/>
                                          </p:val>
                                        </p:tav>
                                      </p:tavLst>
                                    </p:anim>
                                    <p:anim calcmode="lin" valueType="num">
                                      <p:cBhvr>
                                        <p:cTn id="114" dur="1000" fill="hold"/>
                                        <p:tgtEl>
                                          <p:spTgt spid="10309"/>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10310"/>
                                        </p:tgtEl>
                                        <p:attrNameLst>
                                          <p:attrName>style.visibility</p:attrName>
                                        </p:attrNameLst>
                                      </p:cBhvr>
                                      <p:to>
                                        <p:strVal val="visible"/>
                                      </p:to>
                                    </p:set>
                                    <p:animEffect transition="in" filter="fade">
                                      <p:cBhvr>
                                        <p:cTn id="117" dur="1000"/>
                                        <p:tgtEl>
                                          <p:spTgt spid="10310"/>
                                        </p:tgtEl>
                                      </p:cBhvr>
                                    </p:animEffect>
                                    <p:anim calcmode="lin" valueType="num">
                                      <p:cBhvr>
                                        <p:cTn id="118" dur="1000" fill="hold"/>
                                        <p:tgtEl>
                                          <p:spTgt spid="10310"/>
                                        </p:tgtEl>
                                        <p:attrNameLst>
                                          <p:attrName>ppt_x</p:attrName>
                                        </p:attrNameLst>
                                      </p:cBhvr>
                                      <p:tavLst>
                                        <p:tav tm="0">
                                          <p:val>
                                            <p:strVal val="#ppt_x"/>
                                          </p:val>
                                        </p:tav>
                                        <p:tav tm="100000">
                                          <p:val>
                                            <p:strVal val="#ppt_x"/>
                                          </p:val>
                                        </p:tav>
                                      </p:tavLst>
                                    </p:anim>
                                    <p:anim calcmode="lin" valueType="num">
                                      <p:cBhvr>
                                        <p:cTn id="119" dur="1000" fill="hold"/>
                                        <p:tgtEl>
                                          <p:spTgt spid="10310"/>
                                        </p:tgtEl>
                                        <p:attrNameLst>
                                          <p:attrName>ppt_y</p:attrName>
                                        </p:attrNameLst>
                                      </p:cBhvr>
                                      <p:tavLst>
                                        <p:tav tm="0">
                                          <p:val>
                                            <p:strVal val="#ppt_y-.1"/>
                                          </p:val>
                                        </p:tav>
                                        <p:tav tm="100000">
                                          <p:val>
                                            <p:strVal val="#ppt_y"/>
                                          </p:val>
                                        </p:tav>
                                      </p:tavLst>
                                    </p:anim>
                                  </p:childTnLst>
                                </p:cTn>
                              </p:par>
                              <p:par>
                                <p:cTn id="120" presetID="47" presetClass="entr" presetSubtype="0" fill="hold" nodeType="withEffect">
                                  <p:stCondLst>
                                    <p:cond delay="0"/>
                                  </p:stCondLst>
                                  <p:childTnLst>
                                    <p:set>
                                      <p:cBhvr>
                                        <p:cTn id="121" dur="1" fill="hold">
                                          <p:stCondLst>
                                            <p:cond delay="0"/>
                                          </p:stCondLst>
                                        </p:cTn>
                                        <p:tgtEl>
                                          <p:spTgt spid="10311"/>
                                        </p:tgtEl>
                                        <p:attrNameLst>
                                          <p:attrName>style.visibility</p:attrName>
                                        </p:attrNameLst>
                                      </p:cBhvr>
                                      <p:to>
                                        <p:strVal val="visible"/>
                                      </p:to>
                                    </p:set>
                                    <p:animEffect transition="in" filter="fade">
                                      <p:cBhvr>
                                        <p:cTn id="122" dur="1000"/>
                                        <p:tgtEl>
                                          <p:spTgt spid="10311"/>
                                        </p:tgtEl>
                                      </p:cBhvr>
                                    </p:animEffect>
                                    <p:anim calcmode="lin" valueType="num">
                                      <p:cBhvr>
                                        <p:cTn id="123" dur="1000" fill="hold"/>
                                        <p:tgtEl>
                                          <p:spTgt spid="10311"/>
                                        </p:tgtEl>
                                        <p:attrNameLst>
                                          <p:attrName>ppt_x</p:attrName>
                                        </p:attrNameLst>
                                      </p:cBhvr>
                                      <p:tavLst>
                                        <p:tav tm="0">
                                          <p:val>
                                            <p:strVal val="#ppt_x"/>
                                          </p:val>
                                        </p:tav>
                                        <p:tav tm="100000">
                                          <p:val>
                                            <p:strVal val="#ppt_x"/>
                                          </p:val>
                                        </p:tav>
                                      </p:tavLst>
                                    </p:anim>
                                    <p:anim calcmode="lin" valueType="num">
                                      <p:cBhvr>
                                        <p:cTn id="124" dur="1000" fill="hold"/>
                                        <p:tgtEl>
                                          <p:spTgt spid="10311"/>
                                        </p:tgtEl>
                                        <p:attrNameLst>
                                          <p:attrName>ppt_y</p:attrName>
                                        </p:attrNameLst>
                                      </p:cBhvr>
                                      <p:tavLst>
                                        <p:tav tm="0">
                                          <p:val>
                                            <p:strVal val="#ppt_y-.1"/>
                                          </p:val>
                                        </p:tav>
                                        <p:tav tm="100000">
                                          <p:val>
                                            <p:strVal val="#ppt_y"/>
                                          </p:val>
                                        </p:tav>
                                      </p:tavLst>
                                    </p:anim>
                                  </p:childTnLst>
                                </p:cTn>
                              </p:par>
                              <p:par>
                                <p:cTn id="125" presetID="47" presetClass="entr" presetSubtype="0" fill="hold" nodeType="withEffect">
                                  <p:stCondLst>
                                    <p:cond delay="0"/>
                                  </p:stCondLst>
                                  <p:childTnLst>
                                    <p:set>
                                      <p:cBhvr>
                                        <p:cTn id="126" dur="1" fill="hold">
                                          <p:stCondLst>
                                            <p:cond delay="0"/>
                                          </p:stCondLst>
                                        </p:cTn>
                                        <p:tgtEl>
                                          <p:spTgt spid="10312"/>
                                        </p:tgtEl>
                                        <p:attrNameLst>
                                          <p:attrName>style.visibility</p:attrName>
                                        </p:attrNameLst>
                                      </p:cBhvr>
                                      <p:to>
                                        <p:strVal val="visible"/>
                                      </p:to>
                                    </p:set>
                                    <p:animEffect transition="in" filter="fade">
                                      <p:cBhvr>
                                        <p:cTn id="127" dur="1000"/>
                                        <p:tgtEl>
                                          <p:spTgt spid="10312"/>
                                        </p:tgtEl>
                                      </p:cBhvr>
                                    </p:animEffect>
                                    <p:anim calcmode="lin" valueType="num">
                                      <p:cBhvr>
                                        <p:cTn id="128" dur="1000" fill="hold"/>
                                        <p:tgtEl>
                                          <p:spTgt spid="10312"/>
                                        </p:tgtEl>
                                        <p:attrNameLst>
                                          <p:attrName>ppt_x</p:attrName>
                                        </p:attrNameLst>
                                      </p:cBhvr>
                                      <p:tavLst>
                                        <p:tav tm="0">
                                          <p:val>
                                            <p:strVal val="#ppt_x"/>
                                          </p:val>
                                        </p:tav>
                                        <p:tav tm="100000">
                                          <p:val>
                                            <p:strVal val="#ppt_x"/>
                                          </p:val>
                                        </p:tav>
                                      </p:tavLst>
                                    </p:anim>
                                    <p:anim calcmode="lin" valueType="num">
                                      <p:cBhvr>
                                        <p:cTn id="129" dur="1000" fill="hold"/>
                                        <p:tgtEl>
                                          <p:spTgt spid="10312"/>
                                        </p:tgtEl>
                                        <p:attrNameLst>
                                          <p:attrName>ppt_y</p:attrName>
                                        </p:attrNameLst>
                                      </p:cBhvr>
                                      <p:tavLst>
                                        <p:tav tm="0">
                                          <p:val>
                                            <p:strVal val="#ppt_y-.1"/>
                                          </p:val>
                                        </p:tav>
                                        <p:tav tm="100000">
                                          <p:val>
                                            <p:strVal val="#ppt_y"/>
                                          </p:val>
                                        </p:tav>
                                      </p:tavLst>
                                    </p:anim>
                                  </p:childTnLst>
                                </p:cTn>
                              </p:par>
                              <p:par>
                                <p:cTn id="130" presetID="47" presetClass="entr" presetSubtype="0" fill="hold" nodeType="withEffect">
                                  <p:stCondLst>
                                    <p:cond delay="0"/>
                                  </p:stCondLst>
                                  <p:childTnLst>
                                    <p:set>
                                      <p:cBhvr>
                                        <p:cTn id="131" dur="1" fill="hold">
                                          <p:stCondLst>
                                            <p:cond delay="0"/>
                                          </p:stCondLst>
                                        </p:cTn>
                                        <p:tgtEl>
                                          <p:spTgt spid="10313"/>
                                        </p:tgtEl>
                                        <p:attrNameLst>
                                          <p:attrName>style.visibility</p:attrName>
                                        </p:attrNameLst>
                                      </p:cBhvr>
                                      <p:to>
                                        <p:strVal val="visible"/>
                                      </p:to>
                                    </p:set>
                                    <p:animEffect transition="in" filter="fade">
                                      <p:cBhvr>
                                        <p:cTn id="132" dur="1000"/>
                                        <p:tgtEl>
                                          <p:spTgt spid="10313"/>
                                        </p:tgtEl>
                                      </p:cBhvr>
                                    </p:animEffect>
                                    <p:anim calcmode="lin" valueType="num">
                                      <p:cBhvr>
                                        <p:cTn id="133" dur="1000" fill="hold"/>
                                        <p:tgtEl>
                                          <p:spTgt spid="10313"/>
                                        </p:tgtEl>
                                        <p:attrNameLst>
                                          <p:attrName>ppt_x</p:attrName>
                                        </p:attrNameLst>
                                      </p:cBhvr>
                                      <p:tavLst>
                                        <p:tav tm="0">
                                          <p:val>
                                            <p:strVal val="#ppt_x"/>
                                          </p:val>
                                        </p:tav>
                                        <p:tav tm="100000">
                                          <p:val>
                                            <p:strVal val="#ppt_x"/>
                                          </p:val>
                                        </p:tav>
                                      </p:tavLst>
                                    </p:anim>
                                    <p:anim calcmode="lin" valueType="num">
                                      <p:cBhvr>
                                        <p:cTn id="134" dur="1000" fill="hold"/>
                                        <p:tgtEl>
                                          <p:spTgt spid="10313"/>
                                        </p:tgtEl>
                                        <p:attrNameLst>
                                          <p:attrName>ppt_y</p:attrName>
                                        </p:attrNameLst>
                                      </p:cBhvr>
                                      <p:tavLst>
                                        <p:tav tm="0">
                                          <p:val>
                                            <p:strVal val="#ppt_y-.1"/>
                                          </p:val>
                                        </p:tav>
                                        <p:tav tm="100000">
                                          <p:val>
                                            <p:strVal val="#ppt_y"/>
                                          </p:val>
                                        </p:tav>
                                      </p:tavLst>
                                    </p:anim>
                                  </p:childTnLst>
                                </p:cTn>
                              </p:par>
                              <p:par>
                                <p:cTn id="135" presetID="47" presetClass="entr" presetSubtype="0" fill="hold" nodeType="withEffect">
                                  <p:stCondLst>
                                    <p:cond delay="0"/>
                                  </p:stCondLst>
                                  <p:childTnLst>
                                    <p:set>
                                      <p:cBhvr>
                                        <p:cTn id="136" dur="1" fill="hold">
                                          <p:stCondLst>
                                            <p:cond delay="0"/>
                                          </p:stCondLst>
                                        </p:cTn>
                                        <p:tgtEl>
                                          <p:spTgt spid="10314"/>
                                        </p:tgtEl>
                                        <p:attrNameLst>
                                          <p:attrName>style.visibility</p:attrName>
                                        </p:attrNameLst>
                                      </p:cBhvr>
                                      <p:to>
                                        <p:strVal val="visible"/>
                                      </p:to>
                                    </p:set>
                                    <p:animEffect transition="in" filter="fade">
                                      <p:cBhvr>
                                        <p:cTn id="137" dur="1000"/>
                                        <p:tgtEl>
                                          <p:spTgt spid="10314"/>
                                        </p:tgtEl>
                                      </p:cBhvr>
                                    </p:animEffect>
                                    <p:anim calcmode="lin" valueType="num">
                                      <p:cBhvr>
                                        <p:cTn id="138" dur="1000" fill="hold"/>
                                        <p:tgtEl>
                                          <p:spTgt spid="10314"/>
                                        </p:tgtEl>
                                        <p:attrNameLst>
                                          <p:attrName>ppt_x</p:attrName>
                                        </p:attrNameLst>
                                      </p:cBhvr>
                                      <p:tavLst>
                                        <p:tav tm="0">
                                          <p:val>
                                            <p:strVal val="#ppt_x"/>
                                          </p:val>
                                        </p:tav>
                                        <p:tav tm="100000">
                                          <p:val>
                                            <p:strVal val="#ppt_x"/>
                                          </p:val>
                                        </p:tav>
                                      </p:tavLst>
                                    </p:anim>
                                    <p:anim calcmode="lin" valueType="num">
                                      <p:cBhvr>
                                        <p:cTn id="139" dur="1000" fill="hold"/>
                                        <p:tgtEl>
                                          <p:spTgt spid="10314"/>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10315"/>
                                        </p:tgtEl>
                                        <p:attrNameLst>
                                          <p:attrName>style.visibility</p:attrName>
                                        </p:attrNameLst>
                                      </p:cBhvr>
                                      <p:to>
                                        <p:strVal val="visible"/>
                                      </p:to>
                                    </p:set>
                                    <p:animEffect transition="in" filter="fade">
                                      <p:cBhvr>
                                        <p:cTn id="142" dur="1000"/>
                                        <p:tgtEl>
                                          <p:spTgt spid="10315"/>
                                        </p:tgtEl>
                                      </p:cBhvr>
                                    </p:animEffect>
                                    <p:anim calcmode="lin" valueType="num">
                                      <p:cBhvr>
                                        <p:cTn id="143" dur="1000" fill="hold"/>
                                        <p:tgtEl>
                                          <p:spTgt spid="10315"/>
                                        </p:tgtEl>
                                        <p:attrNameLst>
                                          <p:attrName>ppt_x</p:attrName>
                                        </p:attrNameLst>
                                      </p:cBhvr>
                                      <p:tavLst>
                                        <p:tav tm="0">
                                          <p:val>
                                            <p:strVal val="#ppt_x"/>
                                          </p:val>
                                        </p:tav>
                                        <p:tav tm="100000">
                                          <p:val>
                                            <p:strVal val="#ppt_x"/>
                                          </p:val>
                                        </p:tav>
                                      </p:tavLst>
                                    </p:anim>
                                    <p:anim calcmode="lin" valueType="num">
                                      <p:cBhvr>
                                        <p:cTn id="144" dur="1000" fill="hold"/>
                                        <p:tgtEl>
                                          <p:spTgt spid="10315"/>
                                        </p:tgtEl>
                                        <p:attrNameLst>
                                          <p:attrName>ppt_y</p:attrName>
                                        </p:attrNameLst>
                                      </p:cBhvr>
                                      <p:tavLst>
                                        <p:tav tm="0">
                                          <p:val>
                                            <p:strVal val="#ppt_y-.1"/>
                                          </p:val>
                                        </p:tav>
                                        <p:tav tm="100000">
                                          <p:val>
                                            <p:strVal val="#ppt_y"/>
                                          </p:val>
                                        </p:tav>
                                      </p:tavLst>
                                    </p:anim>
                                  </p:childTnLst>
                                </p:cTn>
                              </p:par>
                              <p:par>
                                <p:cTn id="145" presetID="47" presetClass="entr" presetSubtype="0" fill="hold" nodeType="with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1000"/>
                                        <p:tgtEl>
                                          <p:spTgt spid="7"/>
                                        </p:tgtEl>
                                      </p:cBhvr>
                                    </p:animEffect>
                                    <p:anim calcmode="lin" valueType="num">
                                      <p:cBhvr>
                                        <p:cTn id="148" dur="1000" fill="hold"/>
                                        <p:tgtEl>
                                          <p:spTgt spid="7"/>
                                        </p:tgtEl>
                                        <p:attrNameLst>
                                          <p:attrName>ppt_x</p:attrName>
                                        </p:attrNameLst>
                                      </p:cBhvr>
                                      <p:tavLst>
                                        <p:tav tm="0">
                                          <p:val>
                                            <p:strVal val="#ppt_x"/>
                                          </p:val>
                                        </p:tav>
                                        <p:tav tm="100000">
                                          <p:val>
                                            <p:strVal val="#ppt_x"/>
                                          </p:val>
                                        </p:tav>
                                      </p:tavLst>
                                    </p:anim>
                                    <p:anim calcmode="lin" valueType="num">
                                      <p:cBhvr>
                                        <p:cTn id="149" dur="1000" fill="hold"/>
                                        <p:tgtEl>
                                          <p:spTgt spid="7"/>
                                        </p:tgtEl>
                                        <p:attrNameLst>
                                          <p:attrName>ppt_y</p:attrName>
                                        </p:attrNameLst>
                                      </p:cBhvr>
                                      <p:tavLst>
                                        <p:tav tm="0">
                                          <p:val>
                                            <p:strVal val="#ppt_y-.1"/>
                                          </p:val>
                                        </p:tav>
                                        <p:tav tm="100000">
                                          <p:val>
                                            <p:strVal val="#ppt_y"/>
                                          </p:val>
                                        </p:tav>
                                      </p:tavLst>
                                    </p:anim>
                                  </p:childTnLst>
                                </p:cTn>
                              </p:par>
                              <p:par>
                                <p:cTn id="150" presetID="47" presetClass="entr" presetSubtype="0" fill="hold" nodeType="withEffect">
                                  <p:stCondLst>
                                    <p:cond delay="0"/>
                                  </p:stCondLst>
                                  <p:childTnLst>
                                    <p:set>
                                      <p:cBhvr>
                                        <p:cTn id="151" dur="1" fill="hold">
                                          <p:stCondLst>
                                            <p:cond delay="0"/>
                                          </p:stCondLst>
                                        </p:cTn>
                                        <p:tgtEl>
                                          <p:spTgt spid="10389"/>
                                        </p:tgtEl>
                                        <p:attrNameLst>
                                          <p:attrName>style.visibility</p:attrName>
                                        </p:attrNameLst>
                                      </p:cBhvr>
                                      <p:to>
                                        <p:strVal val="visible"/>
                                      </p:to>
                                    </p:set>
                                    <p:animEffect transition="in" filter="fade">
                                      <p:cBhvr>
                                        <p:cTn id="152" dur="1000"/>
                                        <p:tgtEl>
                                          <p:spTgt spid="10389"/>
                                        </p:tgtEl>
                                      </p:cBhvr>
                                    </p:animEffect>
                                    <p:anim calcmode="lin" valueType="num">
                                      <p:cBhvr>
                                        <p:cTn id="153" dur="1000" fill="hold"/>
                                        <p:tgtEl>
                                          <p:spTgt spid="10389"/>
                                        </p:tgtEl>
                                        <p:attrNameLst>
                                          <p:attrName>ppt_x</p:attrName>
                                        </p:attrNameLst>
                                      </p:cBhvr>
                                      <p:tavLst>
                                        <p:tav tm="0">
                                          <p:val>
                                            <p:strVal val="#ppt_x"/>
                                          </p:val>
                                        </p:tav>
                                        <p:tav tm="100000">
                                          <p:val>
                                            <p:strVal val="#ppt_x"/>
                                          </p:val>
                                        </p:tav>
                                      </p:tavLst>
                                    </p:anim>
                                    <p:anim calcmode="lin" valueType="num">
                                      <p:cBhvr>
                                        <p:cTn id="154" dur="1000" fill="hold"/>
                                        <p:tgtEl>
                                          <p:spTgt spid="10389"/>
                                        </p:tgtEl>
                                        <p:attrNameLst>
                                          <p:attrName>ppt_y</p:attrName>
                                        </p:attrNameLst>
                                      </p:cBhvr>
                                      <p:tavLst>
                                        <p:tav tm="0">
                                          <p:val>
                                            <p:strVal val="#ppt_y-.1"/>
                                          </p:val>
                                        </p:tav>
                                        <p:tav tm="100000">
                                          <p:val>
                                            <p:strVal val="#ppt_y"/>
                                          </p:val>
                                        </p:tav>
                                      </p:tavLst>
                                    </p:anim>
                                  </p:childTnLst>
                                </p:cTn>
                              </p:par>
                              <p:par>
                                <p:cTn id="155" presetID="47" presetClass="entr" presetSubtype="0" fill="hold" nodeType="withEffect">
                                  <p:stCondLst>
                                    <p:cond delay="0"/>
                                  </p:stCondLst>
                                  <p:childTnLst>
                                    <p:set>
                                      <p:cBhvr>
                                        <p:cTn id="156" dur="1" fill="hold">
                                          <p:stCondLst>
                                            <p:cond delay="0"/>
                                          </p:stCondLst>
                                        </p:cTn>
                                        <p:tgtEl>
                                          <p:spTgt spid="27"/>
                                        </p:tgtEl>
                                        <p:attrNameLst>
                                          <p:attrName>style.visibility</p:attrName>
                                        </p:attrNameLst>
                                      </p:cBhvr>
                                      <p:to>
                                        <p:strVal val="visible"/>
                                      </p:to>
                                    </p:set>
                                    <p:animEffect transition="in" filter="fade">
                                      <p:cBhvr>
                                        <p:cTn id="157" dur="1000"/>
                                        <p:tgtEl>
                                          <p:spTgt spid="27"/>
                                        </p:tgtEl>
                                      </p:cBhvr>
                                    </p:animEffect>
                                    <p:anim calcmode="lin" valueType="num">
                                      <p:cBhvr>
                                        <p:cTn id="158" dur="1000" fill="hold"/>
                                        <p:tgtEl>
                                          <p:spTgt spid="27"/>
                                        </p:tgtEl>
                                        <p:attrNameLst>
                                          <p:attrName>ppt_x</p:attrName>
                                        </p:attrNameLst>
                                      </p:cBhvr>
                                      <p:tavLst>
                                        <p:tav tm="0">
                                          <p:val>
                                            <p:strVal val="#ppt_x"/>
                                          </p:val>
                                        </p:tav>
                                        <p:tav tm="100000">
                                          <p:val>
                                            <p:strVal val="#ppt_x"/>
                                          </p:val>
                                        </p:tav>
                                      </p:tavLst>
                                    </p:anim>
                                    <p:anim calcmode="lin" valueType="num">
                                      <p:cBhvr>
                                        <p:cTn id="159" dur="1000" fill="hold"/>
                                        <p:tgtEl>
                                          <p:spTgt spid="27"/>
                                        </p:tgtEl>
                                        <p:attrNameLst>
                                          <p:attrName>ppt_y</p:attrName>
                                        </p:attrNameLst>
                                      </p:cBhvr>
                                      <p:tavLst>
                                        <p:tav tm="0">
                                          <p:val>
                                            <p:strVal val="#ppt_y-.1"/>
                                          </p:val>
                                        </p:tav>
                                        <p:tav tm="100000">
                                          <p:val>
                                            <p:strVal val="#ppt_y"/>
                                          </p:val>
                                        </p:tav>
                                      </p:tavLst>
                                    </p:anim>
                                  </p:childTnLst>
                                </p:cTn>
                              </p:par>
                              <p:par>
                                <p:cTn id="160" presetID="47" presetClass="entr" presetSubtype="0" fill="hold" nodeType="withEffect">
                                  <p:stCondLst>
                                    <p:cond delay="0"/>
                                  </p:stCondLst>
                                  <p:childTnLst>
                                    <p:set>
                                      <p:cBhvr>
                                        <p:cTn id="161" dur="1" fill="hold">
                                          <p:stCondLst>
                                            <p:cond delay="0"/>
                                          </p:stCondLst>
                                        </p:cTn>
                                        <p:tgtEl>
                                          <p:spTgt spid="6"/>
                                        </p:tgtEl>
                                        <p:attrNameLst>
                                          <p:attrName>style.visibility</p:attrName>
                                        </p:attrNameLst>
                                      </p:cBhvr>
                                      <p:to>
                                        <p:strVal val="visible"/>
                                      </p:to>
                                    </p:set>
                                    <p:animEffect transition="in" filter="fade">
                                      <p:cBhvr>
                                        <p:cTn id="162" dur="1000"/>
                                        <p:tgtEl>
                                          <p:spTgt spid="6"/>
                                        </p:tgtEl>
                                      </p:cBhvr>
                                    </p:animEffect>
                                    <p:anim calcmode="lin" valueType="num">
                                      <p:cBhvr>
                                        <p:cTn id="163" dur="1000" fill="hold"/>
                                        <p:tgtEl>
                                          <p:spTgt spid="6"/>
                                        </p:tgtEl>
                                        <p:attrNameLst>
                                          <p:attrName>ppt_x</p:attrName>
                                        </p:attrNameLst>
                                      </p:cBhvr>
                                      <p:tavLst>
                                        <p:tav tm="0">
                                          <p:val>
                                            <p:strVal val="#ppt_x"/>
                                          </p:val>
                                        </p:tav>
                                        <p:tav tm="100000">
                                          <p:val>
                                            <p:strVal val="#ppt_x"/>
                                          </p:val>
                                        </p:tav>
                                      </p:tavLst>
                                    </p:anim>
                                    <p:anim calcmode="lin" valueType="num">
                                      <p:cBhvr>
                                        <p:cTn id="1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10294"/>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0290"/>
                                        </p:tgtEl>
                                        <p:attrNameLst>
                                          <p:attrName>style.visibility</p:attrName>
                                        </p:attrNameLst>
                                      </p:cBhvr>
                                      <p:to>
                                        <p:strVal val="hidden"/>
                                      </p:to>
                                    </p:set>
                                  </p:childTnLst>
                                </p:cTn>
                              </p:par>
                              <p:par>
                                <p:cTn id="171" presetID="1" presetClass="entr" presetSubtype="0" fill="hold" nodeType="withEffect">
                                  <p:stCondLst>
                                    <p:cond delay="0"/>
                                  </p:stCondLst>
                                  <p:childTnLst>
                                    <p:set>
                                      <p:cBhvr>
                                        <p:cTn id="172" dur="1" fill="hold">
                                          <p:stCondLst>
                                            <p:cond delay="0"/>
                                          </p:stCondLst>
                                        </p:cTn>
                                        <p:tgtEl>
                                          <p:spTgt spid="10295"/>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029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0296"/>
                                        </p:tgtEl>
                                        <p:attrNameLst>
                                          <p:attrName>style.visibility</p:attrName>
                                        </p:attrNameLst>
                                      </p:cBhvr>
                                      <p:to>
                                        <p:strVal val="visible"/>
                                      </p:to>
                                    </p:set>
                                  </p:childTnLst>
                                </p:cTn>
                              </p:par>
                            </p:childTnLst>
                          </p:cTn>
                        </p:par>
                        <p:par>
                          <p:cTn id="177" fill="hold">
                            <p:stCondLst>
                              <p:cond delay="0"/>
                            </p:stCondLst>
                            <p:childTnLst>
                              <p:par>
                                <p:cTn id="178" presetID="1" presetClass="exit" presetSubtype="0" fill="hold" nodeType="afterEffect">
                                  <p:stCondLst>
                                    <p:cond delay="100"/>
                                  </p:stCondLst>
                                  <p:childTnLst>
                                    <p:set>
                                      <p:cBhvr>
                                        <p:cTn id="179" dur="1" fill="hold">
                                          <p:stCondLst>
                                            <p:cond delay="0"/>
                                          </p:stCondLst>
                                        </p:cTn>
                                        <p:tgtEl>
                                          <p:spTgt spid="10296"/>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7"/>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25"/>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nodeType="clickEffect">
                                  <p:stCondLst>
                                    <p:cond delay="0"/>
                                  </p:stCondLst>
                                  <p:childTnLst>
                                    <p:set>
                                      <p:cBhvr>
                                        <p:cTn id="187" dur="1" fill="hold">
                                          <p:stCondLst>
                                            <p:cond delay="0"/>
                                          </p:stCondLst>
                                        </p:cTn>
                                        <p:tgtEl>
                                          <p:spTgt spid="10291"/>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10295"/>
                                        </p:tgtEl>
                                        <p:attrNameLst>
                                          <p:attrName>style.visibility</p:attrName>
                                        </p:attrNameLst>
                                      </p:cBhvr>
                                      <p:to>
                                        <p:strVal val="hidden"/>
                                      </p:to>
                                    </p:set>
                                  </p:childTnLst>
                                </p:cTn>
                              </p:par>
                              <p:par>
                                <p:cTn id="190" presetID="1" presetClass="entr" presetSubtype="0" fill="hold" nodeType="withEffect">
                                  <p:stCondLst>
                                    <p:cond delay="0"/>
                                  </p:stCondLst>
                                  <p:childTnLst>
                                    <p:set>
                                      <p:cBhvr>
                                        <p:cTn id="191" dur="1" fill="hold">
                                          <p:stCondLst>
                                            <p:cond delay="0"/>
                                          </p:stCondLst>
                                        </p:cTn>
                                        <p:tgtEl>
                                          <p:spTgt spid="10294"/>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10290"/>
                                        </p:tgtEl>
                                        <p:attrNameLst>
                                          <p:attrName>style.visibility</p:attrName>
                                        </p:attrNameLst>
                                      </p:cBhvr>
                                      <p:to>
                                        <p:strVal val="visible"/>
                                      </p:to>
                                    </p:set>
                                  </p:childTnLst>
                                </p:cTn>
                              </p:par>
                              <p:par>
                                <p:cTn id="194" presetID="1" presetClass="exit" presetSubtype="0" fill="hold" nodeType="withEffect">
                                  <p:stCondLst>
                                    <p:cond delay="0"/>
                                  </p:stCondLst>
                                  <p:childTnLst>
                                    <p:set>
                                      <p:cBhvr>
                                        <p:cTn id="195" dur="1" fill="hold">
                                          <p:stCondLst>
                                            <p:cond delay="0"/>
                                          </p:stCondLst>
                                        </p:cTn>
                                        <p:tgtEl>
                                          <p:spTgt spid="10315"/>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25"/>
                                        </p:tgtEl>
                                        <p:attrNameLst>
                                          <p:attrName>style.visibility</p:attrName>
                                        </p:attrNameLst>
                                      </p:cBhvr>
                                      <p:to>
                                        <p:strVal val="hidden"/>
                                      </p:to>
                                    </p:set>
                                  </p:childTnLst>
                                </p:cTn>
                              </p:par>
                              <p:par>
                                <p:cTn id="198" presetID="1" presetClass="entr" presetSubtype="0" fill="hold" nodeType="withEffect">
                                  <p:stCondLst>
                                    <p:cond delay="0"/>
                                  </p:stCondLst>
                                  <p:childTnLst>
                                    <p:set>
                                      <p:cBhvr>
                                        <p:cTn id="199" dur="1" fill="hold">
                                          <p:stCondLst>
                                            <p:cond delay="0"/>
                                          </p:stCondLst>
                                        </p:cTn>
                                        <p:tgtEl>
                                          <p:spTgt spid="7"/>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10290"/>
                                        </p:tgtEl>
                                        <p:attrNameLst>
                                          <p:attrName>style.visibility</p:attrName>
                                        </p:attrNameLst>
                                      </p:cBhvr>
                                      <p:to>
                                        <p:strVal val="visible"/>
                                      </p:to>
                                    </p:set>
                                  </p:childTnLst>
                                </p:cTn>
                              </p:par>
                              <p:par>
                                <p:cTn id="202" presetID="1" presetClass="entr" presetSubtype="0" fill="hold" nodeType="withEffect">
                                  <p:stCondLst>
                                    <p:cond delay="0"/>
                                  </p:stCondLst>
                                  <p:childTnLst>
                                    <p:set>
                                      <p:cBhvr>
                                        <p:cTn id="203" dur="1" fill="hold">
                                          <p:stCondLst>
                                            <p:cond delay="0"/>
                                          </p:stCondLst>
                                        </p:cTn>
                                        <p:tgtEl>
                                          <p:spTgt spid="10294"/>
                                        </p:tgtEl>
                                        <p:attrNameLst>
                                          <p:attrName>style.visibility</p:attrName>
                                        </p:attrNameLst>
                                      </p:cBhvr>
                                      <p:to>
                                        <p:strVal val="visible"/>
                                      </p:to>
                                    </p:set>
                                  </p:childTnLst>
                                </p:cTn>
                              </p:par>
                              <p:par>
                                <p:cTn id="204" presetID="1" presetClass="exit" presetSubtype="0" fill="hold" nodeType="withEffect">
                                  <p:stCondLst>
                                    <p:cond delay="0"/>
                                  </p:stCondLst>
                                  <p:childTnLst>
                                    <p:set>
                                      <p:cBhvr>
                                        <p:cTn id="205" dur="1" fill="hold">
                                          <p:stCondLst>
                                            <p:cond delay="0"/>
                                          </p:stCondLst>
                                        </p:cTn>
                                        <p:tgtEl>
                                          <p:spTgt spid="25"/>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10"/>
                                        </p:tgtEl>
                                        <p:attrNameLst>
                                          <p:attrName>style.visibility</p:attrName>
                                        </p:attrNameLst>
                                      </p:cBhvr>
                                      <p:to>
                                        <p:strVal val="visible"/>
                                      </p:to>
                                    </p:set>
                                    <p:anim calcmode="lin" valueType="num">
                                      <p:cBhvr additive="base">
                                        <p:cTn id="210" dur="500" fill="hold"/>
                                        <p:tgtEl>
                                          <p:spTgt spid="10"/>
                                        </p:tgtEl>
                                        <p:attrNameLst>
                                          <p:attrName>ppt_x</p:attrName>
                                        </p:attrNameLst>
                                      </p:cBhvr>
                                      <p:tavLst>
                                        <p:tav tm="0">
                                          <p:val>
                                            <p:strVal val="#ppt_x"/>
                                          </p:val>
                                        </p:tav>
                                        <p:tav tm="100000">
                                          <p:val>
                                            <p:strVal val="#ppt_x"/>
                                          </p:val>
                                        </p:tav>
                                      </p:tavLst>
                                    </p:anim>
                                    <p:anim calcmode="lin" valueType="num">
                                      <p:cBhvr additive="base">
                                        <p:cTn id="2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249" grpId="0" animBg="1"/>
      <p:bldP spid="10249" grpId="1" animBg="1"/>
      <p:bldP spid="10285" grpId="0" animBg="1"/>
      <p:bldP spid="10286" grpId="0" animBg="1"/>
      <p:bldP spid="10287" grpId="0" animBg="1"/>
      <p:bldP spid="10288" grpId="0" animBg="1"/>
      <p:bldP spid="10289" grpId="0" animBg="1"/>
      <p:bldP spid="10292" grpId="0" animBg="1"/>
      <p:bldP spid="10292" grpId="1" animBg="1"/>
      <p:bldP spid="10296" grpId="0" animBg="1"/>
      <p:bldP spid="10296" grpId="1" animBg="1"/>
      <p:bldP spid="10296" grpId="2" animBg="1"/>
      <p:bldP spid="10296" grpId="3" animBg="1"/>
      <p:bldP spid="103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6">
            <a:extLst>
              <a:ext uri="{FF2B5EF4-FFF2-40B4-BE49-F238E27FC236}">
                <a16:creationId xmlns:a16="http://schemas.microsoft.com/office/drawing/2014/main" id="{7C5D93AD-0371-1D4E-66B8-0F92A7168C65}"/>
              </a:ext>
            </a:extLst>
          </p:cNvPr>
          <p:cNvSpPr txBox="1">
            <a:spLocks noChangeArrowheads="1"/>
          </p:cNvSpPr>
          <p:nvPr/>
        </p:nvSpPr>
        <p:spPr bwMode="auto">
          <a:xfrm>
            <a:off x="366045" y="338932"/>
            <a:ext cx="7429141" cy="898581"/>
          </a:xfrm>
          <a:prstGeom prst="rect">
            <a:avLst/>
          </a:prstGeom>
        </p:spPr>
        <p:txBody>
          <a:bodyPr vert="horz" lIns="91440" tIns="45720" rIns="91440" bIns="45720" rtlCol="0" anchor="ctr">
            <a:normAutofit fontScale="85000" lnSpcReduction="10000"/>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fontAlgn="base" hangingPunct="1">
              <a:lnSpc>
                <a:spcPct val="90000"/>
              </a:lnSpc>
              <a:spcBef>
                <a:spcPct val="0"/>
              </a:spcBef>
              <a:spcAft>
                <a:spcPts val="600"/>
              </a:spcAft>
              <a:defRPr/>
            </a:pPr>
            <a:r>
              <a:rPr lang="en-US" sz="2800" b="1">
                <a:solidFill>
                  <a:srgbClr val="FFFFFF"/>
                </a:solidFill>
                <a:latin typeface="+mj-lt"/>
                <a:ea typeface="+mj-ea"/>
                <a:cs typeface="+mj-cs"/>
              </a:rPr>
              <a:t> Ứng dụng: Chế tạo nam châm điện, cần cẩu điện, rơ le điện từ, động cơ điện, máy biến thế…</a:t>
            </a:r>
          </a:p>
        </p:txBody>
      </p:sp>
      <p:pic>
        <p:nvPicPr>
          <p:cNvPr id="5" name="Online Media 4" title="Cấu tạo và nguyên lý hoạt động của chuông điện">
            <a:hlinkClick r:id="" action="ppaction://media"/>
            <a:extLst>
              <a:ext uri="{FF2B5EF4-FFF2-40B4-BE49-F238E27FC236}">
                <a16:creationId xmlns:a16="http://schemas.microsoft.com/office/drawing/2014/main" id="{5ED205F1-BA70-7E9D-41A2-2738531E0BB8}"/>
              </a:ext>
            </a:extLst>
          </p:cNvPr>
          <p:cNvPicPr>
            <a:picLocks noRot="1" noChangeAspect="1"/>
          </p:cNvPicPr>
          <p:nvPr>
            <a:videoFile r:link="rId1"/>
          </p:nvPr>
        </p:nvPicPr>
        <p:blipFill>
          <a:blip r:embed="rId5"/>
          <a:stretch>
            <a:fillRect/>
          </a:stretch>
        </p:blipFill>
        <p:spPr>
          <a:xfrm>
            <a:off x="698918" y="2450248"/>
            <a:ext cx="6253032" cy="3532962"/>
          </a:xfrm>
          <a:prstGeom prst="rect">
            <a:avLst/>
          </a:prstGeom>
          <a:ln>
            <a:noFill/>
          </a:ln>
          <a:effectLst>
            <a:reflection blurRad="12700" stA="30000" endPos="30000" dist="5000" dir="5400000" sy="-100000" algn="bl" rotWithShape="0"/>
          </a:effectLst>
          <a:scene3d>
            <a:camera prst="perspectiveContrastingLeftFacing" fov="2700000">
              <a:rot lat="300000" lon="19800000" rev="0"/>
            </a:camera>
            <a:lightRig rig="threePt" dir="t">
              <a:rot lat="0" lon="0" rev="2700000"/>
            </a:lightRig>
          </a:scene3d>
          <a:sp3d>
            <a:bevelT w="63500" h="50800"/>
          </a:sp3d>
        </p:spPr>
      </p:pic>
      <p:pic>
        <p:nvPicPr>
          <p:cNvPr id="4" name="Cancaudien.avi">
            <a:hlinkClick r:id="" action="ppaction://media"/>
            <a:extLst>
              <a:ext uri="{FF2B5EF4-FFF2-40B4-BE49-F238E27FC236}">
                <a16:creationId xmlns:a16="http://schemas.microsoft.com/office/drawing/2014/main" id="{342748F8-46B0-8EC9-9E6A-F68D26A5C3F5}"/>
              </a:ext>
            </a:extLst>
          </p:cNvPr>
          <p:cNvPicPr>
            <a:picLocks noChangeAspect="1"/>
          </p:cNvPicPr>
          <p:nvPr>
            <a:vide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tretch>
            <a:fillRect/>
          </a:stretch>
        </p:blipFill>
        <p:spPr bwMode="auto">
          <a:xfrm>
            <a:off x="6606173" y="2292572"/>
            <a:ext cx="5131087" cy="3848315"/>
          </a:xfrm>
          <a:prstGeom prst="rect">
            <a:avLst/>
          </a:prstGeom>
          <a:ln>
            <a:noFill/>
          </a:ln>
          <a:effectLst>
            <a:reflection blurRad="12700" stA="30000" endPos="30000" dist="5000" dir="5400000" sy="-100000" algn="bl" rotWithShape="0"/>
          </a:effectLst>
          <a:scene3d>
            <a:camera prst="perspectiveContrastingLeftFacing" fov="2700000">
              <a:rot lat="300000" lon="1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48" name="Group 56">
            <a:extLst>
              <a:ext uri="{FF2B5EF4-FFF2-40B4-BE49-F238E27FC236}">
                <a16:creationId xmlns:a16="http://schemas.microsoft.com/office/drawing/2014/main" id="{798EFE14-5F83-CD9A-F1B8-6A582089C423}"/>
              </a:ext>
            </a:extLst>
          </p:cNvPr>
          <p:cNvGrpSpPr>
            <a:grpSpLocks/>
          </p:cNvGrpSpPr>
          <p:nvPr/>
        </p:nvGrpSpPr>
        <p:grpSpPr bwMode="auto">
          <a:xfrm rot="20688490">
            <a:off x="4724400" y="4206875"/>
            <a:ext cx="1524000" cy="152400"/>
            <a:chOff x="2208" y="2592"/>
            <a:chExt cx="960" cy="96"/>
          </a:xfrm>
        </p:grpSpPr>
        <p:sp>
          <p:nvSpPr>
            <p:cNvPr id="4138" name="Rectangle 57">
              <a:extLst>
                <a:ext uri="{FF2B5EF4-FFF2-40B4-BE49-F238E27FC236}">
                  <a16:creationId xmlns:a16="http://schemas.microsoft.com/office/drawing/2014/main" id="{116905EF-4C70-8523-B9E8-3A8D59E16BDB}"/>
                </a:ext>
              </a:extLst>
            </p:cNvPr>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39" name="Rectangle 58">
              <a:extLst>
                <a:ext uri="{FF2B5EF4-FFF2-40B4-BE49-F238E27FC236}">
                  <a16:creationId xmlns:a16="http://schemas.microsoft.com/office/drawing/2014/main" id="{DFB09DC4-106D-5A79-E3F6-866277BBC0CE}"/>
                </a:ext>
              </a:extLst>
            </p:cNvPr>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245" name="Group 53">
            <a:extLst>
              <a:ext uri="{FF2B5EF4-FFF2-40B4-BE49-F238E27FC236}">
                <a16:creationId xmlns:a16="http://schemas.microsoft.com/office/drawing/2014/main" id="{13F7E920-F9B4-1AB7-C162-A95A2C2E7279}"/>
              </a:ext>
            </a:extLst>
          </p:cNvPr>
          <p:cNvGrpSpPr>
            <a:grpSpLocks/>
          </p:cNvGrpSpPr>
          <p:nvPr/>
        </p:nvGrpSpPr>
        <p:grpSpPr bwMode="auto">
          <a:xfrm rot="904763">
            <a:off x="4724400" y="4178300"/>
            <a:ext cx="1524000" cy="152400"/>
            <a:chOff x="2208" y="2592"/>
            <a:chExt cx="960" cy="96"/>
          </a:xfrm>
        </p:grpSpPr>
        <p:sp>
          <p:nvSpPr>
            <p:cNvPr id="4136" name="Rectangle 54">
              <a:extLst>
                <a:ext uri="{FF2B5EF4-FFF2-40B4-BE49-F238E27FC236}">
                  <a16:creationId xmlns:a16="http://schemas.microsoft.com/office/drawing/2014/main" id="{54BAEBB1-684E-B88A-FDDE-3319B311B60D}"/>
                </a:ext>
              </a:extLst>
            </p:cNvPr>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37" name="Rectangle 55">
              <a:extLst>
                <a:ext uri="{FF2B5EF4-FFF2-40B4-BE49-F238E27FC236}">
                  <a16:creationId xmlns:a16="http://schemas.microsoft.com/office/drawing/2014/main" id="{8D6D8867-7FA4-2B61-9ABF-96867C9787E0}"/>
                </a:ext>
              </a:extLst>
            </p:cNvPr>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100" name="Text Box 14">
            <a:extLst>
              <a:ext uri="{FF2B5EF4-FFF2-40B4-BE49-F238E27FC236}">
                <a16:creationId xmlns:a16="http://schemas.microsoft.com/office/drawing/2014/main" id="{4A958491-E623-FE7D-8347-4A336926D436}"/>
              </a:ext>
            </a:extLst>
          </p:cNvPr>
          <p:cNvSpPr txBox="1">
            <a:spLocks noChangeArrowheads="1"/>
          </p:cNvSpPr>
          <p:nvPr/>
        </p:nvSpPr>
        <p:spPr bwMode="auto">
          <a:xfrm>
            <a:off x="3567114" y="325439"/>
            <a:ext cx="56530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Với nguồn điện 1 chiều</a:t>
            </a:r>
          </a:p>
        </p:txBody>
      </p:sp>
      <p:sp>
        <p:nvSpPr>
          <p:cNvPr id="8207" name="Rectangle 15">
            <a:extLst>
              <a:ext uri="{FF2B5EF4-FFF2-40B4-BE49-F238E27FC236}">
                <a16:creationId xmlns:a16="http://schemas.microsoft.com/office/drawing/2014/main" id="{E2B2A37F-308F-4685-17D4-FB0F2E424E81}"/>
              </a:ext>
            </a:extLst>
          </p:cNvPr>
          <p:cNvSpPr>
            <a:spLocks noChangeArrowheads="1"/>
          </p:cNvSpPr>
          <p:nvPr/>
        </p:nvSpPr>
        <p:spPr bwMode="auto">
          <a:xfrm rot="10800000" flipV="1">
            <a:off x="4792663" y="1997075"/>
            <a:ext cx="533400" cy="1828800"/>
          </a:xfrm>
          <a:prstGeom prst="rect">
            <a:avLst/>
          </a:prstGeom>
          <a:gradFill rotWithShape="1">
            <a:gsLst>
              <a:gs pos="0">
                <a:schemeClr val="tx2"/>
              </a:gs>
              <a:gs pos="50000">
                <a:schemeClr val="bg1"/>
              </a:gs>
              <a:gs pos="100000">
                <a:schemeClr val="tx2"/>
              </a:gs>
            </a:gsLst>
            <a:lin ang="0" scaled="1"/>
          </a:gradFill>
          <a:ln>
            <a:noFill/>
          </a:ln>
          <a:effectLst/>
        </p:spPr>
        <p:txBody>
          <a:bodyPr wrap="none" anchor="ctr"/>
          <a:lstStyle/>
          <a:p>
            <a:pPr eaLnBrk="1" hangingPunct="1">
              <a:defRPr/>
            </a:pPr>
            <a:endParaRPr lang="en-US"/>
          </a:p>
        </p:txBody>
      </p:sp>
      <p:sp>
        <p:nvSpPr>
          <p:cNvPr id="4102" name="Freeform 16">
            <a:extLst>
              <a:ext uri="{FF2B5EF4-FFF2-40B4-BE49-F238E27FC236}">
                <a16:creationId xmlns:a16="http://schemas.microsoft.com/office/drawing/2014/main" id="{8EC0FC5D-A9B0-FD35-D1A5-953641AB5817}"/>
              </a:ext>
            </a:extLst>
          </p:cNvPr>
          <p:cNvSpPr>
            <a:spLocks/>
          </p:cNvSpPr>
          <p:nvPr/>
        </p:nvSpPr>
        <p:spPr bwMode="auto">
          <a:xfrm rot="10800000" flipV="1">
            <a:off x="4721225" y="248443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3" name="Freeform 17">
            <a:extLst>
              <a:ext uri="{FF2B5EF4-FFF2-40B4-BE49-F238E27FC236}">
                <a16:creationId xmlns:a16="http://schemas.microsoft.com/office/drawing/2014/main" id="{D9CEDB86-8936-9C13-BF1E-D2C97EF0F77B}"/>
              </a:ext>
            </a:extLst>
          </p:cNvPr>
          <p:cNvSpPr>
            <a:spLocks/>
          </p:cNvSpPr>
          <p:nvPr/>
        </p:nvSpPr>
        <p:spPr bwMode="auto">
          <a:xfrm rot="10800000" flipV="1">
            <a:off x="4722813" y="268763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4" name="Freeform 18">
            <a:extLst>
              <a:ext uri="{FF2B5EF4-FFF2-40B4-BE49-F238E27FC236}">
                <a16:creationId xmlns:a16="http://schemas.microsoft.com/office/drawing/2014/main" id="{41DDAFA4-36C3-B73B-EB0D-3EA7E67DBCF1}"/>
              </a:ext>
            </a:extLst>
          </p:cNvPr>
          <p:cNvSpPr>
            <a:spLocks/>
          </p:cNvSpPr>
          <p:nvPr/>
        </p:nvSpPr>
        <p:spPr bwMode="auto">
          <a:xfrm rot="10800000" flipV="1">
            <a:off x="4721225" y="287813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5" name="Freeform 19">
            <a:extLst>
              <a:ext uri="{FF2B5EF4-FFF2-40B4-BE49-F238E27FC236}">
                <a16:creationId xmlns:a16="http://schemas.microsoft.com/office/drawing/2014/main" id="{F8F4FB1D-E71E-D2E6-5319-C779B048837D}"/>
              </a:ext>
            </a:extLst>
          </p:cNvPr>
          <p:cNvSpPr>
            <a:spLocks/>
          </p:cNvSpPr>
          <p:nvPr/>
        </p:nvSpPr>
        <p:spPr bwMode="auto">
          <a:xfrm rot="10800000" flipV="1">
            <a:off x="4722813" y="308133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6" name="Freeform 20">
            <a:extLst>
              <a:ext uri="{FF2B5EF4-FFF2-40B4-BE49-F238E27FC236}">
                <a16:creationId xmlns:a16="http://schemas.microsoft.com/office/drawing/2014/main" id="{8B400D96-C495-6B39-8EEB-EBDBBBF55BAF}"/>
              </a:ext>
            </a:extLst>
          </p:cNvPr>
          <p:cNvSpPr>
            <a:spLocks/>
          </p:cNvSpPr>
          <p:nvPr/>
        </p:nvSpPr>
        <p:spPr bwMode="auto">
          <a:xfrm rot="10800000" flipV="1">
            <a:off x="4722813" y="327818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7" name="Freeform 21">
            <a:extLst>
              <a:ext uri="{FF2B5EF4-FFF2-40B4-BE49-F238E27FC236}">
                <a16:creationId xmlns:a16="http://schemas.microsoft.com/office/drawing/2014/main" id="{11894B7C-D2D9-3F54-960F-62DCDCCD4343}"/>
              </a:ext>
            </a:extLst>
          </p:cNvPr>
          <p:cNvSpPr>
            <a:spLocks/>
          </p:cNvSpPr>
          <p:nvPr/>
        </p:nvSpPr>
        <p:spPr bwMode="auto">
          <a:xfrm rot="10800000" flipV="1">
            <a:off x="4724400" y="2300288"/>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8" name="Line 22">
            <a:extLst>
              <a:ext uri="{FF2B5EF4-FFF2-40B4-BE49-F238E27FC236}">
                <a16:creationId xmlns:a16="http://schemas.microsoft.com/office/drawing/2014/main" id="{0BAF1309-E4C1-8888-A9AA-9F43E36529C1}"/>
              </a:ext>
            </a:extLst>
          </p:cNvPr>
          <p:cNvSpPr>
            <a:spLocks noChangeShapeType="1"/>
          </p:cNvSpPr>
          <p:nvPr/>
        </p:nvSpPr>
        <p:spPr bwMode="auto">
          <a:xfrm>
            <a:off x="4794250" y="2225675"/>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 name="Freeform 23">
            <a:extLst>
              <a:ext uri="{FF2B5EF4-FFF2-40B4-BE49-F238E27FC236}">
                <a16:creationId xmlns:a16="http://schemas.microsoft.com/office/drawing/2014/main" id="{994D2655-15D2-2710-0179-04013B9B8D69}"/>
              </a:ext>
            </a:extLst>
          </p:cNvPr>
          <p:cNvSpPr>
            <a:spLocks/>
          </p:cNvSpPr>
          <p:nvPr/>
        </p:nvSpPr>
        <p:spPr bwMode="auto">
          <a:xfrm>
            <a:off x="6711950" y="2225675"/>
            <a:ext cx="304800" cy="457200"/>
          </a:xfrm>
          <a:custGeom>
            <a:avLst/>
            <a:gdLst>
              <a:gd name="T0" fmla="*/ 0 w 192"/>
              <a:gd name="T1" fmla="*/ 0 h 288"/>
              <a:gd name="T2" fmla="*/ 2147483646 w 192"/>
              <a:gd name="T3" fmla="*/ 0 h 288"/>
              <a:gd name="T4" fmla="*/ 2147483646 w 192"/>
              <a:gd name="T5" fmla="*/ 2147483646 h 288"/>
              <a:gd name="T6" fmla="*/ 0 60000 65536"/>
              <a:gd name="T7" fmla="*/ 0 60000 65536"/>
              <a:gd name="T8" fmla="*/ 0 60000 65536"/>
            </a:gdLst>
            <a:ahLst/>
            <a:cxnLst>
              <a:cxn ang="T6">
                <a:pos x="T0" y="T1"/>
              </a:cxn>
              <a:cxn ang="T7">
                <a:pos x="T2" y="T3"/>
              </a:cxn>
              <a:cxn ang="T8">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 name="Freeform 24">
            <a:extLst>
              <a:ext uri="{FF2B5EF4-FFF2-40B4-BE49-F238E27FC236}">
                <a16:creationId xmlns:a16="http://schemas.microsoft.com/office/drawing/2014/main" id="{432E8469-75F1-A4A2-7AAA-08EB0FB70487}"/>
              </a:ext>
            </a:extLst>
          </p:cNvPr>
          <p:cNvSpPr>
            <a:spLocks/>
          </p:cNvSpPr>
          <p:nvPr/>
        </p:nvSpPr>
        <p:spPr bwMode="auto">
          <a:xfrm flipV="1">
            <a:off x="6711950" y="3140075"/>
            <a:ext cx="304800" cy="457200"/>
          </a:xfrm>
          <a:custGeom>
            <a:avLst/>
            <a:gdLst>
              <a:gd name="T0" fmla="*/ 0 w 192"/>
              <a:gd name="T1" fmla="*/ 0 h 288"/>
              <a:gd name="T2" fmla="*/ 2147483646 w 192"/>
              <a:gd name="T3" fmla="*/ 0 h 288"/>
              <a:gd name="T4" fmla="*/ 2147483646 w 192"/>
              <a:gd name="T5" fmla="*/ 2147483646 h 288"/>
              <a:gd name="T6" fmla="*/ 0 60000 65536"/>
              <a:gd name="T7" fmla="*/ 0 60000 65536"/>
              <a:gd name="T8" fmla="*/ 0 60000 65536"/>
            </a:gdLst>
            <a:ahLst/>
            <a:cxnLst>
              <a:cxn ang="T6">
                <a:pos x="T0" y="T1"/>
              </a:cxn>
              <a:cxn ang="T7">
                <a:pos x="T2" y="T3"/>
              </a:cxn>
              <a:cxn ang="T8">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 name="Freeform 25">
            <a:extLst>
              <a:ext uri="{FF2B5EF4-FFF2-40B4-BE49-F238E27FC236}">
                <a16:creationId xmlns:a16="http://schemas.microsoft.com/office/drawing/2014/main" id="{681C2859-C2EB-5B5D-8A71-33505F014E71}"/>
              </a:ext>
            </a:extLst>
          </p:cNvPr>
          <p:cNvSpPr>
            <a:spLocks/>
          </p:cNvSpPr>
          <p:nvPr/>
        </p:nvSpPr>
        <p:spPr bwMode="auto">
          <a:xfrm>
            <a:off x="5321300" y="3590925"/>
            <a:ext cx="1390650" cy="6350"/>
          </a:xfrm>
          <a:custGeom>
            <a:avLst/>
            <a:gdLst>
              <a:gd name="T0" fmla="*/ 2147483646 w 876"/>
              <a:gd name="T1" fmla="*/ 2147483646 h 4"/>
              <a:gd name="T2" fmla="*/ 0 w 876"/>
              <a:gd name="T3" fmla="*/ 0 h 4"/>
              <a:gd name="T4" fmla="*/ 0 60000 65536"/>
              <a:gd name="T5" fmla="*/ 0 60000 65536"/>
            </a:gdLst>
            <a:ahLst/>
            <a:cxnLst>
              <a:cxn ang="T4">
                <a:pos x="T0" y="T1"/>
              </a:cxn>
              <a:cxn ang="T5">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 name="Rectangle 26">
            <a:extLst>
              <a:ext uri="{FF2B5EF4-FFF2-40B4-BE49-F238E27FC236}">
                <a16:creationId xmlns:a16="http://schemas.microsoft.com/office/drawing/2014/main" id="{1E8F00F3-99FD-37D7-349A-B5183FE2CB23}"/>
              </a:ext>
            </a:extLst>
          </p:cNvPr>
          <p:cNvSpPr>
            <a:spLocks noChangeArrowheads="1"/>
          </p:cNvSpPr>
          <p:nvPr/>
        </p:nvSpPr>
        <p:spPr bwMode="auto">
          <a:xfrm>
            <a:off x="4648200" y="3673475"/>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13" name="Rectangle 27">
            <a:extLst>
              <a:ext uri="{FF2B5EF4-FFF2-40B4-BE49-F238E27FC236}">
                <a16:creationId xmlns:a16="http://schemas.microsoft.com/office/drawing/2014/main" id="{7476E494-6FF4-D6E2-975E-5651312A85F7}"/>
              </a:ext>
            </a:extLst>
          </p:cNvPr>
          <p:cNvSpPr>
            <a:spLocks noChangeArrowheads="1"/>
          </p:cNvSpPr>
          <p:nvPr/>
        </p:nvSpPr>
        <p:spPr bwMode="auto">
          <a:xfrm>
            <a:off x="4654550" y="2073275"/>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20" name="Line 28">
            <a:extLst>
              <a:ext uri="{FF2B5EF4-FFF2-40B4-BE49-F238E27FC236}">
                <a16:creationId xmlns:a16="http://schemas.microsoft.com/office/drawing/2014/main" id="{5CD3B248-50AD-E9C9-2C26-2D37A57628C7}"/>
              </a:ext>
            </a:extLst>
          </p:cNvPr>
          <p:cNvSpPr>
            <a:spLocks noChangeShapeType="1"/>
          </p:cNvSpPr>
          <p:nvPr/>
        </p:nvSpPr>
        <p:spPr bwMode="auto">
          <a:xfrm flipV="1">
            <a:off x="6407150" y="1997075"/>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a:extLst>
              <a:ext uri="{FF2B5EF4-FFF2-40B4-BE49-F238E27FC236}">
                <a16:creationId xmlns:a16="http://schemas.microsoft.com/office/drawing/2014/main" id="{7AA8B4D1-8F30-EA84-A4BE-17F300F81AC8}"/>
              </a:ext>
            </a:extLst>
          </p:cNvPr>
          <p:cNvSpPr>
            <a:spLocks noChangeShapeType="1"/>
          </p:cNvSpPr>
          <p:nvPr/>
        </p:nvSpPr>
        <p:spPr bwMode="auto">
          <a:xfrm>
            <a:off x="6407150" y="2225675"/>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Text Box 31">
            <a:extLst>
              <a:ext uri="{FF2B5EF4-FFF2-40B4-BE49-F238E27FC236}">
                <a16:creationId xmlns:a16="http://schemas.microsoft.com/office/drawing/2014/main" id="{D355C418-BCDB-8AF2-71DF-55C51869D533}"/>
              </a:ext>
            </a:extLst>
          </p:cNvPr>
          <p:cNvSpPr txBox="1">
            <a:spLocks noChangeArrowheads="1"/>
          </p:cNvSpPr>
          <p:nvPr/>
        </p:nvSpPr>
        <p:spPr bwMode="auto">
          <a:xfrm>
            <a:off x="7019925" y="244475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8224" name="Text Box 32">
            <a:extLst>
              <a:ext uri="{FF2B5EF4-FFF2-40B4-BE49-F238E27FC236}">
                <a16:creationId xmlns:a16="http://schemas.microsoft.com/office/drawing/2014/main" id="{4B5AA441-8909-C562-59C7-1DD06BA41222}"/>
              </a:ext>
            </a:extLst>
          </p:cNvPr>
          <p:cNvSpPr txBox="1">
            <a:spLocks noChangeArrowheads="1"/>
          </p:cNvSpPr>
          <p:nvPr/>
        </p:nvSpPr>
        <p:spPr bwMode="auto">
          <a:xfrm>
            <a:off x="7029450" y="2754313"/>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a:t>
            </a:r>
          </a:p>
        </p:txBody>
      </p:sp>
      <p:sp>
        <p:nvSpPr>
          <p:cNvPr id="4118" name="Line 33">
            <a:extLst>
              <a:ext uri="{FF2B5EF4-FFF2-40B4-BE49-F238E27FC236}">
                <a16:creationId xmlns:a16="http://schemas.microsoft.com/office/drawing/2014/main" id="{D584B7F3-9BAF-173B-1804-F224940C18A5}"/>
              </a:ext>
            </a:extLst>
          </p:cNvPr>
          <p:cNvSpPr>
            <a:spLocks noChangeShapeType="1"/>
          </p:cNvSpPr>
          <p:nvPr/>
        </p:nvSpPr>
        <p:spPr bwMode="auto">
          <a:xfrm flipH="1">
            <a:off x="6934200" y="3063875"/>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Line 34">
            <a:extLst>
              <a:ext uri="{FF2B5EF4-FFF2-40B4-BE49-F238E27FC236}">
                <a16:creationId xmlns:a16="http://schemas.microsoft.com/office/drawing/2014/main" id="{D81360DC-F177-D8CA-160D-BA577233137E}"/>
              </a:ext>
            </a:extLst>
          </p:cNvPr>
          <p:cNvSpPr>
            <a:spLocks noChangeShapeType="1"/>
          </p:cNvSpPr>
          <p:nvPr/>
        </p:nvSpPr>
        <p:spPr bwMode="auto">
          <a:xfrm flipH="1">
            <a:off x="6934200" y="2606675"/>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0" name="Group 38">
            <a:extLst>
              <a:ext uri="{FF2B5EF4-FFF2-40B4-BE49-F238E27FC236}">
                <a16:creationId xmlns:a16="http://schemas.microsoft.com/office/drawing/2014/main" id="{BB9C5EF5-8206-2AFE-139B-53DE205BC6E1}"/>
              </a:ext>
            </a:extLst>
          </p:cNvPr>
          <p:cNvGrpSpPr>
            <a:grpSpLocks/>
          </p:cNvGrpSpPr>
          <p:nvPr/>
        </p:nvGrpSpPr>
        <p:grpSpPr bwMode="auto">
          <a:xfrm>
            <a:off x="4710113" y="4164013"/>
            <a:ext cx="1524000" cy="152400"/>
            <a:chOff x="2208" y="2592"/>
            <a:chExt cx="960" cy="96"/>
          </a:xfrm>
        </p:grpSpPr>
        <p:sp>
          <p:nvSpPr>
            <p:cNvPr id="4134" name="Rectangle 35">
              <a:extLst>
                <a:ext uri="{FF2B5EF4-FFF2-40B4-BE49-F238E27FC236}">
                  <a16:creationId xmlns:a16="http://schemas.microsoft.com/office/drawing/2014/main" id="{99469353-89D0-8826-8753-85A957AD88A5}"/>
                </a:ext>
              </a:extLst>
            </p:cNvPr>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35" name="Rectangle 36">
              <a:extLst>
                <a:ext uri="{FF2B5EF4-FFF2-40B4-BE49-F238E27FC236}">
                  <a16:creationId xmlns:a16="http://schemas.microsoft.com/office/drawing/2014/main" id="{1502C346-945A-F8EB-9267-78A04CEEF87E}"/>
                </a:ext>
              </a:extLst>
            </p:cNvPr>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121" name="Text Box 39">
            <a:extLst>
              <a:ext uri="{FF2B5EF4-FFF2-40B4-BE49-F238E27FC236}">
                <a16:creationId xmlns:a16="http://schemas.microsoft.com/office/drawing/2014/main" id="{4D30F359-5003-6CE1-4575-21E8D965795D}"/>
              </a:ext>
            </a:extLst>
          </p:cNvPr>
          <p:cNvSpPr txBox="1">
            <a:spLocks noChangeArrowheads="1"/>
          </p:cNvSpPr>
          <p:nvPr/>
        </p:nvSpPr>
        <p:spPr bwMode="auto">
          <a:xfrm>
            <a:off x="6400800" y="22399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K</a:t>
            </a:r>
          </a:p>
        </p:txBody>
      </p:sp>
      <p:grpSp>
        <p:nvGrpSpPr>
          <p:cNvPr id="4122" name="Group 44">
            <a:extLst>
              <a:ext uri="{FF2B5EF4-FFF2-40B4-BE49-F238E27FC236}">
                <a16:creationId xmlns:a16="http://schemas.microsoft.com/office/drawing/2014/main" id="{33898288-4D05-7107-5784-3D697FD00151}"/>
              </a:ext>
            </a:extLst>
          </p:cNvPr>
          <p:cNvGrpSpPr>
            <a:grpSpLocks/>
          </p:cNvGrpSpPr>
          <p:nvPr/>
        </p:nvGrpSpPr>
        <p:grpSpPr bwMode="auto">
          <a:xfrm>
            <a:off x="4114800" y="3944939"/>
            <a:ext cx="3276600" cy="828675"/>
            <a:chOff x="1824" y="2454"/>
            <a:chExt cx="2064" cy="522"/>
          </a:xfrm>
        </p:grpSpPr>
        <p:sp>
          <p:nvSpPr>
            <p:cNvPr id="4130" name="Rectangle 37">
              <a:extLst>
                <a:ext uri="{FF2B5EF4-FFF2-40B4-BE49-F238E27FC236}">
                  <a16:creationId xmlns:a16="http://schemas.microsoft.com/office/drawing/2014/main" id="{8EEA0B04-0DDC-7614-C633-961A5C5715FE}"/>
                </a:ext>
              </a:extLst>
            </p:cNvPr>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4131" name="Group 43">
              <a:extLst>
                <a:ext uri="{FF2B5EF4-FFF2-40B4-BE49-F238E27FC236}">
                  <a16:creationId xmlns:a16="http://schemas.microsoft.com/office/drawing/2014/main" id="{3A0EB6A8-0348-4D2F-5DA0-12C4D8F91E46}"/>
                </a:ext>
              </a:extLst>
            </p:cNvPr>
            <p:cNvGrpSpPr>
              <a:grpSpLocks/>
            </p:cNvGrpSpPr>
            <p:nvPr/>
          </p:nvGrpSpPr>
          <p:grpSpPr bwMode="auto">
            <a:xfrm>
              <a:off x="2571" y="2454"/>
              <a:ext cx="219" cy="378"/>
              <a:chOff x="2571" y="2454"/>
              <a:chExt cx="219" cy="378"/>
            </a:xfrm>
          </p:grpSpPr>
          <p:sp>
            <p:nvSpPr>
              <p:cNvPr id="8232" name="AutoShape 40">
                <a:extLst>
                  <a:ext uri="{FF2B5EF4-FFF2-40B4-BE49-F238E27FC236}">
                    <a16:creationId xmlns:a16="http://schemas.microsoft.com/office/drawing/2014/main" id="{0B0F849B-712F-B57D-4F69-F62A6E034737}"/>
                  </a:ext>
                </a:extLst>
              </p:cNvPr>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p:spPr>
            <p:txBody>
              <a:bodyPr wrap="none" anchor="ctr"/>
              <a:lstStyle/>
              <a:p>
                <a:pPr eaLnBrk="1" hangingPunct="1">
                  <a:defRPr/>
                </a:pPr>
                <a:endParaRPr lang="en-US"/>
              </a:p>
            </p:txBody>
          </p:sp>
          <p:sp>
            <p:nvSpPr>
              <p:cNvPr id="4133" name="Text Box 42">
                <a:extLst>
                  <a:ext uri="{FF2B5EF4-FFF2-40B4-BE49-F238E27FC236}">
                    <a16:creationId xmlns:a16="http://schemas.microsoft.com/office/drawing/2014/main" id="{61BAA2BF-657F-33E4-6B09-3E68C3718467}"/>
                  </a:ext>
                </a:extLst>
              </p:cNvPr>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a:t>
                </a:r>
              </a:p>
            </p:txBody>
          </p:sp>
        </p:grpSp>
      </p:grpSp>
      <p:sp>
        <p:nvSpPr>
          <p:cNvPr id="8238" name="Text Box 46">
            <a:extLst>
              <a:ext uri="{FF2B5EF4-FFF2-40B4-BE49-F238E27FC236}">
                <a16:creationId xmlns:a16="http://schemas.microsoft.com/office/drawing/2014/main" id="{8187EB55-7826-32EF-799E-C4BDA78D78E0}"/>
              </a:ext>
            </a:extLst>
          </p:cNvPr>
          <p:cNvSpPr txBox="1">
            <a:spLocks noChangeArrowheads="1"/>
          </p:cNvSpPr>
          <p:nvPr/>
        </p:nvSpPr>
        <p:spPr bwMode="auto">
          <a:xfrm>
            <a:off x="2133600" y="5189538"/>
            <a:ext cx="7620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FF0000"/>
                </a:solidFill>
              </a:rPr>
              <a:t>Khi đổi chiều dòng điện thì chiều của lực từ cũng đổi chiều</a:t>
            </a:r>
          </a:p>
        </p:txBody>
      </p:sp>
      <p:sp>
        <p:nvSpPr>
          <p:cNvPr id="8239" name="Text Box 47">
            <a:extLst>
              <a:ext uri="{FF2B5EF4-FFF2-40B4-BE49-F238E27FC236}">
                <a16:creationId xmlns:a16="http://schemas.microsoft.com/office/drawing/2014/main" id="{C4DFCB14-DD8A-E95B-2925-3157A82DC26F}"/>
              </a:ext>
            </a:extLst>
          </p:cNvPr>
          <p:cNvSpPr txBox="1">
            <a:spLocks noChangeArrowheads="1"/>
          </p:cNvSpPr>
          <p:nvPr/>
        </p:nvSpPr>
        <p:spPr bwMode="auto">
          <a:xfrm>
            <a:off x="7024688" y="2897188"/>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8240" name="Text Box 48">
            <a:extLst>
              <a:ext uri="{FF2B5EF4-FFF2-40B4-BE49-F238E27FC236}">
                <a16:creationId xmlns:a16="http://schemas.microsoft.com/office/drawing/2014/main" id="{E7A10AA5-2EEB-F6D8-0630-17FB3324684A}"/>
              </a:ext>
            </a:extLst>
          </p:cNvPr>
          <p:cNvSpPr txBox="1">
            <a:spLocks noChangeArrowheads="1"/>
          </p:cNvSpPr>
          <p:nvPr/>
        </p:nvSpPr>
        <p:spPr bwMode="auto">
          <a:xfrm>
            <a:off x="7038975" y="2316163"/>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a:t>
            </a:r>
          </a:p>
        </p:txBody>
      </p:sp>
      <p:sp>
        <p:nvSpPr>
          <p:cNvPr id="8241" name="Line 49">
            <a:extLst>
              <a:ext uri="{FF2B5EF4-FFF2-40B4-BE49-F238E27FC236}">
                <a16:creationId xmlns:a16="http://schemas.microsoft.com/office/drawing/2014/main" id="{CAE7188C-66AB-613D-323F-DEB3DD7B48BC}"/>
              </a:ext>
            </a:extLst>
          </p:cNvPr>
          <p:cNvSpPr>
            <a:spLocks noChangeShapeType="1"/>
          </p:cNvSpPr>
          <p:nvPr/>
        </p:nvSpPr>
        <p:spPr bwMode="auto">
          <a:xfrm flipH="1">
            <a:off x="5791200" y="2225675"/>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2" name="Line 50">
            <a:extLst>
              <a:ext uri="{FF2B5EF4-FFF2-40B4-BE49-F238E27FC236}">
                <a16:creationId xmlns:a16="http://schemas.microsoft.com/office/drawing/2014/main" id="{5559856E-B0D5-CD66-4417-CD0606D32FBC}"/>
              </a:ext>
            </a:extLst>
          </p:cNvPr>
          <p:cNvSpPr>
            <a:spLocks noChangeShapeType="1"/>
          </p:cNvSpPr>
          <p:nvPr/>
        </p:nvSpPr>
        <p:spPr bwMode="auto">
          <a:xfrm>
            <a:off x="5867400" y="3597275"/>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3" name="Line 51">
            <a:extLst>
              <a:ext uri="{FF2B5EF4-FFF2-40B4-BE49-F238E27FC236}">
                <a16:creationId xmlns:a16="http://schemas.microsoft.com/office/drawing/2014/main" id="{6336F33E-D041-9FCB-5274-EEFA3E32998D}"/>
              </a:ext>
            </a:extLst>
          </p:cNvPr>
          <p:cNvSpPr>
            <a:spLocks noChangeShapeType="1"/>
          </p:cNvSpPr>
          <p:nvPr/>
        </p:nvSpPr>
        <p:spPr bwMode="auto">
          <a:xfrm>
            <a:off x="5867400" y="221615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4" name="Line 52">
            <a:extLst>
              <a:ext uri="{FF2B5EF4-FFF2-40B4-BE49-F238E27FC236}">
                <a16:creationId xmlns:a16="http://schemas.microsoft.com/office/drawing/2014/main" id="{EF83C3FA-9AA2-6C5B-5592-9BFE8209D95D}"/>
              </a:ext>
            </a:extLst>
          </p:cNvPr>
          <p:cNvSpPr>
            <a:spLocks noChangeShapeType="1"/>
          </p:cNvSpPr>
          <p:nvPr/>
        </p:nvSpPr>
        <p:spPr bwMode="auto">
          <a:xfrm flipH="1">
            <a:off x="5867400" y="3592513"/>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5055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8220"/>
                                        </p:tgtEl>
                                      </p:cBhvr>
                                    </p:animEffect>
                                    <p:set>
                                      <p:cBhvr>
                                        <p:cTn id="7" dur="1" fill="hold">
                                          <p:stCondLst>
                                            <p:cond delay="99"/>
                                          </p:stCondLst>
                                        </p:cTn>
                                        <p:tgtEl>
                                          <p:spTgt spid="8220"/>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nodeType="afterEffect">
                                  <p:stCondLst>
                                    <p:cond delay="0"/>
                                  </p:stCondLst>
                                  <p:childTnLst>
                                    <p:set>
                                      <p:cBhvr>
                                        <p:cTn id="10" dur="1" fill="hold">
                                          <p:stCondLst>
                                            <p:cond delay="0"/>
                                          </p:stCondLst>
                                        </p:cTn>
                                        <p:tgtEl>
                                          <p:spTgt spid="8221"/>
                                        </p:tgtEl>
                                        <p:attrNameLst>
                                          <p:attrName>style.visibility</p:attrName>
                                        </p:attrNameLst>
                                      </p:cBhvr>
                                      <p:to>
                                        <p:strVal val="visible"/>
                                      </p:to>
                                    </p:set>
                                    <p:animEffect transition="in" filter="fade">
                                      <p:cBhvr>
                                        <p:cTn id="11" dur="100"/>
                                        <p:tgtEl>
                                          <p:spTgt spid="8221"/>
                                        </p:tgtEl>
                                      </p:cBhvr>
                                    </p:animEffect>
                                  </p:childTnLst>
                                </p:cTn>
                              </p:par>
                              <p:par>
                                <p:cTn id="12" presetID="22" presetClass="entr" presetSubtype="2" fill="hold" nodeType="withEffect">
                                  <p:stCondLst>
                                    <p:cond delay="0"/>
                                  </p:stCondLst>
                                  <p:childTnLst>
                                    <p:set>
                                      <p:cBhvr>
                                        <p:cTn id="13" dur="1" fill="hold">
                                          <p:stCondLst>
                                            <p:cond delay="0"/>
                                          </p:stCondLst>
                                        </p:cTn>
                                        <p:tgtEl>
                                          <p:spTgt spid="8244"/>
                                        </p:tgtEl>
                                        <p:attrNameLst>
                                          <p:attrName>style.visibility</p:attrName>
                                        </p:attrNameLst>
                                      </p:cBhvr>
                                      <p:to>
                                        <p:strVal val="visible"/>
                                      </p:to>
                                    </p:set>
                                    <p:animEffect transition="in" filter="wipe(right)">
                                      <p:cBhvr>
                                        <p:cTn id="14" dur="500"/>
                                        <p:tgtEl>
                                          <p:spTgt spid="8244"/>
                                        </p:tgtEl>
                                      </p:cBhvr>
                                    </p:animEffect>
                                  </p:childTnLst>
                                </p:cTn>
                              </p:par>
                              <p:par>
                                <p:cTn id="15" presetID="22" presetClass="entr" presetSubtype="8" fill="hold" nodeType="withEffect">
                                  <p:stCondLst>
                                    <p:cond delay="0"/>
                                  </p:stCondLst>
                                  <p:childTnLst>
                                    <p:set>
                                      <p:cBhvr>
                                        <p:cTn id="16" dur="1" fill="hold">
                                          <p:stCondLst>
                                            <p:cond delay="0"/>
                                          </p:stCondLst>
                                        </p:cTn>
                                        <p:tgtEl>
                                          <p:spTgt spid="8243"/>
                                        </p:tgtEl>
                                        <p:attrNameLst>
                                          <p:attrName>style.visibility</p:attrName>
                                        </p:attrNameLst>
                                      </p:cBhvr>
                                      <p:to>
                                        <p:strVal val="visible"/>
                                      </p:to>
                                    </p:set>
                                    <p:animEffect transition="in" filter="wipe(left)">
                                      <p:cBhvr>
                                        <p:cTn id="17" dur="500"/>
                                        <p:tgtEl>
                                          <p:spTgt spid="8243"/>
                                        </p:tgtEl>
                                      </p:cBhvr>
                                    </p:animEffect>
                                  </p:childTnLst>
                                </p:cTn>
                              </p:par>
                              <p:par>
                                <p:cTn id="18" presetID="10" presetClass="exit" presetSubtype="0" fill="hold" nodeType="withEffect">
                                  <p:stCondLst>
                                    <p:cond delay="0"/>
                                  </p:stCondLst>
                                  <p:childTnLst>
                                    <p:animEffect transition="out" filter="fade">
                                      <p:cBhvr>
                                        <p:cTn id="19" dur="100"/>
                                        <p:tgtEl>
                                          <p:spTgt spid="8230"/>
                                        </p:tgtEl>
                                      </p:cBhvr>
                                    </p:animEffect>
                                    <p:set>
                                      <p:cBhvr>
                                        <p:cTn id="20" dur="1" fill="hold">
                                          <p:stCondLst>
                                            <p:cond delay="99"/>
                                          </p:stCondLst>
                                        </p:cTn>
                                        <p:tgtEl>
                                          <p:spTgt spid="823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245"/>
                                        </p:tgtEl>
                                        <p:attrNameLst>
                                          <p:attrName>style.visibility</p:attrName>
                                        </p:attrNameLst>
                                      </p:cBhvr>
                                      <p:to>
                                        <p:strVal val="visible"/>
                                      </p:to>
                                    </p:set>
                                    <p:animEffect transition="in" filter="fade">
                                      <p:cBhvr>
                                        <p:cTn id="23" dur="100"/>
                                        <p:tgtEl>
                                          <p:spTgt spid="82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100"/>
                                        <p:tgtEl>
                                          <p:spTgt spid="8245"/>
                                        </p:tgtEl>
                                      </p:cBhvr>
                                    </p:animEffect>
                                    <p:set>
                                      <p:cBhvr>
                                        <p:cTn id="28" dur="1" fill="hold">
                                          <p:stCondLst>
                                            <p:cond delay="99"/>
                                          </p:stCondLst>
                                        </p:cTn>
                                        <p:tgtEl>
                                          <p:spTgt spid="824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8230"/>
                                        </p:tgtEl>
                                        <p:attrNameLst>
                                          <p:attrName>style.visibility</p:attrName>
                                        </p:attrNameLst>
                                      </p:cBhvr>
                                      <p:to>
                                        <p:strVal val="visible"/>
                                      </p:to>
                                    </p:set>
                                    <p:animEffect transition="in" filter="fade">
                                      <p:cBhvr>
                                        <p:cTn id="31" dur="100"/>
                                        <p:tgtEl>
                                          <p:spTgt spid="8230"/>
                                        </p:tgtEl>
                                      </p:cBhvr>
                                    </p:animEffect>
                                  </p:childTnLst>
                                </p:cTn>
                              </p:par>
                              <p:par>
                                <p:cTn id="32" presetID="10" presetClass="exit" presetSubtype="0" fill="hold" nodeType="withEffect">
                                  <p:stCondLst>
                                    <p:cond delay="0"/>
                                  </p:stCondLst>
                                  <p:childTnLst>
                                    <p:animEffect transition="out" filter="fade">
                                      <p:cBhvr>
                                        <p:cTn id="33" dur="100"/>
                                        <p:tgtEl>
                                          <p:spTgt spid="8244"/>
                                        </p:tgtEl>
                                      </p:cBhvr>
                                    </p:animEffect>
                                    <p:set>
                                      <p:cBhvr>
                                        <p:cTn id="34" dur="1" fill="hold">
                                          <p:stCondLst>
                                            <p:cond delay="99"/>
                                          </p:stCondLst>
                                        </p:cTn>
                                        <p:tgtEl>
                                          <p:spTgt spid="824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
                                        <p:tgtEl>
                                          <p:spTgt spid="8243"/>
                                        </p:tgtEl>
                                      </p:cBhvr>
                                    </p:animEffect>
                                    <p:set>
                                      <p:cBhvr>
                                        <p:cTn id="37" dur="1" fill="hold">
                                          <p:stCondLst>
                                            <p:cond delay="99"/>
                                          </p:stCondLst>
                                        </p:cTn>
                                        <p:tgtEl>
                                          <p:spTgt spid="824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
                                        <p:tgtEl>
                                          <p:spTgt spid="8239"/>
                                        </p:tgtEl>
                                      </p:cBhvr>
                                    </p:animEffect>
                                    <p:set>
                                      <p:cBhvr>
                                        <p:cTn id="40" dur="1" fill="hold">
                                          <p:stCondLst>
                                            <p:cond delay="99"/>
                                          </p:stCondLst>
                                        </p:cTn>
                                        <p:tgtEl>
                                          <p:spTgt spid="823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
                                        <p:tgtEl>
                                          <p:spTgt spid="8240"/>
                                        </p:tgtEl>
                                      </p:cBhvr>
                                    </p:animEffect>
                                    <p:set>
                                      <p:cBhvr>
                                        <p:cTn id="43" dur="1" fill="hold">
                                          <p:stCondLst>
                                            <p:cond delay="99"/>
                                          </p:stCondLst>
                                        </p:cTn>
                                        <p:tgtEl>
                                          <p:spTgt spid="824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8224"/>
                                        </p:tgtEl>
                                        <p:attrNameLst>
                                          <p:attrName>style.visibility</p:attrName>
                                        </p:attrNameLst>
                                      </p:cBhvr>
                                      <p:to>
                                        <p:strVal val="visible"/>
                                      </p:to>
                                    </p:set>
                                    <p:animEffect transition="in" filter="fade">
                                      <p:cBhvr>
                                        <p:cTn id="46" dur="100"/>
                                        <p:tgtEl>
                                          <p:spTgt spid="8224"/>
                                        </p:tgtEl>
                                      </p:cBhvr>
                                    </p:animEffect>
                                  </p:childTnLst>
                                </p:cTn>
                              </p:par>
                              <p:par>
                                <p:cTn id="47" presetID="10" presetClass="entr" presetSubtype="0" fill="hold" nodeType="withEffect">
                                  <p:stCondLst>
                                    <p:cond delay="0"/>
                                  </p:stCondLst>
                                  <p:childTnLst>
                                    <p:set>
                                      <p:cBhvr>
                                        <p:cTn id="48" dur="1" fill="hold">
                                          <p:stCondLst>
                                            <p:cond delay="0"/>
                                          </p:stCondLst>
                                        </p:cTn>
                                        <p:tgtEl>
                                          <p:spTgt spid="8223"/>
                                        </p:tgtEl>
                                        <p:attrNameLst>
                                          <p:attrName>style.visibility</p:attrName>
                                        </p:attrNameLst>
                                      </p:cBhvr>
                                      <p:to>
                                        <p:strVal val="visible"/>
                                      </p:to>
                                    </p:set>
                                    <p:animEffect transition="in" filter="fade">
                                      <p:cBhvr>
                                        <p:cTn id="49" dur="100"/>
                                        <p:tgtEl>
                                          <p:spTgt spid="8223"/>
                                        </p:tgtEl>
                                      </p:cBhvr>
                                    </p:animEffect>
                                  </p:childTnLst>
                                </p:cTn>
                              </p:par>
                              <p:par>
                                <p:cTn id="50" presetID="10" presetClass="entr" presetSubtype="0" fill="hold" nodeType="withEffect">
                                  <p:stCondLst>
                                    <p:cond delay="0"/>
                                  </p:stCondLst>
                                  <p:childTnLst>
                                    <p:set>
                                      <p:cBhvr>
                                        <p:cTn id="51" dur="1" fill="hold">
                                          <p:stCondLst>
                                            <p:cond delay="0"/>
                                          </p:stCondLst>
                                        </p:cTn>
                                        <p:tgtEl>
                                          <p:spTgt spid="8220"/>
                                        </p:tgtEl>
                                        <p:attrNameLst>
                                          <p:attrName>style.visibility</p:attrName>
                                        </p:attrNameLst>
                                      </p:cBhvr>
                                      <p:to>
                                        <p:strVal val="visible"/>
                                      </p:to>
                                    </p:set>
                                    <p:animEffect transition="in" filter="fade">
                                      <p:cBhvr>
                                        <p:cTn id="52" dur="100"/>
                                        <p:tgtEl>
                                          <p:spTgt spid="8220"/>
                                        </p:tgtEl>
                                      </p:cBhvr>
                                    </p:animEffect>
                                  </p:childTnLst>
                                </p:cTn>
                              </p:par>
                              <p:par>
                                <p:cTn id="53" presetID="10" presetClass="exit" presetSubtype="0" fill="hold" nodeType="withEffect">
                                  <p:stCondLst>
                                    <p:cond delay="0"/>
                                  </p:stCondLst>
                                  <p:childTnLst>
                                    <p:animEffect transition="out" filter="fade">
                                      <p:cBhvr>
                                        <p:cTn id="54" dur="100"/>
                                        <p:tgtEl>
                                          <p:spTgt spid="8221"/>
                                        </p:tgtEl>
                                      </p:cBhvr>
                                    </p:animEffect>
                                    <p:set>
                                      <p:cBhvr>
                                        <p:cTn id="55" dur="1" fill="hold">
                                          <p:stCondLst>
                                            <p:cond delay="99"/>
                                          </p:stCondLst>
                                        </p:cTn>
                                        <p:tgtEl>
                                          <p:spTgt spid="8221"/>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nodeType="clickEffect">
                                  <p:stCondLst>
                                    <p:cond delay="0"/>
                                  </p:stCondLst>
                                  <p:childTnLst>
                                    <p:animEffect transition="out" filter="fade">
                                      <p:cBhvr>
                                        <p:cTn id="59" dur="100"/>
                                        <p:tgtEl>
                                          <p:spTgt spid="8220"/>
                                        </p:tgtEl>
                                      </p:cBhvr>
                                    </p:animEffect>
                                    <p:set>
                                      <p:cBhvr>
                                        <p:cTn id="60" dur="1" fill="hold">
                                          <p:stCondLst>
                                            <p:cond delay="99"/>
                                          </p:stCondLst>
                                        </p:cTn>
                                        <p:tgtEl>
                                          <p:spTgt spid="8220"/>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8221"/>
                                        </p:tgtEl>
                                        <p:attrNameLst>
                                          <p:attrName>style.visibility</p:attrName>
                                        </p:attrNameLst>
                                      </p:cBhvr>
                                      <p:to>
                                        <p:strVal val="visible"/>
                                      </p:to>
                                    </p:set>
                                    <p:animEffect transition="in" filter="fade">
                                      <p:cBhvr>
                                        <p:cTn id="63" dur="100"/>
                                        <p:tgtEl>
                                          <p:spTgt spid="8221"/>
                                        </p:tgtEl>
                                      </p:cBhvr>
                                    </p:animEffect>
                                  </p:childTnLst>
                                </p:cTn>
                              </p:par>
                              <p:par>
                                <p:cTn id="64" presetID="22" presetClass="entr" presetSubtype="8" fill="hold" nodeType="withEffect">
                                  <p:stCondLst>
                                    <p:cond delay="0"/>
                                  </p:stCondLst>
                                  <p:childTnLst>
                                    <p:set>
                                      <p:cBhvr>
                                        <p:cTn id="65" dur="1" fill="hold">
                                          <p:stCondLst>
                                            <p:cond delay="0"/>
                                          </p:stCondLst>
                                        </p:cTn>
                                        <p:tgtEl>
                                          <p:spTgt spid="8242"/>
                                        </p:tgtEl>
                                        <p:attrNameLst>
                                          <p:attrName>style.visibility</p:attrName>
                                        </p:attrNameLst>
                                      </p:cBhvr>
                                      <p:to>
                                        <p:strVal val="visible"/>
                                      </p:to>
                                    </p:set>
                                    <p:animEffect transition="in" filter="wipe(left)">
                                      <p:cBhvr>
                                        <p:cTn id="66" dur="500"/>
                                        <p:tgtEl>
                                          <p:spTgt spid="8242"/>
                                        </p:tgtEl>
                                      </p:cBhvr>
                                    </p:animEffect>
                                  </p:childTnLst>
                                </p:cTn>
                              </p:par>
                              <p:par>
                                <p:cTn id="67" presetID="22" presetClass="entr" presetSubtype="2" fill="hold" nodeType="withEffect">
                                  <p:stCondLst>
                                    <p:cond delay="0"/>
                                  </p:stCondLst>
                                  <p:childTnLst>
                                    <p:set>
                                      <p:cBhvr>
                                        <p:cTn id="68" dur="1" fill="hold">
                                          <p:stCondLst>
                                            <p:cond delay="0"/>
                                          </p:stCondLst>
                                        </p:cTn>
                                        <p:tgtEl>
                                          <p:spTgt spid="8241"/>
                                        </p:tgtEl>
                                        <p:attrNameLst>
                                          <p:attrName>style.visibility</p:attrName>
                                        </p:attrNameLst>
                                      </p:cBhvr>
                                      <p:to>
                                        <p:strVal val="visible"/>
                                      </p:to>
                                    </p:set>
                                    <p:animEffect transition="in" filter="wipe(right)">
                                      <p:cBhvr>
                                        <p:cTn id="69" dur="500"/>
                                        <p:tgtEl>
                                          <p:spTgt spid="8241"/>
                                        </p:tgtEl>
                                      </p:cBhvr>
                                    </p:animEffect>
                                  </p:childTnLst>
                                </p:cTn>
                              </p:par>
                              <p:par>
                                <p:cTn id="70" presetID="10" presetClass="exit" presetSubtype="0" fill="hold" nodeType="withEffect">
                                  <p:stCondLst>
                                    <p:cond delay="0"/>
                                  </p:stCondLst>
                                  <p:childTnLst>
                                    <p:animEffect transition="out" filter="fade">
                                      <p:cBhvr>
                                        <p:cTn id="71" dur="500"/>
                                        <p:tgtEl>
                                          <p:spTgt spid="8230"/>
                                        </p:tgtEl>
                                      </p:cBhvr>
                                    </p:animEffect>
                                    <p:set>
                                      <p:cBhvr>
                                        <p:cTn id="72" dur="1" fill="hold">
                                          <p:stCondLst>
                                            <p:cond delay="499"/>
                                          </p:stCondLst>
                                        </p:cTn>
                                        <p:tgtEl>
                                          <p:spTgt spid="8230"/>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8248"/>
                                        </p:tgtEl>
                                        <p:attrNameLst>
                                          <p:attrName>style.visibility</p:attrName>
                                        </p:attrNameLst>
                                      </p:cBhvr>
                                      <p:to>
                                        <p:strVal val="visible"/>
                                      </p:to>
                                    </p:set>
                                    <p:animEffect transition="in" filter="fade">
                                      <p:cBhvr>
                                        <p:cTn id="75" dur="100"/>
                                        <p:tgtEl>
                                          <p:spTgt spid="824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1" fill="hold" nodeType="clickEffect">
                                  <p:stCondLst>
                                    <p:cond delay="0"/>
                                  </p:stCondLst>
                                  <p:childTnLst>
                                    <p:set>
                                      <p:cBhvr>
                                        <p:cTn id="79" dur="1" fill="hold">
                                          <p:stCondLst>
                                            <p:cond delay="0"/>
                                          </p:stCondLst>
                                        </p:cTn>
                                        <p:tgtEl>
                                          <p:spTgt spid="8238"/>
                                        </p:tgtEl>
                                        <p:attrNameLst>
                                          <p:attrName>style.visibility</p:attrName>
                                        </p:attrNameLst>
                                      </p:cBhvr>
                                      <p:to>
                                        <p:strVal val="visible"/>
                                      </p:to>
                                    </p:set>
                                    <p:animEffect transition="in" filter="wipe(up)">
                                      <p:cBhvr>
                                        <p:cTn id="80" dur="1000"/>
                                        <p:tgtEl>
                                          <p:spTgt spid="8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 grpId="0"/>
      <p:bldP spid="8224" grpId="0"/>
      <p:bldP spid="8238" grpId="0"/>
      <p:bldP spid="8239" grpId="0"/>
      <p:bldP spid="824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2" name="Picture 21" descr="noi">
            <a:extLst>
              <a:ext uri="{FF2B5EF4-FFF2-40B4-BE49-F238E27FC236}">
                <a16:creationId xmlns:a16="http://schemas.microsoft.com/office/drawing/2014/main" id="{736C34E7-3E72-41D6-8CA2-2AD2AAA5B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564" y="4013923"/>
            <a:ext cx="2079803" cy="207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4">
            <a:extLst>
              <a:ext uri="{FF2B5EF4-FFF2-40B4-BE49-F238E27FC236}">
                <a16:creationId xmlns:a16="http://schemas.microsoft.com/office/drawing/2014/main" id="{9FA4F7E3-25CE-47C4-A747-DD7E54813C93}"/>
              </a:ext>
            </a:extLst>
          </p:cNvPr>
          <p:cNvSpPr/>
          <p:nvPr/>
        </p:nvSpPr>
        <p:spPr>
          <a:xfrm>
            <a:off x="123093" y="1"/>
            <a:ext cx="10480430" cy="3828282"/>
          </a:xfrm>
          <a:prstGeom prst="cloudCallout">
            <a:avLst/>
          </a:prstGeom>
          <a:solidFill>
            <a:srgbClr val="FFFF00"/>
          </a:solidFill>
          <a:ln w="12700" cap="flat" cmpd="sng" algn="ctr">
            <a:solidFill>
              <a:srgbClr val="5B9BD5">
                <a:shade val="50000"/>
              </a:srgbClr>
            </a:solidFill>
            <a:prstDash val="solid"/>
            <a:miter lim="800000"/>
          </a:ln>
          <a:effectLst/>
        </p:spPr>
        <p:txBody>
          <a:bodyPr rtlCol="0" anchor="ctr"/>
          <a:lstStyle/>
          <a:p>
            <a:pPr algn="ctr"/>
            <a:endParaRPr lang="en-US" sz="2800" b="1" i="1">
              <a:latin typeface="Times New Roman" panose="02020603050405020304" pitchFamily="18" charset="0"/>
              <a:cs typeface="Times New Roman" panose="02020603050405020304" pitchFamily="18" charset="0"/>
            </a:endParaRPr>
          </a:p>
          <a:p>
            <a:pPr algn="ctr"/>
            <a:r>
              <a:rPr lang="en-US" sz="2800" b="1" i="1">
                <a:latin typeface="Times New Roman" panose="02020603050405020304" pitchFamily="18" charset="0"/>
                <a:cs typeface="Times New Roman" panose="02020603050405020304" pitchFamily="18" charset="0"/>
              </a:rPr>
              <a:t>Khi có dòng điện trong mạch, ta không nhìn thấy các hạt mang điện dịch chuyển, nhưng ta có thể nhận biết được sự tồn tại của dòng điện qua các tác dụng của nó.  Bài học ngày hôm nay, sẽ giúp các con tìm hiểu về các tác dụng của dòng điện xoay chiều</a:t>
            </a:r>
            <a:endParaRPr kumimoji="0" lang="en-US" sz="2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20" descr="A bridge with lights at night&#10;&#10;Description automatically generated">
            <a:extLst>
              <a:ext uri="{FF2B5EF4-FFF2-40B4-BE49-F238E27FC236}">
                <a16:creationId xmlns:a16="http://schemas.microsoft.com/office/drawing/2014/main" id="{6C38247B-A3F4-4D59-9679-3363A6B335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3467" y="4041675"/>
            <a:ext cx="2877591" cy="20520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eavydutyliftingmagnet">
            <a:extLst>
              <a:ext uri="{FF2B5EF4-FFF2-40B4-BE49-F238E27FC236}">
                <a16:creationId xmlns:a16="http://schemas.microsoft.com/office/drawing/2014/main" id="{45F8E140-0B59-4CAA-AE83-C7901B4A51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67320" y="4041675"/>
            <a:ext cx="2841176" cy="20520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913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39" name="Group 51">
            <a:extLst>
              <a:ext uri="{FF2B5EF4-FFF2-40B4-BE49-F238E27FC236}">
                <a16:creationId xmlns:a16="http://schemas.microsoft.com/office/drawing/2014/main" id="{C4F4CF0A-50BB-A325-BCEA-BFE34450C554}"/>
              </a:ext>
            </a:extLst>
          </p:cNvPr>
          <p:cNvGrpSpPr>
            <a:grpSpLocks/>
          </p:cNvGrpSpPr>
          <p:nvPr/>
        </p:nvGrpSpPr>
        <p:grpSpPr bwMode="auto">
          <a:xfrm rot="1096446">
            <a:off x="4848225" y="3929063"/>
            <a:ext cx="1524000" cy="152400"/>
            <a:chOff x="2208" y="2592"/>
            <a:chExt cx="960" cy="96"/>
          </a:xfrm>
        </p:grpSpPr>
        <p:sp>
          <p:nvSpPr>
            <p:cNvPr id="5151" name="Rectangle 52">
              <a:extLst>
                <a:ext uri="{FF2B5EF4-FFF2-40B4-BE49-F238E27FC236}">
                  <a16:creationId xmlns:a16="http://schemas.microsoft.com/office/drawing/2014/main" id="{0FE17193-34B0-E7C9-E0D0-6F590E68E3E1}"/>
                </a:ext>
              </a:extLst>
            </p:cNvPr>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52" name="Rectangle 53">
              <a:extLst>
                <a:ext uri="{FF2B5EF4-FFF2-40B4-BE49-F238E27FC236}">
                  <a16:creationId xmlns:a16="http://schemas.microsoft.com/office/drawing/2014/main" id="{1CA84D63-0EB5-8737-8551-C0F7375F250D}"/>
                </a:ext>
              </a:extLst>
            </p:cNvPr>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123" name="Text Box 11">
            <a:extLst>
              <a:ext uri="{FF2B5EF4-FFF2-40B4-BE49-F238E27FC236}">
                <a16:creationId xmlns:a16="http://schemas.microsoft.com/office/drawing/2014/main" id="{6AB3BDE3-D14C-4DA5-BF31-FAFC38A26577}"/>
              </a:ext>
            </a:extLst>
          </p:cNvPr>
          <p:cNvSpPr txBox="1">
            <a:spLocks noChangeArrowheads="1"/>
          </p:cNvSpPr>
          <p:nvPr/>
        </p:nvSpPr>
        <p:spPr bwMode="auto">
          <a:xfrm>
            <a:off x="3478214" y="315913"/>
            <a:ext cx="55403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rPr>
              <a:t>Với nguồn điện xoay chiều</a:t>
            </a:r>
          </a:p>
        </p:txBody>
      </p:sp>
      <p:sp>
        <p:nvSpPr>
          <p:cNvPr id="12300" name="Rectangle 12">
            <a:extLst>
              <a:ext uri="{FF2B5EF4-FFF2-40B4-BE49-F238E27FC236}">
                <a16:creationId xmlns:a16="http://schemas.microsoft.com/office/drawing/2014/main" id="{3080D5C8-C192-95CC-B15D-C3D969090A42}"/>
              </a:ext>
            </a:extLst>
          </p:cNvPr>
          <p:cNvSpPr>
            <a:spLocks noChangeArrowheads="1"/>
          </p:cNvSpPr>
          <p:nvPr/>
        </p:nvSpPr>
        <p:spPr bwMode="auto">
          <a:xfrm rot="10800000" flipV="1">
            <a:off x="4945063" y="1752600"/>
            <a:ext cx="533400" cy="1828800"/>
          </a:xfrm>
          <a:prstGeom prst="rect">
            <a:avLst/>
          </a:prstGeom>
          <a:gradFill rotWithShape="1">
            <a:gsLst>
              <a:gs pos="0">
                <a:schemeClr val="tx2"/>
              </a:gs>
              <a:gs pos="50000">
                <a:schemeClr val="bg1"/>
              </a:gs>
              <a:gs pos="100000">
                <a:schemeClr val="tx2"/>
              </a:gs>
            </a:gsLst>
            <a:lin ang="0" scaled="1"/>
          </a:gradFill>
          <a:ln>
            <a:noFill/>
          </a:ln>
          <a:effectLst/>
        </p:spPr>
        <p:txBody>
          <a:bodyPr wrap="none" anchor="ctr"/>
          <a:lstStyle/>
          <a:p>
            <a:pPr eaLnBrk="1" hangingPunct="1">
              <a:defRPr/>
            </a:pPr>
            <a:endParaRPr lang="en-US"/>
          </a:p>
        </p:txBody>
      </p:sp>
      <p:sp>
        <p:nvSpPr>
          <p:cNvPr id="5125" name="Freeform 13">
            <a:extLst>
              <a:ext uri="{FF2B5EF4-FFF2-40B4-BE49-F238E27FC236}">
                <a16:creationId xmlns:a16="http://schemas.microsoft.com/office/drawing/2014/main" id="{FA4ACB5E-932A-1EB4-5C5A-AD4EBF045321}"/>
              </a:ext>
            </a:extLst>
          </p:cNvPr>
          <p:cNvSpPr>
            <a:spLocks/>
          </p:cNvSpPr>
          <p:nvPr/>
        </p:nvSpPr>
        <p:spPr bwMode="auto">
          <a:xfrm rot="10800000" flipV="1">
            <a:off x="4873625" y="223996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6" name="Freeform 14">
            <a:extLst>
              <a:ext uri="{FF2B5EF4-FFF2-40B4-BE49-F238E27FC236}">
                <a16:creationId xmlns:a16="http://schemas.microsoft.com/office/drawing/2014/main" id="{2A863A60-34BF-ECF9-51C6-B31D6B7682E1}"/>
              </a:ext>
            </a:extLst>
          </p:cNvPr>
          <p:cNvSpPr>
            <a:spLocks/>
          </p:cNvSpPr>
          <p:nvPr/>
        </p:nvSpPr>
        <p:spPr bwMode="auto">
          <a:xfrm rot="10800000" flipV="1">
            <a:off x="4875213" y="244316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7" name="Freeform 15">
            <a:extLst>
              <a:ext uri="{FF2B5EF4-FFF2-40B4-BE49-F238E27FC236}">
                <a16:creationId xmlns:a16="http://schemas.microsoft.com/office/drawing/2014/main" id="{99B05613-41D7-72D7-8A33-A37A071F24EA}"/>
              </a:ext>
            </a:extLst>
          </p:cNvPr>
          <p:cNvSpPr>
            <a:spLocks/>
          </p:cNvSpPr>
          <p:nvPr/>
        </p:nvSpPr>
        <p:spPr bwMode="auto">
          <a:xfrm rot="10800000" flipV="1">
            <a:off x="4873625" y="263366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8" name="Freeform 16">
            <a:extLst>
              <a:ext uri="{FF2B5EF4-FFF2-40B4-BE49-F238E27FC236}">
                <a16:creationId xmlns:a16="http://schemas.microsoft.com/office/drawing/2014/main" id="{DC2A0E4A-88F6-A3D8-FA01-09698C200B82}"/>
              </a:ext>
            </a:extLst>
          </p:cNvPr>
          <p:cNvSpPr>
            <a:spLocks/>
          </p:cNvSpPr>
          <p:nvPr/>
        </p:nvSpPr>
        <p:spPr bwMode="auto">
          <a:xfrm rot="10800000" flipV="1">
            <a:off x="4875213" y="283686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9" name="Freeform 17">
            <a:extLst>
              <a:ext uri="{FF2B5EF4-FFF2-40B4-BE49-F238E27FC236}">
                <a16:creationId xmlns:a16="http://schemas.microsoft.com/office/drawing/2014/main" id="{91F19BE7-8688-D4EF-EF00-E3E7C9B2FC88}"/>
              </a:ext>
            </a:extLst>
          </p:cNvPr>
          <p:cNvSpPr>
            <a:spLocks/>
          </p:cNvSpPr>
          <p:nvPr/>
        </p:nvSpPr>
        <p:spPr bwMode="auto">
          <a:xfrm rot="10800000" flipV="1">
            <a:off x="4875213" y="303371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30" name="Freeform 18">
            <a:extLst>
              <a:ext uri="{FF2B5EF4-FFF2-40B4-BE49-F238E27FC236}">
                <a16:creationId xmlns:a16="http://schemas.microsoft.com/office/drawing/2014/main" id="{5ED6B494-EE19-B0E2-8331-4D04647CB05B}"/>
              </a:ext>
            </a:extLst>
          </p:cNvPr>
          <p:cNvSpPr>
            <a:spLocks/>
          </p:cNvSpPr>
          <p:nvPr/>
        </p:nvSpPr>
        <p:spPr bwMode="auto">
          <a:xfrm rot="10800000" flipV="1">
            <a:off x="4876800" y="2055813"/>
            <a:ext cx="704850" cy="234950"/>
          </a:xfrm>
          <a:custGeom>
            <a:avLst/>
            <a:gdLst>
              <a:gd name="T0" fmla="*/ 2147483646 w 444"/>
              <a:gd name="T1" fmla="*/ 0 h 148"/>
              <a:gd name="T2" fmla="*/ 2147483646 w 444"/>
              <a:gd name="T3" fmla="*/ 2147483646 h 148"/>
              <a:gd name="T4" fmla="*/ 2147483646 w 444"/>
              <a:gd name="T5" fmla="*/ 2147483646 h 148"/>
              <a:gd name="T6" fmla="*/ 2147483646 w 444"/>
              <a:gd name="T7" fmla="*/ 2147483646 h 148"/>
              <a:gd name="T8" fmla="*/ 2147483646 w 444"/>
              <a:gd name="T9" fmla="*/ 2147483646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31" name="Line 19">
            <a:extLst>
              <a:ext uri="{FF2B5EF4-FFF2-40B4-BE49-F238E27FC236}">
                <a16:creationId xmlns:a16="http://schemas.microsoft.com/office/drawing/2014/main" id="{4D11743C-E0F4-4002-4EBA-52F359CB4C63}"/>
              </a:ext>
            </a:extLst>
          </p:cNvPr>
          <p:cNvSpPr>
            <a:spLocks noChangeShapeType="1"/>
          </p:cNvSpPr>
          <p:nvPr/>
        </p:nvSpPr>
        <p:spPr bwMode="auto">
          <a:xfrm>
            <a:off x="4946650" y="19812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Freeform 20">
            <a:extLst>
              <a:ext uri="{FF2B5EF4-FFF2-40B4-BE49-F238E27FC236}">
                <a16:creationId xmlns:a16="http://schemas.microsoft.com/office/drawing/2014/main" id="{4AD6CD15-CD0E-98CB-4C0C-13F1AF1B6404}"/>
              </a:ext>
            </a:extLst>
          </p:cNvPr>
          <p:cNvSpPr>
            <a:spLocks/>
          </p:cNvSpPr>
          <p:nvPr/>
        </p:nvSpPr>
        <p:spPr bwMode="auto">
          <a:xfrm>
            <a:off x="6864350" y="1981200"/>
            <a:ext cx="304800" cy="457200"/>
          </a:xfrm>
          <a:custGeom>
            <a:avLst/>
            <a:gdLst>
              <a:gd name="T0" fmla="*/ 0 w 192"/>
              <a:gd name="T1" fmla="*/ 0 h 288"/>
              <a:gd name="T2" fmla="*/ 2147483646 w 192"/>
              <a:gd name="T3" fmla="*/ 0 h 288"/>
              <a:gd name="T4" fmla="*/ 2147483646 w 192"/>
              <a:gd name="T5" fmla="*/ 2147483646 h 288"/>
              <a:gd name="T6" fmla="*/ 0 60000 65536"/>
              <a:gd name="T7" fmla="*/ 0 60000 65536"/>
              <a:gd name="T8" fmla="*/ 0 60000 65536"/>
            </a:gdLst>
            <a:ahLst/>
            <a:cxnLst>
              <a:cxn ang="T6">
                <a:pos x="T0" y="T1"/>
              </a:cxn>
              <a:cxn ang="T7">
                <a:pos x="T2" y="T3"/>
              </a:cxn>
              <a:cxn ang="T8">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Freeform 21">
            <a:extLst>
              <a:ext uri="{FF2B5EF4-FFF2-40B4-BE49-F238E27FC236}">
                <a16:creationId xmlns:a16="http://schemas.microsoft.com/office/drawing/2014/main" id="{53393C0E-482C-40B2-8BF3-642844A15962}"/>
              </a:ext>
            </a:extLst>
          </p:cNvPr>
          <p:cNvSpPr>
            <a:spLocks/>
          </p:cNvSpPr>
          <p:nvPr/>
        </p:nvSpPr>
        <p:spPr bwMode="auto">
          <a:xfrm flipV="1">
            <a:off x="6864350" y="2895600"/>
            <a:ext cx="304800" cy="457200"/>
          </a:xfrm>
          <a:custGeom>
            <a:avLst/>
            <a:gdLst>
              <a:gd name="T0" fmla="*/ 0 w 192"/>
              <a:gd name="T1" fmla="*/ 0 h 288"/>
              <a:gd name="T2" fmla="*/ 2147483646 w 192"/>
              <a:gd name="T3" fmla="*/ 0 h 288"/>
              <a:gd name="T4" fmla="*/ 2147483646 w 192"/>
              <a:gd name="T5" fmla="*/ 2147483646 h 288"/>
              <a:gd name="T6" fmla="*/ 0 60000 65536"/>
              <a:gd name="T7" fmla="*/ 0 60000 65536"/>
              <a:gd name="T8" fmla="*/ 0 60000 65536"/>
            </a:gdLst>
            <a:ahLst/>
            <a:cxnLst>
              <a:cxn ang="T6">
                <a:pos x="T0" y="T1"/>
              </a:cxn>
              <a:cxn ang="T7">
                <a:pos x="T2" y="T3"/>
              </a:cxn>
              <a:cxn ang="T8">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4" name="Freeform 22">
            <a:extLst>
              <a:ext uri="{FF2B5EF4-FFF2-40B4-BE49-F238E27FC236}">
                <a16:creationId xmlns:a16="http://schemas.microsoft.com/office/drawing/2014/main" id="{DE01C3E2-1384-2BB9-BA5F-AA1831560A75}"/>
              </a:ext>
            </a:extLst>
          </p:cNvPr>
          <p:cNvSpPr>
            <a:spLocks/>
          </p:cNvSpPr>
          <p:nvPr/>
        </p:nvSpPr>
        <p:spPr bwMode="auto">
          <a:xfrm>
            <a:off x="5473700" y="3346450"/>
            <a:ext cx="1390650" cy="6350"/>
          </a:xfrm>
          <a:custGeom>
            <a:avLst/>
            <a:gdLst>
              <a:gd name="T0" fmla="*/ 2147483646 w 876"/>
              <a:gd name="T1" fmla="*/ 2147483646 h 4"/>
              <a:gd name="T2" fmla="*/ 0 w 876"/>
              <a:gd name="T3" fmla="*/ 0 h 4"/>
              <a:gd name="T4" fmla="*/ 0 60000 65536"/>
              <a:gd name="T5" fmla="*/ 0 60000 65536"/>
            </a:gdLst>
            <a:ahLst/>
            <a:cxnLst>
              <a:cxn ang="T4">
                <a:pos x="T0" y="T1"/>
              </a:cxn>
              <a:cxn ang="T5">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5" name="Rectangle 23">
            <a:extLst>
              <a:ext uri="{FF2B5EF4-FFF2-40B4-BE49-F238E27FC236}">
                <a16:creationId xmlns:a16="http://schemas.microsoft.com/office/drawing/2014/main" id="{1C19B151-DFA7-519F-0E91-DF7ED65E408E}"/>
              </a:ext>
            </a:extLst>
          </p:cNvPr>
          <p:cNvSpPr>
            <a:spLocks noChangeArrowheads="1"/>
          </p:cNvSpPr>
          <p:nvPr/>
        </p:nvSpPr>
        <p:spPr bwMode="auto">
          <a:xfrm>
            <a:off x="4800600" y="34290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36" name="Rectangle 24">
            <a:extLst>
              <a:ext uri="{FF2B5EF4-FFF2-40B4-BE49-F238E27FC236}">
                <a16:creationId xmlns:a16="http://schemas.microsoft.com/office/drawing/2014/main" id="{AFD807D9-32F8-24C2-9225-41FD365798BF}"/>
              </a:ext>
            </a:extLst>
          </p:cNvPr>
          <p:cNvSpPr>
            <a:spLocks noChangeArrowheads="1"/>
          </p:cNvSpPr>
          <p:nvPr/>
        </p:nvSpPr>
        <p:spPr bwMode="auto">
          <a:xfrm>
            <a:off x="4806950" y="18288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13" name="Line 25">
            <a:extLst>
              <a:ext uri="{FF2B5EF4-FFF2-40B4-BE49-F238E27FC236}">
                <a16:creationId xmlns:a16="http://schemas.microsoft.com/office/drawing/2014/main" id="{0D9E150C-A618-9A87-D6F7-F70AE5788EC8}"/>
              </a:ext>
            </a:extLst>
          </p:cNvPr>
          <p:cNvSpPr>
            <a:spLocks noChangeShapeType="1"/>
          </p:cNvSpPr>
          <p:nvPr/>
        </p:nvSpPr>
        <p:spPr bwMode="auto">
          <a:xfrm flipV="1">
            <a:off x="6559550" y="17526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Line 26">
            <a:extLst>
              <a:ext uri="{FF2B5EF4-FFF2-40B4-BE49-F238E27FC236}">
                <a16:creationId xmlns:a16="http://schemas.microsoft.com/office/drawing/2014/main" id="{6E5093FE-137F-3CFC-98CC-93368FD5CDBF}"/>
              </a:ext>
            </a:extLst>
          </p:cNvPr>
          <p:cNvSpPr>
            <a:spLocks noChangeShapeType="1"/>
          </p:cNvSpPr>
          <p:nvPr/>
        </p:nvSpPr>
        <p:spPr bwMode="auto">
          <a:xfrm>
            <a:off x="6559550" y="19812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9" name="Line 29">
            <a:extLst>
              <a:ext uri="{FF2B5EF4-FFF2-40B4-BE49-F238E27FC236}">
                <a16:creationId xmlns:a16="http://schemas.microsoft.com/office/drawing/2014/main" id="{B9D4B064-B806-5535-C17F-3DD9A1FA1D3D}"/>
              </a:ext>
            </a:extLst>
          </p:cNvPr>
          <p:cNvSpPr>
            <a:spLocks noChangeShapeType="1"/>
          </p:cNvSpPr>
          <p:nvPr/>
        </p:nvSpPr>
        <p:spPr bwMode="auto">
          <a:xfrm flipH="1">
            <a:off x="7086600" y="28194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 name="Line 30">
            <a:extLst>
              <a:ext uri="{FF2B5EF4-FFF2-40B4-BE49-F238E27FC236}">
                <a16:creationId xmlns:a16="http://schemas.microsoft.com/office/drawing/2014/main" id="{383475F5-B4EA-B977-16A9-9C46774F7ECE}"/>
              </a:ext>
            </a:extLst>
          </p:cNvPr>
          <p:cNvSpPr>
            <a:spLocks noChangeShapeType="1"/>
          </p:cNvSpPr>
          <p:nvPr/>
        </p:nvSpPr>
        <p:spPr bwMode="auto">
          <a:xfrm flipH="1">
            <a:off x="7086600" y="23622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19" name="Group 31">
            <a:extLst>
              <a:ext uri="{FF2B5EF4-FFF2-40B4-BE49-F238E27FC236}">
                <a16:creationId xmlns:a16="http://schemas.microsoft.com/office/drawing/2014/main" id="{C037D2AE-CF33-2ED2-086C-D2DAF67588B3}"/>
              </a:ext>
            </a:extLst>
          </p:cNvPr>
          <p:cNvGrpSpPr>
            <a:grpSpLocks/>
          </p:cNvGrpSpPr>
          <p:nvPr/>
        </p:nvGrpSpPr>
        <p:grpSpPr bwMode="auto">
          <a:xfrm>
            <a:off x="4862513" y="3919538"/>
            <a:ext cx="1524000" cy="152400"/>
            <a:chOff x="2208" y="2592"/>
            <a:chExt cx="960" cy="96"/>
          </a:xfrm>
        </p:grpSpPr>
        <p:sp>
          <p:nvSpPr>
            <p:cNvPr id="5149" name="Rectangle 32">
              <a:extLst>
                <a:ext uri="{FF2B5EF4-FFF2-40B4-BE49-F238E27FC236}">
                  <a16:creationId xmlns:a16="http://schemas.microsoft.com/office/drawing/2014/main" id="{8A534FD6-5472-C911-300C-C403B58E7192}"/>
                </a:ext>
              </a:extLst>
            </p:cNvPr>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50" name="Rectangle 33">
              <a:extLst>
                <a:ext uri="{FF2B5EF4-FFF2-40B4-BE49-F238E27FC236}">
                  <a16:creationId xmlns:a16="http://schemas.microsoft.com/office/drawing/2014/main" id="{B3D97BEF-6AAE-0625-E22C-48B1C37FAE39}"/>
                </a:ext>
              </a:extLst>
            </p:cNvPr>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142" name="Text Box 34">
            <a:extLst>
              <a:ext uri="{FF2B5EF4-FFF2-40B4-BE49-F238E27FC236}">
                <a16:creationId xmlns:a16="http://schemas.microsoft.com/office/drawing/2014/main" id="{D8E81B96-344F-348A-5056-9C360350CBAB}"/>
              </a:ext>
            </a:extLst>
          </p:cNvPr>
          <p:cNvSpPr txBox="1">
            <a:spLocks noChangeArrowheads="1"/>
          </p:cNvSpPr>
          <p:nvPr/>
        </p:nvSpPr>
        <p:spPr bwMode="auto">
          <a:xfrm>
            <a:off x="6553200" y="1995488"/>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K</a:t>
            </a:r>
          </a:p>
        </p:txBody>
      </p:sp>
      <p:grpSp>
        <p:nvGrpSpPr>
          <p:cNvPr id="5143" name="Group 35">
            <a:extLst>
              <a:ext uri="{FF2B5EF4-FFF2-40B4-BE49-F238E27FC236}">
                <a16:creationId xmlns:a16="http://schemas.microsoft.com/office/drawing/2014/main" id="{6713B3C8-52F8-93C6-3C12-86C0F83EEC4F}"/>
              </a:ext>
            </a:extLst>
          </p:cNvPr>
          <p:cNvGrpSpPr>
            <a:grpSpLocks/>
          </p:cNvGrpSpPr>
          <p:nvPr/>
        </p:nvGrpSpPr>
        <p:grpSpPr bwMode="auto">
          <a:xfrm>
            <a:off x="4267200" y="3700464"/>
            <a:ext cx="3276600" cy="828675"/>
            <a:chOff x="1824" y="2454"/>
            <a:chExt cx="2064" cy="522"/>
          </a:xfrm>
        </p:grpSpPr>
        <p:sp>
          <p:nvSpPr>
            <p:cNvPr id="5145" name="Rectangle 36">
              <a:extLst>
                <a:ext uri="{FF2B5EF4-FFF2-40B4-BE49-F238E27FC236}">
                  <a16:creationId xmlns:a16="http://schemas.microsoft.com/office/drawing/2014/main" id="{B3B2F1A0-8095-694A-A8B6-C513C6F44D51}"/>
                </a:ext>
              </a:extLst>
            </p:cNvPr>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5146" name="Group 37">
              <a:extLst>
                <a:ext uri="{FF2B5EF4-FFF2-40B4-BE49-F238E27FC236}">
                  <a16:creationId xmlns:a16="http://schemas.microsoft.com/office/drawing/2014/main" id="{6AF7A1FC-1D70-A5A4-746F-217F478CBB48}"/>
                </a:ext>
              </a:extLst>
            </p:cNvPr>
            <p:cNvGrpSpPr>
              <a:grpSpLocks/>
            </p:cNvGrpSpPr>
            <p:nvPr/>
          </p:nvGrpSpPr>
          <p:grpSpPr bwMode="auto">
            <a:xfrm>
              <a:off x="2571" y="2454"/>
              <a:ext cx="219" cy="378"/>
              <a:chOff x="2571" y="2454"/>
              <a:chExt cx="219" cy="378"/>
            </a:xfrm>
          </p:grpSpPr>
          <p:sp>
            <p:nvSpPr>
              <p:cNvPr id="12326" name="AutoShape 38">
                <a:extLst>
                  <a:ext uri="{FF2B5EF4-FFF2-40B4-BE49-F238E27FC236}">
                    <a16:creationId xmlns:a16="http://schemas.microsoft.com/office/drawing/2014/main" id="{7BFB52A0-28A3-45C3-FBAE-76D29BADB03D}"/>
                  </a:ext>
                </a:extLst>
              </p:cNvPr>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p:spPr>
            <p:txBody>
              <a:bodyPr wrap="none" anchor="ctr"/>
              <a:lstStyle/>
              <a:p>
                <a:pPr eaLnBrk="1" hangingPunct="1">
                  <a:defRPr/>
                </a:pPr>
                <a:endParaRPr lang="en-US"/>
              </a:p>
            </p:txBody>
          </p:sp>
          <p:sp>
            <p:nvSpPr>
              <p:cNvPr id="5148" name="Text Box 39">
                <a:extLst>
                  <a:ext uri="{FF2B5EF4-FFF2-40B4-BE49-F238E27FC236}">
                    <a16:creationId xmlns:a16="http://schemas.microsoft.com/office/drawing/2014/main" id="{14FB7A66-DBA6-E83A-24A3-6E8CC7AE6FEF}"/>
                  </a:ext>
                </a:extLst>
              </p:cNvPr>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a:t>
                </a:r>
              </a:p>
            </p:txBody>
          </p:sp>
        </p:grpSp>
      </p:grpSp>
      <p:sp>
        <p:nvSpPr>
          <p:cNvPr id="5144" name="Freeform 49">
            <a:extLst>
              <a:ext uri="{FF2B5EF4-FFF2-40B4-BE49-F238E27FC236}">
                <a16:creationId xmlns:a16="http://schemas.microsoft.com/office/drawing/2014/main" id="{FBEFFE24-3531-17FC-232C-772C773D1F2C}"/>
              </a:ext>
            </a:extLst>
          </p:cNvPr>
          <p:cNvSpPr>
            <a:spLocks/>
          </p:cNvSpPr>
          <p:nvPr/>
        </p:nvSpPr>
        <p:spPr bwMode="auto">
          <a:xfrm>
            <a:off x="7072313" y="2590800"/>
            <a:ext cx="228600" cy="134938"/>
          </a:xfrm>
          <a:custGeom>
            <a:avLst/>
            <a:gdLst>
              <a:gd name="T0" fmla="*/ 0 w 329"/>
              <a:gd name="T1" fmla="*/ 2147483646 h 186"/>
              <a:gd name="T2" fmla="*/ 2147483646 w 329"/>
              <a:gd name="T3" fmla="*/ 1145253629 h 186"/>
              <a:gd name="T4" fmla="*/ 2147483646 w 329"/>
              <a:gd name="T5" fmla="*/ 2147483646 h 186"/>
              <a:gd name="T6" fmla="*/ 2147483646 w 329"/>
              <a:gd name="T7" fmla="*/ 1145253629 h 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4">
            <a:extLst>
              <a:ext uri="{FF2B5EF4-FFF2-40B4-BE49-F238E27FC236}">
                <a16:creationId xmlns:a16="http://schemas.microsoft.com/office/drawing/2014/main" id="{D9AA30C0-4907-5DED-03E4-7602645DC536}"/>
              </a:ext>
            </a:extLst>
          </p:cNvPr>
          <p:cNvPicPr>
            <a:picLocks noChangeAspect="1"/>
          </p:cNvPicPr>
          <p:nvPr/>
        </p:nvPicPr>
        <p:blipFill>
          <a:blip r:embed="rId3"/>
          <a:stretch>
            <a:fillRect/>
          </a:stretch>
        </p:blipFill>
        <p:spPr>
          <a:xfrm>
            <a:off x="12434776" y="1115220"/>
            <a:ext cx="5239481" cy="2753109"/>
          </a:xfrm>
          <a:prstGeom prst="rect">
            <a:avLst/>
          </a:prstGeom>
        </p:spPr>
      </p:pic>
    </p:spTree>
    <p:extLst>
      <p:ext uri="{BB962C8B-B14F-4D97-AF65-F5344CB8AC3E}">
        <p14:creationId xmlns:p14="http://schemas.microsoft.com/office/powerpoint/2010/main" val="4170799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2313"/>
                                        </p:tgtEl>
                                      </p:cBhvr>
                                    </p:animEffect>
                                    <p:set>
                                      <p:cBhvr>
                                        <p:cTn id="7" dur="1" fill="hold">
                                          <p:stCondLst>
                                            <p:cond delay="99"/>
                                          </p:stCondLst>
                                        </p:cTn>
                                        <p:tgtEl>
                                          <p:spTgt spid="12313"/>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nodeType="afterEffect">
                                  <p:stCondLst>
                                    <p:cond delay="0"/>
                                  </p:stCondLst>
                                  <p:childTnLst>
                                    <p:set>
                                      <p:cBhvr>
                                        <p:cTn id="10" dur="1" fill="hold">
                                          <p:stCondLst>
                                            <p:cond delay="0"/>
                                          </p:stCondLst>
                                        </p:cTn>
                                        <p:tgtEl>
                                          <p:spTgt spid="12314"/>
                                        </p:tgtEl>
                                        <p:attrNameLst>
                                          <p:attrName>style.visibility</p:attrName>
                                        </p:attrNameLst>
                                      </p:cBhvr>
                                      <p:to>
                                        <p:strVal val="visible"/>
                                      </p:to>
                                    </p:set>
                                    <p:animEffect transition="in" filter="fade">
                                      <p:cBhvr>
                                        <p:cTn id="11" dur="100"/>
                                        <p:tgtEl>
                                          <p:spTgt spid="12314"/>
                                        </p:tgtEl>
                                      </p:cBhvr>
                                    </p:animEffect>
                                  </p:childTnLst>
                                </p:cTn>
                              </p:par>
                              <p:par>
                                <p:cTn id="12" presetID="10" presetClass="exit" presetSubtype="0" fill="hold" nodeType="withEffect">
                                  <p:stCondLst>
                                    <p:cond delay="0"/>
                                  </p:stCondLst>
                                  <p:childTnLst>
                                    <p:animEffect transition="out" filter="fade">
                                      <p:cBhvr>
                                        <p:cTn id="13" dur="100"/>
                                        <p:tgtEl>
                                          <p:spTgt spid="12319"/>
                                        </p:tgtEl>
                                      </p:cBhvr>
                                    </p:animEffect>
                                    <p:set>
                                      <p:cBhvr>
                                        <p:cTn id="14" dur="1" fill="hold">
                                          <p:stCondLst>
                                            <p:cond delay="99"/>
                                          </p:stCondLst>
                                        </p:cTn>
                                        <p:tgtEl>
                                          <p:spTgt spid="12319"/>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2339"/>
                                        </p:tgtEl>
                                        <p:attrNameLst>
                                          <p:attrName>style.visibility</p:attrName>
                                        </p:attrNameLst>
                                      </p:cBhvr>
                                      <p:to>
                                        <p:strVal val="visible"/>
                                      </p:to>
                                    </p:set>
                                    <p:animEffect transition="in" filter="fade">
                                      <p:cBhvr>
                                        <p:cTn id="17" dur="100"/>
                                        <p:tgtEl>
                                          <p:spTgt spid="12339"/>
                                        </p:tgtEl>
                                      </p:cBhvr>
                                    </p:animEffect>
                                  </p:childTnLst>
                                </p:cTn>
                              </p:par>
                            </p:childTnLst>
                          </p:cTn>
                        </p:par>
                        <p:par>
                          <p:cTn id="18" fill="hold" nodeType="afterGroup">
                            <p:stCondLst>
                              <p:cond delay="200"/>
                            </p:stCondLst>
                            <p:childTnLst>
                              <p:par>
                                <p:cTn id="19" presetID="8" presetClass="emph" presetSubtype="0" repeatCount="indefinite" autoRev="1" fill="hold" nodeType="afterEffect">
                                  <p:stCondLst>
                                    <p:cond delay="0"/>
                                  </p:stCondLst>
                                  <p:childTnLst>
                                    <p:animRot by="-2100000">
                                      <p:cBhvr>
                                        <p:cTn id="20" dur="50" fill="hold"/>
                                        <p:tgtEl>
                                          <p:spTgt spid="123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2914650" y="2089770"/>
            <a:ext cx="6324600" cy="810997"/>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3">
            <a:extLst>
              <a:ext uri="{FF2B5EF4-FFF2-40B4-BE49-F238E27FC236}">
                <a16:creationId xmlns:a16="http://schemas.microsoft.com/office/drawing/2014/main" id="{DA6AB329-AD5D-4E96-AFAA-F867A2706AE8}"/>
              </a:ext>
            </a:extLst>
          </p:cNvPr>
          <p:cNvSpPr txBox="1"/>
          <p:nvPr/>
        </p:nvSpPr>
        <p:spPr>
          <a:xfrm>
            <a:off x="3895735" y="850761"/>
            <a:ext cx="4653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libri" panose="020F0502020204030204"/>
                <a:ea typeface="+mn-ea"/>
                <a:cs typeface="Mangal" panose="02040503050203030202" pitchFamily="18" charset="0"/>
              </a:rPr>
              <a:t>HOẠT </a:t>
            </a:r>
            <a:r>
              <a:rPr kumimoji="0" lang="en-US" sz="5400" b="1" i="0" u="none" strike="noStrike" kern="1200" cap="none" spc="0" normalizeH="0" baseline="0" noProof="0">
                <a:ln>
                  <a:noFill/>
                </a:ln>
                <a:solidFill>
                  <a:srgbClr val="0000FF"/>
                </a:solidFill>
                <a:effectLst/>
                <a:uLnTx/>
                <a:uFillTx/>
                <a:latin typeface="Calibri" panose="020F0502020204030204"/>
                <a:ea typeface="+mn-ea"/>
                <a:cs typeface="Mangal" panose="02040503050203030202" pitchFamily="18" charset="0"/>
              </a:rPr>
              <a:t>ĐỘNG 3</a:t>
            </a:r>
            <a:endParaRPr kumimoji="0" lang="vi-VN" sz="5400" b="1" i="0" u="none" strike="noStrike" kern="1200" cap="none" spc="0" normalizeH="0" baseline="0" noProof="0" dirty="0">
              <a:ln>
                <a:noFill/>
              </a:ln>
              <a:solidFill>
                <a:srgbClr val="0000FF"/>
              </a:solidFill>
              <a:effectLst/>
              <a:uLnTx/>
              <a:uFillTx/>
              <a:latin typeface="Arial" panose="020B0604020202020204" pitchFamily="34" charset="0"/>
              <a:ea typeface="+mn-ea"/>
              <a:cs typeface="Mangal" panose="02040503050203030202" pitchFamily="18" charset="0"/>
            </a:endParaRPr>
          </a:p>
        </p:txBody>
      </p:sp>
      <p:sp>
        <p:nvSpPr>
          <p:cNvPr id="23" name="!! text 1">
            <a:extLst>
              <a:ext uri="{FF2B5EF4-FFF2-40B4-BE49-F238E27FC236}">
                <a16:creationId xmlns:a16="http://schemas.microsoft.com/office/drawing/2014/main" id="{3E211956-BDAB-48AF-89D4-A1FB6FD4E4A6}"/>
              </a:ext>
            </a:extLst>
          </p:cNvPr>
          <p:cNvSpPr txBox="1"/>
          <p:nvPr/>
        </p:nvSpPr>
        <p:spPr>
          <a:xfrm>
            <a:off x="990599" y="2127730"/>
            <a:ext cx="10210801" cy="712824"/>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lang="en-US" sz="3600" b="1">
                <a:solidFill>
                  <a:srgbClr val="FF0000"/>
                </a:solidFill>
                <a:latin typeface="Calibri" panose="020F0502020204030204"/>
              </a:rPr>
              <a:t>TÌM HIỂU VỀ </a:t>
            </a:r>
            <a:r>
              <a:rPr lang="en-US" sz="3600" b="1">
                <a:solidFill>
                  <a:srgbClr val="FF0000"/>
                </a:solidFill>
                <a:latin typeface="Calibri" panose="020F0502020204030204"/>
                <a:ea typeface="汉仪喵魂体W" panose="00020600040101010101" pitchFamily="18" charset="-122"/>
              </a:rPr>
              <a:t>TÁC DỤNG SINH LÍ</a:t>
            </a:r>
            <a:endParaRPr lang="en-US" sz="3600" b="1">
              <a:solidFill>
                <a:srgbClr val="FF0000"/>
              </a:solidFill>
              <a:latin typeface="Calibri" panose="020F0502020204030204"/>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3"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5"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18147">
            <a:off x="-1027749" y="4437525"/>
            <a:ext cx="3430440" cy="3518500"/>
          </a:xfrm>
          <a:prstGeom prst="rect">
            <a:avLst/>
          </a:prstGeom>
        </p:spPr>
      </p:pic>
      <p:pic>
        <p:nvPicPr>
          <p:cNvPr id="3" name="Picture 2" descr="A white person holding a red question mark&#10;&#10;Description automatically generated">
            <a:extLst>
              <a:ext uri="{FF2B5EF4-FFF2-40B4-BE49-F238E27FC236}">
                <a16:creationId xmlns:a16="http://schemas.microsoft.com/office/drawing/2014/main" id="{C94BD8C4-FC66-4336-D219-F0A3DF716885}"/>
              </a:ext>
            </a:extLst>
          </p:cNvPr>
          <p:cNvPicPr>
            <a:picLocks noChangeAspect="1"/>
          </p:cNvPicPr>
          <p:nvPr/>
        </p:nvPicPr>
        <p:blipFill rotWithShape="1">
          <a:blip r:embed="rId7">
            <a:extLst>
              <a:ext uri="{28A0092B-C50C-407E-A947-70E740481C1C}">
                <a14:useLocalDpi xmlns:a14="http://schemas.microsoft.com/office/drawing/2010/main" val="0"/>
              </a:ext>
            </a:extLst>
          </a:blip>
          <a:srcRect l="24337" r="23292"/>
          <a:stretch/>
        </p:blipFill>
        <p:spPr>
          <a:xfrm>
            <a:off x="5257799" y="3100421"/>
            <a:ext cx="1676400" cy="3200960"/>
          </a:xfrm>
          <a:prstGeom prst="rect">
            <a:avLst/>
          </a:prstGeom>
        </p:spPr>
      </p:pic>
    </p:spTree>
    <p:custDataLst>
      <p:tags r:id="rId1"/>
    </p:custDataLst>
    <p:extLst>
      <p:ext uri="{BB962C8B-B14F-4D97-AF65-F5344CB8AC3E}">
        <p14:creationId xmlns:p14="http://schemas.microsoft.com/office/powerpoint/2010/main" val="2271849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8" name="Group 17">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 name="Freeform: Shape 1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Online Media 3" title="TÁC DỤNG SINH LÝ CỦA DÒNG ĐIỆN">
            <a:hlinkClick r:id="" action="ppaction://media"/>
            <a:extLst>
              <a:ext uri="{FF2B5EF4-FFF2-40B4-BE49-F238E27FC236}">
                <a16:creationId xmlns:a16="http://schemas.microsoft.com/office/drawing/2014/main" id="{4AEA7250-1029-AE6C-EE57-4F32A1755C80}"/>
              </a:ext>
            </a:extLst>
          </p:cNvPr>
          <p:cNvPicPr>
            <a:picLocks noRot="1" noChangeAspect="1"/>
          </p:cNvPicPr>
          <p:nvPr>
            <a:videoFile r:link="rId1"/>
          </p:nvPr>
        </p:nvPicPr>
        <p:blipFill>
          <a:blip r:embed="rId3"/>
          <a:stretch>
            <a:fillRect/>
          </a:stretch>
        </p:blipFill>
        <p:spPr>
          <a:xfrm>
            <a:off x="2210938" y="1241878"/>
            <a:ext cx="7560860" cy="4271885"/>
          </a:xfrm>
          <a:prstGeom prst="rect">
            <a:avLst/>
          </a:prstGeom>
        </p:spPr>
      </p:pic>
    </p:spTree>
    <p:extLst>
      <p:ext uri="{BB962C8B-B14F-4D97-AF65-F5344CB8AC3E}">
        <p14:creationId xmlns:p14="http://schemas.microsoft.com/office/powerpoint/2010/main" val="9298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14" name="Picture 66" descr="TAC DUNG DIEN copy">
            <a:extLst>
              <a:ext uri="{FF2B5EF4-FFF2-40B4-BE49-F238E27FC236}">
                <a16:creationId xmlns:a16="http://schemas.microsoft.com/office/drawing/2014/main" id="{52847459-9F3F-4065-B62A-9BC59F815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3271" y="2263263"/>
            <a:ext cx="2954544" cy="31048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8916" name="Picture 68" descr="case111[1]">
            <a:extLst>
              <a:ext uri="{FF2B5EF4-FFF2-40B4-BE49-F238E27FC236}">
                <a16:creationId xmlns:a16="http://schemas.microsoft.com/office/drawing/2014/main" id="{6281D56B-D584-42C7-88D1-04E95C036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590" y="2377729"/>
            <a:ext cx="3109716" cy="2525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8917" name="Picture 69" descr="electricshock[1]">
            <a:extLst>
              <a:ext uri="{FF2B5EF4-FFF2-40B4-BE49-F238E27FC236}">
                <a16:creationId xmlns:a16="http://schemas.microsoft.com/office/drawing/2014/main" id="{890D3579-E95B-4203-885C-C7184031E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2" y="3640315"/>
            <a:ext cx="2614988" cy="2525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8919" name="Text Box 71">
            <a:extLst>
              <a:ext uri="{FF2B5EF4-FFF2-40B4-BE49-F238E27FC236}">
                <a16:creationId xmlns:a16="http://schemas.microsoft.com/office/drawing/2014/main" id="{5E3F9B87-7198-47E7-B011-A5240F50AA0E}"/>
              </a:ext>
            </a:extLst>
          </p:cNvPr>
          <p:cNvSpPr txBox="1">
            <a:spLocks noChangeArrowheads="1"/>
          </p:cNvSpPr>
          <p:nvPr/>
        </p:nvSpPr>
        <p:spPr bwMode="auto">
          <a:xfrm>
            <a:off x="152400" y="557169"/>
            <a:ext cx="11887200" cy="160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37" rIns="121880" bIns="60937">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9170" eaLnBrk="1" fontAlgn="base" hangingPunct="1">
              <a:spcBef>
                <a:spcPct val="50000"/>
              </a:spcBef>
              <a:spcAft>
                <a:spcPct val="0"/>
              </a:spcAft>
            </a:pPr>
            <a:r>
              <a:rPr lang="en-US" altLang="en-US" sz="3200" b="1">
                <a:solidFill>
                  <a:srgbClr val="0000FF"/>
                </a:solidFill>
                <a:sym typeface="Wingdings" panose="05000000000000000000" pitchFamily="2" charset="2"/>
              </a:rPr>
              <a:t> </a:t>
            </a:r>
            <a:r>
              <a:rPr lang="en-US" altLang="en-US" sz="3200" b="1">
                <a:solidFill>
                  <a:srgbClr val="0000FF"/>
                </a:solidFill>
              </a:rPr>
              <a:t>Nếu sơ ý để cho dòng điện đi qua cơ thể người thì dòng điện sẽ làm các cơ co giật, có thể làm tim ngừng đập, ngạt thở, thần kinh tê liệt. Đó là tác dụng sinh lí của dòng điện.</a:t>
            </a:r>
          </a:p>
        </p:txBody>
      </p:sp>
      <p:pic>
        <p:nvPicPr>
          <p:cNvPr id="1026" name="Picture 2">
            <a:extLst>
              <a:ext uri="{FF2B5EF4-FFF2-40B4-BE49-F238E27FC236}">
                <a16:creationId xmlns:a16="http://schemas.microsoft.com/office/drawing/2014/main" id="{123EC8B0-4FAF-CCA5-6B11-911D3B28A7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056" y="4076219"/>
            <a:ext cx="2954543" cy="24010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919"/>
                                        </p:tgtEl>
                                        <p:attrNameLst>
                                          <p:attrName>style.visibility</p:attrName>
                                        </p:attrNameLst>
                                      </p:cBhvr>
                                      <p:to>
                                        <p:strVal val="visible"/>
                                      </p:to>
                                    </p:set>
                                    <p:anim calcmode="lin" valueType="num">
                                      <p:cBhvr additive="base">
                                        <p:cTn id="7" dur="500" fill="hold"/>
                                        <p:tgtEl>
                                          <p:spTgt spid="78919"/>
                                        </p:tgtEl>
                                        <p:attrNameLst>
                                          <p:attrName>ppt_x</p:attrName>
                                        </p:attrNameLst>
                                      </p:cBhvr>
                                      <p:tavLst>
                                        <p:tav tm="0">
                                          <p:val>
                                            <p:strVal val="#ppt_x"/>
                                          </p:val>
                                        </p:tav>
                                        <p:tav tm="100000">
                                          <p:val>
                                            <p:strVal val="#ppt_x"/>
                                          </p:val>
                                        </p:tav>
                                      </p:tavLst>
                                    </p:anim>
                                    <p:anim calcmode="lin" valueType="num">
                                      <p:cBhvr additive="base">
                                        <p:cTn id="8" dur="500" fill="hold"/>
                                        <p:tgtEl>
                                          <p:spTgt spid="78919"/>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78917"/>
                                        </p:tgtEl>
                                        <p:attrNameLst>
                                          <p:attrName>style.visibility</p:attrName>
                                        </p:attrNameLst>
                                      </p:cBhvr>
                                      <p:to>
                                        <p:strVal val="visible"/>
                                      </p:to>
                                    </p:set>
                                    <p:animEffect transition="in" filter="barn(inVertical)">
                                      <p:cBhvr>
                                        <p:cTn id="12" dur="500"/>
                                        <p:tgtEl>
                                          <p:spTgt spid="78917"/>
                                        </p:tgtEl>
                                      </p:cBhvr>
                                    </p:animEffect>
                                  </p:childTnLst>
                                </p:cTn>
                              </p:par>
                              <p:par>
                                <p:cTn id="13" presetID="16" presetClass="entr" presetSubtype="21" fill="hold" nodeType="withEffect">
                                  <p:stCondLst>
                                    <p:cond delay="0"/>
                                  </p:stCondLst>
                                  <p:childTnLst>
                                    <p:set>
                                      <p:cBhvr>
                                        <p:cTn id="14" dur="1" fill="hold">
                                          <p:stCondLst>
                                            <p:cond delay="0"/>
                                          </p:stCondLst>
                                        </p:cTn>
                                        <p:tgtEl>
                                          <p:spTgt spid="78916"/>
                                        </p:tgtEl>
                                        <p:attrNameLst>
                                          <p:attrName>style.visibility</p:attrName>
                                        </p:attrNameLst>
                                      </p:cBhvr>
                                      <p:to>
                                        <p:strVal val="visible"/>
                                      </p:to>
                                    </p:set>
                                    <p:animEffect transition="in" filter="barn(inVertical)">
                                      <p:cBhvr>
                                        <p:cTn id="15" dur="500"/>
                                        <p:tgtEl>
                                          <p:spTgt spid="78916"/>
                                        </p:tgtEl>
                                      </p:cBhvr>
                                    </p:animEffect>
                                  </p:childTnLst>
                                </p:cTn>
                              </p:par>
                              <p:par>
                                <p:cTn id="16" presetID="16" presetClass="entr" presetSubtype="21" fill="hold" nodeType="withEffect">
                                  <p:stCondLst>
                                    <p:cond delay="0"/>
                                  </p:stCondLst>
                                  <p:childTnLst>
                                    <p:set>
                                      <p:cBhvr>
                                        <p:cTn id="17" dur="1" fill="hold">
                                          <p:stCondLst>
                                            <p:cond delay="0"/>
                                          </p:stCondLst>
                                        </p:cTn>
                                        <p:tgtEl>
                                          <p:spTgt spid="78914"/>
                                        </p:tgtEl>
                                        <p:attrNameLst>
                                          <p:attrName>style.visibility</p:attrName>
                                        </p:attrNameLst>
                                      </p:cBhvr>
                                      <p:to>
                                        <p:strVal val="visible"/>
                                      </p:to>
                                    </p:set>
                                    <p:animEffect transition="in" filter="barn(inVertical)">
                                      <p:cBhvr>
                                        <p:cTn id="18" dur="500"/>
                                        <p:tgtEl>
                                          <p:spTgt spid="7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14" name="Picture 66" descr="TAC DUNG DIEN copy">
            <a:extLst>
              <a:ext uri="{FF2B5EF4-FFF2-40B4-BE49-F238E27FC236}">
                <a16:creationId xmlns:a16="http://schemas.microsoft.com/office/drawing/2014/main" id="{52847459-9F3F-4065-B62A-9BC59F815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86" y="302764"/>
            <a:ext cx="3454400" cy="3630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8917" name="Picture 69" descr="electricshock[1]">
            <a:extLst>
              <a:ext uri="{FF2B5EF4-FFF2-40B4-BE49-F238E27FC236}">
                <a16:creationId xmlns:a16="http://schemas.microsoft.com/office/drawing/2014/main" id="{890D3579-E95B-4203-885C-C7184031E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886" y="3227916"/>
            <a:ext cx="3759200" cy="3630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8916" name="Picture 68" descr="case111[1]">
            <a:extLst>
              <a:ext uri="{FF2B5EF4-FFF2-40B4-BE49-F238E27FC236}">
                <a16:creationId xmlns:a16="http://schemas.microsoft.com/office/drawing/2014/main" id="{6281D56B-D584-42C7-88D1-04E95C036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085" y="1286937"/>
            <a:ext cx="4470400" cy="3630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59847" y="370308"/>
            <a:ext cx="5579171" cy="849085"/>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lang="en-US" sz="3200" b="1" dirty="0">
                <a:solidFill>
                  <a:srgbClr val="FF0000"/>
                </a:solidFill>
                <a:latin typeface="Times New Roman" panose="02020603050405020304" pitchFamily="18" charset="0"/>
                <a:cs typeface="Times New Roman" panose="02020603050405020304" pitchFamily="18" charset="0"/>
              </a:rPr>
              <a:t>V</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TÁC DỤNG SINH LÍ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 Box 17">
            <a:extLst>
              <a:ext uri="{FF2B5EF4-FFF2-40B4-BE49-F238E27FC236}">
                <a16:creationId xmlns:a16="http://schemas.microsoft.com/office/drawing/2014/main" id="{082AA9D6-9EC9-6585-29BD-B4ECCA837084}"/>
              </a:ext>
            </a:extLst>
          </p:cNvPr>
          <p:cNvSpPr txBox="1">
            <a:spLocks noChangeArrowheads="1"/>
          </p:cNvSpPr>
          <p:nvPr/>
        </p:nvSpPr>
        <p:spPr bwMode="auto">
          <a:xfrm>
            <a:off x="274685" y="1755167"/>
            <a:ext cx="4470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0" algn="just" eaLnBrk="1" fontAlgn="base" hangingPunct="1">
              <a:spcBef>
                <a:spcPct val="50000"/>
              </a:spcBef>
              <a:spcAft>
                <a:spcPct val="0"/>
              </a:spcAft>
              <a:defRPr/>
            </a:pPr>
            <a:r>
              <a:rPr lang="en-US" altLang="en-US" sz="3600" b="1" kern="0">
                <a:solidFill>
                  <a:srgbClr val="0000FF"/>
                </a:solidFill>
                <a:cs typeface="Times New Roman" panose="02020603050405020304" pitchFamily="18" charset="0"/>
                <a:sym typeface="Wingdings" panose="05000000000000000000" pitchFamily="2" charset="2"/>
              </a:rPr>
              <a:t>- </a:t>
            </a:r>
            <a:r>
              <a:rPr kumimoji="0" lang="en-US" altLang="en-US" sz="3600" b="1" i="0"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Là tác dụng khi dòng điện xoay chiều chạy qua </a:t>
            </a:r>
            <a:r>
              <a:rPr lang="en-US" sz="3600" b="1">
                <a:solidFill>
                  <a:srgbClr val="0000FF"/>
                </a:solidFill>
                <a:latin typeface="Times New Roman"/>
              </a:rPr>
              <a:t>cơ thể sống =&gt; </a:t>
            </a:r>
            <a:r>
              <a:rPr lang="en-US" altLang="en-US" sz="3600" b="1">
                <a:solidFill>
                  <a:srgbClr val="FF0000"/>
                </a:solidFill>
              </a:rPr>
              <a:t>các cơ co giật, có thể làm tim ngừng đập, ngạt thở, thần kinh tê liệt…</a:t>
            </a:r>
            <a:endParaRPr kumimoji="0" lang="en-US" altLang="en-US" sz="3600" b="1" i="0" u="none" strike="noStrike" kern="0" cap="none" spc="0" normalizeH="0" baseline="0" noProof="0" dirty="0">
              <a:ln>
                <a:noFill/>
              </a:ln>
              <a:solidFill>
                <a:srgbClr val="FF0000"/>
              </a:solidFill>
              <a:effectLst/>
              <a:uLnTx/>
              <a:uFillTx/>
              <a:cs typeface="Times New Roman" panose="02020603050405020304" pitchFamily="18" charset="0"/>
            </a:endParaRPr>
          </a:p>
        </p:txBody>
      </p:sp>
    </p:spTree>
    <p:extLst>
      <p:ext uri="{BB962C8B-B14F-4D97-AF65-F5344CB8AC3E}">
        <p14:creationId xmlns:p14="http://schemas.microsoft.com/office/powerpoint/2010/main" val="4079838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8917"/>
                                        </p:tgtEl>
                                        <p:attrNameLst>
                                          <p:attrName>style.visibility</p:attrName>
                                        </p:attrNameLst>
                                      </p:cBhvr>
                                      <p:to>
                                        <p:strVal val="visible"/>
                                      </p:to>
                                    </p:set>
                                    <p:animEffect transition="in" filter="barn(inVertical)">
                                      <p:cBhvr>
                                        <p:cTn id="7" dur="500"/>
                                        <p:tgtEl>
                                          <p:spTgt spid="78917"/>
                                        </p:tgtEl>
                                      </p:cBhvr>
                                    </p:animEffect>
                                  </p:childTnLst>
                                </p:cTn>
                              </p:par>
                              <p:par>
                                <p:cTn id="8" presetID="16" presetClass="entr" presetSubtype="21" fill="hold" nodeType="withEffect">
                                  <p:stCondLst>
                                    <p:cond delay="0"/>
                                  </p:stCondLst>
                                  <p:childTnLst>
                                    <p:set>
                                      <p:cBhvr>
                                        <p:cTn id="9" dur="1" fill="hold">
                                          <p:stCondLst>
                                            <p:cond delay="0"/>
                                          </p:stCondLst>
                                        </p:cTn>
                                        <p:tgtEl>
                                          <p:spTgt spid="78916"/>
                                        </p:tgtEl>
                                        <p:attrNameLst>
                                          <p:attrName>style.visibility</p:attrName>
                                        </p:attrNameLst>
                                      </p:cBhvr>
                                      <p:to>
                                        <p:strVal val="visible"/>
                                      </p:to>
                                    </p:set>
                                    <p:animEffect transition="in" filter="barn(inVertical)">
                                      <p:cBhvr>
                                        <p:cTn id="10" dur="500"/>
                                        <p:tgtEl>
                                          <p:spTgt spid="78916"/>
                                        </p:tgtEl>
                                      </p:cBhvr>
                                    </p:animEffect>
                                  </p:childTnLst>
                                </p:cTn>
                              </p:par>
                              <p:par>
                                <p:cTn id="11" presetID="16" presetClass="entr" presetSubtype="21" fill="hold" nodeType="withEffect">
                                  <p:stCondLst>
                                    <p:cond delay="0"/>
                                  </p:stCondLst>
                                  <p:childTnLst>
                                    <p:set>
                                      <p:cBhvr>
                                        <p:cTn id="12" dur="1" fill="hold">
                                          <p:stCondLst>
                                            <p:cond delay="0"/>
                                          </p:stCondLst>
                                        </p:cTn>
                                        <p:tgtEl>
                                          <p:spTgt spid="78914"/>
                                        </p:tgtEl>
                                        <p:attrNameLst>
                                          <p:attrName>style.visibility</p:attrName>
                                        </p:attrNameLst>
                                      </p:cBhvr>
                                      <p:to>
                                        <p:strVal val="visible"/>
                                      </p:to>
                                    </p:set>
                                    <p:animEffect transition="in" filter="barn(inVertical)">
                                      <p:cBhvr>
                                        <p:cTn id="13" dur="500"/>
                                        <p:tgtEl>
                                          <p:spTgt spid="7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Box 67">
            <a:extLst>
              <a:ext uri="{FF2B5EF4-FFF2-40B4-BE49-F238E27FC236}">
                <a16:creationId xmlns:a16="http://schemas.microsoft.com/office/drawing/2014/main" id="{CB093D57-651E-4AFA-855E-C70FC59DC94F}"/>
              </a:ext>
            </a:extLst>
          </p:cNvPr>
          <p:cNvSpPr txBox="1">
            <a:spLocks noChangeArrowheads="1"/>
          </p:cNvSpPr>
          <p:nvPr/>
        </p:nvSpPr>
        <p:spPr bwMode="auto">
          <a:xfrm>
            <a:off x="838200" y="1195697"/>
            <a:ext cx="3200400" cy="42381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lnSpc>
                <a:spcPct val="90000"/>
              </a:lnSpc>
              <a:spcBef>
                <a:spcPct val="0"/>
              </a:spcBef>
              <a:spcAft>
                <a:spcPts val="600"/>
              </a:spcAft>
            </a:pPr>
            <a:r>
              <a:rPr lang="en-US" altLang="en-US" sz="4400" b="1" kern="1200">
                <a:solidFill>
                  <a:schemeClr val="bg1"/>
                </a:solidFill>
                <a:latin typeface="+mj-lt"/>
                <a:ea typeface="+mj-ea"/>
                <a:cs typeface="+mj-cs"/>
              </a:rPr>
              <a:t>Ứng dụng trong y học</a:t>
            </a:r>
          </a:p>
        </p:txBody>
      </p:sp>
      <p:grpSp>
        <p:nvGrpSpPr>
          <p:cNvPr id="76"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77" name="Freeform: Shape 76">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80" name="Oval 79">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4"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85" name="Freeform: Shape 84">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4" name="Text Box 67">
            <a:extLst>
              <a:ext uri="{FF2B5EF4-FFF2-40B4-BE49-F238E27FC236}">
                <a16:creationId xmlns:a16="http://schemas.microsoft.com/office/drawing/2014/main" id="{0A3ED6D8-A30C-34F6-2533-EBC4C226DECD}"/>
              </a:ext>
            </a:extLst>
          </p:cNvPr>
          <p:cNvSpPr txBox="1">
            <a:spLocks noChangeArrowheads="1"/>
          </p:cNvSpPr>
          <p:nvPr/>
        </p:nvSpPr>
        <p:spPr bwMode="auto">
          <a:xfrm>
            <a:off x="5145472" y="96860"/>
            <a:ext cx="67916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07119" eaLnBrk="1" fontAlgn="base" hangingPunct="1">
              <a:spcBef>
                <a:spcPct val="0"/>
              </a:spcBef>
              <a:spcAft>
                <a:spcPts val="600"/>
              </a:spcAft>
            </a:pPr>
            <a:r>
              <a:rPr lang="en-US" altLang="en-US" sz="2800" b="1" kern="1200">
                <a:solidFill>
                  <a:srgbClr val="FF0000"/>
                </a:solidFill>
                <a:cs typeface="Arial" panose="020B0604020202020204" pitchFamily="34" charset="0"/>
              </a:rPr>
              <a:t>Dòng điện xoay chiều tần số 40Hz – 80Hz: Dùng để kích thích và chống teo cơ</a:t>
            </a:r>
            <a:endParaRPr lang="en-US" altLang="en-US" sz="2800" b="1">
              <a:solidFill>
                <a:srgbClr val="FF0000"/>
              </a:solidFill>
              <a:cs typeface="Arial" panose="020B0604020202020204" pitchFamily="34" charset="0"/>
            </a:endParaRPr>
          </a:p>
        </p:txBody>
      </p:sp>
      <p:sp>
        <p:nvSpPr>
          <p:cNvPr id="6" name="Text Box 67">
            <a:extLst>
              <a:ext uri="{FF2B5EF4-FFF2-40B4-BE49-F238E27FC236}">
                <a16:creationId xmlns:a16="http://schemas.microsoft.com/office/drawing/2014/main" id="{3EB79254-D8D1-DE6D-D275-4C63491C97AB}"/>
              </a:ext>
            </a:extLst>
          </p:cNvPr>
          <p:cNvSpPr txBox="1">
            <a:spLocks noChangeArrowheads="1"/>
          </p:cNvSpPr>
          <p:nvPr/>
        </p:nvSpPr>
        <p:spPr bwMode="auto">
          <a:xfrm>
            <a:off x="5278983" y="5768606"/>
            <a:ext cx="6673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707119" eaLnBrk="1" fontAlgn="base" hangingPunct="1">
              <a:spcBef>
                <a:spcPct val="0"/>
              </a:spcBef>
              <a:spcAft>
                <a:spcPts val="600"/>
              </a:spcAft>
            </a:pPr>
            <a:r>
              <a:rPr lang="en-US" altLang="en-US" sz="2800" b="1" kern="1200">
                <a:solidFill>
                  <a:srgbClr val="660066"/>
                </a:solidFill>
                <a:cs typeface="Arial" panose="020B0604020202020204" pitchFamily="34" charset="0"/>
              </a:rPr>
              <a:t>Dòng điện xoay chiều tần số lớn hơn 20Hz – 80Hz: Dùng để phục hồi chức năng</a:t>
            </a:r>
            <a:endParaRPr lang="en-US" altLang="en-US" sz="2800" b="1">
              <a:solidFill>
                <a:srgbClr val="660066"/>
              </a:solidFill>
              <a:cs typeface="Arial" panose="020B0604020202020204" pitchFamily="34" charset="0"/>
            </a:endParaRPr>
          </a:p>
        </p:txBody>
      </p:sp>
      <p:pic>
        <p:nvPicPr>
          <p:cNvPr id="9" name="Picture 8">
            <a:extLst>
              <a:ext uri="{FF2B5EF4-FFF2-40B4-BE49-F238E27FC236}">
                <a16:creationId xmlns:a16="http://schemas.microsoft.com/office/drawing/2014/main" id="{023554F7-A2C5-2F74-1B6E-43801E014E13}"/>
              </a:ext>
            </a:extLst>
          </p:cNvPr>
          <p:cNvPicPr>
            <a:picLocks noChangeAspect="1"/>
          </p:cNvPicPr>
          <p:nvPr/>
        </p:nvPicPr>
        <p:blipFill>
          <a:blip r:embed="rId3"/>
          <a:stretch>
            <a:fillRect/>
          </a:stretch>
        </p:blipFill>
        <p:spPr>
          <a:xfrm>
            <a:off x="8282988" y="3221310"/>
            <a:ext cx="3335359" cy="2498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E6DF25E-35A6-837D-72BF-1BBA8CA1B512}"/>
              </a:ext>
            </a:extLst>
          </p:cNvPr>
          <p:cNvPicPr>
            <a:picLocks noChangeAspect="1"/>
          </p:cNvPicPr>
          <p:nvPr/>
        </p:nvPicPr>
        <p:blipFill>
          <a:blip r:embed="rId4"/>
          <a:stretch>
            <a:fillRect/>
          </a:stretch>
        </p:blipFill>
        <p:spPr>
          <a:xfrm>
            <a:off x="5205938" y="1195697"/>
            <a:ext cx="3335359" cy="2497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1" name="Rectangle 54280">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283" name="Group 54282">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4289" name="Rectangle 54288">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90" name="Rectangle 54289">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291" name="Rectangle 54290">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33" name="Text Box 5">
            <a:extLst>
              <a:ext uri="{FF2B5EF4-FFF2-40B4-BE49-F238E27FC236}">
                <a16:creationId xmlns:a16="http://schemas.microsoft.com/office/drawing/2014/main" id="{1D757D58-C4F8-45F7-B9F7-D0B91AD476A8}"/>
              </a:ext>
            </a:extLst>
          </p:cNvPr>
          <p:cNvSpPr txBox="1">
            <a:spLocks noChangeArrowheads="1"/>
          </p:cNvSpPr>
          <p:nvPr/>
        </p:nvSpPr>
        <p:spPr bwMode="auto">
          <a:xfrm>
            <a:off x="514856" y="146058"/>
            <a:ext cx="11090274" cy="1325563"/>
          </a:xfrm>
          <a:prstGeom prst="rect">
            <a:avLst/>
          </a:prstGeom>
        </p:spPr>
        <p:txBody>
          <a:bodyPr vert="horz" lIns="91440" tIns="45720" rIns="91440" bIns="45720" rtlCol="0" anchor="ctr">
            <a:norm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lnSpc>
                <a:spcPct val="90000"/>
              </a:lnSpc>
              <a:spcBef>
                <a:spcPct val="0"/>
              </a:spcBef>
              <a:spcAft>
                <a:spcPts val="600"/>
              </a:spcAft>
              <a:defRPr/>
            </a:pPr>
            <a:r>
              <a:rPr lang="en-US" sz="4000" b="1" kern="1200">
                <a:solidFill>
                  <a:srgbClr val="FF0000"/>
                </a:solidFill>
                <a:latin typeface="+mj-lt"/>
                <a:ea typeface="+mj-ea"/>
                <a:cs typeface="+mj-cs"/>
              </a:rPr>
              <a:t>LƯU Ý AN TOÀN </a:t>
            </a:r>
          </a:p>
          <a:p>
            <a:pPr algn="ctr" fontAlgn="base">
              <a:lnSpc>
                <a:spcPct val="90000"/>
              </a:lnSpc>
              <a:spcBef>
                <a:spcPct val="0"/>
              </a:spcBef>
              <a:spcAft>
                <a:spcPts val="600"/>
              </a:spcAft>
              <a:defRPr/>
            </a:pPr>
            <a:r>
              <a:rPr lang="en-US" sz="4000" b="1" kern="1200">
                <a:solidFill>
                  <a:srgbClr val="FF0000"/>
                </a:solidFill>
                <a:latin typeface="+mj-lt"/>
                <a:ea typeface="+mj-ea"/>
                <a:cs typeface="+mj-cs"/>
              </a:rPr>
              <a:t>KHI SỬ DỤNG DÒNG ĐIỆN XOAY CHIỀU</a:t>
            </a:r>
          </a:p>
        </p:txBody>
      </p:sp>
      <p:pic>
        <p:nvPicPr>
          <p:cNvPr id="51204" name="Picture 4" descr="A baby holding a cord&#10;&#10;Description automatically generated">
            <a:extLst>
              <a:ext uri="{FF2B5EF4-FFF2-40B4-BE49-F238E27FC236}">
                <a16:creationId xmlns:a16="http://schemas.microsoft.com/office/drawing/2014/main" id="{1354ECC8-ECE7-44FF-A699-9EC583311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502" y="1546234"/>
            <a:ext cx="3617187" cy="25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A group of children holding a stick&#10;&#10;Description automatically generated">
            <a:extLst>
              <a:ext uri="{FF2B5EF4-FFF2-40B4-BE49-F238E27FC236}">
                <a16:creationId xmlns:a16="http://schemas.microsoft.com/office/drawing/2014/main" id="{2DA30C51-A668-4F86-88D5-5244BD9AE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97" y="1546234"/>
            <a:ext cx="3453615" cy="254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images805519_cay-do-o-da-nang">
            <a:extLst>
              <a:ext uri="{FF2B5EF4-FFF2-40B4-BE49-F238E27FC236}">
                <a16:creationId xmlns:a16="http://schemas.microsoft.com/office/drawing/2014/main" id="{37F720C8-4BFC-410D-AFF4-47732F32E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11" y="3909287"/>
            <a:ext cx="2904671" cy="254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ANd9GcSAzG09PS4gg393GDMqryHXJp43q4EiUSLh_TaafH_TP4Nd3UQr9A">
            <a:extLst>
              <a:ext uri="{FF2B5EF4-FFF2-40B4-BE49-F238E27FC236}">
                <a16:creationId xmlns:a16="http://schemas.microsoft.com/office/drawing/2014/main" id="{6CCE22F5-4029-432A-810C-997B13795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495" y="1617679"/>
            <a:ext cx="3453615" cy="25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street light on a pole&#10;&#10;Description automatically generated">
            <a:extLst>
              <a:ext uri="{FF2B5EF4-FFF2-40B4-BE49-F238E27FC236}">
                <a16:creationId xmlns:a16="http://schemas.microsoft.com/office/drawing/2014/main" id="{FE59F389-1A8A-4DA1-99B1-3B38925E96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446" y="3909287"/>
            <a:ext cx="3011723" cy="25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ANd9GcSQpwO4kOusob8lPnJ_ympqFWamnZSBFdUCKR7TTvhPUjAHEUj7">
            <a:extLst>
              <a:ext uri="{FF2B5EF4-FFF2-40B4-BE49-F238E27FC236}">
                <a16:creationId xmlns:a16="http://schemas.microsoft.com/office/drawing/2014/main" id="{4AFC6DE9-174D-4E31-A383-B1AF4DEF5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0109" y="3909287"/>
            <a:ext cx="3011723" cy="25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3453773" y="1919433"/>
            <a:ext cx="5290647" cy="1271683"/>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4"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6"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18147">
            <a:off x="500630" y="-46473"/>
            <a:ext cx="3430440" cy="3518500"/>
          </a:xfrm>
          <a:prstGeom prst="rect">
            <a:avLst/>
          </a:prstGeom>
        </p:spPr>
      </p:pic>
      <p:sp>
        <p:nvSpPr>
          <p:cNvPr id="8" name="文本框 19">
            <a:extLst>
              <a:ext uri="{FF2B5EF4-FFF2-40B4-BE49-F238E27FC236}">
                <a16:creationId xmlns:a16="http://schemas.microsoft.com/office/drawing/2014/main" id="{5C4DA302-DF39-9967-673C-6B34C39EE60A}"/>
              </a:ext>
            </a:extLst>
          </p:cNvPr>
          <p:cNvSpPr txBox="1"/>
          <p:nvPr/>
        </p:nvSpPr>
        <p:spPr>
          <a:xfrm>
            <a:off x="4262696" y="2081628"/>
            <a:ext cx="3672799" cy="830868"/>
          </a:xfrm>
          <a:prstGeom prst="rect">
            <a:avLst/>
          </a:prstGeom>
          <a:noFill/>
        </p:spPr>
        <p:txBody>
          <a:bodyPr wrap="none" rtlCol="0">
            <a:spAutoFit/>
          </a:bodyPr>
          <a:lstStyle/>
          <a:p>
            <a:pPr algn="ctr"/>
            <a:r>
              <a:rPr lang="en-US" altLang="zh-CN" sz="4799" b="1">
                <a:solidFill>
                  <a:srgbClr val="FF0000"/>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799"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7">
            <a:extLst>
              <a:ext uri="{FF2B5EF4-FFF2-40B4-BE49-F238E27FC236}">
                <a16:creationId xmlns:a16="http://schemas.microsoft.com/office/drawing/2014/main" id="{1205DC49-67C3-DFE9-B793-7F1F06BFC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032" y="425088"/>
            <a:ext cx="1961136" cy="2367152"/>
          </a:xfrm>
          <a:prstGeom prst="rect">
            <a:avLst/>
          </a:prstGeom>
        </p:spPr>
      </p:pic>
      <p:pic>
        <p:nvPicPr>
          <p:cNvPr id="11" name="图片 13">
            <a:extLst>
              <a:ext uri="{FF2B5EF4-FFF2-40B4-BE49-F238E27FC236}">
                <a16:creationId xmlns:a16="http://schemas.microsoft.com/office/drawing/2014/main" id="{CD3405C7-FF14-89CD-FC33-D53896C73B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030092" y="2859198"/>
            <a:ext cx="2335340" cy="2242983"/>
          </a:xfrm>
          <a:prstGeom prst="rect">
            <a:avLst/>
          </a:prstGeom>
        </p:spPr>
      </p:pic>
      <p:pic>
        <p:nvPicPr>
          <p:cNvPr id="12" name="图片 34">
            <a:extLst>
              <a:ext uri="{FF2B5EF4-FFF2-40B4-BE49-F238E27FC236}">
                <a16:creationId xmlns:a16="http://schemas.microsoft.com/office/drawing/2014/main" id="{5CEFF3FD-F20F-5AB1-CE96-3F6021BC2A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6751" y="3980690"/>
            <a:ext cx="3346543" cy="2281735"/>
          </a:xfrm>
          <a:prstGeom prst="rect">
            <a:avLst/>
          </a:prstGeom>
        </p:spPr>
      </p:pic>
      <p:sp>
        <p:nvSpPr>
          <p:cNvPr id="13" name="MH_Number_1">
            <a:extLst>
              <a:ext uri="{FF2B5EF4-FFF2-40B4-BE49-F238E27FC236}">
                <a16:creationId xmlns:a16="http://schemas.microsoft.com/office/drawing/2014/main" id="{BF4D0157-7CAF-665A-1499-1A2009283FD2}"/>
              </a:ext>
            </a:extLst>
          </p:cNvPr>
          <p:cNvSpPr/>
          <p:nvPr>
            <p:custDataLst>
              <p:tags r:id="rId2"/>
            </p:custDataLst>
          </p:nvPr>
        </p:nvSpPr>
        <p:spPr>
          <a:xfrm>
            <a:off x="778064" y="4609279"/>
            <a:ext cx="2025073" cy="2033547"/>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14" name="图片 22">
            <a:extLst>
              <a:ext uri="{FF2B5EF4-FFF2-40B4-BE49-F238E27FC236}">
                <a16:creationId xmlns:a16="http://schemas.microsoft.com/office/drawing/2014/main" id="{496C5FB9-63C3-7DFD-D784-9C693A1B2A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82444">
            <a:off x="7359468" y="812935"/>
            <a:ext cx="1504411" cy="2149157"/>
          </a:xfrm>
          <a:prstGeom prst="rect">
            <a:avLst/>
          </a:prstGeom>
        </p:spPr>
      </p:pic>
    </p:spTree>
    <p:custDataLst>
      <p:tags r:id="rId1"/>
    </p:custDataLst>
    <p:extLst>
      <p:ext uri="{BB962C8B-B14F-4D97-AF65-F5344CB8AC3E}">
        <p14:creationId xmlns:p14="http://schemas.microsoft.com/office/powerpoint/2010/main" val="3626167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6667">
                                          <p:cBhvr additive="base">
                                            <p:cTn id="7" dur="750" fill="hold"/>
                                            <p:tgtEl>
                                              <p:spTgt spid="10"/>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46667">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14:bounceEnd="46667">
                                          <p:cBhvr additive="base">
                                            <p:cTn id="11"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750"/>
                                </p:stCondLst>
                                <p:childTnLst>
                                  <p:par>
                                    <p:cTn id="26" presetID="2" presetClass="entr" presetSubtype="1" fill="hold" nodeType="after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750"/>
                                </p:stCondLst>
                                <p:childTnLst>
                                  <p:par>
                                    <p:cTn id="26" presetID="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3217141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BF2917-E3FF-2C3D-1675-843E78330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1" name="Straight Connector 20"/>
          <p:cNvCxnSpPr/>
          <p:nvPr/>
        </p:nvCxnSpPr>
        <p:spPr>
          <a:xfrm>
            <a:off x="2" y="101472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7" y="447552"/>
            <a:ext cx="10872190" cy="12168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68841" y="484128"/>
            <a:ext cx="10054318" cy="1077218"/>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srgbClr val="FFFFFF"/>
                </a:solidFill>
                <a:effectLst/>
                <a:uLnTx/>
                <a:uFillTx/>
                <a:latin typeface="Calibri"/>
              </a:rPr>
              <a:t>Câu</a:t>
            </a:r>
            <a:r>
              <a:rPr kumimoji="0" lang="en-US" sz="3200" b="1" i="0" u="none" strike="noStrike" kern="1200" cap="none" spc="0" normalizeH="0" baseline="0" noProof="0" dirty="0">
                <a:ln>
                  <a:noFill/>
                </a:ln>
                <a:solidFill>
                  <a:srgbClr val="FFFFFF"/>
                </a:solidFill>
                <a:effectLst/>
                <a:uLnTx/>
                <a:uFillTx/>
                <a:latin typeface="Calibri"/>
              </a:rPr>
              <a:t> </a:t>
            </a:r>
            <a:r>
              <a:rPr kumimoji="0" lang="en-US" sz="3200" b="1" i="0" u="none" strike="noStrike" kern="1200" cap="none" spc="0" normalizeH="0" baseline="0" noProof="0" err="1">
                <a:ln>
                  <a:noFill/>
                </a:ln>
                <a:solidFill>
                  <a:srgbClr val="FFFFFF"/>
                </a:solidFill>
                <a:effectLst/>
                <a:uLnTx/>
                <a:uFillTx/>
                <a:latin typeface="Calibri"/>
              </a:rPr>
              <a:t>hỏi</a:t>
            </a:r>
            <a:r>
              <a:rPr kumimoji="0" lang="en-US" sz="3200" b="1" i="0" u="none" strike="noStrike" kern="1200" cap="none" spc="0" normalizeH="0" baseline="0" noProof="0">
                <a:ln>
                  <a:noFill/>
                </a:ln>
                <a:solidFill>
                  <a:srgbClr val="FFFFFF"/>
                </a:solidFill>
                <a:effectLst/>
                <a:uLnTx/>
                <a:uFillTx/>
                <a:latin typeface="Calibri"/>
              </a:rPr>
              <a:t> 1 :</a:t>
            </a:r>
            <a:r>
              <a:rPr kumimoji="0" lang="vi-VN" sz="3200" b="1" i="0" u="none" strike="noStrike" kern="1200" cap="none" spc="0" normalizeH="0" baseline="0" noProof="0">
                <a:ln>
                  <a:noFill/>
                </a:ln>
                <a:solidFill>
                  <a:srgbClr val="FFFFFF"/>
                </a:solidFill>
                <a:effectLst/>
                <a:uLnTx/>
                <a:uFillTx/>
                <a:latin typeface="Calibri"/>
              </a:rPr>
              <a:t> </a:t>
            </a:r>
            <a:r>
              <a:rPr lang="en-US" altLang="en-US" sz="3200" b="1">
                <a:solidFill>
                  <a:srgbClr val="FFFFFF"/>
                </a:solidFill>
                <a:latin typeface="Times New Roman" panose="02020603050405020304" pitchFamily="18" charset="0"/>
                <a:cs typeface="Times New Roman" panose="02020603050405020304" pitchFamily="18" charset="0"/>
              </a:rPr>
              <a:t>Dòng điện chạy qua bóng đèn dây tóc gây ra những tác dụng gì? Tác dụng nào là quan trọng?</a:t>
            </a:r>
            <a:endParaRPr lang="en-US" sz="3200" b="1" dirty="0">
              <a:solidFill>
                <a:srgbClr val="FFFFFF"/>
              </a:solidFill>
            </a:endParaRPr>
          </a:p>
        </p:txBody>
      </p:sp>
      <p:grpSp>
        <p:nvGrpSpPr>
          <p:cNvPr id="3" name="Group 2">
            <a:extLst>
              <a:ext uri="{FF2B5EF4-FFF2-40B4-BE49-F238E27FC236}">
                <a16:creationId xmlns:a16="http://schemas.microsoft.com/office/drawing/2014/main" id="{11F78DCD-C294-5830-6239-A3651451ECC6}"/>
              </a:ext>
            </a:extLst>
          </p:cNvPr>
          <p:cNvGrpSpPr/>
          <p:nvPr/>
        </p:nvGrpSpPr>
        <p:grpSpPr>
          <a:xfrm>
            <a:off x="1755646" y="5582648"/>
            <a:ext cx="8701025" cy="827800"/>
            <a:chOff x="1755646" y="5582648"/>
            <a:chExt cx="8701025" cy="827800"/>
          </a:xfrm>
        </p:grpSpPr>
        <p:sp>
          <p:nvSpPr>
            <p:cNvPr id="15" name="bang a"/>
            <p:cNvSpPr/>
            <p:nvPr/>
          </p:nvSpPr>
          <p:spPr>
            <a:xfrm flipH="1">
              <a:off x="1755646" y="5582648"/>
              <a:ext cx="8701025" cy="827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25" name="dap an a"/>
            <p:cNvSpPr txBox="1"/>
            <p:nvPr/>
          </p:nvSpPr>
          <p:spPr>
            <a:xfrm>
              <a:off x="2048257" y="5704161"/>
              <a:ext cx="7991094" cy="584775"/>
            </a:xfrm>
            <a:prstGeom prst="rect">
              <a:avLst/>
            </a:prstGeom>
            <a:noFill/>
          </p:spPr>
          <p:txBody>
            <a:bodyPr wrap="square" rtlCol="0">
              <a:spAutoFit/>
            </a:bodyPr>
            <a:lstStyle/>
            <a:p>
              <a:pPr algn="ctr">
                <a:buClr>
                  <a:prstClr val="white"/>
                </a:buClr>
                <a:defRPr/>
              </a:pPr>
              <a:r>
                <a:rPr lang="en-US" sz="3200" b="1">
                  <a:solidFill>
                    <a:srgbClr val="002060"/>
                  </a:solidFill>
                  <a:latin typeface="Calibri"/>
                  <a:ea typeface="Tahoma" panose="020B0604030504040204" charset="0"/>
                  <a:cs typeface="Tahoma" panose="020B0604030504040204" charset="0"/>
                </a:rPr>
                <a:t>Nhiệt và phát sáng. Phát sáng quan trọng.</a:t>
              </a:r>
              <a:endParaRPr kumimoji="0" lang="en-US" sz="32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grpSp>
      <p:pic>
        <p:nvPicPr>
          <p:cNvPr id="2" name="Picture 2" descr="Kết quả hình ảnh cho bóng đèn dây tóc">
            <a:extLst>
              <a:ext uri="{FF2B5EF4-FFF2-40B4-BE49-F238E27FC236}">
                <a16:creationId xmlns:a16="http://schemas.microsoft.com/office/drawing/2014/main" id="{96F02056-3F0E-519B-F80A-C174F70D4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0618" y="1902550"/>
            <a:ext cx="5035719" cy="3290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Win">
            <a:hlinkClick r:id="" action="ppaction://media"/>
            <a:extLst>
              <a:ext uri="{FF2B5EF4-FFF2-40B4-BE49-F238E27FC236}">
                <a16:creationId xmlns:a16="http://schemas.microsoft.com/office/drawing/2014/main" id="{D06EBEC7-07CF-472F-E967-00F51B8DB6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23597"/>
            <a:ext cx="487363" cy="487363"/>
          </a:xfrm>
          <a:prstGeom prst="rect">
            <a:avLst/>
          </a:prstGeom>
        </p:spPr>
      </p:pic>
    </p:spTree>
    <p:extLst>
      <p:ext uri="{BB962C8B-B14F-4D97-AF65-F5344CB8AC3E}">
        <p14:creationId xmlns:p14="http://schemas.microsoft.com/office/powerpoint/2010/main" val="3745591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CD9F0-2384-4F7E-61C8-F335F2F736B0}"/>
              </a:ext>
            </a:extLst>
          </p:cNvPr>
          <p:cNvPicPr>
            <a:picLocks noChangeAspect="1"/>
          </p:cNvPicPr>
          <p:nvPr/>
        </p:nvPicPr>
        <p:blipFill>
          <a:blip r:embed="rId3"/>
          <a:stretch>
            <a:fillRect/>
          </a:stretch>
        </p:blipFill>
        <p:spPr>
          <a:xfrm>
            <a:off x="2575829" y="2132161"/>
            <a:ext cx="8477934" cy="4004155"/>
          </a:xfrm>
          <a:prstGeom prst="rect">
            <a:avLst/>
          </a:prstGeom>
        </p:spPr>
      </p:pic>
      <p:pic>
        <p:nvPicPr>
          <p:cNvPr id="7" name="Picture 3">
            <a:extLst>
              <a:ext uri="{FF2B5EF4-FFF2-40B4-BE49-F238E27FC236}">
                <a16:creationId xmlns:a16="http://schemas.microsoft.com/office/drawing/2014/main" id="{2E1F7FE3-81D2-DEF6-8E4B-A7C410CC3C40}"/>
              </a:ext>
            </a:extLst>
          </p:cNvPr>
          <p:cNvPicPr>
            <a:picLocks noChangeAspect="1"/>
          </p:cNvPicPr>
          <p:nvPr/>
        </p:nvPicPr>
        <p:blipFill>
          <a:blip r:embed="rId4"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18147">
            <a:off x="-841809" y="-962476"/>
            <a:ext cx="3430440" cy="3518500"/>
          </a:xfrm>
          <a:prstGeom prst="rect">
            <a:avLst/>
          </a:prstGeom>
        </p:spPr>
      </p:pic>
      <p:pic>
        <p:nvPicPr>
          <p:cNvPr id="6" name="Picture 5">
            <a:extLst>
              <a:ext uri="{FF2B5EF4-FFF2-40B4-BE49-F238E27FC236}">
                <a16:creationId xmlns:a16="http://schemas.microsoft.com/office/drawing/2014/main" id="{44AA7BC5-26B2-5279-D0D5-1E871B203504}"/>
              </a:ext>
            </a:extLst>
          </p:cNvPr>
          <p:cNvPicPr>
            <a:picLocks noChangeAspect="1"/>
          </p:cNvPicPr>
          <p:nvPr/>
        </p:nvPicPr>
        <p:blipFill>
          <a:blip r:embed="rId6"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90785">
            <a:off x="9918904" y="3754389"/>
            <a:ext cx="2903846" cy="4430065"/>
          </a:xfrm>
          <a:prstGeom prst="rect">
            <a:avLst/>
          </a:prstGeom>
        </p:spPr>
      </p:pic>
      <p:pic>
        <p:nvPicPr>
          <p:cNvPr id="17" name="Picture 6" descr="Thử trí thông minh với 13 câu đố mẹo">
            <a:extLst>
              <a:ext uri="{FF2B5EF4-FFF2-40B4-BE49-F238E27FC236}">
                <a16:creationId xmlns:a16="http://schemas.microsoft.com/office/drawing/2014/main" id="{441E5A3B-7FEF-4084-8020-43AE1A0D7A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22" b="94565" l="10000" r="90000">
                        <a14:foregroundMark x1="20462" y1="48696" x2="36769" y2="1522"/>
                        <a14:foregroundMark x1="36769" y1="1522" x2="37846" y2="12174"/>
                        <a14:foregroundMark x1="37846" y1="12174" x2="37846" y2="12174"/>
                        <a14:foregroundMark x1="60923" y1="14130" x2="72615" y2="33696"/>
                        <a14:foregroundMark x1="40000" y1="47609" x2="64462" y2="40000"/>
                        <a14:foregroundMark x1="43538" y1="47826" x2="57385" y2="41739"/>
                        <a14:foregroundMark x1="57385" y1="41739" x2="44154" y2="51957"/>
                        <a14:foregroundMark x1="52308" y1="43043" x2="60154" y2="43913"/>
                        <a14:foregroundMark x1="32000" y1="76087" x2="54308" y2="83478"/>
                        <a14:foregroundMark x1="54308" y1="83478" x2="62769" y2="91739"/>
                        <a14:foregroundMark x1="39846" y1="94565" x2="56154" y2="94565"/>
                        <a14:foregroundMark x1="56154" y1="94565" x2="60462" y2="93913"/>
                        <a14:foregroundMark x1="18615" y1="25870" x2="23538" y2="47826"/>
                        <a14:foregroundMark x1="25385" y1="6522" x2="30308" y2="28696"/>
                        <a14:foregroundMark x1="22923" y1="51957" x2="25538" y2="52826"/>
                        <a14:foregroundMark x1="65692" y1="36739" x2="67385" y2="39565"/>
                      </a14:backgroundRemoval>
                    </a14:imgEffect>
                  </a14:imgLayer>
                </a14:imgProps>
              </a:ext>
              <a:ext uri="{28A0092B-C50C-407E-A947-70E740481C1C}">
                <a14:useLocalDpi xmlns:a14="http://schemas.microsoft.com/office/drawing/2010/main" val="0"/>
              </a:ext>
            </a:extLst>
          </a:blip>
          <a:srcRect l="14932" r="21612"/>
          <a:stretch/>
        </p:blipFill>
        <p:spPr bwMode="auto">
          <a:xfrm>
            <a:off x="0" y="3657600"/>
            <a:ext cx="2869678"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285" y="538103"/>
            <a:ext cx="11401425" cy="1415772"/>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BÀI </a:t>
            </a:r>
            <a:r>
              <a:rPr kumimoji="0" lang="vi-VN" sz="4300" b="1" i="0" u="none" strike="noStrike" kern="1200" cap="none" spc="0" normalizeH="0" baseline="0" noProof="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23</a:t>
            </a:r>
            <a:r>
              <a:rPr kumimoji="0" lang="en-US" sz="4300" b="1" i="0" u="none" strike="noStrike" kern="1200" cap="none" spc="0" normalizeH="0" baseline="0" noProof="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4300" b="1" i="0" u="none" strike="noStrike" kern="120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T</a:t>
            </a:r>
            <a:r>
              <a:rPr lang="vi-VN" sz="4300" b="1"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ÁC </a:t>
            </a:r>
            <a:r>
              <a:rPr lang="vi-VN" sz="4300" b="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DỤNG </a:t>
            </a:r>
            <a:r>
              <a:rPr lang="en-US" sz="4300" b="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 </a:t>
            </a:r>
            <a:r>
              <a:rPr lang="vi-VN" sz="4300" b="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DÒNG ĐIỆN </a:t>
            </a:r>
            <a:r>
              <a:rPr lang="en-US" sz="4300" b="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XOAY CHIỀU</a:t>
            </a:r>
            <a:endParaRPr kumimoji="0" lang="en-US" sz="4300" b="1" i="0" u="none" strike="noStrike" kern="120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D4A44-F5A4-629F-C16F-0F65C991DC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51186" y="51105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905" y="394666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187" y="170530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88894" y="690719"/>
            <a:ext cx="10872190" cy="20066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105621" y="743144"/>
            <a:ext cx="9980758" cy="1938992"/>
          </a:xfrm>
          <a:prstGeom prst="rect">
            <a:avLst/>
          </a:prstGeom>
          <a:noFill/>
        </p:spPr>
        <p:txBody>
          <a:bodyPr wrap="square" rtlCol="0">
            <a:spAutoFit/>
          </a:bodyPr>
          <a:lstStyle/>
          <a:p>
            <a:pPr lvl="0" algn="ctr">
              <a:defRPr/>
            </a:pPr>
            <a:r>
              <a:rPr lang="vi-VN" sz="4000" b="1" dirty="0">
                <a:solidFill>
                  <a:prstClr val="white"/>
                </a:solidFill>
                <a:latin typeface="Calibri" panose="020F0502020204030204"/>
              </a:rPr>
              <a:t>Câu 2: Dòng điện có tác dụng phát sáng khi chạy qua dụng cụ nào dưới đây, khi chúng hoạt động bình thường?</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sp>
        <p:nvSpPr>
          <p:cNvPr id="15" name="bang d"/>
          <p:cNvSpPr/>
          <p:nvPr/>
        </p:nvSpPr>
        <p:spPr>
          <a:xfrm flipH="1">
            <a:off x="6284865" y="4772950"/>
            <a:ext cx="5230992"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325146" y="3609034"/>
            <a:ext cx="523099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378925" y="4801999"/>
            <a:ext cx="581307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D. </a:t>
            </a:r>
            <a:r>
              <a:rPr lang="vi-VN" sz="3600" b="1" dirty="0">
                <a:solidFill>
                  <a:srgbClr val="002060"/>
                </a:solidFill>
                <a:latin typeface="Calibri"/>
              </a:rPr>
              <a:t>Đèn báo của </a:t>
            </a:r>
            <a:r>
              <a:rPr lang="vi-VN" sz="3600" b="1">
                <a:solidFill>
                  <a:srgbClr val="002060"/>
                </a:solidFill>
                <a:latin typeface="Calibri"/>
              </a:rPr>
              <a:t>Ti vi</a:t>
            </a:r>
            <a:r>
              <a:rPr lang="en-US" sz="3600" b="1">
                <a:solidFill>
                  <a:srgbClr val="002060"/>
                </a:solidFill>
                <a:latin typeface="Calibri"/>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27722" y="3623494"/>
            <a:ext cx="4440436"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B</a:t>
            </a:r>
            <a:r>
              <a:rPr kumimoji="0" lang="en-US" sz="36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en-US" sz="3600" b="1">
                <a:solidFill>
                  <a:srgbClr val="002060"/>
                </a:solidFill>
                <a:latin typeface="Calibri"/>
              </a:rPr>
              <a:t>Máy sấy tóc.</a:t>
            </a:r>
            <a:endParaRPr kumimoji="0" lang="en-US" sz="3600" b="1" i="0" u="none" strike="noStrike" kern="1200" cap="none" spc="0" normalizeH="0" baseline="0" noProof="0" dirty="0">
              <a:ln>
                <a:noFill/>
              </a:ln>
              <a:solidFill>
                <a:srgbClr val="002060"/>
              </a:solidFill>
              <a:effectLst/>
              <a:uLnTx/>
              <a:uFillTx/>
              <a:latin typeface="Calibri"/>
            </a:endParaRPr>
          </a:p>
        </p:txBody>
      </p:sp>
      <p:sp>
        <p:nvSpPr>
          <p:cNvPr id="31" name="bang a"/>
          <p:cNvSpPr/>
          <p:nvPr/>
        </p:nvSpPr>
        <p:spPr>
          <a:xfrm flipH="1">
            <a:off x="729747" y="36242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689466" y="478812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3" name="cau hoi a"/>
          <p:cNvSpPr txBox="1"/>
          <p:nvPr/>
        </p:nvSpPr>
        <p:spPr>
          <a:xfrm>
            <a:off x="498748" y="3603300"/>
            <a:ext cx="4950096"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A. </a:t>
            </a:r>
            <a:r>
              <a:rPr kumimoji="0" lang="vi-VN"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Máy</a:t>
            </a:r>
            <a:r>
              <a:rPr kumimoji="0" lang="vi-VN" sz="3600" b="1" i="0" u="none" strike="noStrike" kern="1200" cap="none" spc="0" normalizeH="0" noProof="0" dirty="0">
                <a:ln>
                  <a:noFill/>
                </a:ln>
                <a:solidFill>
                  <a:srgbClr val="002060"/>
                </a:solidFill>
                <a:effectLst/>
                <a:uLnTx/>
                <a:uFillTx/>
                <a:latin typeface="Calibri" panose="020F0502020204030204"/>
                <a:ea typeface="Tahoma" panose="020B0604030504040204" charset="0"/>
                <a:cs typeface="Tahoma" panose="020B0604030504040204" charset="0"/>
              </a:rPr>
              <a:t> </a:t>
            </a:r>
            <a:r>
              <a:rPr kumimoji="0" lang="vi-VN" sz="3600" b="1" i="0" u="none" strike="noStrike" kern="1200" cap="none" spc="0" normalizeH="0" noProof="0">
                <a:ln>
                  <a:noFill/>
                </a:ln>
                <a:solidFill>
                  <a:srgbClr val="002060"/>
                </a:solidFill>
                <a:effectLst/>
                <a:uLnTx/>
                <a:uFillTx/>
                <a:latin typeface="Calibri" panose="020F0502020204030204"/>
                <a:ea typeface="Tahoma" panose="020B0604030504040204" charset="0"/>
                <a:cs typeface="Tahoma" panose="020B0604030504040204" charset="0"/>
              </a:rPr>
              <a:t>bơm nước</a:t>
            </a:r>
            <a:r>
              <a:rPr kumimoji="0" lang="en-US" sz="3600" b="1" i="0" u="none" strike="noStrike" kern="1200" cap="none" spc="0" normalizeH="0" noProof="0">
                <a:ln>
                  <a:noFill/>
                </a:ln>
                <a:solidFill>
                  <a:srgbClr val="002060"/>
                </a:solidFill>
                <a:effectLst/>
                <a:uLnTx/>
                <a:uFillTx/>
                <a:latin typeface="Calibri" panose="020F0502020204030204"/>
                <a:ea typeface="Tahoma" panose="020B0604030504040204" charset="0"/>
                <a:cs typeface="Tahoma" panose="020B0604030504040204" charset="0"/>
              </a:rPr>
              <a:t>.</a:t>
            </a:r>
            <a:r>
              <a:rPr kumimoji="0" lang="vi-VN" sz="3600" b="1" i="0" u="none" strike="noStrike" kern="1200" cap="none" spc="0" normalizeH="0" noProof="0">
                <a:ln>
                  <a:noFill/>
                </a:ln>
                <a:solidFill>
                  <a:srgbClr val="002060"/>
                </a:solidFill>
                <a:effectLst/>
                <a:uLnTx/>
                <a:uFillTx/>
                <a:latin typeface="Calibri" panose="020F0502020204030204"/>
                <a:ea typeface="Tahoma" panose="020B0604030504040204" charset="0"/>
                <a:cs typeface="Tahoma" panose="020B0604030504040204" charset="0"/>
              </a:rPr>
              <a:t> </a:t>
            </a:r>
            <a:endPar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417643" y="4772950"/>
            <a:ext cx="5521596"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C. </a:t>
            </a:r>
            <a:r>
              <a:rPr lang="vi-VN" sz="3600" b="1" dirty="0">
                <a:solidFill>
                  <a:srgbClr val="002060"/>
                </a:solidFill>
                <a:latin typeface="Calibri"/>
              </a:rPr>
              <a:t>Dây dẫn điện ở gia đình</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192000" y="62359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192000" y="117985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par>
                          <p:cTn id="10" fill="hold">
                            <p:stCondLst>
                              <p:cond delay="160339"/>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160839"/>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61339"/>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61839"/>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
                </p:tgtEl>
              </p:cMediaNode>
            </p:audio>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24" presetClass="emph" presetSubtype="0" fill="hold" grpId="1" nodeType="clickEffect">
                                  <p:stCondLst>
                                    <p:cond delay="0"/>
                                  </p:stCondLst>
                                  <p:childTnLst>
                                    <p:animClr clrSpc="hsl" dir="cw">
                                      <p:cBhvr override="childStyle">
                                        <p:cTn id="31" dur="500" fill="hold"/>
                                        <p:tgtEl>
                                          <p:spTgt spid="25"/>
                                        </p:tgtEl>
                                        <p:attrNameLst>
                                          <p:attrName>style.color</p:attrName>
                                        </p:attrNameLst>
                                      </p:cBhvr>
                                      <p:by>
                                        <p:hsl h="0" s="-12549" l="-25098"/>
                                      </p:by>
                                    </p:animClr>
                                    <p:animClr clrSpc="hsl" dir="cw">
                                      <p:cBhvr>
                                        <p:cTn id="32" dur="500" fill="hold"/>
                                        <p:tgtEl>
                                          <p:spTgt spid="25"/>
                                        </p:tgtEl>
                                        <p:attrNameLst>
                                          <p:attrName>fillcolor</p:attrName>
                                        </p:attrNameLst>
                                      </p:cBhvr>
                                      <p:by>
                                        <p:hsl h="0" s="-12549" l="-25098"/>
                                      </p:by>
                                    </p:animClr>
                                    <p:animClr clrSpc="hsl" dir="cw">
                                      <p:cBhvr>
                                        <p:cTn id="33" dur="500" fill="hold"/>
                                        <p:tgtEl>
                                          <p:spTgt spid="25"/>
                                        </p:tgtEl>
                                        <p:attrNameLst>
                                          <p:attrName>stroke.color</p:attrName>
                                        </p:attrNameLst>
                                      </p:cBhvr>
                                      <p:by>
                                        <p:hsl h="0" s="-12549" l="-25098"/>
                                      </p:by>
                                    </p:animClr>
                                    <p:set>
                                      <p:cBhvr>
                                        <p:cTn id="34" dur="500" fill="hold"/>
                                        <p:tgtEl>
                                          <p:spTgt spid="25"/>
                                        </p:tgtEl>
                                        <p:attrNameLst>
                                          <p:attrName>fill.type</p:attrName>
                                        </p:attrNameLst>
                                      </p:cBhvr>
                                      <p:to>
                                        <p:strVal val="solid"/>
                                      </p:to>
                                    </p:set>
                                  </p:childTnLst>
                                </p:cTn>
                              </p:par>
                              <p:par>
                                <p:cTn id="35" presetID="19" presetClass="emph" presetSubtype="0" fill="hold" grpId="0" nodeType="withEffect">
                                  <p:stCondLst>
                                    <p:cond delay="0"/>
                                  </p:stCondLst>
                                  <p:childTnLst>
                                    <p:animClr clrSpc="rgb" dir="cw">
                                      <p:cBhvr override="childStyle">
                                        <p:cTn id="36" dur="500" fill="hold"/>
                                        <p:tgtEl>
                                          <p:spTgt spid="15"/>
                                        </p:tgtEl>
                                        <p:attrNameLst>
                                          <p:attrName>style.color</p:attrName>
                                        </p:attrNameLst>
                                      </p:cBhvr>
                                      <p:to>
                                        <a:srgbClr val="FFC000"/>
                                      </p:to>
                                    </p:animClr>
                                    <p:animClr clrSpc="rgb" dir="cw">
                                      <p:cBhvr>
                                        <p:cTn id="37" dur="500" fill="hold"/>
                                        <p:tgtEl>
                                          <p:spTgt spid="15"/>
                                        </p:tgtEl>
                                        <p:attrNameLst>
                                          <p:attrName>fillcolor</p:attrName>
                                        </p:attrNameLst>
                                      </p:cBhvr>
                                      <p:to>
                                        <a:srgbClr val="FFC00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20218" fill="hold"/>
                                        <p:tgtEl>
                                          <p:spTgt spid="39"/>
                                        </p:tgtEl>
                                      </p:cBhvr>
                                    </p:cmd>
                                  </p:childTnLst>
                                </p:cTn>
                              </p:par>
                              <p:par>
                                <p:cTn id="42" presetID="3" presetClass="mediacall" presetSubtype="0" fill="hold" nodeType="withEffect">
                                  <p:stCondLst>
                                    <p:cond delay="0"/>
                                  </p:stCondLst>
                                  <p:childTnLst>
                                    <p:cmd type="call" cmd="stop">
                                      <p:cBhvr>
                                        <p:cTn id="43" dur="1" fill="hold"/>
                                        <p:tgtEl>
                                          <p:spTgt spid="38"/>
                                        </p:tgtEl>
                                      </p:cBhvr>
                                    </p:cmd>
                                  </p:childTnLst>
                                </p:cTn>
                              </p:par>
                              <p:par>
                                <p:cTn id="44" presetID="19" presetClass="emph" presetSubtype="0" repeatCount="4000" fill="hold" grpId="1" nodeType="withEffect">
                                  <p:stCondLst>
                                    <p:cond delay="3000"/>
                                  </p:stCondLst>
                                  <p:childTnLst>
                                    <p:animClr clrSpc="rgb" dir="cw">
                                      <p:cBhvr override="childStyle">
                                        <p:cTn id="45" dur="500" fill="hold"/>
                                        <p:tgtEl>
                                          <p:spTgt spid="15"/>
                                        </p:tgtEl>
                                        <p:attrNameLst>
                                          <p:attrName>style.color</p:attrName>
                                        </p:attrNameLst>
                                      </p:cBhvr>
                                      <p:to>
                                        <a:srgbClr val="92D050"/>
                                      </p:to>
                                    </p:animClr>
                                    <p:animClr clrSpc="rgb" dir="cw">
                                      <p:cBhvr>
                                        <p:cTn id="46" dur="500" fill="hold"/>
                                        <p:tgtEl>
                                          <p:spTgt spid="15"/>
                                        </p:tgtEl>
                                        <p:attrNameLst>
                                          <p:attrName>fillcolor</p:attrName>
                                        </p:attrNameLst>
                                      </p:cBhvr>
                                      <p:to>
                                        <a:srgbClr val="92D050"/>
                                      </p:to>
                                    </p:animClr>
                                    <p:set>
                                      <p:cBhvr>
                                        <p:cTn id="47" dur="500" fill="hold"/>
                                        <p:tgtEl>
                                          <p:spTgt spid="15"/>
                                        </p:tgtEl>
                                        <p:attrNameLst>
                                          <p:attrName>fill.type</p:attrName>
                                        </p:attrNameLst>
                                      </p:cBhvr>
                                      <p:to>
                                        <p:strVal val="solid"/>
                                      </p:to>
                                    </p:set>
                                    <p:set>
                                      <p:cBhvr>
                                        <p:cTn id="48" dur="500" fill="hold"/>
                                        <p:tgtEl>
                                          <p:spTgt spid="15"/>
                                        </p:tgtEl>
                                        <p:attrNameLst>
                                          <p:attrName>fill.on</p:attrName>
                                        </p:attrNameLst>
                                      </p:cBhvr>
                                      <p:to>
                                        <p:strVal val="true"/>
                                      </p:to>
                                    </p:set>
                                  </p:childTnLst>
                                </p:cTn>
                              </p:par>
                              <p:par>
                                <p:cTn id="49" presetID="1" presetClass="mediacall" presetSubtype="0" fill="hold" nodeType="withEffect">
                                  <p:stCondLst>
                                    <p:cond delay="3000"/>
                                  </p:stCondLst>
                                  <p:childTnLst>
                                    <p:cmd type="call" cmd="playFrom(0.0)">
                                      <p:cBhvr>
                                        <p:cTn id="50" dur="7732" fill="hold"/>
                                        <p:tgtEl>
                                          <p:spTgt spid="40"/>
                                        </p:tgtEl>
                                      </p:cBhvr>
                                    </p:cmd>
                                  </p:childTnLst>
                                </p:cTn>
                              </p:par>
                              <p:par>
                                <p:cTn id="51" presetID="3" presetClass="mediacall" presetSubtype="0" fill="hold" nodeType="withEffect">
                                  <p:stCondLst>
                                    <p:cond delay="3000"/>
                                  </p:stCondLst>
                                  <p:childTnLst>
                                    <p:cmd type="call" cmd="stop">
                                      <p:cBhvr>
                                        <p:cTn id="52" dur="1" fill="hold"/>
                                        <p:tgtEl>
                                          <p:spTgt spid="39"/>
                                        </p:tgtEl>
                                      </p:cBhvr>
                                    </p:cmd>
                                  </p:childTnLst>
                                </p:cTn>
                              </p:par>
                              <p:par>
                                <p:cTn id="53" presetID="24" presetClass="emph" presetSubtype="0" fill="hold" grpId="2" nodeType="withEffect">
                                  <p:stCondLst>
                                    <p:cond delay="3000"/>
                                  </p:stCondLst>
                                  <p:childTnLst>
                                    <p:animClr clrSpc="hsl" dir="cw">
                                      <p:cBhvr override="childStyle">
                                        <p:cTn id="54" dur="500" fill="hold"/>
                                        <p:tgtEl>
                                          <p:spTgt spid="25"/>
                                        </p:tgtEl>
                                        <p:attrNameLst>
                                          <p:attrName>style.color</p:attrName>
                                        </p:attrNameLst>
                                      </p:cBhvr>
                                      <p:by>
                                        <p:hsl h="0" s="-12549" l="-25098"/>
                                      </p:by>
                                    </p:animClr>
                                    <p:animClr clrSpc="hsl" dir="cw">
                                      <p:cBhvr>
                                        <p:cTn id="55" dur="500" fill="hold"/>
                                        <p:tgtEl>
                                          <p:spTgt spid="25"/>
                                        </p:tgtEl>
                                        <p:attrNameLst>
                                          <p:attrName>fillcolor</p:attrName>
                                        </p:attrNameLst>
                                      </p:cBhvr>
                                      <p:by>
                                        <p:hsl h="0" s="-12549" l="-25098"/>
                                      </p:by>
                                    </p:animClr>
                                    <p:animClr clrSpc="hsl" dir="cw">
                                      <p:cBhvr>
                                        <p:cTn id="56" dur="500" fill="hold"/>
                                        <p:tgtEl>
                                          <p:spTgt spid="25"/>
                                        </p:tgtEl>
                                        <p:attrNameLst>
                                          <p:attrName>stroke.color</p:attrName>
                                        </p:attrNameLst>
                                      </p:cBhvr>
                                      <p:by>
                                        <p:hsl h="0" s="-12549" l="-25098"/>
                                      </p:by>
                                    </p:animClr>
                                    <p:set>
                                      <p:cBhvr>
                                        <p:cTn id="5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4" presetClass="emph" presetSubtype="0" fill="hold" grpId="1" nodeType="clickEffect">
                                  <p:stCondLst>
                                    <p:cond delay="0"/>
                                  </p:stCondLst>
                                  <p:childTnLst>
                                    <p:animClr clrSpc="hsl" dir="cw">
                                      <p:cBhvr override="childStyle">
                                        <p:cTn id="62" dur="500" fill="hold"/>
                                        <p:tgtEl>
                                          <p:spTgt spid="33"/>
                                        </p:tgtEl>
                                        <p:attrNameLst>
                                          <p:attrName>style.color</p:attrName>
                                        </p:attrNameLst>
                                      </p:cBhvr>
                                      <p:by>
                                        <p:hsl h="0" s="-12549" l="-25098"/>
                                      </p:by>
                                    </p:animClr>
                                    <p:animClr clrSpc="hsl" dir="cw">
                                      <p:cBhvr>
                                        <p:cTn id="63" dur="500" fill="hold"/>
                                        <p:tgtEl>
                                          <p:spTgt spid="33"/>
                                        </p:tgtEl>
                                        <p:attrNameLst>
                                          <p:attrName>fillcolor</p:attrName>
                                        </p:attrNameLst>
                                      </p:cBhvr>
                                      <p:by>
                                        <p:hsl h="0" s="-12549" l="-25098"/>
                                      </p:by>
                                    </p:animClr>
                                    <p:animClr clrSpc="hsl" dir="cw">
                                      <p:cBhvr>
                                        <p:cTn id="64" dur="500" fill="hold"/>
                                        <p:tgtEl>
                                          <p:spTgt spid="33"/>
                                        </p:tgtEl>
                                        <p:attrNameLst>
                                          <p:attrName>stroke.color</p:attrName>
                                        </p:attrNameLst>
                                      </p:cBhvr>
                                      <p:by>
                                        <p:hsl h="0" s="-12549" l="-25098"/>
                                      </p:by>
                                    </p:animClr>
                                    <p:set>
                                      <p:cBhvr>
                                        <p:cTn id="65" dur="500" fill="hold"/>
                                        <p:tgtEl>
                                          <p:spTgt spid="33"/>
                                        </p:tgtEl>
                                        <p:attrNameLst>
                                          <p:attrName>fill.type</p:attrName>
                                        </p:attrNameLst>
                                      </p:cBhvr>
                                      <p:to>
                                        <p:strVal val="solid"/>
                                      </p:to>
                                    </p:set>
                                  </p:childTnLst>
                                </p:cTn>
                              </p:par>
                              <p:par>
                                <p:cTn id="66" presetID="19" presetClass="emph" presetSubtype="0" fill="hold" grpId="0" nodeType="withEffect">
                                  <p:stCondLst>
                                    <p:cond delay="0"/>
                                  </p:stCondLst>
                                  <p:childTnLst>
                                    <p:animClr clrSpc="rgb" dir="cw">
                                      <p:cBhvr override="childStyle">
                                        <p:cTn id="67" dur="500" fill="hold"/>
                                        <p:tgtEl>
                                          <p:spTgt spid="31"/>
                                        </p:tgtEl>
                                        <p:attrNameLst>
                                          <p:attrName>style.color</p:attrName>
                                        </p:attrNameLst>
                                      </p:cBhvr>
                                      <p:to>
                                        <a:srgbClr val="FFC000"/>
                                      </p:to>
                                    </p:animClr>
                                    <p:animClr clrSpc="rgb" dir="cw">
                                      <p:cBhvr>
                                        <p:cTn id="68" dur="500" fill="hold"/>
                                        <p:tgtEl>
                                          <p:spTgt spid="31"/>
                                        </p:tgtEl>
                                        <p:attrNameLst>
                                          <p:attrName>fillcolor</p:attrName>
                                        </p:attrNameLst>
                                      </p:cBhvr>
                                      <p:to>
                                        <a:srgbClr val="FFC000"/>
                                      </p:to>
                                    </p:animClr>
                                    <p:set>
                                      <p:cBhvr>
                                        <p:cTn id="69" dur="500" fill="hold"/>
                                        <p:tgtEl>
                                          <p:spTgt spid="31"/>
                                        </p:tgtEl>
                                        <p:attrNameLst>
                                          <p:attrName>fill.type</p:attrName>
                                        </p:attrNameLst>
                                      </p:cBhvr>
                                      <p:to>
                                        <p:strVal val="solid"/>
                                      </p:to>
                                    </p:set>
                                    <p:set>
                                      <p:cBhvr>
                                        <p:cTn id="70" dur="500" fill="hold"/>
                                        <p:tgtEl>
                                          <p:spTgt spid="3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20218" fill="hold"/>
                                        <p:tgtEl>
                                          <p:spTgt spid="39"/>
                                        </p:tgtEl>
                                      </p:cBhvr>
                                    </p:cmd>
                                  </p:childTnLst>
                                </p:cTn>
                              </p:par>
                              <p:par>
                                <p:cTn id="73" presetID="3" presetClass="mediacall" presetSubtype="0" fill="hold" nodeType="withEffect">
                                  <p:stCondLst>
                                    <p:cond delay="0"/>
                                  </p:stCondLst>
                                  <p:childTnLst>
                                    <p:cmd type="call" cmd="stop">
                                      <p:cBhvr>
                                        <p:cTn id="74" dur="1" fill="hold"/>
                                        <p:tgtEl>
                                          <p:spTgt spid="38"/>
                                        </p:tgtEl>
                                      </p:cBhvr>
                                    </p:cmd>
                                  </p:childTnLst>
                                </p:cTn>
                              </p:par>
                              <p:par>
                                <p:cTn id="75" presetID="19" presetClass="emph" presetSubtype="0" fill="hold" grpId="1" nodeType="withEffect">
                                  <p:stCondLst>
                                    <p:cond delay="3000"/>
                                  </p:stCondLst>
                                  <p:childTnLst>
                                    <p:animClr clrSpc="rgb" dir="cw">
                                      <p:cBhvr override="childStyle">
                                        <p:cTn id="76" dur="500" fill="hold"/>
                                        <p:tgtEl>
                                          <p:spTgt spid="31"/>
                                        </p:tgtEl>
                                        <p:attrNameLst>
                                          <p:attrName>style.color</p:attrName>
                                        </p:attrNameLst>
                                      </p:cBhvr>
                                      <p:to>
                                        <a:srgbClr val="FF0000"/>
                                      </p:to>
                                    </p:animClr>
                                    <p:animClr clrSpc="rgb" dir="cw">
                                      <p:cBhvr>
                                        <p:cTn id="77" dur="500" fill="hold"/>
                                        <p:tgtEl>
                                          <p:spTgt spid="31"/>
                                        </p:tgtEl>
                                        <p:attrNameLst>
                                          <p:attrName>fillcolor</p:attrName>
                                        </p:attrNameLst>
                                      </p:cBhvr>
                                      <p:to>
                                        <a:srgbClr val="FF0000"/>
                                      </p:to>
                                    </p:animClr>
                                    <p:set>
                                      <p:cBhvr>
                                        <p:cTn id="78" dur="500" fill="hold"/>
                                        <p:tgtEl>
                                          <p:spTgt spid="31"/>
                                        </p:tgtEl>
                                        <p:attrNameLst>
                                          <p:attrName>fill.type</p:attrName>
                                        </p:attrNameLst>
                                      </p:cBhvr>
                                      <p:to>
                                        <p:strVal val="solid"/>
                                      </p:to>
                                    </p:set>
                                    <p:set>
                                      <p:cBhvr>
                                        <p:cTn id="79" dur="500" fill="hold"/>
                                        <p:tgtEl>
                                          <p:spTgt spid="31"/>
                                        </p:tgtEl>
                                        <p:attrNameLst>
                                          <p:attrName>fill.on</p:attrName>
                                        </p:attrNameLst>
                                      </p:cBhvr>
                                      <p:to>
                                        <p:strVal val="true"/>
                                      </p:to>
                                    </p:set>
                                  </p:childTnLst>
                                </p:cTn>
                              </p:par>
                              <p:par>
                                <p:cTn id="80" presetID="19" presetClass="emph" presetSubtype="0" repeatCount="4000" fill="hold" grpId="2" nodeType="withEffect">
                                  <p:stCondLst>
                                    <p:cond delay="3000"/>
                                  </p:stCondLst>
                                  <p:childTnLst>
                                    <p:animClr clrSpc="rgb" dir="cw">
                                      <p:cBhvr override="childStyle">
                                        <p:cTn id="81" dur="500" fill="hold"/>
                                        <p:tgtEl>
                                          <p:spTgt spid="15"/>
                                        </p:tgtEl>
                                        <p:attrNameLst>
                                          <p:attrName>style.color</p:attrName>
                                        </p:attrNameLst>
                                      </p:cBhvr>
                                      <p:to>
                                        <a:srgbClr val="92D050"/>
                                      </p:to>
                                    </p:animClr>
                                    <p:animClr clrSpc="rgb" dir="cw">
                                      <p:cBhvr>
                                        <p:cTn id="82" dur="500" fill="hold"/>
                                        <p:tgtEl>
                                          <p:spTgt spid="15"/>
                                        </p:tgtEl>
                                        <p:attrNameLst>
                                          <p:attrName>fillcolor</p:attrName>
                                        </p:attrNameLst>
                                      </p:cBhvr>
                                      <p:to>
                                        <a:srgbClr val="92D050"/>
                                      </p:to>
                                    </p:animClr>
                                    <p:set>
                                      <p:cBhvr>
                                        <p:cTn id="83" dur="500" fill="hold"/>
                                        <p:tgtEl>
                                          <p:spTgt spid="15"/>
                                        </p:tgtEl>
                                        <p:attrNameLst>
                                          <p:attrName>fill.type</p:attrName>
                                        </p:attrNameLst>
                                      </p:cBhvr>
                                      <p:to>
                                        <p:strVal val="solid"/>
                                      </p:to>
                                    </p:set>
                                    <p:set>
                                      <p:cBhvr>
                                        <p:cTn id="84" dur="500" fill="hold"/>
                                        <p:tgtEl>
                                          <p:spTgt spid="15"/>
                                        </p:tgtEl>
                                        <p:attrNameLst>
                                          <p:attrName>fill.on</p:attrName>
                                        </p:attrNameLst>
                                      </p:cBhvr>
                                      <p:to>
                                        <p:strVal val="true"/>
                                      </p:to>
                                    </p:set>
                                  </p:childTnLst>
                                </p:cTn>
                              </p:par>
                              <p:par>
                                <p:cTn id="85" presetID="1" presetClass="mediacall" presetSubtype="0" fill="hold" nodeType="withEffect">
                                  <p:stCondLst>
                                    <p:cond delay="3000"/>
                                  </p:stCondLst>
                                  <p:childTnLst>
                                    <p:cmd type="call" cmd="playFrom(0.0)">
                                      <p:cBhvr>
                                        <p:cTn id="86" dur="5903" fill="hold"/>
                                        <p:tgtEl>
                                          <p:spTgt spid="41"/>
                                        </p:tgtEl>
                                      </p:cBhvr>
                                    </p:cmd>
                                  </p:childTnLst>
                                </p:cTn>
                              </p:par>
                              <p:par>
                                <p:cTn id="87" presetID="3" presetClass="mediacall" presetSubtype="0" fill="hold" nodeType="withEffect">
                                  <p:stCondLst>
                                    <p:cond delay="3000"/>
                                  </p:stCondLst>
                                  <p:childTnLst>
                                    <p:cmd type="call" cmd="stop">
                                      <p:cBhvr>
                                        <p:cTn id="88" dur="1" fill="hold"/>
                                        <p:tgtEl>
                                          <p:spTgt spid="39"/>
                                        </p:tgtEl>
                                      </p:cBhvr>
                                    </p:cmd>
                                  </p:childTnLst>
                                </p:cTn>
                              </p:par>
                              <p:par>
                                <p:cTn id="89" presetID="30" presetClass="emph" presetSubtype="0" fill="hold" grpId="2" nodeType="withEffect">
                                  <p:stCondLst>
                                    <p:cond delay="3000"/>
                                  </p:stCondLst>
                                  <p:childTnLst>
                                    <p:animClr clrSpc="hsl" dir="cw">
                                      <p:cBhvr override="childStyle">
                                        <p:cTn id="90" dur="500" fill="hold"/>
                                        <p:tgtEl>
                                          <p:spTgt spid="33"/>
                                        </p:tgtEl>
                                        <p:attrNameLst>
                                          <p:attrName>style.color</p:attrName>
                                        </p:attrNameLst>
                                      </p:cBhvr>
                                      <p:by>
                                        <p:hsl h="0" s="12549" l="25098"/>
                                      </p:by>
                                    </p:animClr>
                                    <p:animClr clrSpc="hsl" dir="cw">
                                      <p:cBhvr>
                                        <p:cTn id="91" dur="500" fill="hold"/>
                                        <p:tgtEl>
                                          <p:spTgt spid="33"/>
                                        </p:tgtEl>
                                        <p:attrNameLst>
                                          <p:attrName>fillcolor</p:attrName>
                                        </p:attrNameLst>
                                      </p:cBhvr>
                                      <p:by>
                                        <p:hsl h="0" s="12549" l="25098"/>
                                      </p:by>
                                    </p:animClr>
                                    <p:animClr clrSpc="hsl" dir="cw">
                                      <p:cBhvr>
                                        <p:cTn id="92" dur="500" fill="hold"/>
                                        <p:tgtEl>
                                          <p:spTgt spid="33"/>
                                        </p:tgtEl>
                                        <p:attrNameLst>
                                          <p:attrName>stroke.color</p:attrName>
                                        </p:attrNameLst>
                                      </p:cBhvr>
                                      <p:by>
                                        <p:hsl h="0" s="12549" l="25098"/>
                                      </p:by>
                                    </p:animClr>
                                    <p:set>
                                      <p:cBhvr>
                                        <p:cTn id="93" dur="500" fill="hold"/>
                                        <p:tgtEl>
                                          <p:spTgt spid="33"/>
                                        </p:tgtEl>
                                        <p:attrNameLst>
                                          <p:attrName>fill.type</p:attrName>
                                        </p:attrNameLst>
                                      </p:cBhvr>
                                      <p:to>
                                        <p:strVal val="solid"/>
                                      </p:to>
                                    </p:set>
                                  </p:childTnLst>
                                </p:cTn>
                              </p:par>
                              <p:par>
                                <p:cTn id="94" presetID="24" presetClass="emph" presetSubtype="0" fill="hold" grpId="3" nodeType="withEffect">
                                  <p:stCondLst>
                                    <p:cond delay="3000"/>
                                  </p:stCondLst>
                                  <p:childTnLst>
                                    <p:animClr clrSpc="hsl" dir="cw">
                                      <p:cBhvr override="childStyle">
                                        <p:cTn id="95" dur="500" fill="hold"/>
                                        <p:tgtEl>
                                          <p:spTgt spid="25"/>
                                        </p:tgtEl>
                                        <p:attrNameLst>
                                          <p:attrName>style.color</p:attrName>
                                        </p:attrNameLst>
                                      </p:cBhvr>
                                      <p:by>
                                        <p:hsl h="0" s="-12549" l="-25098"/>
                                      </p:by>
                                    </p:animClr>
                                    <p:animClr clrSpc="hsl" dir="cw">
                                      <p:cBhvr>
                                        <p:cTn id="96" dur="500" fill="hold"/>
                                        <p:tgtEl>
                                          <p:spTgt spid="25"/>
                                        </p:tgtEl>
                                        <p:attrNameLst>
                                          <p:attrName>fillcolor</p:attrName>
                                        </p:attrNameLst>
                                      </p:cBhvr>
                                      <p:by>
                                        <p:hsl h="0" s="-12549" l="-25098"/>
                                      </p:by>
                                    </p:animClr>
                                    <p:animClr clrSpc="hsl" dir="cw">
                                      <p:cBhvr>
                                        <p:cTn id="97" dur="500" fill="hold"/>
                                        <p:tgtEl>
                                          <p:spTgt spid="25"/>
                                        </p:tgtEl>
                                        <p:attrNameLst>
                                          <p:attrName>stroke.color</p:attrName>
                                        </p:attrNameLst>
                                      </p:cBhvr>
                                      <p:by>
                                        <p:hsl h="0" s="-12549" l="-25098"/>
                                      </p:by>
                                    </p:animClr>
                                    <p:set>
                                      <p:cBhvr>
                                        <p:cTn id="9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9" restart="whenNotActive" fill="hold" evtFilter="cancelBubble" nodeType="interactiveSeq">
                <p:stCondLst>
                  <p:cond evt="onClick" delay="0">
                    <p:tgtEl>
                      <p:spTgt spid="27"/>
                    </p:tgtEl>
                  </p:cond>
                </p:stCondLst>
                <p:endSync evt="end" delay="0">
                  <p:rtn val="all"/>
                </p:endSync>
                <p:childTnLst>
                  <p:par>
                    <p:cTn id="100" fill="hold">
                      <p:stCondLst>
                        <p:cond delay="0"/>
                      </p:stCondLst>
                      <p:childTnLst>
                        <p:par>
                          <p:cTn id="101" fill="hold">
                            <p:stCondLst>
                              <p:cond delay="0"/>
                            </p:stCondLst>
                            <p:childTnLst>
                              <p:par>
                                <p:cTn id="102" presetID="24" presetClass="emph" presetSubtype="0" fill="hold" grpId="1" nodeType="clickEffect">
                                  <p:stCondLst>
                                    <p:cond delay="0"/>
                                  </p:stCondLst>
                                  <p:childTnLst>
                                    <p:animClr clrSpc="hsl" dir="cw">
                                      <p:cBhvr override="childStyle">
                                        <p:cTn id="103" dur="500" fill="hold"/>
                                        <p:tgtEl>
                                          <p:spTgt spid="27"/>
                                        </p:tgtEl>
                                        <p:attrNameLst>
                                          <p:attrName>style.color</p:attrName>
                                        </p:attrNameLst>
                                      </p:cBhvr>
                                      <p:by>
                                        <p:hsl h="0" s="-12549" l="-25098"/>
                                      </p:by>
                                    </p:animClr>
                                    <p:animClr clrSpc="hsl" dir="cw">
                                      <p:cBhvr>
                                        <p:cTn id="104" dur="500" fill="hold"/>
                                        <p:tgtEl>
                                          <p:spTgt spid="27"/>
                                        </p:tgtEl>
                                        <p:attrNameLst>
                                          <p:attrName>fillcolor</p:attrName>
                                        </p:attrNameLst>
                                      </p:cBhvr>
                                      <p:by>
                                        <p:hsl h="0" s="-12549" l="-25098"/>
                                      </p:by>
                                    </p:animClr>
                                    <p:animClr clrSpc="hsl" dir="cw">
                                      <p:cBhvr>
                                        <p:cTn id="105" dur="500" fill="hold"/>
                                        <p:tgtEl>
                                          <p:spTgt spid="27"/>
                                        </p:tgtEl>
                                        <p:attrNameLst>
                                          <p:attrName>stroke.color</p:attrName>
                                        </p:attrNameLst>
                                      </p:cBhvr>
                                      <p:by>
                                        <p:hsl h="0" s="-12549" l="-25098"/>
                                      </p:by>
                                    </p:animClr>
                                    <p:set>
                                      <p:cBhvr>
                                        <p:cTn id="106" dur="500" fill="hold"/>
                                        <p:tgtEl>
                                          <p:spTgt spid="27"/>
                                        </p:tgtEl>
                                        <p:attrNameLst>
                                          <p:attrName>fill.type</p:attrName>
                                        </p:attrNameLst>
                                      </p:cBhvr>
                                      <p:to>
                                        <p:strVal val="solid"/>
                                      </p:to>
                                    </p:set>
                                  </p:childTnLst>
                                </p:cTn>
                              </p:par>
                              <p:par>
                                <p:cTn id="107" presetID="19" presetClass="emph" presetSubtype="0" fill="hold" grpId="0" nodeType="withEffect">
                                  <p:stCondLst>
                                    <p:cond delay="0"/>
                                  </p:stCondLst>
                                  <p:childTnLst>
                                    <p:animClr clrSpc="rgb" dir="cw">
                                      <p:cBhvr override="childStyle">
                                        <p:cTn id="108" dur="500" fill="hold"/>
                                        <p:tgtEl>
                                          <p:spTgt spid="16"/>
                                        </p:tgtEl>
                                        <p:attrNameLst>
                                          <p:attrName>style.color</p:attrName>
                                        </p:attrNameLst>
                                      </p:cBhvr>
                                      <p:to>
                                        <a:srgbClr val="FFC000"/>
                                      </p:to>
                                    </p:animClr>
                                    <p:animClr clrSpc="rgb" dir="cw">
                                      <p:cBhvr>
                                        <p:cTn id="109" dur="500" fill="hold"/>
                                        <p:tgtEl>
                                          <p:spTgt spid="16"/>
                                        </p:tgtEl>
                                        <p:attrNameLst>
                                          <p:attrName>fillcolor</p:attrName>
                                        </p:attrNameLst>
                                      </p:cBhvr>
                                      <p:to>
                                        <a:srgbClr val="FFC000"/>
                                      </p:to>
                                    </p:animClr>
                                    <p:set>
                                      <p:cBhvr>
                                        <p:cTn id="110" dur="500" fill="hold"/>
                                        <p:tgtEl>
                                          <p:spTgt spid="16"/>
                                        </p:tgtEl>
                                        <p:attrNameLst>
                                          <p:attrName>fill.type</p:attrName>
                                        </p:attrNameLst>
                                      </p:cBhvr>
                                      <p:to>
                                        <p:strVal val="solid"/>
                                      </p:to>
                                    </p:set>
                                    <p:set>
                                      <p:cBhvr>
                                        <p:cTn id="111" dur="500" fill="hold"/>
                                        <p:tgtEl>
                                          <p:spTgt spid="16"/>
                                        </p:tgtEl>
                                        <p:attrNameLst>
                                          <p:attrName>fill.on</p:attrName>
                                        </p:attrNameLst>
                                      </p:cBhvr>
                                      <p:to>
                                        <p:strVal val="true"/>
                                      </p:to>
                                    </p:set>
                                  </p:childTnLst>
                                </p:cTn>
                              </p:par>
                              <p:par>
                                <p:cTn id="112" presetID="1" presetClass="mediacall" presetSubtype="0" fill="hold" nodeType="withEffect">
                                  <p:stCondLst>
                                    <p:cond delay="0"/>
                                  </p:stCondLst>
                                  <p:childTnLst>
                                    <p:cmd type="call" cmd="playFrom(0.0)">
                                      <p:cBhvr>
                                        <p:cTn id="113" dur="20218" fill="hold"/>
                                        <p:tgtEl>
                                          <p:spTgt spid="39"/>
                                        </p:tgtEl>
                                      </p:cBhvr>
                                    </p:cmd>
                                  </p:childTnLst>
                                </p:cTn>
                              </p:par>
                              <p:par>
                                <p:cTn id="114" presetID="3" presetClass="mediacall" presetSubtype="0" fill="hold" nodeType="withEffect">
                                  <p:stCondLst>
                                    <p:cond delay="0"/>
                                  </p:stCondLst>
                                  <p:childTnLst>
                                    <p:cmd type="call" cmd="stop">
                                      <p:cBhvr>
                                        <p:cTn id="115" dur="1" fill="hold"/>
                                        <p:tgtEl>
                                          <p:spTgt spid="38"/>
                                        </p:tgtEl>
                                      </p:cBhvr>
                                    </p:cmd>
                                  </p:childTnLst>
                                </p:cTn>
                              </p:par>
                              <p:par>
                                <p:cTn id="116" presetID="19" presetClass="emph" presetSubtype="0" fill="hold" grpId="1" nodeType="withEffect">
                                  <p:stCondLst>
                                    <p:cond delay="3500"/>
                                  </p:stCondLst>
                                  <p:childTnLst>
                                    <p:animClr clrSpc="rgb" dir="cw">
                                      <p:cBhvr override="childStyle">
                                        <p:cTn id="117" dur="500" fill="hold"/>
                                        <p:tgtEl>
                                          <p:spTgt spid="16"/>
                                        </p:tgtEl>
                                        <p:attrNameLst>
                                          <p:attrName>style.color</p:attrName>
                                        </p:attrNameLst>
                                      </p:cBhvr>
                                      <p:to>
                                        <a:srgbClr val="FF0000"/>
                                      </p:to>
                                    </p:animClr>
                                    <p:animClr clrSpc="rgb" dir="cw">
                                      <p:cBhvr>
                                        <p:cTn id="118" dur="500" fill="hold"/>
                                        <p:tgtEl>
                                          <p:spTgt spid="16"/>
                                        </p:tgtEl>
                                        <p:attrNameLst>
                                          <p:attrName>fillcolor</p:attrName>
                                        </p:attrNameLst>
                                      </p:cBhvr>
                                      <p:to>
                                        <a:srgbClr val="FF0000"/>
                                      </p:to>
                                    </p:animClr>
                                    <p:set>
                                      <p:cBhvr>
                                        <p:cTn id="119" dur="500" fill="hold"/>
                                        <p:tgtEl>
                                          <p:spTgt spid="16"/>
                                        </p:tgtEl>
                                        <p:attrNameLst>
                                          <p:attrName>fill.type</p:attrName>
                                        </p:attrNameLst>
                                      </p:cBhvr>
                                      <p:to>
                                        <p:strVal val="solid"/>
                                      </p:to>
                                    </p:set>
                                    <p:set>
                                      <p:cBhvr>
                                        <p:cTn id="120" dur="500" fill="hold"/>
                                        <p:tgtEl>
                                          <p:spTgt spid="16"/>
                                        </p:tgtEl>
                                        <p:attrNameLst>
                                          <p:attrName>fill.on</p:attrName>
                                        </p:attrNameLst>
                                      </p:cBhvr>
                                      <p:to>
                                        <p:strVal val="true"/>
                                      </p:to>
                                    </p:set>
                                  </p:childTnLst>
                                </p:cTn>
                              </p:par>
                              <p:par>
                                <p:cTn id="121" presetID="19" presetClass="emph" presetSubtype="0" repeatCount="4000" fill="hold" grpId="3" nodeType="withEffect">
                                  <p:stCondLst>
                                    <p:cond delay="3500"/>
                                  </p:stCondLst>
                                  <p:childTnLst>
                                    <p:animClr clrSpc="rgb" dir="cw">
                                      <p:cBhvr override="childStyle">
                                        <p:cTn id="122" dur="500" fill="hold"/>
                                        <p:tgtEl>
                                          <p:spTgt spid="15"/>
                                        </p:tgtEl>
                                        <p:attrNameLst>
                                          <p:attrName>style.color</p:attrName>
                                        </p:attrNameLst>
                                      </p:cBhvr>
                                      <p:to>
                                        <a:srgbClr val="92D050"/>
                                      </p:to>
                                    </p:animClr>
                                    <p:animClr clrSpc="rgb" dir="cw">
                                      <p:cBhvr>
                                        <p:cTn id="123" dur="500" fill="hold"/>
                                        <p:tgtEl>
                                          <p:spTgt spid="15"/>
                                        </p:tgtEl>
                                        <p:attrNameLst>
                                          <p:attrName>fillcolor</p:attrName>
                                        </p:attrNameLst>
                                      </p:cBhvr>
                                      <p:to>
                                        <a:srgbClr val="92D050"/>
                                      </p:to>
                                    </p:animClr>
                                    <p:set>
                                      <p:cBhvr>
                                        <p:cTn id="124" dur="500" fill="hold"/>
                                        <p:tgtEl>
                                          <p:spTgt spid="15"/>
                                        </p:tgtEl>
                                        <p:attrNameLst>
                                          <p:attrName>fill.type</p:attrName>
                                        </p:attrNameLst>
                                      </p:cBhvr>
                                      <p:to>
                                        <p:strVal val="solid"/>
                                      </p:to>
                                    </p:set>
                                    <p:set>
                                      <p:cBhvr>
                                        <p:cTn id="125" dur="500" fill="hold"/>
                                        <p:tgtEl>
                                          <p:spTgt spid="15"/>
                                        </p:tgtEl>
                                        <p:attrNameLst>
                                          <p:attrName>fill.on</p:attrName>
                                        </p:attrNameLst>
                                      </p:cBhvr>
                                      <p:to>
                                        <p:strVal val="true"/>
                                      </p:to>
                                    </p:set>
                                  </p:childTnLst>
                                </p:cTn>
                              </p:par>
                              <p:par>
                                <p:cTn id="126" presetID="1" presetClass="mediacall" presetSubtype="0" fill="hold" nodeType="withEffect">
                                  <p:stCondLst>
                                    <p:cond delay="3500"/>
                                  </p:stCondLst>
                                  <p:childTnLst>
                                    <p:cmd type="call" cmd="playFrom(0.0)">
                                      <p:cBhvr>
                                        <p:cTn id="127" dur="5903" fill="hold"/>
                                        <p:tgtEl>
                                          <p:spTgt spid="41"/>
                                        </p:tgtEl>
                                      </p:cBhvr>
                                    </p:cmd>
                                  </p:childTnLst>
                                </p:cTn>
                              </p:par>
                              <p:par>
                                <p:cTn id="128" presetID="3" presetClass="mediacall" presetSubtype="0" fill="hold" nodeType="withEffect">
                                  <p:stCondLst>
                                    <p:cond delay="3500"/>
                                  </p:stCondLst>
                                  <p:childTnLst>
                                    <p:cmd type="call" cmd="stop">
                                      <p:cBhvr>
                                        <p:cTn id="129" dur="1" fill="hold"/>
                                        <p:tgtEl>
                                          <p:spTgt spid="39"/>
                                        </p:tgtEl>
                                      </p:cBhvr>
                                    </p:cmd>
                                  </p:childTnLst>
                                </p:cTn>
                              </p:par>
                              <p:par>
                                <p:cTn id="130" presetID="30" presetClass="emph" presetSubtype="0" fill="hold" grpId="2" nodeType="withEffect">
                                  <p:stCondLst>
                                    <p:cond delay="3500"/>
                                  </p:stCondLst>
                                  <p:childTnLst>
                                    <p:animClr clrSpc="hsl" dir="cw">
                                      <p:cBhvr override="childStyle">
                                        <p:cTn id="131" dur="500" fill="hold"/>
                                        <p:tgtEl>
                                          <p:spTgt spid="27"/>
                                        </p:tgtEl>
                                        <p:attrNameLst>
                                          <p:attrName>style.color</p:attrName>
                                        </p:attrNameLst>
                                      </p:cBhvr>
                                      <p:by>
                                        <p:hsl h="0" s="12549" l="25098"/>
                                      </p:by>
                                    </p:animClr>
                                    <p:animClr clrSpc="hsl" dir="cw">
                                      <p:cBhvr>
                                        <p:cTn id="132" dur="500" fill="hold"/>
                                        <p:tgtEl>
                                          <p:spTgt spid="27"/>
                                        </p:tgtEl>
                                        <p:attrNameLst>
                                          <p:attrName>fillcolor</p:attrName>
                                        </p:attrNameLst>
                                      </p:cBhvr>
                                      <p:by>
                                        <p:hsl h="0" s="12549" l="25098"/>
                                      </p:by>
                                    </p:animClr>
                                    <p:animClr clrSpc="hsl" dir="cw">
                                      <p:cBhvr>
                                        <p:cTn id="133" dur="500" fill="hold"/>
                                        <p:tgtEl>
                                          <p:spTgt spid="27"/>
                                        </p:tgtEl>
                                        <p:attrNameLst>
                                          <p:attrName>stroke.color</p:attrName>
                                        </p:attrNameLst>
                                      </p:cBhvr>
                                      <p:by>
                                        <p:hsl h="0" s="12549" l="25098"/>
                                      </p:by>
                                    </p:animClr>
                                    <p:set>
                                      <p:cBhvr>
                                        <p:cTn id="134" dur="500" fill="hold"/>
                                        <p:tgtEl>
                                          <p:spTgt spid="27"/>
                                        </p:tgtEl>
                                        <p:attrNameLst>
                                          <p:attrName>fill.type</p:attrName>
                                        </p:attrNameLst>
                                      </p:cBhvr>
                                      <p:to>
                                        <p:strVal val="solid"/>
                                      </p:to>
                                    </p:set>
                                  </p:childTnLst>
                                </p:cTn>
                              </p:par>
                              <p:par>
                                <p:cTn id="135" presetID="24" presetClass="emph" presetSubtype="0" fill="hold" grpId="4" nodeType="withEffect">
                                  <p:stCondLst>
                                    <p:cond delay="3500"/>
                                  </p:stCondLst>
                                  <p:childTnLst>
                                    <p:animClr clrSpc="hsl" dir="cw">
                                      <p:cBhvr override="childStyle">
                                        <p:cTn id="136" dur="500" fill="hold"/>
                                        <p:tgtEl>
                                          <p:spTgt spid="25"/>
                                        </p:tgtEl>
                                        <p:attrNameLst>
                                          <p:attrName>style.color</p:attrName>
                                        </p:attrNameLst>
                                      </p:cBhvr>
                                      <p:by>
                                        <p:hsl h="0" s="-12549" l="-25098"/>
                                      </p:by>
                                    </p:animClr>
                                    <p:animClr clrSpc="hsl" dir="cw">
                                      <p:cBhvr>
                                        <p:cTn id="137" dur="500" fill="hold"/>
                                        <p:tgtEl>
                                          <p:spTgt spid="25"/>
                                        </p:tgtEl>
                                        <p:attrNameLst>
                                          <p:attrName>fillcolor</p:attrName>
                                        </p:attrNameLst>
                                      </p:cBhvr>
                                      <p:by>
                                        <p:hsl h="0" s="-12549" l="-25098"/>
                                      </p:by>
                                    </p:animClr>
                                    <p:animClr clrSpc="hsl" dir="cw">
                                      <p:cBhvr>
                                        <p:cTn id="138" dur="500" fill="hold"/>
                                        <p:tgtEl>
                                          <p:spTgt spid="25"/>
                                        </p:tgtEl>
                                        <p:attrNameLst>
                                          <p:attrName>stroke.color</p:attrName>
                                        </p:attrNameLst>
                                      </p:cBhvr>
                                      <p:by>
                                        <p:hsl h="0" s="-12549" l="-25098"/>
                                      </p:by>
                                    </p:animClr>
                                    <p:set>
                                      <p:cBhvr>
                                        <p:cTn id="13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0" restart="whenNotActive" fill="hold" evtFilter="cancelBubble" nodeType="interactiveSeq">
                <p:stCondLst>
                  <p:cond evt="onClick" delay="0">
                    <p:tgtEl>
                      <p:spTgt spid="34"/>
                    </p:tgtEl>
                  </p:cond>
                </p:stCondLst>
                <p:endSync evt="end" delay="0">
                  <p:rtn val="all"/>
                </p:endSync>
                <p:childTnLst>
                  <p:par>
                    <p:cTn id="141" fill="hold">
                      <p:stCondLst>
                        <p:cond delay="0"/>
                      </p:stCondLst>
                      <p:childTnLst>
                        <p:par>
                          <p:cTn id="142" fill="hold">
                            <p:stCondLst>
                              <p:cond delay="0"/>
                            </p:stCondLst>
                            <p:childTnLst>
                              <p:par>
                                <p:cTn id="143" presetID="24" presetClass="emph" presetSubtype="0" fill="hold" grpId="1" nodeType="clickEffect">
                                  <p:stCondLst>
                                    <p:cond delay="0"/>
                                  </p:stCondLst>
                                  <p:childTnLst>
                                    <p:animClr clrSpc="hsl" dir="cw">
                                      <p:cBhvr override="childStyle">
                                        <p:cTn id="144" dur="500" fill="hold"/>
                                        <p:tgtEl>
                                          <p:spTgt spid="34"/>
                                        </p:tgtEl>
                                        <p:attrNameLst>
                                          <p:attrName>style.color</p:attrName>
                                        </p:attrNameLst>
                                      </p:cBhvr>
                                      <p:by>
                                        <p:hsl h="0" s="-12549" l="-25098"/>
                                      </p:by>
                                    </p:animClr>
                                    <p:animClr clrSpc="hsl" dir="cw">
                                      <p:cBhvr>
                                        <p:cTn id="145" dur="500" fill="hold"/>
                                        <p:tgtEl>
                                          <p:spTgt spid="34"/>
                                        </p:tgtEl>
                                        <p:attrNameLst>
                                          <p:attrName>fillcolor</p:attrName>
                                        </p:attrNameLst>
                                      </p:cBhvr>
                                      <p:by>
                                        <p:hsl h="0" s="-12549" l="-25098"/>
                                      </p:by>
                                    </p:animClr>
                                    <p:animClr clrSpc="hsl" dir="cw">
                                      <p:cBhvr>
                                        <p:cTn id="146" dur="500" fill="hold"/>
                                        <p:tgtEl>
                                          <p:spTgt spid="34"/>
                                        </p:tgtEl>
                                        <p:attrNameLst>
                                          <p:attrName>stroke.color</p:attrName>
                                        </p:attrNameLst>
                                      </p:cBhvr>
                                      <p:by>
                                        <p:hsl h="0" s="-12549" l="-25098"/>
                                      </p:by>
                                    </p:animClr>
                                    <p:set>
                                      <p:cBhvr>
                                        <p:cTn id="147" dur="500" fill="hold"/>
                                        <p:tgtEl>
                                          <p:spTgt spid="34"/>
                                        </p:tgtEl>
                                        <p:attrNameLst>
                                          <p:attrName>fill.type</p:attrName>
                                        </p:attrNameLst>
                                      </p:cBhvr>
                                      <p:to>
                                        <p:strVal val="solid"/>
                                      </p:to>
                                    </p:set>
                                  </p:childTnLst>
                                </p:cTn>
                              </p:par>
                              <p:par>
                                <p:cTn id="148" presetID="19" presetClass="emph" presetSubtype="0" fill="hold" grpId="0" nodeType="withEffect">
                                  <p:stCondLst>
                                    <p:cond delay="0"/>
                                  </p:stCondLst>
                                  <p:childTnLst>
                                    <p:animClr clrSpc="rgb" dir="cw">
                                      <p:cBhvr override="childStyle">
                                        <p:cTn id="149" dur="500" fill="hold"/>
                                        <p:tgtEl>
                                          <p:spTgt spid="32"/>
                                        </p:tgtEl>
                                        <p:attrNameLst>
                                          <p:attrName>style.color</p:attrName>
                                        </p:attrNameLst>
                                      </p:cBhvr>
                                      <p:to>
                                        <a:schemeClr val="accent2"/>
                                      </p:to>
                                    </p:animClr>
                                    <p:animClr clrSpc="rgb" dir="cw">
                                      <p:cBhvr>
                                        <p:cTn id="150" dur="500" fill="hold"/>
                                        <p:tgtEl>
                                          <p:spTgt spid="32"/>
                                        </p:tgtEl>
                                        <p:attrNameLst>
                                          <p:attrName>fillcolor</p:attrName>
                                        </p:attrNameLst>
                                      </p:cBhvr>
                                      <p:to>
                                        <a:schemeClr val="accent2"/>
                                      </p:to>
                                    </p:animClr>
                                    <p:set>
                                      <p:cBhvr>
                                        <p:cTn id="151" dur="500" fill="hold"/>
                                        <p:tgtEl>
                                          <p:spTgt spid="32"/>
                                        </p:tgtEl>
                                        <p:attrNameLst>
                                          <p:attrName>fill.type</p:attrName>
                                        </p:attrNameLst>
                                      </p:cBhvr>
                                      <p:to>
                                        <p:strVal val="solid"/>
                                      </p:to>
                                    </p:set>
                                    <p:set>
                                      <p:cBhvr>
                                        <p:cTn id="152" dur="500" fill="hold"/>
                                        <p:tgtEl>
                                          <p:spTgt spid="32"/>
                                        </p:tgtEl>
                                        <p:attrNameLst>
                                          <p:attrName>fill.on</p:attrName>
                                        </p:attrNameLst>
                                      </p:cBhvr>
                                      <p:to>
                                        <p:strVal val="true"/>
                                      </p:to>
                                    </p:set>
                                  </p:childTnLst>
                                </p:cTn>
                              </p:par>
                              <p:par>
                                <p:cTn id="153" presetID="1" presetClass="mediacall" presetSubtype="0" fill="hold" nodeType="withEffect">
                                  <p:stCondLst>
                                    <p:cond delay="0"/>
                                  </p:stCondLst>
                                  <p:childTnLst>
                                    <p:cmd type="call" cmd="playFrom(0.0)">
                                      <p:cBhvr>
                                        <p:cTn id="154" dur="20218" fill="hold"/>
                                        <p:tgtEl>
                                          <p:spTgt spid="39"/>
                                        </p:tgtEl>
                                      </p:cBhvr>
                                    </p:cmd>
                                  </p:childTnLst>
                                </p:cTn>
                              </p:par>
                              <p:par>
                                <p:cTn id="155" presetID="3" presetClass="mediacall" presetSubtype="0" fill="hold" nodeType="withEffect">
                                  <p:stCondLst>
                                    <p:cond delay="0"/>
                                  </p:stCondLst>
                                  <p:childTnLst>
                                    <p:cmd type="call" cmd="stop">
                                      <p:cBhvr>
                                        <p:cTn id="156" dur="1" fill="hold"/>
                                        <p:tgtEl>
                                          <p:spTgt spid="38"/>
                                        </p:tgtEl>
                                      </p:cBhvr>
                                    </p:cmd>
                                  </p:childTnLst>
                                </p:cTn>
                              </p:par>
                              <p:par>
                                <p:cTn id="157" presetID="19" presetClass="emph" presetSubtype="0" fill="hold" grpId="1" nodeType="withEffect">
                                  <p:stCondLst>
                                    <p:cond delay="3000"/>
                                  </p:stCondLst>
                                  <p:childTnLst>
                                    <p:animClr clrSpc="rgb" dir="cw">
                                      <p:cBhvr override="childStyle">
                                        <p:cTn id="158" dur="500" fill="hold"/>
                                        <p:tgtEl>
                                          <p:spTgt spid="32"/>
                                        </p:tgtEl>
                                        <p:attrNameLst>
                                          <p:attrName>style.color</p:attrName>
                                        </p:attrNameLst>
                                      </p:cBhvr>
                                      <p:to>
                                        <a:srgbClr val="FF0000"/>
                                      </p:to>
                                    </p:animClr>
                                    <p:animClr clrSpc="rgb" dir="cw">
                                      <p:cBhvr>
                                        <p:cTn id="159" dur="500" fill="hold"/>
                                        <p:tgtEl>
                                          <p:spTgt spid="32"/>
                                        </p:tgtEl>
                                        <p:attrNameLst>
                                          <p:attrName>fillcolor</p:attrName>
                                        </p:attrNameLst>
                                      </p:cBhvr>
                                      <p:to>
                                        <a:srgbClr val="FF0000"/>
                                      </p:to>
                                    </p:animClr>
                                    <p:set>
                                      <p:cBhvr>
                                        <p:cTn id="160" dur="500" fill="hold"/>
                                        <p:tgtEl>
                                          <p:spTgt spid="32"/>
                                        </p:tgtEl>
                                        <p:attrNameLst>
                                          <p:attrName>fill.type</p:attrName>
                                        </p:attrNameLst>
                                      </p:cBhvr>
                                      <p:to>
                                        <p:strVal val="solid"/>
                                      </p:to>
                                    </p:set>
                                    <p:set>
                                      <p:cBhvr>
                                        <p:cTn id="161" dur="500" fill="hold"/>
                                        <p:tgtEl>
                                          <p:spTgt spid="32"/>
                                        </p:tgtEl>
                                        <p:attrNameLst>
                                          <p:attrName>fill.on</p:attrName>
                                        </p:attrNameLst>
                                      </p:cBhvr>
                                      <p:to>
                                        <p:strVal val="true"/>
                                      </p:to>
                                    </p:set>
                                  </p:childTnLst>
                                </p:cTn>
                              </p:par>
                              <p:par>
                                <p:cTn id="162" presetID="19" presetClass="emph" presetSubtype="0" repeatCount="4000" fill="hold" grpId="4" nodeType="withEffect">
                                  <p:stCondLst>
                                    <p:cond delay="3000"/>
                                  </p:stCondLst>
                                  <p:childTnLst>
                                    <p:animClr clrSpc="rgb" dir="cw">
                                      <p:cBhvr override="childStyle">
                                        <p:cTn id="163" dur="500" fill="hold"/>
                                        <p:tgtEl>
                                          <p:spTgt spid="15"/>
                                        </p:tgtEl>
                                        <p:attrNameLst>
                                          <p:attrName>style.color</p:attrName>
                                        </p:attrNameLst>
                                      </p:cBhvr>
                                      <p:to>
                                        <a:srgbClr val="92D050"/>
                                      </p:to>
                                    </p:animClr>
                                    <p:animClr clrSpc="rgb" dir="cw">
                                      <p:cBhvr>
                                        <p:cTn id="164" dur="500" fill="hold"/>
                                        <p:tgtEl>
                                          <p:spTgt spid="15"/>
                                        </p:tgtEl>
                                        <p:attrNameLst>
                                          <p:attrName>fillcolor</p:attrName>
                                        </p:attrNameLst>
                                      </p:cBhvr>
                                      <p:to>
                                        <a:srgbClr val="92D050"/>
                                      </p:to>
                                    </p:animClr>
                                    <p:set>
                                      <p:cBhvr>
                                        <p:cTn id="165" dur="500" fill="hold"/>
                                        <p:tgtEl>
                                          <p:spTgt spid="15"/>
                                        </p:tgtEl>
                                        <p:attrNameLst>
                                          <p:attrName>fill.type</p:attrName>
                                        </p:attrNameLst>
                                      </p:cBhvr>
                                      <p:to>
                                        <p:strVal val="solid"/>
                                      </p:to>
                                    </p:set>
                                    <p:set>
                                      <p:cBhvr>
                                        <p:cTn id="166" dur="500" fill="hold"/>
                                        <p:tgtEl>
                                          <p:spTgt spid="15"/>
                                        </p:tgtEl>
                                        <p:attrNameLst>
                                          <p:attrName>fill.on</p:attrName>
                                        </p:attrNameLst>
                                      </p:cBhvr>
                                      <p:to>
                                        <p:strVal val="true"/>
                                      </p:to>
                                    </p:set>
                                  </p:childTnLst>
                                </p:cTn>
                              </p:par>
                              <p:par>
                                <p:cTn id="167" presetID="1" presetClass="mediacall" presetSubtype="0" fill="hold" nodeType="withEffect">
                                  <p:stCondLst>
                                    <p:cond delay="3000"/>
                                  </p:stCondLst>
                                  <p:childTnLst>
                                    <p:cmd type="call" cmd="playFrom(0.0)">
                                      <p:cBhvr>
                                        <p:cTn id="168" dur="5903" fill="hold"/>
                                        <p:tgtEl>
                                          <p:spTgt spid="41"/>
                                        </p:tgtEl>
                                      </p:cBhvr>
                                    </p:cmd>
                                  </p:childTnLst>
                                </p:cTn>
                              </p:par>
                              <p:par>
                                <p:cTn id="169" presetID="3" presetClass="mediacall" presetSubtype="0" fill="hold" nodeType="withEffect">
                                  <p:stCondLst>
                                    <p:cond delay="3000"/>
                                  </p:stCondLst>
                                  <p:childTnLst>
                                    <p:cmd type="call" cmd="stop">
                                      <p:cBhvr>
                                        <p:cTn id="170" dur="1" fill="hold"/>
                                        <p:tgtEl>
                                          <p:spTgt spid="39"/>
                                        </p:tgtEl>
                                      </p:cBhvr>
                                    </p:cmd>
                                  </p:childTnLst>
                                </p:cTn>
                              </p:par>
                              <p:par>
                                <p:cTn id="171" presetID="30" presetClass="emph" presetSubtype="0" fill="hold" grpId="2" nodeType="withEffect">
                                  <p:stCondLst>
                                    <p:cond delay="3000"/>
                                  </p:stCondLst>
                                  <p:childTnLst>
                                    <p:animClr clrSpc="hsl" dir="cw">
                                      <p:cBhvr override="childStyle">
                                        <p:cTn id="172" dur="500" fill="hold"/>
                                        <p:tgtEl>
                                          <p:spTgt spid="34"/>
                                        </p:tgtEl>
                                        <p:attrNameLst>
                                          <p:attrName>style.color</p:attrName>
                                        </p:attrNameLst>
                                      </p:cBhvr>
                                      <p:by>
                                        <p:hsl h="0" s="12549" l="25098"/>
                                      </p:by>
                                    </p:animClr>
                                    <p:animClr clrSpc="hsl" dir="cw">
                                      <p:cBhvr>
                                        <p:cTn id="173" dur="500" fill="hold"/>
                                        <p:tgtEl>
                                          <p:spTgt spid="34"/>
                                        </p:tgtEl>
                                        <p:attrNameLst>
                                          <p:attrName>fillcolor</p:attrName>
                                        </p:attrNameLst>
                                      </p:cBhvr>
                                      <p:by>
                                        <p:hsl h="0" s="12549" l="25098"/>
                                      </p:by>
                                    </p:animClr>
                                    <p:animClr clrSpc="hsl" dir="cw">
                                      <p:cBhvr>
                                        <p:cTn id="174" dur="500" fill="hold"/>
                                        <p:tgtEl>
                                          <p:spTgt spid="34"/>
                                        </p:tgtEl>
                                        <p:attrNameLst>
                                          <p:attrName>stroke.color</p:attrName>
                                        </p:attrNameLst>
                                      </p:cBhvr>
                                      <p:by>
                                        <p:hsl h="0" s="12549" l="25098"/>
                                      </p:by>
                                    </p:animClr>
                                    <p:set>
                                      <p:cBhvr>
                                        <p:cTn id="175" dur="500" fill="hold"/>
                                        <p:tgtEl>
                                          <p:spTgt spid="34"/>
                                        </p:tgtEl>
                                        <p:attrNameLst>
                                          <p:attrName>fill.type</p:attrName>
                                        </p:attrNameLst>
                                      </p:cBhvr>
                                      <p:to>
                                        <p:strVal val="solid"/>
                                      </p:to>
                                    </p:set>
                                  </p:childTnLst>
                                </p:cTn>
                              </p:par>
                              <p:par>
                                <p:cTn id="176" presetID="24" presetClass="emph" presetSubtype="0" fill="hold" grpId="5" nodeType="withEffect">
                                  <p:stCondLst>
                                    <p:cond delay="3000"/>
                                  </p:stCondLst>
                                  <p:childTnLst>
                                    <p:animClr clrSpc="hsl" dir="cw">
                                      <p:cBhvr override="childStyle">
                                        <p:cTn id="177" dur="500" fill="hold"/>
                                        <p:tgtEl>
                                          <p:spTgt spid="25"/>
                                        </p:tgtEl>
                                        <p:attrNameLst>
                                          <p:attrName>style.color</p:attrName>
                                        </p:attrNameLst>
                                      </p:cBhvr>
                                      <p:by>
                                        <p:hsl h="0" s="-12549" l="-25098"/>
                                      </p:by>
                                    </p:animClr>
                                    <p:animClr clrSpc="hsl" dir="cw">
                                      <p:cBhvr>
                                        <p:cTn id="178" dur="500" fill="hold"/>
                                        <p:tgtEl>
                                          <p:spTgt spid="25"/>
                                        </p:tgtEl>
                                        <p:attrNameLst>
                                          <p:attrName>fillcolor</p:attrName>
                                        </p:attrNameLst>
                                      </p:cBhvr>
                                      <p:by>
                                        <p:hsl h="0" s="-12549" l="-25098"/>
                                      </p:by>
                                    </p:animClr>
                                    <p:animClr clrSpc="hsl" dir="cw">
                                      <p:cBhvr>
                                        <p:cTn id="179" dur="500" fill="hold"/>
                                        <p:tgtEl>
                                          <p:spTgt spid="25"/>
                                        </p:tgtEl>
                                        <p:attrNameLst>
                                          <p:attrName>stroke.color</p:attrName>
                                        </p:attrNameLst>
                                      </p:cBhvr>
                                      <p:by>
                                        <p:hsl h="0" s="-12549" l="-25098"/>
                                      </p:by>
                                    </p:animClr>
                                    <p:set>
                                      <p:cBhvr>
                                        <p:cTn id="18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1" fill="hold" display="0">
                  <p:stCondLst>
                    <p:cond delay="indefinite"/>
                  </p:stCondLst>
                  <p:endCondLst>
                    <p:cond evt="onStopAudio" delay="0">
                      <p:tgtEl>
                        <p:sldTgt/>
                      </p:tgtEl>
                    </p:cond>
                  </p:endCondLst>
                </p:cTn>
                <p:tgtEl>
                  <p:spTgt spid="39"/>
                </p:tgtEl>
              </p:cMediaNode>
            </p:audio>
            <p:audio>
              <p:cMediaNode vol="80000">
                <p:cTn id="182" fill="hold" display="0">
                  <p:stCondLst>
                    <p:cond delay="indefinite"/>
                  </p:stCondLst>
                  <p:endCondLst>
                    <p:cond evt="onStopAudio" delay="0">
                      <p:tgtEl>
                        <p:sldTgt/>
                      </p:tgtEl>
                    </p:cond>
                  </p:endCondLst>
                </p:cTn>
                <p:tgtEl>
                  <p:spTgt spid="40"/>
                </p:tgtEl>
              </p:cMediaNode>
            </p:audio>
            <p:audio>
              <p:cMediaNode vol="80000">
                <p:cTn id="183"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bldLvl="0" animBg="1"/>
      <p:bldP spid="31" grpId="1" bldLvl="0" animBg="1"/>
      <p:bldP spid="32" grpId="0" bldLvl="0" animBg="1"/>
      <p:bldP spid="32" grpId="1" bldLvl="0" animBg="1"/>
      <p:bldP spid="33" grpId="0" animBg="1"/>
      <p:bldP spid="33" grpId="1" animBg="1"/>
      <p:bldP spid="33" grpId="2" animBg="1"/>
      <p:bldP spid="34" grpId="0" animBg="1"/>
      <p:bldP spid="34" grpId="1" animBg="1"/>
      <p:bldP spid="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D6D9A-C86C-5C1E-891B-7E5388FBB7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24598" y="508915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234" y="38870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181954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12091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1241381"/>
            <a:ext cx="9383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3600" b="1" i="0" u="none" strike="noStrike" kern="1200" cap="none" spc="0" normalizeH="0" baseline="0" noProof="0" dirty="0">
                <a:ln>
                  <a:noFill/>
                </a:ln>
                <a:solidFill>
                  <a:prstClr val="white"/>
                </a:solidFill>
                <a:effectLst/>
                <a:uLnTx/>
                <a:uFillTx/>
                <a:latin typeface="Calibri"/>
                <a:ea typeface="+mn-ea"/>
                <a:cs typeface="+mn-cs"/>
              </a:rPr>
              <a:t> 3:</a:t>
            </a:r>
            <a:r>
              <a:rPr kumimoji="0" lang="vi-VN" sz="3600" b="1" i="0" u="none" strike="noStrike" kern="1200" cap="none" spc="0" normalizeH="0" noProof="0" dirty="0">
                <a:ln>
                  <a:noFill/>
                </a:ln>
                <a:solidFill>
                  <a:prstClr val="white"/>
                </a:solidFill>
                <a:effectLst/>
                <a:uLnTx/>
                <a:uFillTx/>
                <a:latin typeface="Calibri"/>
                <a:ea typeface="+mn-ea"/>
                <a:cs typeface="+mn-cs"/>
              </a:rPr>
              <a:t> Cầu chì hoạt động dựa trên tác dụng nào của dòng điện?</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bang a"/>
          <p:cNvSpPr/>
          <p:nvPr/>
        </p:nvSpPr>
        <p:spPr>
          <a:xfrm flipH="1">
            <a:off x="825566" y="358483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30930" y="478689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25" name="dap an a"/>
          <p:cNvSpPr txBox="1"/>
          <p:nvPr/>
        </p:nvSpPr>
        <p:spPr>
          <a:xfrm>
            <a:off x="1125241" y="3574283"/>
            <a:ext cx="465041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rPr>
              <a:t>A. </a:t>
            </a:r>
            <a:r>
              <a:rPr lang="vi-VN" sz="3600" b="1" dirty="0">
                <a:solidFill>
                  <a:srgbClr val="002060"/>
                </a:solidFill>
                <a:latin typeface="Calibri"/>
              </a:rPr>
              <a:t>Tác </a:t>
            </a:r>
            <a:r>
              <a:rPr lang="vi-VN" sz="3600" b="1">
                <a:solidFill>
                  <a:srgbClr val="002060"/>
                </a:solidFill>
                <a:latin typeface="Calibri"/>
              </a:rPr>
              <a:t>dụng nhiệt</a:t>
            </a:r>
            <a:r>
              <a:rPr lang="en-US" sz="3600" b="1">
                <a:solidFill>
                  <a:srgbClr val="002060"/>
                </a:solidFill>
                <a:latin typeface="Calibri"/>
              </a:rPr>
              <a:t>.</a:t>
            </a:r>
            <a:endPar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sp>
        <p:nvSpPr>
          <p:cNvPr id="27" name="dap an c"/>
          <p:cNvSpPr txBox="1"/>
          <p:nvPr/>
        </p:nvSpPr>
        <p:spPr>
          <a:xfrm>
            <a:off x="1130606" y="4773141"/>
            <a:ext cx="465041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rPr>
              <a:t>C. </a:t>
            </a:r>
            <a:r>
              <a:rPr lang="vi-VN" sz="3600" b="1" dirty="0">
                <a:solidFill>
                  <a:srgbClr val="002060"/>
                </a:solidFill>
                <a:latin typeface="Calibri"/>
              </a:rPr>
              <a:t>Tác </a:t>
            </a:r>
            <a:r>
              <a:rPr lang="vi-VN" sz="3600" b="1">
                <a:solidFill>
                  <a:srgbClr val="002060"/>
                </a:solidFill>
                <a:latin typeface="Calibri"/>
              </a:rPr>
              <a:t>dụng </a:t>
            </a:r>
            <a:r>
              <a:rPr lang="en-US" sz="3600" b="1">
                <a:solidFill>
                  <a:srgbClr val="002060"/>
                </a:solidFill>
                <a:latin typeface="Calibri"/>
              </a:rPr>
              <a:t>từ.</a:t>
            </a:r>
            <a:endParaRPr kumimoji="0" lang="en-US" sz="20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sp>
        <p:nvSpPr>
          <p:cNvPr id="31" name="bang b"/>
          <p:cNvSpPr/>
          <p:nvPr/>
        </p:nvSpPr>
        <p:spPr>
          <a:xfrm flipH="1">
            <a:off x="6155129" y="358483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32" name="bang d"/>
          <p:cNvSpPr/>
          <p:nvPr/>
        </p:nvSpPr>
        <p:spPr>
          <a:xfrm flipH="1">
            <a:off x="6160493" y="474879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33" name="dap an b"/>
          <p:cNvSpPr txBox="1"/>
          <p:nvPr/>
        </p:nvSpPr>
        <p:spPr>
          <a:xfrm>
            <a:off x="6454805" y="3594276"/>
            <a:ext cx="4970156"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rPr>
              <a:t>B. </a:t>
            </a:r>
            <a:r>
              <a:rPr lang="vi-VN" sz="3600" b="1" dirty="0">
                <a:solidFill>
                  <a:srgbClr val="002060"/>
                </a:solidFill>
                <a:latin typeface="Calibri"/>
              </a:rPr>
              <a:t>Tác dụng </a:t>
            </a:r>
            <a:r>
              <a:rPr lang="vi-VN" sz="3600" b="1">
                <a:solidFill>
                  <a:srgbClr val="002060"/>
                </a:solidFill>
                <a:latin typeface="Calibri"/>
              </a:rPr>
              <a:t>phát sáng</a:t>
            </a:r>
            <a:r>
              <a:rPr lang="en-US" sz="3600" b="1">
                <a:solidFill>
                  <a:srgbClr val="002060"/>
                </a:solidFill>
                <a:latin typeface="Calibri"/>
              </a:rPr>
              <a:t>.</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sp>
        <p:nvSpPr>
          <p:cNvPr id="34" name="dap an d"/>
          <p:cNvSpPr txBox="1"/>
          <p:nvPr/>
        </p:nvSpPr>
        <p:spPr>
          <a:xfrm>
            <a:off x="6479219" y="4759889"/>
            <a:ext cx="465041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rPr>
              <a:t>D. </a:t>
            </a:r>
            <a:r>
              <a:rPr lang="vi-VN" sz="3600" b="1" dirty="0">
                <a:solidFill>
                  <a:srgbClr val="002060"/>
                </a:solidFill>
                <a:latin typeface="Calibri"/>
              </a:rPr>
              <a:t>Tác dụng </a:t>
            </a:r>
            <a:r>
              <a:rPr lang="vi-VN" sz="3600" b="1">
                <a:solidFill>
                  <a:srgbClr val="002060"/>
                </a:solidFill>
                <a:latin typeface="Calibri"/>
              </a:rPr>
              <a:t>sinh lí</a:t>
            </a:r>
            <a:r>
              <a:rPr lang="en-US" sz="3600" b="1">
                <a:solidFill>
                  <a:srgbClr val="002060"/>
                </a:solidFill>
                <a:latin typeface="Calibri"/>
              </a:rPr>
              <a:t>.</a:t>
            </a:r>
            <a:endParaRPr kumimoji="0" lang="en-US" sz="20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animBg="1"/>
      <p:bldP spid="25" grpId="1" animBg="1"/>
      <p:bldP spid="25" grpId="2" animBg="1"/>
      <p:bldP spid="25" grpId="3" animBg="1"/>
      <p:bldP spid="25" grpId="4" animBg="1"/>
      <p:bldP spid="25" grpId="5" animBg="1"/>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7A337-3C85-A44F-0F78-DEF01C7191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11900" y="532145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900" y="398174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094" y="184746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48004" y="988245"/>
            <a:ext cx="10895991" cy="1718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117908" y="1042117"/>
            <a:ext cx="10279660" cy="1569660"/>
          </a:xfrm>
          <a:prstGeom prst="rect">
            <a:avLst/>
          </a:prstGeom>
          <a:noFill/>
        </p:spPr>
        <p:txBody>
          <a:bodyPr wrap="square" rtlCol="0">
            <a:spAutoFit/>
          </a:bodyPr>
          <a:lstStyle/>
          <a:p>
            <a:pPr lvl="0" algn="ct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4: </a:t>
            </a:r>
            <a:r>
              <a:rPr lang="vi-VN" sz="3200" b="1">
                <a:solidFill>
                  <a:prstClr val="white"/>
                </a:solidFill>
                <a:latin typeface="Times New Roman" panose="02020603050405020304" pitchFamily="18" charset="0"/>
                <a:cs typeface="Times New Roman" panose="02020603050405020304" pitchFamily="18" charset="0"/>
              </a:rPr>
              <a:t>Nếu </a:t>
            </a:r>
            <a:r>
              <a:rPr lang="vi-VN" sz="3200" b="1" dirty="0">
                <a:solidFill>
                  <a:prstClr val="white"/>
                </a:solidFill>
                <a:latin typeface="Times New Roman" panose="02020603050405020304" pitchFamily="18" charset="0"/>
                <a:cs typeface="Times New Roman" panose="02020603050405020304" pitchFamily="18" charset="0"/>
              </a:rPr>
              <a:t>ta chạm vào dây điện trần (không có lớp cách điện) dòng điện sẽ truyền qua cơ thể gây co giật</a:t>
            </a:r>
            <a:r>
              <a:rPr lang="vi-VN" sz="3200" b="1">
                <a:solidFill>
                  <a:prstClr val="white"/>
                </a:solidFill>
                <a:latin typeface="Times New Roman" panose="02020603050405020304" pitchFamily="18" charset="0"/>
                <a:cs typeface="Times New Roman" panose="02020603050405020304" pitchFamily="18" charset="0"/>
              </a:rPr>
              <a:t>, bỏng</a:t>
            </a:r>
            <a:r>
              <a:rPr lang="en-US" sz="3200" b="1">
                <a:solidFill>
                  <a:prstClr val="white"/>
                </a:solidFill>
                <a:latin typeface="Times New Roman" panose="02020603050405020304" pitchFamily="18" charset="0"/>
                <a:cs typeface="Times New Roman" panose="02020603050405020304" pitchFamily="18" charset="0"/>
              </a:rPr>
              <a:t>,</a:t>
            </a:r>
            <a:r>
              <a:rPr lang="vi-VN" sz="3200" b="1">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thậm chí có thể gây chết người </a:t>
            </a:r>
            <a:r>
              <a:rPr lang="vi-VN" sz="3200" b="1">
                <a:solidFill>
                  <a:prstClr val="white"/>
                </a:solidFill>
                <a:latin typeface="Times New Roman" panose="02020603050405020304" pitchFamily="18" charset="0"/>
                <a:cs typeface="Times New Roman" panose="02020603050405020304" pitchFamily="18" charset="0"/>
              </a:rPr>
              <a:t>là do</a:t>
            </a:r>
            <a:r>
              <a:rPr lang="en-US" sz="3200" b="1">
                <a:solidFill>
                  <a:prstClr val="white"/>
                </a:solidFill>
                <a:latin typeface="Times New Roman" panose="02020603050405020304" pitchFamily="18" charset="0"/>
                <a:cs typeface="Times New Roman" panose="02020603050405020304" pitchFamily="18" charset="0"/>
              </a:rPr>
              <a:t> tác dụng…</a:t>
            </a:r>
            <a:r>
              <a:rPr kumimoji="0" lang="vi-VN" sz="32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white"/>
              </a:solidFill>
              <a:effectLst/>
              <a:uLnTx/>
              <a:uFillTx/>
              <a:latin typeface="Calibri" panose="020F0502020204030204"/>
            </a:endParaRPr>
          </a:p>
        </p:txBody>
      </p:sp>
      <p:sp>
        <p:nvSpPr>
          <p:cNvPr id="15" name="bang b"/>
          <p:cNvSpPr/>
          <p:nvPr/>
        </p:nvSpPr>
        <p:spPr>
          <a:xfrm flipH="1">
            <a:off x="6147795" y="368510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18232" y="501920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47471" y="373244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B</a:t>
            </a:r>
            <a:r>
              <a:rPr kumimoji="0" lang="en-US" sz="32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vi-VN" sz="3200" b="1">
                <a:solidFill>
                  <a:srgbClr val="002060"/>
                </a:solidFill>
                <a:latin typeface="Calibri"/>
              </a:rPr>
              <a:t>sinh </a:t>
            </a:r>
            <a:r>
              <a:rPr lang="vi-VN" sz="3200" b="1" dirty="0">
                <a:solidFill>
                  <a:srgbClr val="002060"/>
                </a:solidFill>
                <a:latin typeface="Calibri"/>
              </a:rPr>
              <a:t>lí</a:t>
            </a:r>
            <a:endPar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27" name="cau hoi c"/>
          <p:cNvSpPr txBox="1"/>
          <p:nvPr/>
        </p:nvSpPr>
        <p:spPr>
          <a:xfrm>
            <a:off x="1117908" y="5066538"/>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C</a:t>
            </a:r>
            <a:r>
              <a:rPr kumimoji="0" lang="en-US" sz="32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vi-VN" sz="3200" b="1">
                <a:solidFill>
                  <a:srgbClr val="002060"/>
                </a:solidFill>
                <a:latin typeface="Calibri" panose="020F0502020204030204"/>
                <a:ea typeface="Tahoma" panose="020B0604030504040204" charset="0"/>
                <a:cs typeface="Tahoma" panose="020B0604030504040204" charset="0"/>
              </a:rPr>
              <a:t>nhiệt </a:t>
            </a:r>
            <a:endPar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18232" y="367948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47795" y="501920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17908" y="372682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A</a:t>
            </a:r>
            <a:r>
              <a:rPr kumimoji="0" lang="en-US" sz="32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vi-VN" sz="3200" b="1">
                <a:solidFill>
                  <a:srgbClr val="002060"/>
                </a:solidFill>
                <a:latin typeface="Calibri"/>
              </a:rPr>
              <a:t>hóa học</a:t>
            </a:r>
            <a:endParaRPr kumimoji="0" lang="en-US" sz="20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47471" y="5066538"/>
            <a:ext cx="4650419" cy="8925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D</a:t>
            </a:r>
            <a:r>
              <a:rPr kumimoji="0" lang="en-US" sz="32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vi-VN" sz="3200" b="1">
                <a:solidFill>
                  <a:srgbClr val="002060"/>
                </a:solidFill>
                <a:latin typeface="Calibri"/>
              </a:rPr>
              <a:t>phát </a:t>
            </a:r>
            <a:r>
              <a:rPr lang="vi-VN" sz="3200" b="1" dirty="0">
                <a:solidFill>
                  <a:srgbClr val="002060"/>
                </a:solidFill>
                <a:latin typeface="Calibri"/>
              </a:rPr>
              <a:t>sáng</a:t>
            </a:r>
            <a:endParaRPr kumimoji="0" lang="en-US" sz="32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134525"/>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172998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28624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33280-6AAD-7E3F-5B10-9517BCA27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10905" y="512621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905" y="393935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403" y="191762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562351" y="986480"/>
            <a:ext cx="10962252" cy="17543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36554" y="998163"/>
            <a:ext cx="9383697" cy="1754326"/>
          </a:xfrm>
          <a:prstGeom prst="rect">
            <a:avLst/>
          </a:prstGeom>
          <a:noFill/>
        </p:spPr>
        <p:txBody>
          <a:bodyPr wrap="square" rtlCol="0">
            <a:spAutoFit/>
          </a:bodyPr>
          <a:lstStyle/>
          <a:p>
            <a:pPr lvl="0" algn="ctr">
              <a:defRPr/>
            </a:pPr>
            <a:r>
              <a:rPr lang="vi-VN" sz="3600" b="1" dirty="0">
                <a:solidFill>
                  <a:prstClr val="white"/>
                </a:solidFill>
                <a:latin typeface="Calibri" panose="020F0502020204030204"/>
              </a:rPr>
              <a:t>Câu 5: Dòng điện chạy qua dụng cụ nào dưới đây khi hoạt động bình thường vừa có tác dụng nhiệt, vừa có tác dụng phát sáng?</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
        <p:nvSpPr>
          <p:cNvPr id="15" name="bang c"/>
          <p:cNvSpPr/>
          <p:nvPr/>
        </p:nvSpPr>
        <p:spPr>
          <a:xfrm flipH="1">
            <a:off x="793704" y="482702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24990" y="363709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020228" y="4801211"/>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C. </a:t>
            </a:r>
            <a:r>
              <a:rPr lang="vi-VN" sz="3600" b="1" noProof="0" dirty="0">
                <a:solidFill>
                  <a:srgbClr val="002060"/>
                </a:solidFill>
                <a:latin typeface="Calibri"/>
              </a:rPr>
              <a:t>Đèn Led</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351514" y="3611280"/>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B. </a:t>
            </a:r>
            <a:r>
              <a:rPr lang="vi-VN" sz="3600" b="1" dirty="0">
                <a:solidFill>
                  <a:srgbClr val="002060"/>
                </a:solidFill>
                <a:latin typeface="Calibri"/>
              </a:rPr>
              <a:t> Máy thu thanh</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795427" y="363709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24990" y="482395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3" name="cau hoi a"/>
          <p:cNvSpPr txBox="1"/>
          <p:nvPr/>
        </p:nvSpPr>
        <p:spPr>
          <a:xfrm>
            <a:off x="1021951" y="3611280"/>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A. </a:t>
            </a:r>
            <a:r>
              <a:rPr lang="vi-VN" sz="3600" b="1" noProof="0" dirty="0">
                <a:solidFill>
                  <a:srgbClr val="002060"/>
                </a:solidFill>
                <a:latin typeface="Calibri"/>
              </a:rPr>
              <a:t>Mỏ hàn điện</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351514" y="4798143"/>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D. </a:t>
            </a:r>
            <a:r>
              <a:rPr lang="vi-VN" sz="3600" b="1" dirty="0">
                <a:solidFill>
                  <a:srgbClr val="002060"/>
                </a:solidFill>
                <a:latin typeface="Calibri"/>
              </a:rPr>
              <a:t>Ruột ấm điện</a:t>
            </a:r>
            <a:endParaRPr kumimoji="0" lang="en-US" sz="3600" b="1" i="0" u="none" strike="noStrike" kern="1200" cap="none" spc="0" normalizeH="0" baseline="0" noProof="0" dirty="0">
              <a:ln>
                <a:noFill/>
              </a:ln>
              <a:solidFill>
                <a:srgbClr val="002060"/>
              </a:solidFill>
              <a:effectLst/>
              <a:uLnTx/>
              <a:uFillTx/>
              <a:latin typeface="Calibri"/>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2000" y="1172545"/>
            <a:ext cx="487363" cy="487363"/>
          </a:xfrm>
          <a:prstGeom prst="rect">
            <a:avLst/>
          </a:prstGeom>
        </p:spPr>
      </p:pic>
    </p:spTree>
    <p:extLst>
      <p:ext uri="{BB962C8B-B14F-4D97-AF65-F5344CB8AC3E}">
        <p14:creationId xmlns:p14="http://schemas.microsoft.com/office/powerpoint/2010/main" val="411659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32CB2-1EEF-E3F3-8A3A-3155BF03D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17150" y="48257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618" y="36560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17" y="15991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63422" y="98873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31677" y="1027497"/>
            <a:ext cx="9383697" cy="1200329"/>
          </a:xfrm>
          <a:prstGeom prst="rect">
            <a:avLst/>
          </a:prstGeom>
          <a:noFill/>
        </p:spPr>
        <p:txBody>
          <a:bodyPr wrap="square" rtlCol="0">
            <a:spAutoFit/>
          </a:bodyPr>
          <a:lstStyle/>
          <a:p>
            <a:pPr lvl="0" algn="ctr">
              <a:defRPr/>
            </a:pPr>
            <a:r>
              <a:rPr lang="vi-VN" sz="3600" b="1" dirty="0">
                <a:solidFill>
                  <a:prstClr val="white"/>
                </a:solidFill>
                <a:latin typeface="Calibri" panose="020F0502020204030204"/>
              </a:rPr>
              <a:t>Câu 6: Hoạt động của dụng cụ nào dưới đây chứng tỏ dòng </a:t>
            </a:r>
            <a:r>
              <a:rPr lang="vi-VN" sz="3600" b="1">
                <a:solidFill>
                  <a:prstClr val="white"/>
                </a:solidFill>
                <a:latin typeface="Calibri" panose="020F0502020204030204"/>
              </a:rPr>
              <a:t>điện </a:t>
            </a:r>
            <a:r>
              <a:rPr lang="en-US" sz="3600" b="1">
                <a:solidFill>
                  <a:prstClr val="white"/>
                </a:solidFill>
                <a:latin typeface="Calibri" panose="020F0502020204030204"/>
              </a:rPr>
              <a:t>có tác dụng từ</a:t>
            </a:r>
            <a:r>
              <a:rPr lang="vi-VN" sz="3600" b="1">
                <a:solidFill>
                  <a:prstClr val="white"/>
                </a:solidFill>
                <a:latin typeface="Calibri" panose="020F0502020204030204"/>
              </a:rPr>
              <a:t>?</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
        <p:nvSpPr>
          <p:cNvPr id="15" name="bang c"/>
          <p:cNvSpPr/>
          <p:nvPr/>
        </p:nvSpPr>
        <p:spPr>
          <a:xfrm flipH="1">
            <a:off x="123365" y="4526512"/>
            <a:ext cx="570156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77513" y="335374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280107" y="4515854"/>
            <a:ext cx="5550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C</a:t>
            </a:r>
            <a:r>
              <a:rPr kumimoji="0" lang="en-US" sz="36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en-US" sz="3600" b="1">
                <a:solidFill>
                  <a:srgbClr val="002060"/>
                </a:solidFill>
                <a:latin typeface="Calibri"/>
              </a:rPr>
              <a:t>Máy biến thế</a:t>
            </a: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221157" y="3346218"/>
            <a:ext cx="465041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B</a:t>
            </a:r>
            <a:r>
              <a:rPr kumimoji="0" lang="en-US" sz="36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en-US" sz="3600" b="1">
                <a:solidFill>
                  <a:srgbClr val="002060"/>
                </a:solidFill>
                <a:latin typeface="Calibri"/>
              </a:rPr>
              <a:t>Máy vi tính</a:t>
            </a: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183858" y="3353745"/>
            <a:ext cx="570156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18745" y="452344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290518" y="3346218"/>
            <a:ext cx="5251496"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A</a:t>
            </a:r>
            <a:r>
              <a:rPr kumimoji="0" lang="en-US" sz="36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en-US" sz="3600" b="1" noProof="0">
                <a:solidFill>
                  <a:srgbClr val="002060"/>
                </a:solidFill>
                <a:latin typeface="Calibri"/>
              </a:rPr>
              <a:t>Máy khoan</a:t>
            </a: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243903" y="4495916"/>
            <a:ext cx="4650419" cy="64633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rPr>
              <a:t>D</a:t>
            </a:r>
            <a:r>
              <a:rPr kumimoji="0" lang="en-US" sz="3600" b="1" i="0" u="none" strike="noStrike" kern="1200" cap="none" spc="0" normalizeH="0" baseline="0" noProof="0">
                <a:ln>
                  <a:noFill/>
                </a:ln>
                <a:solidFill>
                  <a:srgbClr val="002060"/>
                </a:solidFill>
                <a:effectLst/>
                <a:uLnTx/>
                <a:uFillTx/>
                <a:latin typeface="Calibri" panose="020F0502020204030204"/>
                <a:ea typeface="Tahoma" panose="020B0604030504040204" charset="0"/>
                <a:cs typeface="Tahoma" panose="020B0604030504040204" charset="0"/>
              </a:rPr>
              <a:t>. </a:t>
            </a:r>
            <a:r>
              <a:rPr lang="en-US" sz="3600" b="1">
                <a:solidFill>
                  <a:srgbClr val="002060"/>
                </a:solidFill>
                <a:latin typeface="Calibri"/>
              </a:rPr>
              <a:t>Máy bơm nước</a:t>
            </a:r>
            <a:endParaRPr kumimoji="0" lang="en-US" sz="2400" b="1" i="0" u="none" strike="noStrike" kern="1200" cap="none" spc="0" normalizeH="0" baseline="0" noProof="0" dirty="0">
              <a:ln>
                <a:noFill/>
              </a:ln>
              <a:solidFill>
                <a:srgbClr val="002060"/>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animBg="1"/>
      <p:bldP spid="25" grpId="1" animBg="1"/>
      <p:bldP spid="25" grpId="2" animBg="1"/>
      <p:bldP spid="25" grpId="3" animBg="1"/>
      <p:bldP spid="25" grpId="4" animBg="1"/>
      <p:bldP spid="25" grpId="5" animBg="1"/>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74233-A111-0E2A-1F18-2FD868F259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3" name="Straight Connector 22"/>
          <p:cNvCxnSpPr/>
          <p:nvPr/>
        </p:nvCxnSpPr>
        <p:spPr>
          <a:xfrm>
            <a:off x="0" y="465518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5135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663" y="17172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79568" y="11068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618999" y="1167059"/>
            <a:ext cx="9383697" cy="1569660"/>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schemeClr val="bg1"/>
                </a:solidFill>
                <a:effectLst/>
                <a:uLnTx/>
                <a:uFillTx/>
                <a:latin typeface="+mj-lt"/>
              </a:rPr>
              <a:t>Câu</a:t>
            </a:r>
            <a:r>
              <a:rPr kumimoji="0" lang="en-US" sz="3200" b="1" i="0" u="none" strike="noStrike" kern="1200" cap="none" spc="0" normalizeH="0" baseline="0" noProof="0" dirty="0">
                <a:ln>
                  <a:noFill/>
                </a:ln>
                <a:solidFill>
                  <a:schemeClr val="bg1"/>
                </a:solidFill>
                <a:effectLst/>
                <a:uLnTx/>
                <a:uFillTx/>
                <a:latin typeface="+mj-lt"/>
              </a:rPr>
              <a:t> </a:t>
            </a:r>
            <a:r>
              <a:rPr kumimoji="0" lang="en-US" sz="3200" b="1" i="0" u="none" strike="noStrike" kern="1200" cap="none" spc="0" normalizeH="0" baseline="0" noProof="0" err="1">
                <a:ln>
                  <a:noFill/>
                </a:ln>
                <a:solidFill>
                  <a:schemeClr val="bg1"/>
                </a:solidFill>
                <a:effectLst/>
                <a:uLnTx/>
                <a:uFillTx/>
                <a:latin typeface="+mj-lt"/>
              </a:rPr>
              <a:t>hỏi</a:t>
            </a:r>
            <a:r>
              <a:rPr kumimoji="0" lang="en-US" sz="3200" b="1" i="0" u="none" strike="noStrike" kern="1200" cap="none" spc="0" normalizeH="0" baseline="0" noProof="0">
                <a:ln>
                  <a:noFill/>
                </a:ln>
                <a:solidFill>
                  <a:schemeClr val="bg1"/>
                </a:solidFill>
                <a:effectLst/>
                <a:uLnTx/>
                <a:uFillTx/>
                <a:latin typeface="+mj-lt"/>
              </a:rPr>
              <a:t> 7:</a:t>
            </a:r>
            <a:r>
              <a:rPr kumimoji="0" lang="vi-VN" sz="3200" b="1" i="0" u="none" strike="noStrike" kern="1200" cap="none" spc="0" normalizeH="0" baseline="0" noProof="0">
                <a:ln>
                  <a:noFill/>
                </a:ln>
                <a:solidFill>
                  <a:schemeClr val="bg1"/>
                </a:solidFill>
                <a:effectLst/>
                <a:uLnTx/>
                <a:uFillTx/>
                <a:latin typeface="+mj-lt"/>
              </a:rPr>
              <a:t> </a:t>
            </a:r>
            <a:r>
              <a:rPr lang="en-US" sz="3200" b="1">
                <a:solidFill>
                  <a:schemeClr val="bg1"/>
                </a:solidFill>
                <a:latin typeface="+mj-lt"/>
              </a:rPr>
              <a:t>Tác dụng nhiệt của dòng điện có ích trong các trường hợp nào dưới đây?</a:t>
            </a:r>
          </a:p>
          <a:p>
            <a:pPr algn="ctr">
              <a:defRPr/>
            </a:pPr>
            <a:endParaRPr lang="en-US" sz="3200" b="1" dirty="0">
              <a:solidFill>
                <a:schemeClr val="bg1"/>
              </a:solidFill>
              <a:latin typeface="+mj-lt"/>
            </a:endParaRPr>
          </a:p>
        </p:txBody>
      </p:sp>
      <p:sp>
        <p:nvSpPr>
          <p:cNvPr id="15" name="bang a"/>
          <p:cNvSpPr/>
          <p:nvPr/>
        </p:nvSpPr>
        <p:spPr>
          <a:xfrm flipH="1">
            <a:off x="152396" y="3211298"/>
            <a:ext cx="590370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152399" y="4352929"/>
            <a:ext cx="590370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379464" y="3204423"/>
            <a:ext cx="5429077" cy="584775"/>
          </a:xfrm>
          <a:prstGeom prst="rect">
            <a:avLst/>
          </a:prstGeom>
          <a:noFill/>
        </p:spPr>
        <p:txBody>
          <a:bodyPr wrap="square" rtlCol="0">
            <a:spAutoFit/>
          </a:bodyPr>
          <a:lstStyle/>
          <a:p>
            <a:pPr lvl="0"/>
            <a:r>
              <a:rPr kumimoji="0" lang="en-US"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A. </a:t>
            </a:r>
            <a:r>
              <a:rPr lang="en-US" sz="3200" b="1">
                <a:solidFill>
                  <a:srgbClr val="002060"/>
                </a:solidFill>
                <a:latin typeface="+mj-lt"/>
              </a:rPr>
              <a:t>Nồi cơm điện đang nấu.</a:t>
            </a:r>
          </a:p>
        </p:txBody>
      </p:sp>
      <p:sp>
        <p:nvSpPr>
          <p:cNvPr id="27" name="dap an c"/>
          <p:cNvSpPr txBox="1"/>
          <p:nvPr/>
        </p:nvSpPr>
        <p:spPr>
          <a:xfrm>
            <a:off x="306290" y="4336035"/>
            <a:ext cx="5302297" cy="584775"/>
          </a:xfrm>
          <a:prstGeom prst="rect">
            <a:avLst/>
          </a:prstGeom>
          <a:noFill/>
        </p:spPr>
        <p:txBody>
          <a:bodyPr wrap="square" rtlCol="0">
            <a:spAutoFit/>
          </a:bodyPr>
          <a:lstStyle/>
          <a:p>
            <a:pPr lvl="0">
              <a:buClr>
                <a:prstClr val="white"/>
              </a:buClr>
              <a:defRPr/>
            </a:pPr>
            <a:r>
              <a:rPr kumimoji="0" lang="en-US" sz="3200" b="1" i="0" u="none" strike="noStrike" kern="1200" cap="none" spc="0" normalizeH="0" baseline="0" noProof="0" dirty="0">
                <a:ln>
                  <a:noFill/>
                </a:ln>
                <a:solidFill>
                  <a:srgbClr val="002060"/>
                </a:solidFill>
                <a:effectLst/>
                <a:uLnTx/>
                <a:uFillTx/>
                <a:latin typeface="+mj-lt"/>
                <a:ea typeface="Tahoma" panose="020B0604030504040204" charset="0"/>
                <a:cs typeface="Tahoma" panose="020B0604030504040204" charset="0"/>
              </a:rPr>
              <a:t>C</a:t>
            </a:r>
            <a:r>
              <a:rPr kumimoji="0" lang="en-US"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 </a:t>
            </a:r>
            <a:r>
              <a:rPr lang="en-US" sz="3200" b="1">
                <a:solidFill>
                  <a:srgbClr val="002060"/>
                </a:solidFill>
                <a:latin typeface="+mj-lt"/>
              </a:rPr>
              <a:t>M</a:t>
            </a:r>
            <a:r>
              <a:rPr lang="en-US" sz="3200" b="1" noProof="0">
                <a:solidFill>
                  <a:srgbClr val="002060"/>
                </a:solidFill>
                <a:latin typeface="+mj-lt"/>
              </a:rPr>
              <a:t>áy vi tính đang dùng</a:t>
            </a:r>
            <a:r>
              <a:rPr lang="en-US" sz="3200" b="1">
                <a:solidFill>
                  <a:srgbClr val="002060"/>
                </a:solidFill>
                <a:latin typeface="+mj-lt"/>
              </a:rPr>
              <a:t>.</a:t>
            </a:r>
            <a:endParaRPr kumimoji="0" lang="en-US" sz="3200" b="1" i="0" u="none" strike="noStrike" kern="1200" cap="none" spc="0" normalizeH="0" baseline="0" noProof="0" dirty="0">
              <a:ln>
                <a:noFill/>
              </a:ln>
              <a:solidFill>
                <a:srgbClr val="002060"/>
              </a:solidFill>
              <a:effectLst/>
              <a:uLnTx/>
              <a:uFillTx/>
              <a:latin typeface="+mj-lt"/>
              <a:ea typeface="Tahoma" panose="020B0604030504040204" charset="0"/>
              <a:cs typeface="Tahoma" panose="020B0604030504040204" charset="0"/>
            </a:endParaRPr>
          </a:p>
        </p:txBody>
      </p:sp>
      <p:sp>
        <p:nvSpPr>
          <p:cNvPr id="31" name="bang b"/>
          <p:cNvSpPr/>
          <p:nvPr/>
        </p:nvSpPr>
        <p:spPr>
          <a:xfrm flipH="1">
            <a:off x="6135894" y="3211298"/>
            <a:ext cx="579673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3" y="4352929"/>
            <a:ext cx="590370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310849" y="3204047"/>
            <a:ext cx="4852451" cy="584775"/>
          </a:xfrm>
          <a:prstGeom prst="rect">
            <a:avLst/>
          </a:prstGeom>
          <a:noFill/>
        </p:spPr>
        <p:txBody>
          <a:bodyPr wrap="square" rtlCol="0">
            <a:spAutoFit/>
          </a:bodyPr>
          <a:lstStyle/>
          <a:p>
            <a:pPr>
              <a:buClr>
                <a:prstClr val="white"/>
              </a:buClr>
              <a:defRPr/>
            </a:pPr>
            <a:r>
              <a:rPr kumimoji="0" lang="en-US"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B.</a:t>
            </a:r>
            <a:r>
              <a:rPr kumimoji="0" lang="vi-VN"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 </a:t>
            </a:r>
            <a:r>
              <a:rPr lang="en-US" sz="3200" b="1">
                <a:solidFill>
                  <a:srgbClr val="002060"/>
                </a:solidFill>
                <a:latin typeface="+mj-lt"/>
              </a:rPr>
              <a:t>Tivi đang bật</a:t>
            </a:r>
          </a:p>
        </p:txBody>
      </p:sp>
      <p:sp>
        <p:nvSpPr>
          <p:cNvPr id="34" name="dap an d"/>
          <p:cNvSpPr txBox="1"/>
          <p:nvPr/>
        </p:nvSpPr>
        <p:spPr>
          <a:xfrm>
            <a:off x="6310849" y="4341746"/>
            <a:ext cx="5302297" cy="584775"/>
          </a:xfrm>
          <a:prstGeom prst="rect">
            <a:avLst/>
          </a:prstGeom>
          <a:noFill/>
        </p:spPr>
        <p:txBody>
          <a:bodyPr wrap="square" rtlCol="0">
            <a:spAutoFit/>
          </a:bodyPr>
          <a:lstStyle/>
          <a:p>
            <a:pPr>
              <a:buClr>
                <a:prstClr val="white"/>
              </a:buClr>
              <a:defRPr/>
            </a:pPr>
            <a:r>
              <a:rPr kumimoji="0" lang="en-US" sz="3200" b="1" i="0" u="none" strike="noStrike" kern="1200" cap="none" spc="0" normalizeH="0" baseline="0" noProof="0" dirty="0">
                <a:ln>
                  <a:noFill/>
                </a:ln>
                <a:solidFill>
                  <a:srgbClr val="002060"/>
                </a:solidFill>
                <a:effectLst/>
                <a:uLnTx/>
                <a:uFillTx/>
                <a:latin typeface="+mj-lt"/>
                <a:ea typeface="Tahoma" panose="020B0604030504040204" charset="0"/>
                <a:cs typeface="Tahoma" panose="020B0604030504040204" charset="0"/>
              </a:rPr>
              <a:t>D</a:t>
            </a:r>
            <a:r>
              <a:rPr kumimoji="0" lang="en-US"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a:t>
            </a:r>
            <a:r>
              <a:rPr kumimoji="0" lang="vi-VN" sz="3200" b="1" i="0" u="none" strike="noStrike" kern="1200" cap="none" spc="0" normalizeH="0" baseline="0" noProof="0">
                <a:ln>
                  <a:noFill/>
                </a:ln>
                <a:solidFill>
                  <a:srgbClr val="002060"/>
                </a:solidFill>
                <a:effectLst/>
                <a:uLnTx/>
                <a:uFillTx/>
                <a:latin typeface="+mj-lt"/>
                <a:ea typeface="Tahoma" panose="020B0604030504040204" charset="0"/>
                <a:cs typeface="Tahoma" panose="020B0604030504040204" charset="0"/>
              </a:rPr>
              <a:t> </a:t>
            </a:r>
            <a:r>
              <a:rPr lang="en-US" sz="3200" b="1">
                <a:solidFill>
                  <a:srgbClr val="002060"/>
                </a:solidFill>
                <a:latin typeface="+mj-lt"/>
              </a:rPr>
              <a:t>Quạt điện đang quay.</a:t>
            </a:r>
            <a:endParaRPr kumimoji="0" lang="en-US" sz="3200" b="1" i="0" u="none" strike="noStrike" kern="1200" cap="none" spc="0" normalizeH="0" baseline="0" noProof="0" dirty="0">
              <a:ln>
                <a:noFill/>
              </a:ln>
              <a:solidFill>
                <a:srgbClr val="002060"/>
              </a:solidFill>
              <a:effectLst/>
              <a:uLnTx/>
              <a:uFillTx/>
              <a:latin typeface="+mj-lt"/>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10750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05EB1-5370-1584-11C0-56EC6C3950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1" name="Straight Connector 20"/>
          <p:cNvCxnSpPr/>
          <p:nvPr/>
        </p:nvCxnSpPr>
        <p:spPr>
          <a:xfrm>
            <a:off x="84926" y="13945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14874" y="463426"/>
            <a:ext cx="10962252" cy="17543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23925" y="794402"/>
            <a:ext cx="10306050" cy="1200329"/>
          </a:xfrm>
          <a:prstGeom prst="rect">
            <a:avLst/>
          </a:prstGeom>
          <a:noFill/>
        </p:spPr>
        <p:txBody>
          <a:bodyPr wrap="square" rtlCol="0">
            <a:spAutoFit/>
          </a:bodyPr>
          <a:lstStyle/>
          <a:p>
            <a:pPr lvl="0" algn="ctr">
              <a:defRPr/>
            </a:pPr>
            <a:r>
              <a:rPr lang="vi-VN" sz="3600" b="1">
                <a:solidFill>
                  <a:prstClr val="white"/>
                </a:solidFill>
                <a:latin typeface="Calibri" panose="020F0502020204030204"/>
              </a:rPr>
              <a:t>Câu </a:t>
            </a:r>
            <a:r>
              <a:rPr lang="en-US" sz="3600" b="1">
                <a:solidFill>
                  <a:prstClr val="white"/>
                </a:solidFill>
                <a:latin typeface="Calibri" panose="020F0502020204030204"/>
              </a:rPr>
              <a:t>8</a:t>
            </a:r>
            <a:r>
              <a:rPr lang="vi-VN" sz="3600" b="1">
                <a:solidFill>
                  <a:prstClr val="white"/>
                </a:solidFill>
                <a:latin typeface="Calibri" panose="020F0502020204030204"/>
              </a:rPr>
              <a:t>: </a:t>
            </a:r>
            <a:r>
              <a:rPr lang="en-US" sz="3600" b="1">
                <a:solidFill>
                  <a:prstClr val="white"/>
                </a:solidFill>
                <a:latin typeface="Calibri" panose="020F0502020204030204"/>
              </a:rPr>
              <a:t>Khi máy khoan hoạt động thì điện năng được chuyển hóa thành những dạng năng lượng nào</a:t>
            </a:r>
            <a:r>
              <a:rPr lang="vi-VN" sz="3600" b="1">
                <a:solidFill>
                  <a:prstClr val="white"/>
                </a:solidFill>
                <a:latin typeface="Calibri" panose="020F0502020204030204"/>
              </a:rPr>
              <a:t>?</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59597" y="182454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59597" y="243938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170502" y="303484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159597" y="2133235"/>
            <a:ext cx="487363" cy="487363"/>
          </a:xfrm>
          <a:prstGeom prst="rect">
            <a:avLst/>
          </a:prstGeom>
        </p:spPr>
      </p:pic>
      <p:grpSp>
        <p:nvGrpSpPr>
          <p:cNvPr id="2" name="Group 5">
            <a:extLst>
              <a:ext uri="{FF2B5EF4-FFF2-40B4-BE49-F238E27FC236}">
                <a16:creationId xmlns:a16="http://schemas.microsoft.com/office/drawing/2014/main" id="{B792C97D-F19B-FBFF-DD70-66B5AB77F3F7}"/>
              </a:ext>
            </a:extLst>
          </p:cNvPr>
          <p:cNvGrpSpPr>
            <a:grpSpLocks/>
          </p:cNvGrpSpPr>
          <p:nvPr/>
        </p:nvGrpSpPr>
        <p:grpSpPr bwMode="auto">
          <a:xfrm>
            <a:off x="3581401" y="2531474"/>
            <a:ext cx="4533900" cy="3024049"/>
            <a:chOff x="1180266" y="794565"/>
            <a:chExt cx="3391734" cy="2400100"/>
          </a:xfrm>
        </p:grpSpPr>
        <p:pic>
          <p:nvPicPr>
            <p:cNvPr id="3" name="_ctl0_dlProduct__ctl1_imgItem" descr="khoan-be-tong--DKR-600RE">
              <a:extLst>
                <a:ext uri="{FF2B5EF4-FFF2-40B4-BE49-F238E27FC236}">
                  <a16:creationId xmlns:a16="http://schemas.microsoft.com/office/drawing/2014/main" id="{9E203A7D-3D04-B0A2-AE0D-4D1B586B4EB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969"/>
            <a:stretch/>
          </p:blipFill>
          <p:spPr bwMode="auto">
            <a:xfrm>
              <a:off x="1180266" y="794565"/>
              <a:ext cx="3391734" cy="2217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6">
              <a:extLst>
                <a:ext uri="{FF2B5EF4-FFF2-40B4-BE49-F238E27FC236}">
                  <a16:creationId xmlns:a16="http://schemas.microsoft.com/office/drawing/2014/main" id="{230CCB3E-E803-6F96-7635-927F32B72083}"/>
                </a:ext>
              </a:extLst>
            </p:cNvPr>
            <p:cNvSpPr>
              <a:spLocks noChangeArrowheads="1"/>
            </p:cNvSpPr>
            <p:nvPr/>
          </p:nvSpPr>
          <p:spPr bwMode="auto">
            <a:xfrm>
              <a:off x="1903007" y="2508746"/>
              <a:ext cx="2339455" cy="685919"/>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just" defTabSz="864108">
                <a:buNone/>
                <a:defRPr/>
              </a:pPr>
              <a:r>
                <a:rPr lang="en-US" sz="2940"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Máy </a:t>
              </a:r>
              <a:r>
                <a:rPr lang="en-US" sz="2940" b="1" kern="1200" err="1">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khoan</a:t>
              </a:r>
              <a:endParaRPr lang="en-US" sz="2800" b="1">
                <a:solidFill>
                  <a:srgbClr val="FF0000"/>
                </a:solidFill>
                <a:latin typeface="Times New Roman" panose="02020603050405020304" pitchFamily="18" charset="0"/>
                <a:cs typeface="Times New Roman" panose="02020603050405020304" pitchFamily="18" charset="0"/>
              </a:endParaRPr>
            </a:p>
          </p:txBody>
        </p:sp>
      </p:grpSp>
      <p:sp>
        <p:nvSpPr>
          <p:cNvPr id="5" name="bang a">
            <a:extLst>
              <a:ext uri="{FF2B5EF4-FFF2-40B4-BE49-F238E27FC236}">
                <a16:creationId xmlns:a16="http://schemas.microsoft.com/office/drawing/2014/main" id="{67A35340-DB8A-494F-EC3C-BD1BBCBF2A00}"/>
              </a:ext>
            </a:extLst>
          </p:cNvPr>
          <p:cNvSpPr/>
          <p:nvPr/>
        </p:nvSpPr>
        <p:spPr>
          <a:xfrm flipH="1">
            <a:off x="2729360" y="5792198"/>
            <a:ext cx="6324600" cy="827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6" name="dap an a">
            <a:extLst>
              <a:ext uri="{FF2B5EF4-FFF2-40B4-BE49-F238E27FC236}">
                <a16:creationId xmlns:a16="http://schemas.microsoft.com/office/drawing/2014/main" id="{F87210C3-F1C6-CE6E-CFF4-21D0B670F6B3}"/>
              </a:ext>
            </a:extLst>
          </p:cNvPr>
          <p:cNvSpPr txBox="1"/>
          <p:nvPr/>
        </p:nvSpPr>
        <p:spPr>
          <a:xfrm>
            <a:off x="3214878" y="5851555"/>
            <a:ext cx="5724144" cy="769441"/>
          </a:xfrm>
          <a:prstGeom prst="rect">
            <a:avLst/>
          </a:prstGeom>
          <a:noFill/>
        </p:spPr>
        <p:txBody>
          <a:bodyPr wrap="square" rtlCol="0">
            <a:spAutoFit/>
          </a:bodyPr>
          <a:lstStyle/>
          <a:p>
            <a:pPr algn="ctr">
              <a:buClr>
                <a:prstClr val="white"/>
              </a:buClr>
              <a:defRPr/>
            </a:pPr>
            <a:r>
              <a:rPr lang="en-US" sz="4400" b="1">
                <a:solidFill>
                  <a:srgbClr val="002060"/>
                </a:solidFill>
                <a:latin typeface="Calibri"/>
                <a:ea typeface="Tahoma" panose="020B0604030504040204" charset="0"/>
                <a:cs typeface="Tahoma" panose="020B0604030504040204" charset="0"/>
              </a:rPr>
              <a:t>Cơ năng và nhiệt năng</a:t>
            </a:r>
            <a:endParaRPr kumimoji="0" lang="en-US" sz="44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spTree>
    <p:extLst>
      <p:ext uri="{BB962C8B-B14F-4D97-AF65-F5344CB8AC3E}">
        <p14:creationId xmlns:p14="http://schemas.microsoft.com/office/powerpoint/2010/main" val="526233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 presetClass="mediacall" presetSubtype="0" fill="hold" nodeType="withEffect">
                                  <p:stCondLst>
                                    <p:cond delay="0"/>
                                  </p:stCondLst>
                                  <p:childTnLst>
                                    <p:cmd type="call" cmd="playFrom(0.0)">
                                      <p:cBhvr>
                                        <p:cTn id="11" dur="20218" fill="hold"/>
                                        <p:tgtEl>
                                          <p:spTgt spid="39"/>
                                        </p:tgtEl>
                                      </p:cBhvr>
                                    </p:cmd>
                                  </p:childTnLst>
                                </p:cTn>
                              </p:par>
                              <p:par>
                                <p:cTn id="12" presetID="3" presetClass="mediacall" presetSubtype="0" fill="hold" nodeType="withEffect">
                                  <p:stCondLst>
                                    <p:cond delay="0"/>
                                  </p:stCondLst>
                                  <p:childTnLst>
                                    <p:cmd type="call" cmd="stop">
                                      <p:cBhvr>
                                        <p:cTn id="13" dur="1" fill="hold"/>
                                        <p:tgtEl>
                                          <p:spTgt spid="3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7732" fill="hold"/>
                                        <p:tgtEl>
                                          <p:spTgt spid="40"/>
                                        </p:tgtEl>
                                      </p:cBhvr>
                                    </p:cmd>
                                  </p:childTnLst>
                                </p:cTn>
                              </p:par>
                              <p:par>
                                <p:cTn id="25" presetID="3" presetClass="mediacall" presetSubtype="0" fill="hold" nodeType="withEffect">
                                  <p:stCondLst>
                                    <p:cond delay="3000"/>
                                  </p:stCondLst>
                                  <p:childTnLst>
                                    <p:cmd type="call" cmd="stop">
                                      <p:cBhvr>
                                        <p:cTn id="26" dur="1" fill="hold"/>
                                        <p:tgtEl>
                                          <p:spTgt spid="39"/>
                                        </p:tgtEl>
                                      </p:cBhvr>
                                    </p:cmd>
                                  </p:childTnLst>
                                </p:cTn>
                              </p:par>
                              <p:par>
                                <p:cTn id="27" presetID="1" presetClass="mediacall" presetSubtype="0" fill="hold" nodeType="withEffect">
                                  <p:stCondLst>
                                    <p:cond delay="0"/>
                                  </p:stCondLst>
                                  <p:childTnLst>
                                    <p:cmd type="call" cmd="playFrom(0.0)">
                                      <p:cBhvr>
                                        <p:cTn id="28" dur="20218" fill="hold"/>
                                        <p:tgtEl>
                                          <p:spTgt spid="39"/>
                                        </p:tgtEl>
                                      </p:cBhvr>
                                    </p:cmd>
                                  </p:childTnLst>
                                </p:cTn>
                              </p:par>
                              <p:par>
                                <p:cTn id="29" presetID="3" presetClass="mediacall" presetSubtype="0" fill="hold" nodeType="withEffect">
                                  <p:stCondLst>
                                    <p:cond delay="0"/>
                                  </p:stCondLst>
                                  <p:childTnLst>
                                    <p:cmd type="call" cmd="stop">
                                      <p:cBhvr>
                                        <p:cTn id="30" dur="1" fill="hold"/>
                                        <p:tgtEl>
                                          <p:spTgt spid="38"/>
                                        </p:tgtEl>
                                      </p:cBhvr>
                                    </p:cmd>
                                  </p:childTnLst>
                                </p:cTn>
                              </p:par>
                              <p:par>
                                <p:cTn id="31" presetID="1" presetClass="mediacall" presetSubtype="0" fill="hold" nodeType="withEffect">
                                  <p:stCondLst>
                                    <p:cond delay="3500"/>
                                  </p:stCondLst>
                                  <p:childTnLst>
                                    <p:cmd type="call" cmd="playFrom(0.0)">
                                      <p:cBhvr>
                                        <p:cTn id="32" dur="5903" fill="hold"/>
                                        <p:tgtEl>
                                          <p:spTgt spid="41"/>
                                        </p:tgtEl>
                                      </p:cBhvr>
                                    </p:cmd>
                                  </p:childTnLst>
                                </p:cTn>
                              </p:par>
                              <p:par>
                                <p:cTn id="33" presetID="3" presetClass="mediacall" presetSubtype="0" fill="hold" nodeType="withEffect">
                                  <p:stCondLst>
                                    <p:cond delay="3500"/>
                                  </p:stCondLst>
                                  <p:childTnLst>
                                    <p:cmd type="call" cmd="stop">
                                      <p:cBhvr>
                                        <p:cTn id="34" dur="1" fill="hold"/>
                                        <p:tgtEl>
                                          <p:spTgt spid="39"/>
                                        </p:tgtEl>
                                      </p:cBhvr>
                                    </p:cmd>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 presetClass="mediacall" presetSubtype="0" fill="hold" nodeType="withEffect">
                                  <p:stCondLst>
                                    <p:cond delay="3000"/>
                                  </p:stCondLst>
                                  <p:childTnLst>
                                    <p:cmd type="call" cmd="playFrom(0.0)">
                                      <p:cBhvr>
                                        <p:cTn id="40" dur="5903" fill="hold"/>
                                        <p:tgtEl>
                                          <p:spTgt spid="41"/>
                                        </p:tgtEl>
                                      </p:cBhvr>
                                    </p:cmd>
                                  </p:childTnLst>
                                </p:cTn>
                              </p:par>
                              <p:par>
                                <p:cTn id="41" presetID="3" presetClass="mediacall" presetSubtype="0" fill="hold" nodeType="withEffect">
                                  <p:stCondLst>
                                    <p:cond delay="3000"/>
                                  </p:stCondLst>
                                  <p:childTnLst>
                                    <p:cmd type="call" cmd="stop">
                                      <p:cBhvr>
                                        <p:cTn id="42" dur="1" fill="hold"/>
                                        <p:tgtEl>
                                          <p:spTgt spid="39"/>
                                        </p:tgtEl>
                                      </p:cBhvr>
                                    </p:cmd>
                                  </p:childTnLst>
                                </p:cTn>
                              </p:par>
                              <p:par>
                                <p:cTn id="43" presetID="1" presetClass="mediacall" presetSubtype="0" fill="hold" nodeType="withEffect">
                                  <p:stCondLst>
                                    <p:cond delay="0"/>
                                  </p:stCondLst>
                                  <p:childTnLst>
                                    <p:cmd type="call" cmd="playFrom(0.0)">
                                      <p:cBhvr>
                                        <p:cTn id="44" dur="20218"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fill="hold" display="0">
                  <p:stCondLst>
                    <p:cond delay="indefinite"/>
                  </p:stCondLst>
                  <p:endCondLst>
                    <p:cond evt="onStopAudio" delay="0">
                      <p:tgtEl>
                        <p:sldTgt/>
                      </p:tgtEl>
                    </p:cond>
                  </p:endCondLst>
                </p:cTn>
                <p:tgtEl>
                  <p:spTgt spid="39"/>
                </p:tgtEl>
              </p:cMediaNode>
            </p:audio>
            <p:audio>
              <p:cMediaNode vol="80000">
                <p:cTn id="47" fill="hold" display="0">
                  <p:stCondLst>
                    <p:cond delay="indefinite"/>
                  </p:stCondLst>
                  <p:endCondLst>
                    <p:cond evt="onStopAudio" delay="0">
                      <p:tgtEl>
                        <p:sldTgt/>
                      </p:tgtEl>
                    </p:cond>
                  </p:endCondLst>
                </p:cTn>
                <p:tgtEl>
                  <p:spTgt spid="40"/>
                </p:tgtEl>
              </p:cMediaNode>
            </p:audio>
            <p:audio>
              <p:cMediaNode vol="80000">
                <p:cTn id="48" fill="hold" display="0">
                  <p:stCondLst>
                    <p:cond delay="indefinite"/>
                  </p:stCondLst>
                  <p:endCondLst>
                    <p:cond evt="onStopAudio" delay="0">
                      <p:tgtEl>
                        <p:sldTgt/>
                      </p:tgtEl>
                    </p:cond>
                  </p:endCondLst>
                </p:cTn>
                <p:tgtEl>
                  <p:spTgt spid="41"/>
                </p:tgtEl>
              </p:cMediaNode>
            </p:audio>
          </p:childTnLst>
        </p:cTn>
      </p:par>
    </p:tnLst>
    <p:bldLst>
      <p:bldP spid="24"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E78D53-62BD-6920-BCB9-1BA460F881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1" name="Straight Connector 20"/>
          <p:cNvCxnSpPr/>
          <p:nvPr/>
        </p:nvCxnSpPr>
        <p:spPr>
          <a:xfrm>
            <a:off x="-76200" y="13100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53748" y="378909"/>
            <a:ext cx="10962252" cy="17543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828372" y="378909"/>
            <a:ext cx="9892000" cy="1754326"/>
          </a:xfrm>
          <a:prstGeom prst="rect">
            <a:avLst/>
          </a:prstGeom>
          <a:noFill/>
        </p:spPr>
        <p:txBody>
          <a:bodyPr wrap="square" rtlCol="0">
            <a:spAutoFit/>
          </a:bodyPr>
          <a:lstStyle/>
          <a:p>
            <a:pPr lvl="0" algn="ctr">
              <a:defRPr/>
            </a:pPr>
            <a:r>
              <a:rPr lang="vi-VN" sz="3600" b="1">
                <a:solidFill>
                  <a:prstClr val="white"/>
                </a:solidFill>
                <a:latin typeface="Calibri" panose="020F0502020204030204"/>
              </a:rPr>
              <a:t>Câu </a:t>
            </a:r>
            <a:r>
              <a:rPr lang="en-US" sz="3600" b="1">
                <a:solidFill>
                  <a:prstClr val="white"/>
                </a:solidFill>
                <a:latin typeface="Calibri" panose="020F0502020204030204"/>
              </a:rPr>
              <a:t>9</a:t>
            </a:r>
            <a:r>
              <a:rPr lang="vi-VN" sz="3600" b="1">
                <a:solidFill>
                  <a:prstClr val="white"/>
                </a:solidFill>
                <a:latin typeface="Calibri" panose="020F0502020204030204"/>
              </a:rPr>
              <a:t>: </a:t>
            </a:r>
            <a:r>
              <a:rPr lang="en-US" sz="3600" b="1">
                <a:solidFill>
                  <a:prstClr val="white"/>
                </a:solidFill>
                <a:latin typeface="Calibri" panose="020F0502020204030204"/>
              </a:rPr>
              <a:t>Quan sát thí nghiệm được biểu diễn như hình dưới đây. Hỏi khi đóng khóa K thì có hiện tượng gì xảy ra với nam châm?</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59597" y="182454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59597" y="243938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70502" y="303484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59597" y="2133235"/>
            <a:ext cx="487363" cy="487363"/>
          </a:xfrm>
          <a:prstGeom prst="rect">
            <a:avLst/>
          </a:prstGeom>
        </p:spPr>
      </p:pic>
      <p:sp>
        <p:nvSpPr>
          <p:cNvPr id="5" name="bang a">
            <a:extLst>
              <a:ext uri="{FF2B5EF4-FFF2-40B4-BE49-F238E27FC236}">
                <a16:creationId xmlns:a16="http://schemas.microsoft.com/office/drawing/2014/main" id="{67A35340-DB8A-494F-EC3C-BD1BBCBF2A00}"/>
              </a:ext>
            </a:extLst>
          </p:cNvPr>
          <p:cNvSpPr/>
          <p:nvPr/>
        </p:nvSpPr>
        <p:spPr>
          <a:xfrm flipH="1">
            <a:off x="2914650" y="5582648"/>
            <a:ext cx="6324600" cy="827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6" name="dap an a">
            <a:extLst>
              <a:ext uri="{FF2B5EF4-FFF2-40B4-BE49-F238E27FC236}">
                <a16:creationId xmlns:a16="http://schemas.microsoft.com/office/drawing/2014/main" id="{F87210C3-F1C6-CE6E-CFF4-21D0B670F6B3}"/>
              </a:ext>
            </a:extLst>
          </p:cNvPr>
          <p:cNvSpPr txBox="1"/>
          <p:nvPr/>
        </p:nvSpPr>
        <p:spPr>
          <a:xfrm>
            <a:off x="3171569" y="5613882"/>
            <a:ext cx="5724144" cy="769441"/>
          </a:xfrm>
          <a:prstGeom prst="rect">
            <a:avLst/>
          </a:prstGeom>
          <a:noFill/>
        </p:spPr>
        <p:txBody>
          <a:bodyPr wrap="square" rtlCol="0">
            <a:spAutoFit/>
          </a:bodyPr>
          <a:lstStyle/>
          <a:p>
            <a:pPr algn="ctr">
              <a:buClr>
                <a:prstClr val="white"/>
              </a:buClr>
              <a:defRPr/>
            </a:pPr>
            <a:r>
              <a:rPr lang="en-US" sz="4400" b="1">
                <a:solidFill>
                  <a:srgbClr val="002060"/>
                </a:solidFill>
                <a:latin typeface="Calibri"/>
                <a:ea typeface="Tahoma" panose="020B0604030504040204" charset="0"/>
                <a:cs typeface="Tahoma" panose="020B0604030504040204" charset="0"/>
              </a:rPr>
              <a:t>Luân phiên hút đẩy</a:t>
            </a:r>
            <a:endParaRPr kumimoji="0" lang="en-US" sz="44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pic>
        <p:nvPicPr>
          <p:cNvPr id="7" name="Picture 6">
            <a:extLst>
              <a:ext uri="{FF2B5EF4-FFF2-40B4-BE49-F238E27FC236}">
                <a16:creationId xmlns:a16="http://schemas.microsoft.com/office/drawing/2014/main" id="{C37FD278-8462-7B58-4879-9B580A3617A8}"/>
              </a:ext>
            </a:extLst>
          </p:cNvPr>
          <p:cNvPicPr>
            <a:picLocks noChangeAspect="1"/>
          </p:cNvPicPr>
          <p:nvPr/>
        </p:nvPicPr>
        <p:blipFill>
          <a:blip r:embed="rId12"/>
          <a:stretch>
            <a:fillRect/>
          </a:stretch>
        </p:blipFill>
        <p:spPr>
          <a:xfrm>
            <a:off x="3795394" y="2316900"/>
            <a:ext cx="3957956" cy="3082083"/>
          </a:xfrm>
          <a:prstGeom prst="rect">
            <a:avLst/>
          </a:prstGeom>
        </p:spPr>
      </p:pic>
    </p:spTree>
    <p:extLst>
      <p:ext uri="{BB962C8B-B14F-4D97-AF65-F5344CB8AC3E}">
        <p14:creationId xmlns:p14="http://schemas.microsoft.com/office/powerpoint/2010/main" val="3191262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 presetClass="mediacall" presetSubtype="0" fill="hold" nodeType="withEffect">
                                  <p:stCondLst>
                                    <p:cond delay="0"/>
                                  </p:stCondLst>
                                  <p:childTnLst>
                                    <p:cmd type="call" cmd="playFrom(0.0)">
                                      <p:cBhvr>
                                        <p:cTn id="11" dur="20218" fill="hold"/>
                                        <p:tgtEl>
                                          <p:spTgt spid="39"/>
                                        </p:tgtEl>
                                      </p:cBhvr>
                                    </p:cmd>
                                  </p:childTnLst>
                                </p:cTn>
                              </p:par>
                              <p:par>
                                <p:cTn id="12" presetID="3" presetClass="mediacall" presetSubtype="0" fill="hold" nodeType="withEffect">
                                  <p:stCondLst>
                                    <p:cond delay="0"/>
                                  </p:stCondLst>
                                  <p:childTnLst>
                                    <p:cmd type="call" cmd="stop">
                                      <p:cBhvr>
                                        <p:cTn id="13" dur="1" fill="hold"/>
                                        <p:tgtEl>
                                          <p:spTgt spid="38"/>
                                        </p:tgtEl>
                                      </p:cBhvr>
                                    </p:cmd>
                                  </p:childTnLst>
                                </p:cTn>
                              </p:par>
                              <p:par>
                                <p:cTn id="14" presetID="1" presetClass="mediacall" presetSubtype="0" fill="hold" nodeType="withEffect">
                                  <p:stCondLst>
                                    <p:cond delay="3000"/>
                                  </p:stCondLst>
                                  <p:childTnLst>
                                    <p:cmd type="call" cmd="playFrom(0.0)">
                                      <p:cBhvr>
                                        <p:cTn id="15" dur="7732" fill="hold"/>
                                        <p:tgtEl>
                                          <p:spTgt spid="40"/>
                                        </p:tgtEl>
                                      </p:cBhvr>
                                    </p:cmd>
                                  </p:childTnLst>
                                </p:cTn>
                              </p:par>
                              <p:par>
                                <p:cTn id="16" presetID="3" presetClass="mediacall" presetSubtype="0" fill="hold" nodeType="withEffect">
                                  <p:stCondLst>
                                    <p:cond delay="3000"/>
                                  </p:stCondLst>
                                  <p:childTnLst>
                                    <p:cmd type="call" cmd="stop">
                                      <p:cBhvr>
                                        <p:cTn id="17" dur="1" fill="hold"/>
                                        <p:tgtEl>
                                          <p:spTgt spid="39"/>
                                        </p:tgtEl>
                                      </p:cBhvr>
                                    </p:cmd>
                                  </p:childTnLst>
                                </p:cTn>
                              </p:par>
                              <p:par>
                                <p:cTn id="18" presetID="1" presetClass="mediacall" presetSubtype="0" fill="hold" nodeType="withEffect">
                                  <p:stCondLst>
                                    <p:cond delay="0"/>
                                  </p:stCondLst>
                                  <p:childTnLst>
                                    <p:cmd type="call" cmd="playFrom(0.0)">
                                      <p:cBhvr>
                                        <p:cTn id="19" dur="20218" fill="hold"/>
                                        <p:tgtEl>
                                          <p:spTgt spid="39"/>
                                        </p:tgtEl>
                                      </p:cBhvr>
                                    </p:cmd>
                                  </p:childTnLst>
                                </p:cTn>
                              </p:par>
                              <p:par>
                                <p:cTn id="20" presetID="3" presetClass="mediacall" presetSubtype="0" fill="hold" nodeType="withEffect">
                                  <p:stCondLst>
                                    <p:cond delay="0"/>
                                  </p:stCondLst>
                                  <p:childTnLst>
                                    <p:cmd type="call" cmd="stop">
                                      <p:cBhvr>
                                        <p:cTn id="21" dur="1" fill="hold"/>
                                        <p:tgtEl>
                                          <p:spTgt spid="38"/>
                                        </p:tgtEl>
                                      </p:cBhvr>
                                    </p:cmd>
                                  </p:childTnLst>
                                </p:cTn>
                              </p:par>
                              <p:par>
                                <p:cTn id="22" presetID="1" presetClass="mediacall" presetSubtype="0" fill="hold" nodeType="withEffect">
                                  <p:stCondLst>
                                    <p:cond delay="3500"/>
                                  </p:stCondLst>
                                  <p:childTnLst>
                                    <p:cmd type="call" cmd="playFrom(0.0)">
                                      <p:cBhvr>
                                        <p:cTn id="23" dur="5903" fill="hold"/>
                                        <p:tgtEl>
                                          <p:spTgt spid="41"/>
                                        </p:tgtEl>
                                      </p:cBhvr>
                                    </p:cmd>
                                  </p:childTnLst>
                                </p:cTn>
                              </p:par>
                              <p:par>
                                <p:cTn id="24" presetID="3" presetClass="mediacall" presetSubtype="0" fill="hold" nodeType="withEffect">
                                  <p:stCondLst>
                                    <p:cond delay="3500"/>
                                  </p:stCondLst>
                                  <p:childTnLst>
                                    <p:cmd type="call" cmd="stop">
                                      <p:cBhvr>
                                        <p:cTn id="25" dur="1" fill="hold"/>
                                        <p:tgtEl>
                                          <p:spTgt spid="39"/>
                                        </p:tgtEl>
                                      </p:cBhvr>
                                    </p:cmd>
                                  </p:childTnLst>
                                </p:cTn>
                              </p:par>
                              <p:par>
                                <p:cTn id="26" presetID="1" presetClass="mediacall" presetSubtype="0" fill="hold" nodeType="withEffect">
                                  <p:stCondLst>
                                    <p:cond delay="0"/>
                                  </p:stCondLst>
                                  <p:childTnLst>
                                    <p:cmd type="call" cmd="playFrom(0.0)">
                                      <p:cBhvr>
                                        <p:cTn id="27" dur="20218" fill="hold"/>
                                        <p:tgtEl>
                                          <p:spTgt spid="39"/>
                                        </p:tgtEl>
                                      </p:cBhvr>
                                    </p:cmd>
                                  </p:childTnLst>
                                </p:cTn>
                              </p:par>
                              <p:par>
                                <p:cTn id="28" presetID="3" presetClass="mediacall" presetSubtype="0" fill="hold" nodeType="withEffect">
                                  <p:stCondLst>
                                    <p:cond delay="0"/>
                                  </p:stCondLst>
                                  <p:childTnLst>
                                    <p:cmd type="call" cmd="stop">
                                      <p:cBhvr>
                                        <p:cTn id="29" dur="1" fill="hold"/>
                                        <p:tgtEl>
                                          <p:spTgt spid="38"/>
                                        </p:tgtEl>
                                      </p:cBhvr>
                                    </p:cmd>
                                  </p:childTnLst>
                                </p:cTn>
                              </p:par>
                              <p:par>
                                <p:cTn id="30" presetID="1" presetClass="mediacall" presetSubtype="0" fill="hold" nodeType="withEffect">
                                  <p:stCondLst>
                                    <p:cond delay="3000"/>
                                  </p:stCondLst>
                                  <p:childTnLst>
                                    <p:cmd type="call" cmd="playFrom(0.0)">
                                      <p:cBhvr>
                                        <p:cTn id="31" dur="5903" fill="hold"/>
                                        <p:tgtEl>
                                          <p:spTgt spid="41"/>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1" presetClass="mediacall" presetSubtype="0" fill="hold" nodeType="withEffect">
                                  <p:stCondLst>
                                    <p:cond delay="0"/>
                                  </p:stCondLst>
                                  <p:childTnLst>
                                    <p:cmd type="call" cmd="playFrom(0.0)">
                                      <p:cBhvr>
                                        <p:cTn id="35" dur="20218" fill="hold"/>
                                        <p:tgtEl>
                                          <p:spTgt spid="39"/>
                                        </p:tgtEl>
                                      </p:cBhvr>
                                    </p:cmd>
                                  </p:childTnLst>
                                </p:cTn>
                              </p:par>
                              <p:par>
                                <p:cTn id="36" presetID="3" presetClass="mediacall" presetSubtype="0" fill="hold" nodeType="withEffect">
                                  <p:stCondLst>
                                    <p:cond delay="0"/>
                                  </p:stCondLst>
                                  <p:childTnLst>
                                    <p:cmd type="call" cmd="stop">
                                      <p:cBhvr>
                                        <p:cTn id="37" dur="1" fill="hold"/>
                                        <p:tgtEl>
                                          <p:spTgt spid="38"/>
                                        </p:tgtEl>
                                      </p:cBhvr>
                                    </p:cmd>
                                  </p:childTnLst>
                                </p:cTn>
                              </p:par>
                              <p:par>
                                <p:cTn id="38" presetID="1" presetClass="mediacall" presetSubtype="0" fill="hold" nodeType="withEffect">
                                  <p:stCondLst>
                                    <p:cond delay="3000"/>
                                  </p:stCondLst>
                                  <p:childTnLst>
                                    <p:cmd type="call" cmd="playFrom(0.0)">
                                      <p:cBhvr>
                                        <p:cTn id="39" dur="5903" fill="hold"/>
                                        <p:tgtEl>
                                          <p:spTgt spid="41"/>
                                        </p:tgtEl>
                                      </p:cBhvr>
                                    </p:cmd>
                                  </p:childTnLst>
                                </p:cTn>
                              </p:par>
                              <p:par>
                                <p:cTn id="40" presetID="3" presetClass="mediacall" presetSubtype="0" fill="hold" nodeType="withEffect">
                                  <p:stCondLst>
                                    <p:cond delay="3000"/>
                                  </p:stCondLst>
                                  <p:childTnLst>
                                    <p:cmd type="call" cmd="stop">
                                      <p:cBhvr>
                                        <p:cTn id="41" dur="1" fill="hold"/>
                                        <p:tgtEl>
                                          <p:spTgt spid="39"/>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9" presetClass="emph" presetSubtype="0" repeatCount="4000" fill="hold" grpId="3" nodeType="withEffect">
                                  <p:stCondLst>
                                    <p:cond delay="3500"/>
                                  </p:stCondLst>
                                  <p:childTnLst>
                                    <p:animClr clrSpc="rgb" dir="cw">
                                      <p:cBhvr override="childStyle">
                                        <p:cTn id="48" dur="500" fill="hold"/>
                                        <p:tgtEl>
                                          <p:spTgt spid="5"/>
                                        </p:tgtEl>
                                        <p:attrNameLst>
                                          <p:attrName>style.color</p:attrName>
                                        </p:attrNameLst>
                                      </p:cBhvr>
                                      <p:to>
                                        <a:srgbClr val="92D050"/>
                                      </p:to>
                                    </p:animClr>
                                    <p:animClr clrSpc="rgb" dir="cw">
                                      <p:cBhvr>
                                        <p:cTn id="49" dur="500" fill="hold"/>
                                        <p:tgtEl>
                                          <p:spTgt spid="5"/>
                                        </p:tgtEl>
                                        <p:attrNameLst>
                                          <p:attrName>fillcolor</p:attrName>
                                        </p:attrNameLst>
                                      </p:cBhvr>
                                      <p:to>
                                        <a:srgbClr val="92D050"/>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24" presetClass="emph" presetSubtype="0" fill="hold" grpId="4" nodeType="withEffect">
                                  <p:stCondLst>
                                    <p:cond delay="3500"/>
                                  </p:stCondLst>
                                  <p:childTnLst>
                                    <p:animClr clrSpc="hsl" dir="cw">
                                      <p:cBhvr override="childStyle">
                                        <p:cTn id="53" dur="500" fill="hold"/>
                                        <p:tgtEl>
                                          <p:spTgt spid="6"/>
                                        </p:tgtEl>
                                        <p:attrNameLst>
                                          <p:attrName>style.color</p:attrName>
                                        </p:attrNameLst>
                                      </p:cBhvr>
                                      <p:by>
                                        <p:hsl h="0" s="-12549" l="-25098"/>
                                      </p:by>
                                    </p:animClr>
                                    <p:animClr clrSpc="hsl" dir="cw">
                                      <p:cBhvr>
                                        <p:cTn id="54" dur="500" fill="hold"/>
                                        <p:tgtEl>
                                          <p:spTgt spid="6"/>
                                        </p:tgtEl>
                                        <p:attrNameLst>
                                          <p:attrName>fillcolor</p:attrName>
                                        </p:attrNameLst>
                                      </p:cBhvr>
                                      <p:by>
                                        <p:hsl h="0" s="-12549" l="-25098"/>
                                      </p:by>
                                    </p:animClr>
                                    <p:animClr clrSpc="hsl" dir="cw">
                                      <p:cBhvr>
                                        <p:cTn id="55" dur="500" fill="hold"/>
                                        <p:tgtEl>
                                          <p:spTgt spid="6"/>
                                        </p:tgtEl>
                                        <p:attrNameLst>
                                          <p:attrName>stroke.color</p:attrName>
                                        </p:attrNameLst>
                                      </p:cBhvr>
                                      <p:by>
                                        <p:hsl h="0" s="-12549" l="-25098"/>
                                      </p:by>
                                    </p:animClr>
                                    <p:set>
                                      <p:cBhvr>
                                        <p:cTn id="56" dur="500" fill="hold"/>
                                        <p:tgtEl>
                                          <p:spTgt spid="6"/>
                                        </p:tgtEl>
                                        <p:attrNameLst>
                                          <p:attrName>fill.type</p:attrName>
                                        </p:attrNameLst>
                                      </p:cBhvr>
                                      <p:to>
                                        <p:strVal val="solid"/>
                                      </p:to>
                                    </p:set>
                                  </p:childTnLst>
                                </p:cTn>
                              </p:par>
                              <p:par>
                                <p:cTn id="57" presetID="19" presetClass="emph" presetSubtype="0" repeatCount="4000" fill="hold" grpId="4" nodeType="withEffect">
                                  <p:stCondLst>
                                    <p:cond delay="3000"/>
                                  </p:stCondLst>
                                  <p:childTnLst>
                                    <p:animClr clrSpc="rgb" dir="cw">
                                      <p:cBhvr override="childStyle">
                                        <p:cTn id="58" dur="500" fill="hold"/>
                                        <p:tgtEl>
                                          <p:spTgt spid="5"/>
                                        </p:tgtEl>
                                        <p:attrNameLst>
                                          <p:attrName>style.color</p:attrName>
                                        </p:attrNameLst>
                                      </p:cBhvr>
                                      <p:to>
                                        <a:srgbClr val="92D050"/>
                                      </p:to>
                                    </p:animClr>
                                    <p:animClr clrSpc="rgb" dir="cw">
                                      <p:cBhvr>
                                        <p:cTn id="59" dur="500" fill="hold"/>
                                        <p:tgtEl>
                                          <p:spTgt spid="5"/>
                                        </p:tgtEl>
                                        <p:attrNameLst>
                                          <p:attrName>fillcolor</p:attrName>
                                        </p:attrNameLst>
                                      </p:cBhvr>
                                      <p:to>
                                        <a:srgbClr val="92D050"/>
                                      </p:to>
                                    </p:animClr>
                                    <p:set>
                                      <p:cBhvr>
                                        <p:cTn id="60" dur="500" fill="hold"/>
                                        <p:tgtEl>
                                          <p:spTgt spid="5"/>
                                        </p:tgtEl>
                                        <p:attrNameLst>
                                          <p:attrName>fill.type</p:attrName>
                                        </p:attrNameLst>
                                      </p:cBhvr>
                                      <p:to>
                                        <p:strVal val="solid"/>
                                      </p:to>
                                    </p:set>
                                    <p:set>
                                      <p:cBhvr>
                                        <p:cTn id="61" dur="500" fill="hold"/>
                                        <p:tgtEl>
                                          <p:spTgt spid="5"/>
                                        </p:tgtEl>
                                        <p:attrNameLst>
                                          <p:attrName>fill.on</p:attrName>
                                        </p:attrNameLst>
                                      </p:cBhvr>
                                      <p:to>
                                        <p:strVal val="true"/>
                                      </p:to>
                                    </p:set>
                                  </p:childTnLst>
                                </p:cTn>
                              </p:par>
                              <p:par>
                                <p:cTn id="62" presetID="24" presetClass="emph" presetSubtype="0" fill="hold" grpId="5" nodeType="withEffect">
                                  <p:stCondLst>
                                    <p:cond delay="3000"/>
                                  </p:stCondLst>
                                  <p:childTnLst>
                                    <p:animClr clrSpc="hsl" dir="cw">
                                      <p:cBhvr override="childStyle">
                                        <p:cTn id="63" dur="500" fill="hold"/>
                                        <p:tgtEl>
                                          <p:spTgt spid="6"/>
                                        </p:tgtEl>
                                        <p:attrNameLst>
                                          <p:attrName>style.color</p:attrName>
                                        </p:attrNameLst>
                                      </p:cBhvr>
                                      <p:by>
                                        <p:hsl h="0" s="-12549" l="-25098"/>
                                      </p:by>
                                    </p:animClr>
                                    <p:animClr clrSpc="hsl" dir="cw">
                                      <p:cBhvr>
                                        <p:cTn id="64" dur="500" fill="hold"/>
                                        <p:tgtEl>
                                          <p:spTgt spid="6"/>
                                        </p:tgtEl>
                                        <p:attrNameLst>
                                          <p:attrName>fillcolor</p:attrName>
                                        </p:attrNameLst>
                                      </p:cBhvr>
                                      <p:by>
                                        <p:hsl h="0" s="-12549" l="-25098"/>
                                      </p:by>
                                    </p:animClr>
                                    <p:animClr clrSpc="hsl" dir="cw">
                                      <p:cBhvr>
                                        <p:cTn id="65" dur="500" fill="hold"/>
                                        <p:tgtEl>
                                          <p:spTgt spid="6"/>
                                        </p:tgtEl>
                                        <p:attrNameLst>
                                          <p:attrName>stroke.color</p:attrName>
                                        </p:attrNameLst>
                                      </p:cBhvr>
                                      <p:by>
                                        <p:hsl h="0" s="-12549" l="-25098"/>
                                      </p:by>
                                    </p:animClr>
                                    <p:set>
                                      <p:cBhvr>
                                        <p:cTn id="66" dur="500" fill="hold"/>
                                        <p:tgtEl>
                                          <p:spTgt spid="6"/>
                                        </p:tgtEl>
                                        <p:attrNameLst>
                                          <p:attrName>fill.type</p:attrName>
                                        </p:attrNameLst>
                                      </p:cBhvr>
                                      <p:to>
                                        <p:strVal val="solid"/>
                                      </p:to>
                                    </p:set>
                                  </p:childTnLst>
                                </p:cTn>
                              </p:par>
                              <p:par>
                                <p:cTn id="67" presetID="19" presetClass="emph" presetSubtype="0" repeatCount="4000" fill="hold" grpId="2" nodeType="withEffect">
                                  <p:stCondLst>
                                    <p:cond delay="3000"/>
                                  </p:stCondLst>
                                  <p:childTnLst>
                                    <p:animClr clrSpc="rgb" dir="cw">
                                      <p:cBhvr override="childStyle">
                                        <p:cTn id="68" dur="500" fill="hold"/>
                                        <p:tgtEl>
                                          <p:spTgt spid="5"/>
                                        </p:tgtEl>
                                        <p:attrNameLst>
                                          <p:attrName>style.color</p:attrName>
                                        </p:attrNameLst>
                                      </p:cBhvr>
                                      <p:to>
                                        <a:srgbClr val="92D050"/>
                                      </p:to>
                                    </p:animClr>
                                    <p:animClr clrSpc="rgb" dir="cw">
                                      <p:cBhvr>
                                        <p:cTn id="69" dur="500" fill="hold"/>
                                        <p:tgtEl>
                                          <p:spTgt spid="5"/>
                                        </p:tgtEl>
                                        <p:attrNameLst>
                                          <p:attrName>fillcolor</p:attrName>
                                        </p:attrNameLst>
                                      </p:cBhvr>
                                      <p:to>
                                        <a:srgbClr val="92D050"/>
                                      </p:to>
                                    </p:animClr>
                                    <p:set>
                                      <p:cBhvr>
                                        <p:cTn id="70" dur="500" fill="hold"/>
                                        <p:tgtEl>
                                          <p:spTgt spid="5"/>
                                        </p:tgtEl>
                                        <p:attrNameLst>
                                          <p:attrName>fill.type</p:attrName>
                                        </p:attrNameLst>
                                      </p:cBhvr>
                                      <p:to>
                                        <p:strVal val="solid"/>
                                      </p:to>
                                    </p:set>
                                    <p:set>
                                      <p:cBhvr>
                                        <p:cTn id="71" dur="500" fill="hold"/>
                                        <p:tgtEl>
                                          <p:spTgt spid="5"/>
                                        </p:tgtEl>
                                        <p:attrNameLst>
                                          <p:attrName>fill.on</p:attrName>
                                        </p:attrNameLst>
                                      </p:cBhvr>
                                      <p:to>
                                        <p:strVal val="true"/>
                                      </p:to>
                                    </p:set>
                                  </p:childTnLst>
                                </p:cTn>
                              </p:par>
                              <p:par>
                                <p:cTn id="72" presetID="24" presetClass="emph" presetSubtype="0" fill="hold" grpId="3" nodeType="withEffect">
                                  <p:stCondLst>
                                    <p:cond delay="3000"/>
                                  </p:stCondLst>
                                  <p:childTnLst>
                                    <p:animClr clrSpc="hsl" dir="cw">
                                      <p:cBhvr override="childStyle">
                                        <p:cTn id="73" dur="500" fill="hold"/>
                                        <p:tgtEl>
                                          <p:spTgt spid="6"/>
                                        </p:tgtEl>
                                        <p:attrNameLst>
                                          <p:attrName>style.color</p:attrName>
                                        </p:attrNameLst>
                                      </p:cBhvr>
                                      <p:by>
                                        <p:hsl h="0" s="-12549" l="-25098"/>
                                      </p:by>
                                    </p:animClr>
                                    <p:animClr clrSpc="hsl" dir="cw">
                                      <p:cBhvr>
                                        <p:cTn id="74" dur="500" fill="hold"/>
                                        <p:tgtEl>
                                          <p:spTgt spid="6"/>
                                        </p:tgtEl>
                                        <p:attrNameLst>
                                          <p:attrName>fillcolor</p:attrName>
                                        </p:attrNameLst>
                                      </p:cBhvr>
                                      <p:by>
                                        <p:hsl h="0" s="-12549" l="-25098"/>
                                      </p:by>
                                    </p:animClr>
                                    <p:animClr clrSpc="hsl" dir="cw">
                                      <p:cBhvr>
                                        <p:cTn id="75" dur="500" fill="hold"/>
                                        <p:tgtEl>
                                          <p:spTgt spid="6"/>
                                        </p:tgtEl>
                                        <p:attrNameLst>
                                          <p:attrName>stroke.color</p:attrName>
                                        </p:attrNameLst>
                                      </p:cBhvr>
                                      <p:by>
                                        <p:hsl h="0" s="-12549" l="-25098"/>
                                      </p:by>
                                    </p:animClr>
                                    <p:set>
                                      <p:cBhvr>
                                        <p:cTn id="7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8"/>
                </p:tgtEl>
              </p:cMediaNode>
            </p:audio>
            <p:audio>
              <p:cMediaNode vol="80000">
                <p:cTn id="78" fill="hold" display="0">
                  <p:stCondLst>
                    <p:cond delay="indefinite"/>
                  </p:stCondLst>
                  <p:endCondLst>
                    <p:cond evt="onStopAudio" delay="0">
                      <p:tgtEl>
                        <p:sldTgt/>
                      </p:tgtEl>
                    </p:cond>
                  </p:endCondLst>
                </p:cTn>
                <p:tgtEl>
                  <p:spTgt spid="39"/>
                </p:tgtEl>
              </p:cMediaNode>
            </p:audio>
            <p:audio>
              <p:cMediaNode vol="80000">
                <p:cTn id="79" fill="hold" display="0">
                  <p:stCondLst>
                    <p:cond delay="indefinite"/>
                  </p:stCondLst>
                  <p:endCondLst>
                    <p:cond evt="onStopAudio" delay="0">
                      <p:tgtEl>
                        <p:sldTgt/>
                      </p:tgtEl>
                    </p:cond>
                  </p:endCondLst>
                </p:cTn>
                <p:tgtEl>
                  <p:spTgt spid="40"/>
                </p:tgtEl>
              </p:cMediaNode>
            </p:audio>
            <p:audio>
              <p:cMediaNode vol="80000">
                <p:cTn id="80" fill="hold" display="0">
                  <p:stCondLst>
                    <p:cond delay="indefinite"/>
                  </p:stCondLst>
                  <p:endCondLst>
                    <p:cond evt="onStopAudio" delay="0">
                      <p:tgtEl>
                        <p:sldTgt/>
                      </p:tgtEl>
                    </p:cond>
                  </p:endCondLst>
                </p:cTn>
                <p:tgtEl>
                  <p:spTgt spid="41"/>
                </p:tgtEl>
              </p:cMediaNode>
            </p:audio>
            <p:seq concurrent="1" nextAc="seek">
              <p:cTn id="81" restart="whenNotActive" fill="hold" evtFilter="cancelBubble" nodeType="interactiveSeq">
                <p:stCondLst>
                  <p:cond evt="onClick" delay="0">
                    <p:tgtEl>
                      <p:spTgt spid="6"/>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6"/>
                                        </p:tgtEl>
                                        <p:attrNameLst>
                                          <p:attrName>style.color</p:attrName>
                                        </p:attrNameLst>
                                      </p:cBhvr>
                                      <p:by>
                                        <p:hsl h="0" s="-12549" l="-25098"/>
                                      </p:by>
                                    </p:animClr>
                                    <p:animClr clrSpc="hsl" dir="cw">
                                      <p:cBhvr>
                                        <p:cTn id="86" dur="500" fill="hold"/>
                                        <p:tgtEl>
                                          <p:spTgt spid="6"/>
                                        </p:tgtEl>
                                        <p:attrNameLst>
                                          <p:attrName>fillcolor</p:attrName>
                                        </p:attrNameLst>
                                      </p:cBhvr>
                                      <p:by>
                                        <p:hsl h="0" s="-12549" l="-25098"/>
                                      </p:by>
                                    </p:animClr>
                                    <p:animClr clrSpc="hsl" dir="cw">
                                      <p:cBhvr>
                                        <p:cTn id="87" dur="500" fill="hold"/>
                                        <p:tgtEl>
                                          <p:spTgt spid="6"/>
                                        </p:tgtEl>
                                        <p:attrNameLst>
                                          <p:attrName>stroke.color</p:attrName>
                                        </p:attrNameLst>
                                      </p:cBhvr>
                                      <p:by>
                                        <p:hsl h="0" s="-12549" l="-25098"/>
                                      </p:by>
                                    </p:animClr>
                                    <p:set>
                                      <p:cBhvr>
                                        <p:cTn id="88" dur="500" fill="hold"/>
                                        <p:tgtEl>
                                          <p:spTgt spid="6"/>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5"/>
                                        </p:tgtEl>
                                        <p:attrNameLst>
                                          <p:attrName>style.color</p:attrName>
                                        </p:attrNameLst>
                                      </p:cBhvr>
                                      <p:to>
                                        <a:srgbClr val="FFC000"/>
                                      </p:to>
                                    </p:animClr>
                                    <p:animClr clrSpc="rgb" dir="cw">
                                      <p:cBhvr>
                                        <p:cTn id="91" dur="500" fill="hold"/>
                                        <p:tgtEl>
                                          <p:spTgt spid="5"/>
                                        </p:tgtEl>
                                        <p:attrNameLst>
                                          <p:attrName>fillcolor</p:attrName>
                                        </p:attrNameLst>
                                      </p:cBhvr>
                                      <p:to>
                                        <a:srgbClr val="FFC000"/>
                                      </p:to>
                                    </p:animClr>
                                    <p:set>
                                      <p:cBhvr>
                                        <p:cTn id="92" dur="500" fill="hold"/>
                                        <p:tgtEl>
                                          <p:spTgt spid="5"/>
                                        </p:tgtEl>
                                        <p:attrNameLst>
                                          <p:attrName>fill.type</p:attrName>
                                        </p:attrNameLst>
                                      </p:cBhvr>
                                      <p:to>
                                        <p:strVal val="solid"/>
                                      </p:to>
                                    </p:set>
                                    <p:set>
                                      <p:cBhvr>
                                        <p:cTn id="93" dur="500" fill="hold"/>
                                        <p:tgtEl>
                                          <p:spTgt spid="5"/>
                                        </p:tgtEl>
                                        <p:attrNameLst>
                                          <p:attrName>fill.on</p:attrName>
                                        </p:attrNameLst>
                                      </p:cBhvr>
                                      <p:to>
                                        <p:strVal val="true"/>
                                      </p:to>
                                    </p:set>
                                  </p:childTnLst>
                                </p:cTn>
                              </p:par>
                              <p:par>
                                <p:cTn id="94" presetID="19" presetClass="emph" presetSubtype="0" repeatCount="4000" fill="hold" grpId="1" nodeType="withEffect">
                                  <p:stCondLst>
                                    <p:cond delay="3000"/>
                                  </p:stCondLst>
                                  <p:childTnLst>
                                    <p:animClr clrSpc="rgb" dir="cw">
                                      <p:cBhvr override="childStyle">
                                        <p:cTn id="95" dur="500" fill="hold"/>
                                        <p:tgtEl>
                                          <p:spTgt spid="5"/>
                                        </p:tgtEl>
                                        <p:attrNameLst>
                                          <p:attrName>style.color</p:attrName>
                                        </p:attrNameLst>
                                      </p:cBhvr>
                                      <p:to>
                                        <a:srgbClr val="92D050"/>
                                      </p:to>
                                    </p:animClr>
                                    <p:animClr clrSpc="rgb" dir="cw">
                                      <p:cBhvr>
                                        <p:cTn id="96" dur="500" fill="hold"/>
                                        <p:tgtEl>
                                          <p:spTgt spid="5"/>
                                        </p:tgtEl>
                                        <p:attrNameLst>
                                          <p:attrName>fillcolor</p:attrName>
                                        </p:attrNameLst>
                                      </p:cBhvr>
                                      <p:to>
                                        <a:srgbClr val="92D050"/>
                                      </p:to>
                                    </p:animClr>
                                    <p:set>
                                      <p:cBhvr>
                                        <p:cTn id="97" dur="500" fill="hold"/>
                                        <p:tgtEl>
                                          <p:spTgt spid="5"/>
                                        </p:tgtEl>
                                        <p:attrNameLst>
                                          <p:attrName>fill.type</p:attrName>
                                        </p:attrNameLst>
                                      </p:cBhvr>
                                      <p:to>
                                        <p:strVal val="solid"/>
                                      </p:to>
                                    </p:set>
                                    <p:set>
                                      <p:cBhvr>
                                        <p:cTn id="98" dur="500" fill="hold"/>
                                        <p:tgtEl>
                                          <p:spTgt spid="5"/>
                                        </p:tgtEl>
                                        <p:attrNameLst>
                                          <p:attrName>fill.on</p:attrName>
                                        </p:attrNameLst>
                                      </p:cBhvr>
                                      <p:to>
                                        <p:strVal val="true"/>
                                      </p:to>
                                    </p:set>
                                  </p:childTnLst>
                                </p:cTn>
                              </p:par>
                              <p:par>
                                <p:cTn id="99" presetID="24" presetClass="emph" presetSubtype="0" fill="hold" grpId="2" nodeType="withEffect">
                                  <p:stCondLst>
                                    <p:cond delay="3000"/>
                                  </p:stCondLst>
                                  <p:childTnLst>
                                    <p:animClr clrSpc="hsl" dir="cw">
                                      <p:cBhvr override="childStyle">
                                        <p:cTn id="100" dur="500" fill="hold"/>
                                        <p:tgtEl>
                                          <p:spTgt spid="6"/>
                                        </p:tgtEl>
                                        <p:attrNameLst>
                                          <p:attrName>style.color</p:attrName>
                                        </p:attrNameLst>
                                      </p:cBhvr>
                                      <p:by>
                                        <p:hsl h="0" s="-12549" l="-25098"/>
                                      </p:by>
                                    </p:animClr>
                                    <p:animClr clrSpc="hsl" dir="cw">
                                      <p:cBhvr>
                                        <p:cTn id="101" dur="500" fill="hold"/>
                                        <p:tgtEl>
                                          <p:spTgt spid="6"/>
                                        </p:tgtEl>
                                        <p:attrNameLst>
                                          <p:attrName>fillcolor</p:attrName>
                                        </p:attrNameLst>
                                      </p:cBhvr>
                                      <p:by>
                                        <p:hsl h="0" s="-12549" l="-25098"/>
                                      </p:by>
                                    </p:animClr>
                                    <p:animClr clrSpc="hsl" dir="cw">
                                      <p:cBhvr>
                                        <p:cTn id="102" dur="500" fill="hold"/>
                                        <p:tgtEl>
                                          <p:spTgt spid="6"/>
                                        </p:tgtEl>
                                        <p:attrNameLst>
                                          <p:attrName>stroke.color</p:attrName>
                                        </p:attrNameLst>
                                      </p:cBhvr>
                                      <p:by>
                                        <p:hsl h="0" s="-12549" l="-25098"/>
                                      </p:by>
                                    </p:animClr>
                                    <p:set>
                                      <p:cBhvr>
                                        <p:cTn id="103" dur="500" fill="hold"/>
                                        <p:tgtEl>
                                          <p:spTgt spid="6"/>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bldLst>
      <p:bldP spid="24" grpId="0"/>
      <p:bldP spid="5" grpId="0" bldLvl="0" animBg="1"/>
      <p:bldP spid="5" grpId="1" bldLvl="0" animBg="1"/>
      <p:bldP spid="5" grpId="2" bldLvl="0" animBg="1"/>
      <p:bldP spid="5" grpId="3" bldLvl="0" animBg="1"/>
      <p:bldP spid="5" grpId="4" bldLvl="0" animBg="1"/>
      <p:bldP spid="6" grpId="0"/>
      <p:bldP spid="6" grpId="1"/>
      <p:bldP spid="6" grpId="2"/>
      <p:bldP spid="6" grpId="3"/>
      <p:bldP spid="6" grpId="4"/>
      <p:bldP spid="6" grpId="5"/>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A108B-76FE-80B8-7621-B139F10C63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cxnSp>
        <p:nvCxnSpPr>
          <p:cNvPr id="21" name="Straight Connector 20"/>
          <p:cNvCxnSpPr/>
          <p:nvPr/>
        </p:nvCxnSpPr>
        <p:spPr>
          <a:xfrm>
            <a:off x="-10905" y="239334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69031" y="1535293"/>
            <a:ext cx="10872190" cy="17296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57934" y="1565859"/>
            <a:ext cx="10054318" cy="2062103"/>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srgbClr val="FFFFFF"/>
                </a:solidFill>
                <a:effectLst/>
                <a:uLnTx/>
                <a:uFillTx/>
                <a:latin typeface="+mj-lt"/>
              </a:rPr>
              <a:t>Câu</a:t>
            </a:r>
            <a:r>
              <a:rPr kumimoji="0" lang="en-US" sz="3200" b="1" i="0" u="none" strike="noStrike" kern="1200" cap="none" spc="0" normalizeH="0" baseline="0" noProof="0" dirty="0">
                <a:ln>
                  <a:noFill/>
                </a:ln>
                <a:solidFill>
                  <a:srgbClr val="FFFFFF"/>
                </a:solidFill>
                <a:effectLst/>
                <a:uLnTx/>
                <a:uFillTx/>
                <a:latin typeface="+mj-lt"/>
              </a:rPr>
              <a:t> </a:t>
            </a:r>
            <a:r>
              <a:rPr kumimoji="0" lang="en-US" sz="3200" b="1" i="0" u="none" strike="noStrike" kern="1200" cap="none" spc="0" normalizeH="0" baseline="0" noProof="0" err="1">
                <a:ln>
                  <a:noFill/>
                </a:ln>
                <a:solidFill>
                  <a:srgbClr val="FFFFFF"/>
                </a:solidFill>
                <a:effectLst/>
                <a:uLnTx/>
                <a:uFillTx/>
                <a:latin typeface="+mj-lt"/>
              </a:rPr>
              <a:t>hỏi</a:t>
            </a:r>
            <a:r>
              <a:rPr kumimoji="0" lang="en-US" sz="3200" b="1" i="0" u="none" strike="noStrike" kern="1200" cap="none" spc="0" normalizeH="0" baseline="0" noProof="0">
                <a:ln>
                  <a:noFill/>
                </a:ln>
                <a:solidFill>
                  <a:srgbClr val="FFFFFF"/>
                </a:solidFill>
                <a:effectLst/>
                <a:uLnTx/>
                <a:uFillTx/>
                <a:latin typeface="+mj-lt"/>
              </a:rPr>
              <a:t> 10 :</a:t>
            </a:r>
            <a:r>
              <a:rPr kumimoji="0" lang="vi-VN" sz="3200" b="1" i="0" u="none" strike="noStrike" kern="1200" cap="none" spc="0" normalizeH="0" baseline="0" noProof="0">
                <a:ln>
                  <a:noFill/>
                </a:ln>
                <a:solidFill>
                  <a:srgbClr val="FFFFFF"/>
                </a:solidFill>
                <a:effectLst/>
                <a:uLnTx/>
                <a:uFillTx/>
                <a:latin typeface="+mj-lt"/>
              </a:rPr>
              <a:t> </a:t>
            </a:r>
            <a:r>
              <a:rPr lang="en-US" altLang="en-US" sz="3200" b="1">
                <a:solidFill>
                  <a:srgbClr val="FFFFFF"/>
                </a:solidFill>
                <a:latin typeface="+mj-lt"/>
                <a:cs typeface="Times New Roman" panose="02020603050405020304" pitchFamily="18" charset="0"/>
              </a:rPr>
              <a:t>Kể tối thiểu 3 thiết bị điện có đặc điểm: Phát sáng nhiều, phát nhiệt ít; Phát sáng ít phát nhiệt nhiều; vừa phát sáng vừa phát nhiệt</a:t>
            </a:r>
          </a:p>
          <a:p>
            <a:pPr algn="ctr">
              <a:defRPr/>
            </a:pPr>
            <a:endParaRPr lang="en-US" sz="3200" b="1" dirty="0">
              <a:solidFill>
                <a:srgbClr val="FFFFFF"/>
              </a:solidFill>
              <a:latin typeface="+mj-lt"/>
            </a:endParaRPr>
          </a:p>
        </p:txBody>
      </p:sp>
      <p:sp>
        <p:nvSpPr>
          <p:cNvPr id="15" name="bang a"/>
          <p:cNvSpPr/>
          <p:nvPr/>
        </p:nvSpPr>
        <p:spPr>
          <a:xfrm flipH="1">
            <a:off x="2870372" y="5163255"/>
            <a:ext cx="6619681" cy="12083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FFF0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3205815" y="5228800"/>
            <a:ext cx="6115813" cy="1200329"/>
          </a:xfrm>
          <a:prstGeom prst="rect">
            <a:avLst/>
          </a:prstGeom>
          <a:noFill/>
        </p:spPr>
        <p:txBody>
          <a:bodyPr wrap="square" rtlCol="0">
            <a:spAutoFit/>
          </a:bodyPr>
          <a:lstStyle/>
          <a:p>
            <a:pPr algn="ctr">
              <a:buClr>
                <a:prstClr val="white"/>
              </a:buClr>
              <a:defRPr/>
            </a:pPr>
            <a:r>
              <a:rPr lang="en-US" sz="3600" b="1">
                <a:solidFill>
                  <a:srgbClr val="002060"/>
                </a:solidFill>
                <a:latin typeface="Calibri"/>
                <a:ea typeface="Tahoma" panose="020B0604030504040204" charset="0"/>
                <a:cs typeface="Tahoma" panose="020B0604030504040204" charset="0"/>
              </a:rPr>
              <a:t>1. Bóng đèn ống; 2. Bếp điện; </a:t>
            </a:r>
          </a:p>
          <a:p>
            <a:pPr algn="ctr">
              <a:buClr>
                <a:prstClr val="white"/>
              </a:buClr>
              <a:defRPr/>
            </a:pPr>
            <a:r>
              <a:rPr lang="en-US" sz="3600" b="1">
                <a:solidFill>
                  <a:srgbClr val="002060"/>
                </a:solidFill>
                <a:latin typeface="Calibri"/>
                <a:ea typeface="Tahoma" panose="020B0604030504040204" charset="0"/>
                <a:cs typeface="Tahoma" panose="020B0604030504040204" charset="0"/>
              </a:rPr>
              <a:t>3. Đèn sấy (đèn hồng ngoại)</a:t>
            </a:r>
            <a:endParaRPr kumimoji="0" lang="en-US" sz="3600" b="1" i="0" u="none" strike="noStrike" kern="1200" cap="none" spc="0" normalizeH="0" baseline="0" noProof="0" dirty="0">
              <a:ln>
                <a:noFill/>
              </a:ln>
              <a:solidFill>
                <a:srgbClr val="002060"/>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81095" y="1732446"/>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192000" y="2327908"/>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192000" y="2884164"/>
            <a:ext cx="487363" cy="487363"/>
          </a:xfrm>
          <a:prstGeom prst="rect">
            <a:avLst/>
          </a:prstGeom>
        </p:spPr>
      </p:pic>
    </p:spTree>
    <p:extLst>
      <p:ext uri="{BB962C8B-B14F-4D97-AF65-F5344CB8AC3E}">
        <p14:creationId xmlns:p14="http://schemas.microsoft.com/office/powerpoint/2010/main" val="1652186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20218" fill="hold"/>
                                        <p:tgtEl>
                                          <p:spTgt spid="39"/>
                                        </p:tgtEl>
                                      </p:cBhvr>
                                    </p:cmd>
                                  </p:childTnLst>
                                </p:cTn>
                              </p:par>
                              <p:par>
                                <p:cTn id="53" presetID="3" presetClass="mediacall" presetSubtype="0" fill="hold" nodeType="withEffect">
                                  <p:stCondLst>
                                    <p:cond delay="0"/>
                                  </p:stCondLst>
                                  <p:childTnLst>
                                    <p:cmd type="call" cmd="stop">
                                      <p:cBhvr>
                                        <p:cTn id="54" dur="1" fill="hold"/>
                                        <p:tgtEl>
                                          <p:spTgt spid="38"/>
                                        </p:tgtEl>
                                      </p:cBhvr>
                                    </p:cmd>
                                  </p:childTnLst>
                                </p:cTn>
                              </p:par>
                              <p:par>
                                <p:cTn id="55" presetID="19" presetClass="emph" presetSubtype="0" repeatCount="4000" fill="hold" grpId="2" nodeType="withEffect">
                                  <p:stCondLst>
                                    <p:cond delay="3000"/>
                                  </p:stCondLst>
                                  <p:childTnLst>
                                    <p:animClr clrSpc="rgb" dir="cw">
                                      <p:cBhvr override="childStyle">
                                        <p:cTn id="56" dur="500" fill="hold"/>
                                        <p:tgtEl>
                                          <p:spTgt spid="15"/>
                                        </p:tgtEl>
                                        <p:attrNameLst>
                                          <p:attrName>style.color</p:attrName>
                                        </p:attrNameLst>
                                      </p:cBhvr>
                                      <p:to>
                                        <a:srgbClr val="92D050"/>
                                      </p:to>
                                    </p:animClr>
                                    <p:animClr clrSpc="rgb" dir="cw">
                                      <p:cBhvr>
                                        <p:cTn id="57" dur="500" fill="hold"/>
                                        <p:tgtEl>
                                          <p:spTgt spid="15"/>
                                        </p:tgtEl>
                                        <p:attrNameLst>
                                          <p:attrName>fillcolor</p:attrName>
                                        </p:attrNameLst>
                                      </p:cBhvr>
                                      <p:to>
                                        <a:srgbClr val="92D050"/>
                                      </p:to>
                                    </p:animClr>
                                    <p:set>
                                      <p:cBhvr>
                                        <p:cTn id="58" dur="500" fill="hold"/>
                                        <p:tgtEl>
                                          <p:spTgt spid="15"/>
                                        </p:tgtEl>
                                        <p:attrNameLst>
                                          <p:attrName>fill.type</p:attrName>
                                        </p:attrNameLst>
                                      </p:cBhvr>
                                      <p:to>
                                        <p:strVal val="solid"/>
                                      </p:to>
                                    </p:set>
                                    <p:set>
                                      <p:cBhvr>
                                        <p:cTn id="59" dur="500" fill="hold"/>
                                        <p:tgtEl>
                                          <p:spTgt spid="15"/>
                                        </p:tgtEl>
                                        <p:attrNameLst>
                                          <p:attrName>fill.on</p:attrName>
                                        </p:attrNameLst>
                                      </p:cBhvr>
                                      <p:to>
                                        <p:strVal val="true"/>
                                      </p:to>
                                    </p:set>
                                  </p:childTnLst>
                                </p:cTn>
                              </p:par>
                              <p:par>
                                <p:cTn id="60" presetID="1" presetClass="mediacall" presetSubtype="0" fill="hold" nodeType="withEffect">
                                  <p:stCondLst>
                                    <p:cond delay="3000"/>
                                  </p:stCondLst>
                                  <p:childTnLst>
                                    <p:cmd type="call" cmd="playFrom(0.0)">
                                      <p:cBhvr>
                                        <p:cTn id="61" dur="5903" fill="hold"/>
                                        <p:tgtEl>
                                          <p:spTgt spid="41"/>
                                        </p:tgtEl>
                                      </p:cBhvr>
                                    </p:cmd>
                                  </p:childTnLst>
                                </p:cTn>
                              </p:par>
                              <p:par>
                                <p:cTn id="62" presetID="3" presetClass="mediacall" presetSubtype="0" fill="hold" nodeType="withEffect">
                                  <p:stCondLst>
                                    <p:cond delay="3000"/>
                                  </p:stCondLst>
                                  <p:childTnLst>
                                    <p:cmd type="call" cmd="stop">
                                      <p:cBhvr>
                                        <p:cTn id="63" dur="1" fill="hold"/>
                                        <p:tgtEl>
                                          <p:spTgt spid="39"/>
                                        </p:tgtEl>
                                      </p:cBhvr>
                                    </p:cmd>
                                  </p:childTnLst>
                                </p:cTn>
                              </p:par>
                              <p:par>
                                <p:cTn id="64" presetID="24" presetClass="emph" presetSubtype="0" fill="hold" grpId="3" nodeType="withEffect">
                                  <p:stCondLst>
                                    <p:cond delay="3000"/>
                                  </p:stCondLst>
                                  <p:childTnLst>
                                    <p:animClr clrSpc="hsl" dir="cw">
                                      <p:cBhvr override="childStyle">
                                        <p:cTn id="65" dur="500" fill="hold"/>
                                        <p:tgtEl>
                                          <p:spTgt spid="25"/>
                                        </p:tgtEl>
                                        <p:attrNameLst>
                                          <p:attrName>style.color</p:attrName>
                                        </p:attrNameLst>
                                      </p:cBhvr>
                                      <p:by>
                                        <p:hsl h="0" s="-12549" l="-25098"/>
                                      </p:by>
                                    </p:animClr>
                                    <p:animClr clrSpc="hsl" dir="cw">
                                      <p:cBhvr>
                                        <p:cTn id="66" dur="500" fill="hold"/>
                                        <p:tgtEl>
                                          <p:spTgt spid="25"/>
                                        </p:tgtEl>
                                        <p:attrNameLst>
                                          <p:attrName>fillcolor</p:attrName>
                                        </p:attrNameLst>
                                      </p:cBhvr>
                                      <p:by>
                                        <p:hsl h="0" s="-12549" l="-25098"/>
                                      </p:by>
                                    </p:animClr>
                                    <p:animClr clrSpc="hsl" dir="cw">
                                      <p:cBhvr>
                                        <p:cTn id="67" dur="500" fill="hold"/>
                                        <p:tgtEl>
                                          <p:spTgt spid="25"/>
                                        </p:tgtEl>
                                        <p:attrNameLst>
                                          <p:attrName>stroke.color</p:attrName>
                                        </p:attrNameLst>
                                      </p:cBhvr>
                                      <p:by>
                                        <p:hsl h="0" s="-12549" l="-25098"/>
                                      </p:by>
                                    </p:animClr>
                                    <p:set>
                                      <p:cBhvr>
                                        <p:cTn id="68"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8"/>
                </p:tgtEl>
              </p:cMediaNode>
            </p:audio>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1" nodeType="clickEffect">
                                  <p:stCondLst>
                                    <p:cond delay="0"/>
                                  </p:stCondLst>
                                  <p:childTnLst>
                                    <p:animClr clrSpc="hsl" dir="cw">
                                      <p:cBhvr override="childStyle">
                                        <p:cTn id="74" dur="500" fill="hold"/>
                                        <p:tgtEl>
                                          <p:spTgt spid="25"/>
                                        </p:tgtEl>
                                        <p:attrNameLst>
                                          <p:attrName>style.color</p:attrName>
                                        </p:attrNameLst>
                                      </p:cBhvr>
                                      <p:by>
                                        <p:hsl h="0" s="-12549" l="-25098"/>
                                      </p:by>
                                    </p:animClr>
                                    <p:animClr clrSpc="hsl" dir="cw">
                                      <p:cBhvr>
                                        <p:cTn id="75" dur="500" fill="hold"/>
                                        <p:tgtEl>
                                          <p:spTgt spid="25"/>
                                        </p:tgtEl>
                                        <p:attrNameLst>
                                          <p:attrName>fillcolor</p:attrName>
                                        </p:attrNameLst>
                                      </p:cBhvr>
                                      <p:by>
                                        <p:hsl h="0" s="-12549" l="-25098"/>
                                      </p:by>
                                    </p:animClr>
                                    <p:animClr clrSpc="hsl" dir="cw">
                                      <p:cBhvr>
                                        <p:cTn id="76" dur="500" fill="hold"/>
                                        <p:tgtEl>
                                          <p:spTgt spid="25"/>
                                        </p:tgtEl>
                                        <p:attrNameLst>
                                          <p:attrName>stroke.color</p:attrName>
                                        </p:attrNameLst>
                                      </p:cBhvr>
                                      <p:by>
                                        <p:hsl h="0" s="-12549" l="-25098"/>
                                      </p:by>
                                    </p:animClr>
                                    <p:set>
                                      <p:cBhvr>
                                        <p:cTn id="77" dur="500" fill="hold"/>
                                        <p:tgtEl>
                                          <p:spTgt spid="25"/>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15"/>
                                        </p:tgtEl>
                                        <p:attrNameLst>
                                          <p:attrName>style.color</p:attrName>
                                        </p:attrNameLst>
                                      </p:cBhvr>
                                      <p:to>
                                        <a:srgbClr val="FFC000"/>
                                      </p:to>
                                    </p:animClr>
                                    <p:animClr clrSpc="rgb" dir="cw">
                                      <p:cBhvr>
                                        <p:cTn id="80" dur="500" fill="hold"/>
                                        <p:tgtEl>
                                          <p:spTgt spid="15"/>
                                        </p:tgtEl>
                                        <p:attrNameLst>
                                          <p:attrName>fillcolor</p:attrName>
                                        </p:attrNameLst>
                                      </p:cBhvr>
                                      <p:to>
                                        <a:srgbClr val="FFC00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repeatCount="4000" fill="hold" grpId="1"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7732" fill="hold"/>
                                        <p:tgtEl>
                                          <p:spTgt spid="40"/>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24" presetClass="emph" presetSubtype="0" fill="hold" grpId="2"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01" fill="hold" display="0">
                  <p:stCondLst>
                    <p:cond delay="indefinite"/>
                  </p:stCondLst>
                  <p:endCondLst>
                    <p:cond evt="onStopAudio" delay="0">
                      <p:tgtEl>
                        <p:sldTgt/>
                      </p:tgtEl>
                    </p:cond>
                  </p:endCondLst>
                </p:cTn>
                <p:tgtEl>
                  <p:spTgt spid="39"/>
                </p:tgtEl>
              </p:cMediaNode>
            </p:audio>
            <p:audio>
              <p:cMediaNode vol="80000">
                <p:cTn id="102" fill="hold" display="0">
                  <p:stCondLst>
                    <p:cond delay="indefinite"/>
                  </p:stCondLst>
                  <p:endCondLst>
                    <p:cond evt="onStopAudio" delay="0">
                      <p:tgtEl>
                        <p:sldTgt/>
                      </p:tgtEl>
                    </p:cond>
                  </p:endCondLst>
                </p:cTn>
                <p:tgtEl>
                  <p:spTgt spid="40"/>
                </p:tgtEl>
              </p:cMediaNode>
            </p:audio>
            <p:audio>
              <p:cMediaNode vol="80000">
                <p:cTn id="103"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25" grpId="0"/>
      <p:bldP spid="25" grpId="1"/>
      <p:bldP spid="25" grpId="2"/>
      <p:bldP spid="25" grpId="3"/>
      <p:bldP spid="25" grpId="4"/>
      <p:bldP spid="25" grpId="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3425748" y="1957260"/>
            <a:ext cx="5290647" cy="1271683"/>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4"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6"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18147">
            <a:off x="500630" y="-46473"/>
            <a:ext cx="3430440" cy="3518500"/>
          </a:xfrm>
          <a:prstGeom prst="rect">
            <a:avLst/>
          </a:prstGeom>
        </p:spPr>
      </p:pic>
      <p:sp>
        <p:nvSpPr>
          <p:cNvPr id="8" name="文本框 19">
            <a:extLst>
              <a:ext uri="{FF2B5EF4-FFF2-40B4-BE49-F238E27FC236}">
                <a16:creationId xmlns:a16="http://schemas.microsoft.com/office/drawing/2014/main" id="{5C4DA302-DF39-9967-673C-6B34C39EE60A}"/>
              </a:ext>
            </a:extLst>
          </p:cNvPr>
          <p:cNvSpPr txBox="1"/>
          <p:nvPr/>
        </p:nvSpPr>
        <p:spPr>
          <a:xfrm>
            <a:off x="4489948" y="2177667"/>
            <a:ext cx="3466013" cy="830868"/>
          </a:xfrm>
          <a:prstGeom prst="rect">
            <a:avLst/>
          </a:prstGeom>
          <a:noFill/>
        </p:spPr>
        <p:txBody>
          <a:bodyPr wrap="none" rtlCol="0">
            <a:spAutoFit/>
          </a:bodyPr>
          <a:lstStyle/>
          <a:p>
            <a:pPr algn="ctr"/>
            <a:r>
              <a:rPr lang="en-US" altLang="zh-CN" sz="4799" b="1">
                <a:solidFill>
                  <a:srgbClr val="FF0000"/>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799"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7">
            <a:extLst>
              <a:ext uri="{FF2B5EF4-FFF2-40B4-BE49-F238E27FC236}">
                <a16:creationId xmlns:a16="http://schemas.microsoft.com/office/drawing/2014/main" id="{1205DC49-67C3-DFE9-B793-7F1F06BFC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032" y="425088"/>
            <a:ext cx="1961136" cy="2367152"/>
          </a:xfrm>
          <a:prstGeom prst="rect">
            <a:avLst/>
          </a:prstGeom>
        </p:spPr>
      </p:pic>
      <p:pic>
        <p:nvPicPr>
          <p:cNvPr id="11" name="图片 13">
            <a:extLst>
              <a:ext uri="{FF2B5EF4-FFF2-40B4-BE49-F238E27FC236}">
                <a16:creationId xmlns:a16="http://schemas.microsoft.com/office/drawing/2014/main" id="{CD3405C7-FF14-89CD-FC33-D53896C73B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030092" y="2859198"/>
            <a:ext cx="2335340" cy="2242983"/>
          </a:xfrm>
          <a:prstGeom prst="rect">
            <a:avLst/>
          </a:prstGeom>
        </p:spPr>
      </p:pic>
      <p:pic>
        <p:nvPicPr>
          <p:cNvPr id="12" name="图片 34">
            <a:extLst>
              <a:ext uri="{FF2B5EF4-FFF2-40B4-BE49-F238E27FC236}">
                <a16:creationId xmlns:a16="http://schemas.microsoft.com/office/drawing/2014/main" id="{5CEFF3FD-F20F-5AB1-CE96-3F6021BC2A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6751" y="3980690"/>
            <a:ext cx="3346543" cy="2281735"/>
          </a:xfrm>
          <a:prstGeom prst="rect">
            <a:avLst/>
          </a:prstGeom>
        </p:spPr>
      </p:pic>
      <p:sp>
        <p:nvSpPr>
          <p:cNvPr id="13" name="MH_Number_1">
            <a:extLst>
              <a:ext uri="{FF2B5EF4-FFF2-40B4-BE49-F238E27FC236}">
                <a16:creationId xmlns:a16="http://schemas.microsoft.com/office/drawing/2014/main" id="{BF4D0157-7CAF-665A-1499-1A2009283FD2}"/>
              </a:ext>
            </a:extLst>
          </p:cNvPr>
          <p:cNvSpPr/>
          <p:nvPr>
            <p:custDataLst>
              <p:tags r:id="rId2"/>
            </p:custDataLst>
          </p:nvPr>
        </p:nvSpPr>
        <p:spPr>
          <a:xfrm>
            <a:off x="778064" y="4609279"/>
            <a:ext cx="2025073" cy="2033547"/>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14" name="图片 22">
            <a:extLst>
              <a:ext uri="{FF2B5EF4-FFF2-40B4-BE49-F238E27FC236}">
                <a16:creationId xmlns:a16="http://schemas.microsoft.com/office/drawing/2014/main" id="{496C5FB9-63C3-7DFD-D784-9C693A1B2A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82444">
            <a:off x="7331443" y="850762"/>
            <a:ext cx="1504411" cy="2149157"/>
          </a:xfrm>
          <a:prstGeom prst="rect">
            <a:avLst/>
          </a:prstGeom>
        </p:spPr>
      </p:pic>
    </p:spTree>
    <p:custDataLst>
      <p:tags r:id="rId1"/>
    </p:custDataLst>
    <p:extLst>
      <p:ext uri="{BB962C8B-B14F-4D97-AF65-F5344CB8AC3E}">
        <p14:creationId xmlns:p14="http://schemas.microsoft.com/office/powerpoint/2010/main" val="90963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6667">
                                          <p:cBhvr additive="base">
                                            <p:cTn id="7" dur="750" fill="hold"/>
                                            <p:tgtEl>
                                              <p:spTgt spid="10"/>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46667">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14:bounceEnd="46667">
                                          <p:cBhvr additive="base">
                                            <p:cTn id="11"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750"/>
                                </p:stCondLst>
                                <p:childTnLst>
                                  <p:par>
                                    <p:cTn id="26" presetID="2" presetClass="entr" presetSubtype="1" fill="hold" nodeType="after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750"/>
                                </p:stCondLst>
                                <p:childTnLst>
                                  <p:par>
                                    <p:cTn id="26" presetID="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a:extLst>
              <a:ext uri="{FF2B5EF4-FFF2-40B4-BE49-F238E27FC236}">
                <a16:creationId xmlns:a16="http://schemas.microsoft.com/office/drawing/2014/main" id="{B723095D-729D-467C-BD4A-29D19A585A47}"/>
              </a:ext>
            </a:extLst>
          </p:cNvPr>
          <p:cNvPicPr>
            <a:picLocks noChangeAspect="1"/>
          </p:cNvPicPr>
          <p:nvPr/>
        </p:nvPicPr>
        <p:blipFill>
          <a:blip r:embed="rId2"/>
          <a:stretch>
            <a:fillRect/>
          </a:stretch>
        </p:blipFill>
        <p:spPr>
          <a:xfrm>
            <a:off x="5464620" y="-1556820"/>
            <a:ext cx="1475238" cy="10345325"/>
          </a:xfrm>
          <a:prstGeom prst="rect">
            <a:avLst/>
          </a:prstGeom>
        </p:spPr>
      </p:pic>
      <p:grpSp>
        <p:nvGrpSpPr>
          <p:cNvPr id="29" name="Nhóm 28">
            <a:extLst>
              <a:ext uri="{FF2B5EF4-FFF2-40B4-BE49-F238E27FC236}">
                <a16:creationId xmlns:a16="http://schemas.microsoft.com/office/drawing/2014/main" id="{CB6B1F0A-DE5B-41FE-BA76-42FCC28E2DB2}"/>
              </a:ext>
            </a:extLst>
          </p:cNvPr>
          <p:cNvGrpSpPr/>
          <p:nvPr/>
        </p:nvGrpSpPr>
        <p:grpSpPr>
          <a:xfrm>
            <a:off x="5464620" y="359114"/>
            <a:ext cx="6979697" cy="1879179"/>
            <a:chOff x="5495820" y="951429"/>
            <a:chExt cx="6979697" cy="1879179"/>
          </a:xfrm>
        </p:grpSpPr>
        <p:grpSp>
          <p:nvGrpSpPr>
            <p:cNvPr id="11" name="Nhóm 10">
              <a:extLst>
                <a:ext uri="{FF2B5EF4-FFF2-40B4-BE49-F238E27FC236}">
                  <a16:creationId xmlns:a16="http://schemas.microsoft.com/office/drawing/2014/main" id="{EB9A88C3-C4F3-4215-A51A-8BDD8D415629}"/>
                </a:ext>
              </a:extLst>
            </p:cNvPr>
            <p:cNvGrpSpPr/>
            <p:nvPr/>
          </p:nvGrpSpPr>
          <p:grpSpPr>
            <a:xfrm>
              <a:off x="5495820" y="951429"/>
              <a:ext cx="6979697" cy="1879179"/>
              <a:chOff x="5489437" y="1671145"/>
              <a:chExt cx="6979697" cy="1460794"/>
            </a:xfrm>
          </p:grpSpPr>
          <p:pic>
            <p:nvPicPr>
              <p:cNvPr id="10" name="Hình ảnh 9">
                <a:extLst>
                  <a:ext uri="{FF2B5EF4-FFF2-40B4-BE49-F238E27FC236}">
                    <a16:creationId xmlns:a16="http://schemas.microsoft.com/office/drawing/2014/main" id="{AE79B5CA-5442-43F4-AC8E-BDD32392F078}"/>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8" name="Hình tự do: Hình 7">
                <a:extLst>
                  <a:ext uri="{FF2B5EF4-FFF2-40B4-BE49-F238E27FC236}">
                    <a16:creationId xmlns:a16="http://schemas.microsoft.com/office/drawing/2014/main" id="{2BC6DFF8-5663-44AC-8952-6FCEC7A44C0E}"/>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3200" b="1" dirty="0">
                    <a:solidFill>
                      <a:schemeClr val="bg1"/>
                    </a:solidFill>
                    <a:latin typeface="Arial" panose="020B0604020202020204" pitchFamily="34" charset="0"/>
                    <a:cs typeface="Arial" panose="020B0604020202020204" pitchFamily="34" charset="0"/>
                  </a:rPr>
                  <a:t>TÁC DỤNG NHIỆT</a:t>
                </a:r>
                <a:endParaRPr lang="en-BZ" sz="3200" b="1" dirty="0">
                  <a:solidFill>
                    <a:schemeClr val="bg1"/>
                  </a:solidFill>
                  <a:latin typeface="Arial" panose="020B0604020202020204" pitchFamily="34" charset="0"/>
                  <a:cs typeface="Arial" panose="020B0604020202020204" pitchFamily="34" charset="0"/>
                </a:endParaRPr>
              </a:p>
            </p:txBody>
          </p:sp>
        </p:grpSp>
        <p:pic>
          <p:nvPicPr>
            <p:cNvPr id="24" name="Hình ảnh 23">
              <a:extLst>
                <a:ext uri="{FF2B5EF4-FFF2-40B4-BE49-F238E27FC236}">
                  <a16:creationId xmlns:a16="http://schemas.microsoft.com/office/drawing/2014/main" id="{0538EEEE-281F-40AB-B52A-AB78C87C8C9E}"/>
                </a:ext>
              </a:extLst>
            </p:cNvPr>
            <p:cNvPicPr>
              <a:picLocks/>
            </p:cNvPicPr>
            <p:nvPr/>
          </p:nvPicPr>
          <p:blipFill>
            <a:blip r:embed="rId4"/>
            <a:stretch>
              <a:fillRect/>
            </a:stretch>
          </p:blipFill>
          <p:spPr>
            <a:xfrm>
              <a:off x="5740028" y="1237572"/>
              <a:ext cx="694789" cy="652202"/>
            </a:xfrm>
            <a:prstGeom prst="rect">
              <a:avLst/>
            </a:prstGeom>
            <a:solidFill>
              <a:schemeClr val="accent6"/>
            </a:solidFill>
          </p:spPr>
        </p:pic>
      </p:grpSp>
      <p:grpSp>
        <p:nvGrpSpPr>
          <p:cNvPr id="30" name="Nhóm 29">
            <a:extLst>
              <a:ext uri="{FF2B5EF4-FFF2-40B4-BE49-F238E27FC236}">
                <a16:creationId xmlns:a16="http://schemas.microsoft.com/office/drawing/2014/main" id="{FD485AAF-8055-4CD4-B8E7-DAFE3CC9A476}"/>
              </a:ext>
            </a:extLst>
          </p:cNvPr>
          <p:cNvGrpSpPr/>
          <p:nvPr/>
        </p:nvGrpSpPr>
        <p:grpSpPr>
          <a:xfrm>
            <a:off x="-264925" y="1783803"/>
            <a:ext cx="6913463" cy="1879181"/>
            <a:chOff x="-274714" y="2191774"/>
            <a:chExt cx="6913463" cy="1879181"/>
          </a:xfrm>
        </p:grpSpPr>
        <p:grpSp>
          <p:nvGrpSpPr>
            <p:cNvPr id="12" name="Nhóm 11">
              <a:extLst>
                <a:ext uri="{FF2B5EF4-FFF2-40B4-BE49-F238E27FC236}">
                  <a16:creationId xmlns:a16="http://schemas.microsoft.com/office/drawing/2014/main" id="{24BDE641-6E06-424F-97B0-E01E2AEFFAA7}"/>
                </a:ext>
              </a:extLst>
            </p:cNvPr>
            <p:cNvGrpSpPr/>
            <p:nvPr/>
          </p:nvGrpSpPr>
          <p:grpSpPr>
            <a:xfrm flipH="1">
              <a:off x="-274714" y="2191774"/>
              <a:ext cx="6913463" cy="1879181"/>
              <a:chOff x="5555671" y="1671144"/>
              <a:chExt cx="6913463" cy="1460795"/>
            </a:xfrm>
          </p:grpSpPr>
          <p:pic>
            <p:nvPicPr>
              <p:cNvPr id="13"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14" name="Hình tự do: Hình 13">
                <a:extLst>
                  <a:ext uri="{FF2B5EF4-FFF2-40B4-BE49-F238E27FC236}">
                    <a16:creationId xmlns:a16="http://schemas.microsoft.com/office/drawing/2014/main" id="{8A8EE740-56A8-4246-AD3F-0779C4602A4B}"/>
                  </a:ext>
                </a:extLst>
              </p:cNvPr>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2000" b="1" dirty="0">
                  <a:solidFill>
                    <a:schemeClr val="tx1"/>
                  </a:solidFill>
                </a:endParaRPr>
              </a:p>
            </p:txBody>
          </p:sp>
        </p:grpSp>
        <p:pic>
          <p:nvPicPr>
            <p:cNvPr id="25" name="Hình ảnh 24">
              <a:extLst>
                <a:ext uri="{FF2B5EF4-FFF2-40B4-BE49-F238E27FC236}">
                  <a16:creationId xmlns:a16="http://schemas.microsoft.com/office/drawing/2014/main" id="{48251DC4-0102-4AA5-9A62-0EEFDC506328}"/>
                </a:ext>
              </a:extLst>
            </p:cNvPr>
            <p:cNvPicPr>
              <a:picLocks/>
            </p:cNvPicPr>
            <p:nvPr/>
          </p:nvPicPr>
          <p:blipFill>
            <a:blip r:embed="rId5"/>
            <a:stretch>
              <a:fillRect/>
            </a:stretch>
          </p:blipFill>
          <p:spPr>
            <a:xfrm>
              <a:off x="5740045" y="2489463"/>
              <a:ext cx="694790" cy="678449"/>
            </a:xfrm>
            <a:prstGeom prst="rect">
              <a:avLst/>
            </a:prstGeom>
            <a:solidFill>
              <a:schemeClr val="accent2">
                <a:lumMod val="75000"/>
              </a:schemeClr>
            </a:solidFill>
          </p:spPr>
        </p:pic>
      </p:grpSp>
      <p:grpSp>
        <p:nvGrpSpPr>
          <p:cNvPr id="18" name="Nhóm 29">
            <a:extLst>
              <a:ext uri="{FF2B5EF4-FFF2-40B4-BE49-F238E27FC236}">
                <a16:creationId xmlns:a16="http://schemas.microsoft.com/office/drawing/2014/main" id="{FD485AAF-8055-4CD4-B8E7-DAFE3CC9A476}"/>
              </a:ext>
            </a:extLst>
          </p:cNvPr>
          <p:cNvGrpSpPr/>
          <p:nvPr/>
        </p:nvGrpSpPr>
        <p:grpSpPr>
          <a:xfrm>
            <a:off x="-264924" y="4641098"/>
            <a:ext cx="6913463" cy="1759221"/>
            <a:chOff x="-274714" y="2311735"/>
            <a:chExt cx="6913463" cy="1759221"/>
          </a:xfrm>
        </p:grpSpPr>
        <p:grpSp>
          <p:nvGrpSpPr>
            <p:cNvPr id="19" name="Nhóm 11">
              <a:extLst>
                <a:ext uri="{FF2B5EF4-FFF2-40B4-BE49-F238E27FC236}">
                  <a16:creationId xmlns:a16="http://schemas.microsoft.com/office/drawing/2014/main" id="{24BDE641-6E06-424F-97B0-E01E2AEFFAA7}"/>
                </a:ext>
              </a:extLst>
            </p:cNvPr>
            <p:cNvGrpSpPr/>
            <p:nvPr/>
          </p:nvGrpSpPr>
          <p:grpSpPr>
            <a:xfrm flipH="1">
              <a:off x="-274714" y="2311735"/>
              <a:ext cx="6913463" cy="1759221"/>
              <a:chOff x="5555671" y="1764396"/>
              <a:chExt cx="6913463" cy="1367543"/>
            </a:xfrm>
          </p:grpSpPr>
          <p:pic>
            <p:nvPicPr>
              <p:cNvPr id="22"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23" name="Hình tự do: Hình 13">
                <a:extLst>
                  <a:ext uri="{FF2B5EF4-FFF2-40B4-BE49-F238E27FC236}">
                    <a16:creationId xmlns:a16="http://schemas.microsoft.com/office/drawing/2014/main" id="{8A8EE740-56A8-4246-AD3F-0779C4602A4B}"/>
                  </a:ext>
                </a:extLst>
              </p:cNvPr>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66006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3200" b="1" dirty="0">
                    <a:latin typeface="Arial" panose="020B0604020202020204" pitchFamily="34" charset="0"/>
                    <a:cs typeface="Arial" panose="020B0604020202020204" pitchFamily="34" charset="0"/>
                  </a:rPr>
                  <a:t>TÁC DỤNG SINH LÍ</a:t>
                </a:r>
                <a:endParaRPr lang="en-BZ" sz="3200" b="1" dirty="0">
                  <a:latin typeface="Arial" panose="020B0604020202020204" pitchFamily="34" charset="0"/>
                  <a:cs typeface="Arial" panose="020B0604020202020204" pitchFamily="34" charset="0"/>
                </a:endParaRPr>
              </a:p>
            </p:txBody>
          </p:sp>
        </p:grpSp>
        <p:pic>
          <p:nvPicPr>
            <p:cNvPr id="20" name="Hình ảnh 24">
              <a:extLst>
                <a:ext uri="{FF2B5EF4-FFF2-40B4-BE49-F238E27FC236}">
                  <a16:creationId xmlns:a16="http://schemas.microsoft.com/office/drawing/2014/main" id="{48251DC4-0102-4AA5-9A62-0EEFDC506328}"/>
                </a:ext>
              </a:extLst>
            </p:cNvPr>
            <p:cNvPicPr>
              <a:picLocks/>
            </p:cNvPicPr>
            <p:nvPr/>
          </p:nvPicPr>
          <p:blipFill rotWithShape="1">
            <a:blip r:embed="rId5"/>
            <a:srcRect l="5261" t="1982" r="-5841" b="-1982"/>
            <a:stretch/>
          </p:blipFill>
          <p:spPr>
            <a:xfrm>
              <a:off x="5708071" y="2588210"/>
              <a:ext cx="694790" cy="678449"/>
            </a:xfrm>
            <a:prstGeom prst="rect">
              <a:avLst/>
            </a:prstGeom>
            <a:solidFill>
              <a:schemeClr val="accent2">
                <a:lumMod val="75000"/>
              </a:schemeClr>
            </a:solidFill>
          </p:spPr>
        </p:pic>
      </p:grpSp>
      <p:grpSp>
        <p:nvGrpSpPr>
          <p:cNvPr id="26" name="Nhóm 30">
            <a:extLst>
              <a:ext uri="{FF2B5EF4-FFF2-40B4-BE49-F238E27FC236}">
                <a16:creationId xmlns:a16="http://schemas.microsoft.com/office/drawing/2014/main" id="{C6FA70A0-C5B8-4087-9AEA-21E15CEBD1DD}"/>
              </a:ext>
            </a:extLst>
          </p:cNvPr>
          <p:cNvGrpSpPr/>
          <p:nvPr/>
        </p:nvGrpSpPr>
        <p:grpSpPr>
          <a:xfrm>
            <a:off x="5552155" y="3230243"/>
            <a:ext cx="6366232" cy="1199109"/>
            <a:chOff x="5602056" y="4045062"/>
            <a:chExt cx="6366232" cy="1199109"/>
          </a:xfrm>
          <a:solidFill>
            <a:srgbClr val="006600"/>
          </a:solidFill>
        </p:grpSpPr>
        <p:sp>
          <p:nvSpPr>
            <p:cNvPr id="32" name="Hình tự do: Hình 19">
              <a:extLst>
                <a:ext uri="{FF2B5EF4-FFF2-40B4-BE49-F238E27FC236}">
                  <a16:creationId xmlns:a16="http://schemas.microsoft.com/office/drawing/2014/main" id="{4C4C14AA-97D8-41C2-8055-149E097AF20B}"/>
                </a:ext>
              </a:extLst>
            </p:cNvPr>
            <p:cNvSpPr/>
            <p:nvPr/>
          </p:nvSpPr>
          <p:spPr>
            <a:xfrm>
              <a:off x="5602056" y="4045062"/>
              <a:ext cx="6366232" cy="119910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TÁC </a:t>
              </a:r>
              <a:r>
                <a:rPr lang="en-US" sz="3200" b="1">
                  <a:solidFill>
                    <a:schemeClr val="bg1"/>
                  </a:solidFill>
                </a:rPr>
                <a:t>DỤNG TỪ</a:t>
              </a:r>
              <a:endParaRPr lang="en-BZ" sz="3200" b="1" dirty="0">
                <a:solidFill>
                  <a:schemeClr val="bg1"/>
                </a:solidFill>
              </a:endParaRPr>
            </a:p>
          </p:txBody>
        </p:sp>
        <p:pic>
          <p:nvPicPr>
            <p:cNvPr id="28" name="Hình ảnh 25">
              <a:extLst>
                <a:ext uri="{FF2B5EF4-FFF2-40B4-BE49-F238E27FC236}">
                  <a16:creationId xmlns:a16="http://schemas.microsoft.com/office/drawing/2014/main" id="{97346B12-CDAD-47DC-B2E7-E20F8DF1493B}"/>
                </a:ext>
              </a:extLst>
            </p:cNvPr>
            <p:cNvPicPr>
              <a:picLocks/>
            </p:cNvPicPr>
            <p:nvPr/>
          </p:nvPicPr>
          <p:blipFill>
            <a:blip r:embed="rId6"/>
            <a:stretch>
              <a:fillRect/>
            </a:stretch>
          </p:blipFill>
          <p:spPr>
            <a:xfrm>
              <a:off x="5760819" y="4342510"/>
              <a:ext cx="694807" cy="709177"/>
            </a:xfrm>
            <a:prstGeom prst="rect">
              <a:avLst/>
            </a:prstGeom>
            <a:grpFill/>
          </p:spPr>
        </p:pic>
      </p:grpSp>
      <p:sp>
        <p:nvSpPr>
          <p:cNvPr id="4" name="Rectangle 3"/>
          <p:cNvSpPr/>
          <p:nvPr/>
        </p:nvSpPr>
        <p:spPr>
          <a:xfrm>
            <a:off x="5768080" y="491757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solidFill>
                  <a:schemeClr val="bg2">
                    <a:lumMod val="75000"/>
                  </a:schemeClr>
                </a:solidFill>
              </a:rPr>
              <a:t>4</a:t>
            </a:r>
          </a:p>
        </p:txBody>
      </p:sp>
      <p:sp>
        <p:nvSpPr>
          <p:cNvPr id="2" name="Rectangle 1"/>
          <p:cNvSpPr/>
          <p:nvPr/>
        </p:nvSpPr>
        <p:spPr>
          <a:xfrm>
            <a:off x="-367176" y="2053627"/>
            <a:ext cx="5971507" cy="584775"/>
          </a:xfrm>
          <a:prstGeom prst="rect">
            <a:avLst/>
          </a:prstGeom>
        </p:spPr>
        <p:txBody>
          <a:bodyPr wrap="none">
            <a:spAutoFit/>
          </a:bodyPr>
          <a:lstStyle/>
          <a:p>
            <a:pPr marL="1079500" algn="just"/>
            <a:r>
              <a:rPr lang="en-US" sz="3200" b="1" dirty="0">
                <a:solidFill>
                  <a:srgbClr val="FFFF00"/>
                </a:solidFill>
                <a:latin typeface="Arial" panose="020B0604020202020204" pitchFamily="34" charset="0"/>
                <a:cs typeface="Arial" panose="020B0604020202020204" pitchFamily="34" charset="0"/>
              </a:rPr>
              <a:t>TÁC DỤNG PHÁT SÁNG</a:t>
            </a:r>
            <a:endParaRPr lang="en-BZ"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536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50+ hình nền powerpoint cho trẻ mầm mon đẹp, dễ thương - Trường THCS Đồng  Phú">
            <a:extLst>
              <a:ext uri="{FF2B5EF4-FFF2-40B4-BE49-F238E27FC236}">
                <a16:creationId xmlns:a16="http://schemas.microsoft.com/office/drawing/2014/main" id="{65D4EFD4-164C-05F5-E890-BEA46F5D56CC}"/>
              </a:ext>
            </a:extLst>
          </p:cNvPr>
          <p:cNvPicPr>
            <a:picLocks noChangeAspect="1" noChangeArrowheads="1"/>
          </p:cNvPicPr>
          <p:nvPr/>
        </p:nvPicPr>
        <p:blipFill>
          <a:blip r:embed="rId3"/>
          <a:srcRect/>
          <a:stretch>
            <a:fillRect/>
          </a:stretch>
        </p:blipFill>
        <p:spPr bwMode="auto">
          <a:xfrm>
            <a:off x="0" y="-1"/>
            <a:ext cx="12192000" cy="6858000"/>
          </a:xfrm>
          <a:prstGeom prst="rect">
            <a:avLst/>
          </a:prstGeom>
          <a:noFill/>
        </p:spPr>
      </p:pic>
      <p:sp>
        <p:nvSpPr>
          <p:cNvPr id="3" name="!!3">
            <a:extLst>
              <a:ext uri="{FF2B5EF4-FFF2-40B4-BE49-F238E27FC236}">
                <a16:creationId xmlns:a16="http://schemas.microsoft.com/office/drawing/2014/main" id="{41B79E1E-1585-A346-2EFB-AD062C249997}"/>
              </a:ext>
            </a:extLst>
          </p:cNvPr>
          <p:cNvSpPr txBox="1"/>
          <p:nvPr/>
        </p:nvSpPr>
        <p:spPr>
          <a:xfrm>
            <a:off x="2057400" y="2817779"/>
            <a:ext cx="8686800" cy="2158604"/>
          </a:xfrm>
          <a:prstGeom prst="rect">
            <a:avLst/>
          </a:prstGeom>
          <a:noFill/>
        </p:spPr>
        <p:txBody>
          <a:bodyPr wrap="square" rtlCol="0">
            <a:spAutoFit/>
          </a:bodyPr>
          <a:lstStyle/>
          <a:p>
            <a:pPr algn="ctr">
              <a:lnSpc>
                <a:spcPct val="115000"/>
              </a:lnSpc>
              <a:spcAft>
                <a:spcPts val="600"/>
              </a:spcAft>
            </a:pPr>
            <a:r>
              <a:rPr lang="pt-BR" sz="4000" b="1">
                <a:solidFill>
                  <a:srgbClr val="0000FF"/>
                </a:solidFill>
                <a:latin typeface="Times New Roman" panose="02020603050405020304" pitchFamily="18" charset="0"/>
                <a:ea typeface="DengXian" panose="02010600030101010101" pitchFamily="2" charset="-122"/>
                <a:cs typeface="Times New Roman" panose="02020603050405020304" pitchFamily="18" charset="0"/>
              </a:rPr>
              <a:t>T</a:t>
            </a:r>
            <a:r>
              <a:rPr lang="pt-BR" sz="4000" b="1">
                <a:solidFill>
                  <a:srgbClr val="0000FF"/>
                </a:solidFill>
                <a:effectLst/>
                <a:latin typeface="Times New Roman" panose="02020603050405020304" pitchFamily="18" charset="0"/>
                <a:ea typeface="DengXian" panose="02010600030101010101" pitchFamily="2" charset="-122"/>
                <a:cs typeface="Times New Roman" panose="02020603050405020304" pitchFamily="18" charset="0"/>
              </a:rPr>
              <a:t>ìm hiểu về tác dụng sinh lí của dòng điện xoay chiều và dòng điện một chiều trong y học.</a:t>
            </a:r>
            <a:endParaRPr lang="en-US" sz="4000" b="1">
              <a:solidFill>
                <a:srgbClr val="0000FF"/>
              </a:solidFill>
              <a:effectLst/>
              <a:latin typeface="Arial" panose="020B0604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3764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92B525B5-A6CE-B49F-9378-8F874D3EF35A}"/>
              </a:ext>
            </a:extLst>
          </p:cNvPr>
          <p:cNvSpPr txBox="1">
            <a:spLocks noChangeArrowheads="1"/>
          </p:cNvSpPr>
          <p:nvPr/>
        </p:nvSpPr>
        <p:spPr bwMode="auto">
          <a:xfrm>
            <a:off x="4145455" y="1608796"/>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a:latin typeface="Arial" panose="020B0604020202020204" pitchFamily="34" charset="0"/>
              </a:rPr>
              <a:t>A</a:t>
            </a:r>
          </a:p>
        </p:txBody>
      </p:sp>
      <p:grpSp>
        <p:nvGrpSpPr>
          <p:cNvPr id="2" name="Group 3">
            <a:extLst>
              <a:ext uri="{FF2B5EF4-FFF2-40B4-BE49-F238E27FC236}">
                <a16:creationId xmlns:a16="http://schemas.microsoft.com/office/drawing/2014/main" id="{50514A60-F2DD-8DAF-E480-9FF04EDECA9C}"/>
              </a:ext>
            </a:extLst>
          </p:cNvPr>
          <p:cNvGrpSpPr>
            <a:grpSpLocks/>
          </p:cNvGrpSpPr>
          <p:nvPr/>
        </p:nvGrpSpPr>
        <p:grpSpPr bwMode="auto">
          <a:xfrm rot="20700000">
            <a:off x="4945555" y="896007"/>
            <a:ext cx="609600" cy="457200"/>
            <a:chOff x="2976" y="528"/>
            <a:chExt cx="384" cy="288"/>
          </a:xfrm>
        </p:grpSpPr>
        <p:sp>
          <p:nvSpPr>
            <p:cNvPr id="15435" name="Line 4">
              <a:extLst>
                <a:ext uri="{FF2B5EF4-FFF2-40B4-BE49-F238E27FC236}">
                  <a16:creationId xmlns:a16="http://schemas.microsoft.com/office/drawing/2014/main" id="{B618ABD4-A871-BC0E-E3D4-A3A9C0BED6A8}"/>
                </a:ext>
              </a:extLst>
            </p:cNvPr>
            <p:cNvSpPr>
              <a:spLocks noChangeShapeType="1"/>
            </p:cNvSpPr>
            <p:nvPr/>
          </p:nvSpPr>
          <p:spPr bwMode="auto">
            <a:xfrm flipV="1">
              <a:off x="2976" y="528"/>
              <a:ext cx="384" cy="288"/>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15436" name="Line 5">
              <a:extLst>
                <a:ext uri="{FF2B5EF4-FFF2-40B4-BE49-F238E27FC236}">
                  <a16:creationId xmlns:a16="http://schemas.microsoft.com/office/drawing/2014/main" id="{9F3D6A9C-D95E-D538-FFE3-B0430F0A688B}"/>
                </a:ext>
              </a:extLst>
            </p:cNvPr>
            <p:cNvSpPr>
              <a:spLocks noChangeShapeType="1"/>
            </p:cNvSpPr>
            <p:nvPr/>
          </p:nvSpPr>
          <p:spPr bwMode="auto">
            <a:xfrm flipH="1">
              <a:off x="2976" y="672"/>
              <a:ext cx="192" cy="14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9" name="Line 11">
            <a:extLst>
              <a:ext uri="{FF2B5EF4-FFF2-40B4-BE49-F238E27FC236}">
                <a16:creationId xmlns:a16="http://schemas.microsoft.com/office/drawing/2014/main" id="{65872370-1B1C-9571-20A5-A21A57764564}"/>
              </a:ext>
            </a:extLst>
          </p:cNvPr>
          <p:cNvSpPr>
            <a:spLocks noChangeShapeType="1"/>
          </p:cNvSpPr>
          <p:nvPr/>
        </p:nvSpPr>
        <p:spPr bwMode="auto">
          <a:xfrm>
            <a:off x="3616819" y="6484007"/>
            <a:ext cx="460533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Rectangle 12" descr="Light downward diagonal">
            <a:extLst>
              <a:ext uri="{FF2B5EF4-FFF2-40B4-BE49-F238E27FC236}">
                <a16:creationId xmlns:a16="http://schemas.microsoft.com/office/drawing/2014/main" id="{1CF01596-CBC1-833C-585E-A693D0B1D9DF}"/>
              </a:ext>
            </a:extLst>
          </p:cNvPr>
          <p:cNvSpPr>
            <a:spLocks noChangeArrowheads="1"/>
          </p:cNvSpPr>
          <p:nvPr/>
        </p:nvSpPr>
        <p:spPr bwMode="auto">
          <a:xfrm>
            <a:off x="3572369" y="6574495"/>
            <a:ext cx="4670425" cy="165100"/>
          </a:xfrm>
          <a:prstGeom prst="rect">
            <a:avLst/>
          </a:prstGeom>
          <a:blipFill dpi="0" rotWithShape="0">
            <a:blip r:embed="rId3"/>
            <a:srcRect/>
            <a:tile tx="0" ty="0" sx="100000" sy="100000" flip="none" algn="tl"/>
          </a:blipFill>
          <a:ln w="38100">
            <a:solidFill>
              <a:srgbClr val="00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71" name="Rectangle 13">
            <a:extLst>
              <a:ext uri="{FF2B5EF4-FFF2-40B4-BE49-F238E27FC236}">
                <a16:creationId xmlns:a16="http://schemas.microsoft.com/office/drawing/2014/main" id="{BAAEB798-3AA1-5B69-B388-4D06E470AFB9}"/>
              </a:ext>
            </a:extLst>
          </p:cNvPr>
          <p:cNvSpPr>
            <a:spLocks noChangeArrowheads="1"/>
          </p:cNvSpPr>
          <p:nvPr/>
        </p:nvSpPr>
        <p:spPr bwMode="auto">
          <a:xfrm>
            <a:off x="4232768" y="2639083"/>
            <a:ext cx="3505200" cy="3883025"/>
          </a:xfrm>
          <a:prstGeom prst="rect">
            <a:avLst/>
          </a:prstGeom>
          <a:solidFill>
            <a:srgbClr val="FFFFFF"/>
          </a:solidFill>
          <a:ln w="38100">
            <a:solidFill>
              <a:srgbClr val="660033"/>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72" name="Rectangle 14">
            <a:extLst>
              <a:ext uri="{FF2B5EF4-FFF2-40B4-BE49-F238E27FC236}">
                <a16:creationId xmlns:a16="http://schemas.microsoft.com/office/drawing/2014/main" id="{0D17F825-2937-73C4-88AC-DEC2E12BFF61}"/>
              </a:ext>
            </a:extLst>
          </p:cNvPr>
          <p:cNvSpPr>
            <a:spLocks noChangeArrowheads="1"/>
          </p:cNvSpPr>
          <p:nvPr/>
        </p:nvSpPr>
        <p:spPr bwMode="auto">
          <a:xfrm>
            <a:off x="4796331" y="2639082"/>
            <a:ext cx="2371725" cy="3494088"/>
          </a:xfrm>
          <a:prstGeom prst="rect">
            <a:avLst/>
          </a:prstGeom>
          <a:solidFill>
            <a:srgbClr val="FFFFFF"/>
          </a:solidFill>
          <a:ln w="57150">
            <a:solidFill>
              <a:srgbClr val="6633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73" name="AutoShape 15">
            <a:extLst>
              <a:ext uri="{FF2B5EF4-FFF2-40B4-BE49-F238E27FC236}">
                <a16:creationId xmlns:a16="http://schemas.microsoft.com/office/drawing/2014/main" id="{03F49D56-3026-7BBE-440A-410951D6E6AE}"/>
              </a:ext>
            </a:extLst>
          </p:cNvPr>
          <p:cNvSpPr>
            <a:spLocks noChangeArrowheads="1"/>
          </p:cNvSpPr>
          <p:nvPr/>
        </p:nvSpPr>
        <p:spPr bwMode="auto">
          <a:xfrm>
            <a:off x="5250355" y="6161746"/>
            <a:ext cx="325438" cy="333375"/>
          </a:xfrm>
          <a:prstGeom prst="triangle">
            <a:avLst>
              <a:gd name="adj" fmla="val 50000"/>
            </a:avLst>
          </a:prstGeom>
          <a:solidFill>
            <a:schemeClr val="accent2"/>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74" name="AutoShape 16">
            <a:extLst>
              <a:ext uri="{FF2B5EF4-FFF2-40B4-BE49-F238E27FC236}">
                <a16:creationId xmlns:a16="http://schemas.microsoft.com/office/drawing/2014/main" id="{97F07D96-38A4-B3DD-77DC-79E212191F3B}"/>
              </a:ext>
            </a:extLst>
          </p:cNvPr>
          <p:cNvSpPr>
            <a:spLocks noChangeArrowheads="1"/>
          </p:cNvSpPr>
          <p:nvPr/>
        </p:nvSpPr>
        <p:spPr bwMode="auto">
          <a:xfrm>
            <a:off x="6482255" y="6160157"/>
            <a:ext cx="325438" cy="331788"/>
          </a:xfrm>
          <a:prstGeom prst="triangle">
            <a:avLst>
              <a:gd name="adj" fmla="val 50000"/>
            </a:avLst>
          </a:prstGeom>
          <a:solidFill>
            <a:schemeClr val="accent2"/>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75" name="Rectangle 17">
            <a:extLst>
              <a:ext uri="{FF2B5EF4-FFF2-40B4-BE49-F238E27FC236}">
                <a16:creationId xmlns:a16="http://schemas.microsoft.com/office/drawing/2014/main" id="{9EB020DE-75E6-B488-DE44-759AF27CB065}"/>
              </a:ext>
            </a:extLst>
          </p:cNvPr>
          <p:cNvSpPr>
            <a:spLocks noChangeArrowheads="1"/>
          </p:cNvSpPr>
          <p:nvPr/>
        </p:nvSpPr>
        <p:spPr bwMode="auto">
          <a:xfrm>
            <a:off x="4820144" y="3532846"/>
            <a:ext cx="2308225" cy="2573337"/>
          </a:xfrm>
          <a:prstGeom prst="rect">
            <a:avLst/>
          </a:prstGeom>
          <a:solidFill>
            <a:schemeClr val="accent1"/>
          </a:solidFill>
          <a:ln w="38100">
            <a:solidFill>
              <a:schemeClr val="accent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95250" name="Oval 18">
            <a:extLst>
              <a:ext uri="{FF2B5EF4-FFF2-40B4-BE49-F238E27FC236}">
                <a16:creationId xmlns:a16="http://schemas.microsoft.com/office/drawing/2014/main" id="{EDC64593-466C-CDAB-FF7A-2A074C2E7C44}"/>
              </a:ext>
            </a:extLst>
          </p:cNvPr>
          <p:cNvSpPr>
            <a:spLocks noChangeArrowheads="1"/>
          </p:cNvSpPr>
          <p:nvPr/>
        </p:nvSpPr>
        <p:spPr bwMode="auto">
          <a:xfrm>
            <a:off x="5510705" y="4582183"/>
            <a:ext cx="323850" cy="663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95251" name="Oval 19">
            <a:extLst>
              <a:ext uri="{FF2B5EF4-FFF2-40B4-BE49-F238E27FC236}">
                <a16:creationId xmlns:a16="http://schemas.microsoft.com/office/drawing/2014/main" id="{EE4B9286-F522-6C90-15DD-ED8A1CEB43E7}"/>
              </a:ext>
            </a:extLst>
          </p:cNvPr>
          <p:cNvSpPr>
            <a:spLocks noChangeArrowheads="1"/>
          </p:cNvSpPr>
          <p:nvPr/>
        </p:nvSpPr>
        <p:spPr bwMode="auto">
          <a:xfrm>
            <a:off x="5705968" y="4582183"/>
            <a:ext cx="323850" cy="663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95252" name="Oval 20">
            <a:extLst>
              <a:ext uri="{FF2B5EF4-FFF2-40B4-BE49-F238E27FC236}">
                <a16:creationId xmlns:a16="http://schemas.microsoft.com/office/drawing/2014/main" id="{07EEBD64-DDE1-3F9B-7878-04EF0E926064}"/>
              </a:ext>
            </a:extLst>
          </p:cNvPr>
          <p:cNvSpPr>
            <a:spLocks noChangeArrowheads="1"/>
          </p:cNvSpPr>
          <p:nvPr/>
        </p:nvSpPr>
        <p:spPr bwMode="auto">
          <a:xfrm>
            <a:off x="5899643" y="4582183"/>
            <a:ext cx="323850" cy="663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95253" name="Oval 21">
            <a:extLst>
              <a:ext uri="{FF2B5EF4-FFF2-40B4-BE49-F238E27FC236}">
                <a16:creationId xmlns:a16="http://schemas.microsoft.com/office/drawing/2014/main" id="{A1613EEF-2FE5-E8B3-77D5-7AF3FF66B7DE}"/>
              </a:ext>
            </a:extLst>
          </p:cNvPr>
          <p:cNvSpPr>
            <a:spLocks noChangeArrowheads="1"/>
          </p:cNvSpPr>
          <p:nvPr/>
        </p:nvSpPr>
        <p:spPr bwMode="auto">
          <a:xfrm>
            <a:off x="6093318" y="4582183"/>
            <a:ext cx="323850" cy="663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80" name="Rectangle 22">
            <a:extLst>
              <a:ext uri="{FF2B5EF4-FFF2-40B4-BE49-F238E27FC236}">
                <a16:creationId xmlns:a16="http://schemas.microsoft.com/office/drawing/2014/main" id="{1CB4F648-2CB8-2725-DCE0-6AF5A61DD9B6}"/>
              </a:ext>
            </a:extLst>
          </p:cNvPr>
          <p:cNvSpPr>
            <a:spLocks noChangeArrowheads="1"/>
          </p:cNvSpPr>
          <p:nvPr/>
        </p:nvSpPr>
        <p:spPr bwMode="auto">
          <a:xfrm>
            <a:off x="5510706" y="5274333"/>
            <a:ext cx="906463" cy="1127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81" name="Rectangle 23">
            <a:extLst>
              <a:ext uri="{FF2B5EF4-FFF2-40B4-BE49-F238E27FC236}">
                <a16:creationId xmlns:a16="http://schemas.microsoft.com/office/drawing/2014/main" id="{5617439C-BD26-B3FD-E7BD-06CF4EB8E815}"/>
              </a:ext>
            </a:extLst>
          </p:cNvPr>
          <p:cNvSpPr>
            <a:spLocks noChangeArrowheads="1"/>
          </p:cNvSpPr>
          <p:nvPr/>
        </p:nvSpPr>
        <p:spPr bwMode="auto">
          <a:xfrm>
            <a:off x="5444031" y="4413908"/>
            <a:ext cx="1038225" cy="220663"/>
          </a:xfrm>
          <a:prstGeom prst="rect">
            <a:avLst/>
          </a:prstGeom>
          <a:solidFill>
            <a:schemeClr val="accent1"/>
          </a:solidFill>
          <a:ln w="9525">
            <a:solidFill>
              <a:schemeClr val="accent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82" name="Line 24">
            <a:extLst>
              <a:ext uri="{FF2B5EF4-FFF2-40B4-BE49-F238E27FC236}">
                <a16:creationId xmlns:a16="http://schemas.microsoft.com/office/drawing/2014/main" id="{BA38833E-A49D-A06A-C91B-A1ADAA318CAE}"/>
              </a:ext>
            </a:extLst>
          </p:cNvPr>
          <p:cNvSpPr>
            <a:spLocks noChangeShapeType="1"/>
          </p:cNvSpPr>
          <p:nvPr/>
        </p:nvSpPr>
        <p:spPr bwMode="auto">
          <a:xfrm flipH="1" flipV="1">
            <a:off x="5551981" y="1786596"/>
            <a:ext cx="23813" cy="2905125"/>
          </a:xfrm>
          <a:prstGeom prst="line">
            <a:avLst/>
          </a:prstGeom>
          <a:noFill/>
          <a:ln w="5715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3" name="Line 25">
            <a:extLst>
              <a:ext uri="{FF2B5EF4-FFF2-40B4-BE49-F238E27FC236}">
                <a16:creationId xmlns:a16="http://schemas.microsoft.com/office/drawing/2014/main" id="{D94C6571-F318-28B8-B61A-38685FFD3584}"/>
              </a:ext>
            </a:extLst>
          </p:cNvPr>
          <p:cNvSpPr>
            <a:spLocks noChangeShapeType="1"/>
          </p:cNvSpPr>
          <p:nvPr/>
        </p:nvSpPr>
        <p:spPr bwMode="auto">
          <a:xfrm flipV="1">
            <a:off x="6356843" y="1810408"/>
            <a:ext cx="0" cy="2881313"/>
          </a:xfrm>
          <a:prstGeom prst="line">
            <a:avLst/>
          </a:prstGeom>
          <a:noFill/>
          <a:ln w="5715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Rectangle 26" descr="Light upward diagonal">
            <a:extLst>
              <a:ext uri="{FF2B5EF4-FFF2-40B4-BE49-F238E27FC236}">
                <a16:creationId xmlns:a16="http://schemas.microsoft.com/office/drawing/2014/main" id="{5569B2D8-E7FA-B3DB-9BC6-EDD738B08517}"/>
              </a:ext>
            </a:extLst>
          </p:cNvPr>
          <p:cNvSpPr>
            <a:spLocks noChangeArrowheads="1"/>
          </p:cNvSpPr>
          <p:nvPr/>
        </p:nvSpPr>
        <p:spPr bwMode="auto">
          <a:xfrm>
            <a:off x="3967655" y="2613683"/>
            <a:ext cx="3892550" cy="168275"/>
          </a:xfrm>
          <a:prstGeom prst="rect">
            <a:avLst/>
          </a:prstGeom>
          <a:blipFill dpi="0" rotWithShape="0">
            <a:blip r:embed="rId4"/>
            <a:srcRect/>
            <a:tile tx="0" ty="0" sx="100000" sy="100000" flip="none" algn="tl"/>
          </a:blipFill>
          <a:ln w="38100">
            <a:solidFill>
              <a:srgbClr val="00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85" name="Rectangle 27">
            <a:extLst>
              <a:ext uri="{FF2B5EF4-FFF2-40B4-BE49-F238E27FC236}">
                <a16:creationId xmlns:a16="http://schemas.microsoft.com/office/drawing/2014/main" id="{C8CAB340-B719-65B6-BB0C-068A79E00595}"/>
              </a:ext>
            </a:extLst>
          </p:cNvPr>
          <p:cNvSpPr>
            <a:spLocks noChangeArrowheads="1"/>
          </p:cNvSpPr>
          <p:nvPr/>
        </p:nvSpPr>
        <p:spPr bwMode="auto">
          <a:xfrm>
            <a:off x="6718793" y="2115207"/>
            <a:ext cx="131762" cy="224313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386" name="Line 28">
            <a:extLst>
              <a:ext uri="{FF2B5EF4-FFF2-40B4-BE49-F238E27FC236}">
                <a16:creationId xmlns:a16="http://schemas.microsoft.com/office/drawing/2014/main" id="{F113C991-214E-5E2F-6EEA-1405E4467543}"/>
              </a:ext>
            </a:extLst>
          </p:cNvPr>
          <p:cNvSpPr>
            <a:spLocks noChangeShapeType="1"/>
          </p:cNvSpPr>
          <p:nvPr/>
        </p:nvSpPr>
        <p:spPr bwMode="auto">
          <a:xfrm flipV="1">
            <a:off x="7841155" y="1124607"/>
            <a:ext cx="0" cy="685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7" name="Line 29">
            <a:extLst>
              <a:ext uri="{FF2B5EF4-FFF2-40B4-BE49-F238E27FC236}">
                <a16:creationId xmlns:a16="http://schemas.microsoft.com/office/drawing/2014/main" id="{BC989418-1C9E-7813-98F5-5D6E18F5DE7D}"/>
              </a:ext>
            </a:extLst>
          </p:cNvPr>
          <p:cNvSpPr>
            <a:spLocks noChangeShapeType="1"/>
          </p:cNvSpPr>
          <p:nvPr/>
        </p:nvSpPr>
        <p:spPr bwMode="auto">
          <a:xfrm flipH="1">
            <a:off x="6393355" y="1124607"/>
            <a:ext cx="14478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Line 30">
            <a:extLst>
              <a:ext uri="{FF2B5EF4-FFF2-40B4-BE49-F238E27FC236}">
                <a16:creationId xmlns:a16="http://schemas.microsoft.com/office/drawing/2014/main" id="{B79B1066-1E89-C8BF-0F47-8E4BB2E4D369}"/>
              </a:ext>
            </a:extLst>
          </p:cNvPr>
          <p:cNvSpPr>
            <a:spLocks noChangeShapeType="1"/>
          </p:cNvSpPr>
          <p:nvPr/>
        </p:nvSpPr>
        <p:spPr bwMode="auto">
          <a:xfrm flipV="1">
            <a:off x="6393355" y="972207"/>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9" name="Line 31">
            <a:extLst>
              <a:ext uri="{FF2B5EF4-FFF2-40B4-BE49-F238E27FC236}">
                <a16:creationId xmlns:a16="http://schemas.microsoft.com/office/drawing/2014/main" id="{49582630-936A-9C6B-11F7-603E1FFC6C95}"/>
              </a:ext>
            </a:extLst>
          </p:cNvPr>
          <p:cNvSpPr>
            <a:spLocks noChangeShapeType="1"/>
          </p:cNvSpPr>
          <p:nvPr/>
        </p:nvSpPr>
        <p:spPr bwMode="auto">
          <a:xfrm flipV="1">
            <a:off x="6317155" y="896007"/>
            <a:ext cx="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0" name="Line 32">
            <a:extLst>
              <a:ext uri="{FF2B5EF4-FFF2-40B4-BE49-F238E27FC236}">
                <a16:creationId xmlns:a16="http://schemas.microsoft.com/office/drawing/2014/main" id="{FB55B6D8-4A04-6243-3C74-B36E13727BA8}"/>
              </a:ext>
            </a:extLst>
          </p:cNvPr>
          <p:cNvSpPr>
            <a:spLocks noChangeShapeType="1"/>
          </p:cNvSpPr>
          <p:nvPr/>
        </p:nvSpPr>
        <p:spPr bwMode="auto">
          <a:xfrm flipH="1">
            <a:off x="5478955" y="1124607"/>
            <a:ext cx="8382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33">
            <a:extLst>
              <a:ext uri="{FF2B5EF4-FFF2-40B4-BE49-F238E27FC236}">
                <a16:creationId xmlns:a16="http://schemas.microsoft.com/office/drawing/2014/main" id="{64F32BE7-0B98-FE05-6E25-4F705CC1F0F6}"/>
              </a:ext>
            </a:extLst>
          </p:cNvPr>
          <p:cNvSpPr>
            <a:spLocks noChangeShapeType="1"/>
          </p:cNvSpPr>
          <p:nvPr/>
        </p:nvSpPr>
        <p:spPr bwMode="auto">
          <a:xfrm flipH="1">
            <a:off x="3726355" y="1124607"/>
            <a:ext cx="15240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35">
            <a:extLst>
              <a:ext uri="{FF2B5EF4-FFF2-40B4-BE49-F238E27FC236}">
                <a16:creationId xmlns:a16="http://schemas.microsoft.com/office/drawing/2014/main" id="{137071FA-FC68-BCC4-B80F-CB1737B114A2}"/>
              </a:ext>
            </a:extLst>
          </p:cNvPr>
          <p:cNvSpPr>
            <a:spLocks noChangeShapeType="1"/>
          </p:cNvSpPr>
          <p:nvPr/>
        </p:nvSpPr>
        <p:spPr bwMode="auto">
          <a:xfrm>
            <a:off x="3726355" y="1810407"/>
            <a:ext cx="4572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Oval 36">
            <a:extLst>
              <a:ext uri="{FF2B5EF4-FFF2-40B4-BE49-F238E27FC236}">
                <a16:creationId xmlns:a16="http://schemas.microsoft.com/office/drawing/2014/main" id="{2E744363-0FC8-8CC5-16D4-5DCB14C18526}"/>
              </a:ext>
            </a:extLst>
          </p:cNvPr>
          <p:cNvSpPr>
            <a:spLocks noChangeArrowheads="1"/>
          </p:cNvSpPr>
          <p:nvPr/>
        </p:nvSpPr>
        <p:spPr bwMode="auto">
          <a:xfrm>
            <a:off x="4183555" y="1642132"/>
            <a:ext cx="3810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a:latin typeface=".VnTime" panose="020B7200000000000000" pitchFamily="34" charset="0"/>
            </a:endParaRPr>
          </a:p>
        </p:txBody>
      </p:sp>
      <p:sp>
        <p:nvSpPr>
          <p:cNvPr id="15395" name="Line 37">
            <a:extLst>
              <a:ext uri="{FF2B5EF4-FFF2-40B4-BE49-F238E27FC236}">
                <a16:creationId xmlns:a16="http://schemas.microsoft.com/office/drawing/2014/main" id="{80047C03-EE66-21EA-2CB7-5E5D9FB41622}"/>
              </a:ext>
            </a:extLst>
          </p:cNvPr>
          <p:cNvSpPr>
            <a:spLocks noChangeShapeType="1"/>
          </p:cNvSpPr>
          <p:nvPr/>
        </p:nvSpPr>
        <p:spPr bwMode="auto">
          <a:xfrm>
            <a:off x="4543919" y="1799295"/>
            <a:ext cx="1044575" cy="0"/>
          </a:xfrm>
          <a:prstGeom prst="line">
            <a:avLst/>
          </a:prstGeom>
          <a:noFill/>
          <a:ln w="5715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6" name="Oval 38">
            <a:extLst>
              <a:ext uri="{FF2B5EF4-FFF2-40B4-BE49-F238E27FC236}">
                <a16:creationId xmlns:a16="http://schemas.microsoft.com/office/drawing/2014/main" id="{CCE00877-37E6-C990-709A-E79357E0C423}"/>
              </a:ext>
            </a:extLst>
          </p:cNvPr>
          <p:cNvSpPr>
            <a:spLocks noChangeArrowheads="1"/>
          </p:cNvSpPr>
          <p:nvPr/>
        </p:nvSpPr>
        <p:spPr bwMode="auto">
          <a:xfrm>
            <a:off x="5771055" y="1353207"/>
            <a:ext cx="3810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a:latin typeface=".VnTime" panose="020B7200000000000000" pitchFamily="34" charset="0"/>
            </a:endParaRPr>
          </a:p>
        </p:txBody>
      </p:sp>
      <p:sp>
        <p:nvSpPr>
          <p:cNvPr id="15397" name="Text Box 39">
            <a:extLst>
              <a:ext uri="{FF2B5EF4-FFF2-40B4-BE49-F238E27FC236}">
                <a16:creationId xmlns:a16="http://schemas.microsoft.com/office/drawing/2014/main" id="{2F1E3E7E-FEC4-EE14-1589-D0B52688A205}"/>
              </a:ext>
            </a:extLst>
          </p:cNvPr>
          <p:cNvSpPr txBox="1">
            <a:spLocks noChangeArrowheads="1"/>
          </p:cNvSpPr>
          <p:nvPr/>
        </p:nvSpPr>
        <p:spPr bwMode="auto">
          <a:xfrm>
            <a:off x="5783755" y="1337333"/>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b="1">
                <a:latin typeface="Arial" panose="020B0604020202020204" pitchFamily="34" charset="0"/>
              </a:rPr>
              <a:t>V</a:t>
            </a:r>
          </a:p>
        </p:txBody>
      </p:sp>
      <p:sp>
        <p:nvSpPr>
          <p:cNvPr id="15398" name="Line 40">
            <a:extLst>
              <a:ext uri="{FF2B5EF4-FFF2-40B4-BE49-F238E27FC236}">
                <a16:creationId xmlns:a16="http://schemas.microsoft.com/office/drawing/2014/main" id="{461E4363-FD66-1B7F-EBBE-8A03D3E7B8A3}"/>
              </a:ext>
            </a:extLst>
          </p:cNvPr>
          <p:cNvSpPr>
            <a:spLocks noChangeShapeType="1"/>
          </p:cNvSpPr>
          <p:nvPr/>
        </p:nvSpPr>
        <p:spPr bwMode="auto">
          <a:xfrm>
            <a:off x="6164755" y="1505607"/>
            <a:ext cx="3048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9" name="Line 41">
            <a:extLst>
              <a:ext uri="{FF2B5EF4-FFF2-40B4-BE49-F238E27FC236}">
                <a16:creationId xmlns:a16="http://schemas.microsoft.com/office/drawing/2014/main" id="{AE94AC36-4066-D344-3521-8317F22F7681}"/>
              </a:ext>
            </a:extLst>
          </p:cNvPr>
          <p:cNvSpPr>
            <a:spLocks noChangeShapeType="1"/>
          </p:cNvSpPr>
          <p:nvPr/>
        </p:nvSpPr>
        <p:spPr bwMode="auto">
          <a:xfrm flipH="1">
            <a:off x="5478955" y="1505607"/>
            <a:ext cx="3048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0" name="Line 42">
            <a:extLst>
              <a:ext uri="{FF2B5EF4-FFF2-40B4-BE49-F238E27FC236}">
                <a16:creationId xmlns:a16="http://schemas.microsoft.com/office/drawing/2014/main" id="{A35465AE-62AF-3ED4-9E1E-188638036D47}"/>
              </a:ext>
            </a:extLst>
          </p:cNvPr>
          <p:cNvSpPr>
            <a:spLocks noChangeShapeType="1"/>
          </p:cNvSpPr>
          <p:nvPr/>
        </p:nvSpPr>
        <p:spPr bwMode="auto">
          <a:xfrm>
            <a:off x="5478955" y="1505607"/>
            <a:ext cx="0" cy="304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1" name="Line 43">
            <a:extLst>
              <a:ext uri="{FF2B5EF4-FFF2-40B4-BE49-F238E27FC236}">
                <a16:creationId xmlns:a16="http://schemas.microsoft.com/office/drawing/2014/main" id="{D146224B-7F61-B89B-2D6D-40B03002FB28}"/>
              </a:ext>
            </a:extLst>
          </p:cNvPr>
          <p:cNvSpPr>
            <a:spLocks noChangeShapeType="1"/>
          </p:cNvSpPr>
          <p:nvPr/>
        </p:nvSpPr>
        <p:spPr bwMode="auto">
          <a:xfrm flipV="1">
            <a:off x="6317155" y="1821521"/>
            <a:ext cx="1538288" cy="14287"/>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2" name="Line 44">
            <a:extLst>
              <a:ext uri="{FF2B5EF4-FFF2-40B4-BE49-F238E27FC236}">
                <a16:creationId xmlns:a16="http://schemas.microsoft.com/office/drawing/2014/main" id="{D3F81B69-924B-F20B-CA09-5B89C1C8A0CD}"/>
              </a:ext>
            </a:extLst>
          </p:cNvPr>
          <p:cNvSpPr>
            <a:spLocks noChangeShapeType="1"/>
          </p:cNvSpPr>
          <p:nvPr/>
        </p:nvSpPr>
        <p:spPr bwMode="auto">
          <a:xfrm>
            <a:off x="6469555" y="1505607"/>
            <a:ext cx="0" cy="304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3" name="Text Box 45">
            <a:extLst>
              <a:ext uri="{FF2B5EF4-FFF2-40B4-BE49-F238E27FC236}">
                <a16:creationId xmlns:a16="http://schemas.microsoft.com/office/drawing/2014/main" id="{8E760177-5934-73D5-83E8-4C683CA8E92C}"/>
              </a:ext>
            </a:extLst>
          </p:cNvPr>
          <p:cNvSpPr txBox="1">
            <a:spLocks noChangeArrowheads="1"/>
          </p:cNvSpPr>
          <p:nvPr/>
        </p:nvSpPr>
        <p:spPr bwMode="auto">
          <a:xfrm>
            <a:off x="4958255" y="591208"/>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b="1">
                <a:latin typeface=".VnTime" panose="020B7200000000000000" pitchFamily="34" charset="0"/>
              </a:rPr>
              <a:t>K</a:t>
            </a:r>
          </a:p>
        </p:txBody>
      </p:sp>
      <p:sp>
        <p:nvSpPr>
          <p:cNvPr id="15404" name="Oval 46">
            <a:extLst>
              <a:ext uri="{FF2B5EF4-FFF2-40B4-BE49-F238E27FC236}">
                <a16:creationId xmlns:a16="http://schemas.microsoft.com/office/drawing/2014/main" id="{7C9AD55E-0221-6112-99B1-8B40C7521E1B}"/>
              </a:ext>
            </a:extLst>
          </p:cNvPr>
          <p:cNvSpPr>
            <a:spLocks noChangeArrowheads="1"/>
          </p:cNvSpPr>
          <p:nvPr/>
        </p:nvSpPr>
        <p:spPr bwMode="auto">
          <a:xfrm>
            <a:off x="5199555" y="1086507"/>
            <a:ext cx="76200" cy="76200"/>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a:latin typeface=".VnTime" panose="020B7200000000000000" pitchFamily="34" charset="0"/>
            </a:endParaRPr>
          </a:p>
        </p:txBody>
      </p:sp>
      <p:sp>
        <p:nvSpPr>
          <p:cNvPr id="95279" name="Rectangle 47">
            <a:extLst>
              <a:ext uri="{FF2B5EF4-FFF2-40B4-BE49-F238E27FC236}">
                <a16:creationId xmlns:a16="http://schemas.microsoft.com/office/drawing/2014/main" id="{EA657850-A936-0603-9F03-E42F8E1F7683}"/>
              </a:ext>
            </a:extLst>
          </p:cNvPr>
          <p:cNvSpPr>
            <a:spLocks noChangeArrowheads="1"/>
          </p:cNvSpPr>
          <p:nvPr/>
        </p:nvSpPr>
        <p:spPr bwMode="auto">
          <a:xfrm>
            <a:off x="6720380" y="2267607"/>
            <a:ext cx="127000" cy="1905000"/>
          </a:xfrm>
          <a:prstGeom prst="rect">
            <a:avLst/>
          </a:prstGeom>
          <a:solidFill>
            <a:srgbClr val="FF3300"/>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a:latin typeface=".VnTime" panose="020B7200000000000000" pitchFamily="34" charset="0"/>
            </a:endParaRPr>
          </a:p>
        </p:txBody>
      </p:sp>
      <p:sp>
        <p:nvSpPr>
          <p:cNvPr id="15419" name="Oval 63">
            <a:extLst>
              <a:ext uri="{FF2B5EF4-FFF2-40B4-BE49-F238E27FC236}">
                <a16:creationId xmlns:a16="http://schemas.microsoft.com/office/drawing/2014/main" id="{9A8F65D1-1218-56A7-4FDB-7831D8E61AEA}"/>
              </a:ext>
            </a:extLst>
          </p:cNvPr>
          <p:cNvSpPr>
            <a:spLocks noChangeArrowheads="1"/>
          </p:cNvSpPr>
          <p:nvPr/>
        </p:nvSpPr>
        <p:spPr bwMode="auto">
          <a:xfrm>
            <a:off x="6652118" y="4339296"/>
            <a:ext cx="258762" cy="223837"/>
          </a:xfrm>
          <a:prstGeom prst="ellipse">
            <a:avLst/>
          </a:prstGeom>
          <a:solidFill>
            <a:srgbClr val="FF3300"/>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latin typeface=".VnTime" panose="020B7200000000000000" pitchFamily="34" charset="0"/>
            </a:endParaRPr>
          </a:p>
        </p:txBody>
      </p:sp>
      <p:sp>
        <p:nvSpPr>
          <p:cNvPr id="15420" name="Rectangle 64">
            <a:extLst>
              <a:ext uri="{FF2B5EF4-FFF2-40B4-BE49-F238E27FC236}">
                <a16:creationId xmlns:a16="http://schemas.microsoft.com/office/drawing/2014/main" id="{91416C73-4BF3-09F0-663D-3FCA3ABA32B9}"/>
              </a:ext>
            </a:extLst>
          </p:cNvPr>
          <p:cNvSpPr>
            <a:spLocks noChangeArrowheads="1"/>
          </p:cNvSpPr>
          <p:nvPr/>
        </p:nvSpPr>
        <p:spPr bwMode="auto">
          <a:xfrm>
            <a:off x="6704505" y="4172607"/>
            <a:ext cx="1524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a:latin typeface=".VnTime" panose="020B7200000000000000" pitchFamily="34" charset="0"/>
            </a:endParaRPr>
          </a:p>
        </p:txBody>
      </p:sp>
      <p:sp>
        <p:nvSpPr>
          <p:cNvPr id="15421" name="Line 65">
            <a:extLst>
              <a:ext uri="{FF2B5EF4-FFF2-40B4-BE49-F238E27FC236}">
                <a16:creationId xmlns:a16="http://schemas.microsoft.com/office/drawing/2014/main" id="{418D2286-B44B-CA3E-14F6-94274A82A06F}"/>
              </a:ext>
            </a:extLst>
          </p:cNvPr>
          <p:cNvSpPr>
            <a:spLocks noChangeShapeType="1"/>
          </p:cNvSpPr>
          <p:nvPr/>
        </p:nvSpPr>
        <p:spPr bwMode="auto">
          <a:xfrm>
            <a:off x="6710855" y="417260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98" name="Line 66">
            <a:extLst>
              <a:ext uri="{FF2B5EF4-FFF2-40B4-BE49-F238E27FC236}">
                <a16:creationId xmlns:a16="http://schemas.microsoft.com/office/drawing/2014/main" id="{D4097E79-9407-EECE-F6DE-847DD2850019}"/>
              </a:ext>
            </a:extLst>
          </p:cNvPr>
          <p:cNvSpPr>
            <a:spLocks noChangeShapeType="1"/>
          </p:cNvSpPr>
          <p:nvPr/>
        </p:nvSpPr>
        <p:spPr bwMode="auto">
          <a:xfrm>
            <a:off x="6704505" y="226760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3" name="Text Box 67">
            <a:extLst>
              <a:ext uri="{FF2B5EF4-FFF2-40B4-BE49-F238E27FC236}">
                <a16:creationId xmlns:a16="http://schemas.microsoft.com/office/drawing/2014/main" id="{52B17958-1632-F89D-8DC9-B15F266F6733}"/>
              </a:ext>
            </a:extLst>
          </p:cNvPr>
          <p:cNvSpPr txBox="1">
            <a:spLocks noChangeArrowheads="1"/>
          </p:cNvSpPr>
          <p:nvPr/>
        </p:nvSpPr>
        <p:spPr bwMode="auto">
          <a:xfrm>
            <a:off x="7129955" y="4020208"/>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b="1">
                <a:latin typeface=".VnTime" panose="020B7200000000000000" pitchFamily="34" charset="0"/>
              </a:rPr>
              <a:t>25</a:t>
            </a:r>
            <a:r>
              <a:rPr lang="en-US" altLang="en-US" sz="1800" b="1" baseline="30000">
                <a:latin typeface=".VnTime" panose="020B7200000000000000" pitchFamily="34" charset="0"/>
              </a:rPr>
              <a:t>o</a:t>
            </a:r>
            <a:r>
              <a:rPr lang="en-US" altLang="en-US" sz="1800" b="1">
                <a:latin typeface=".VnTime" panose="020B7200000000000000" pitchFamily="34" charset="0"/>
              </a:rPr>
              <a:t>C</a:t>
            </a:r>
          </a:p>
        </p:txBody>
      </p:sp>
      <p:sp>
        <p:nvSpPr>
          <p:cNvPr id="95300" name="Text Box 68">
            <a:extLst>
              <a:ext uri="{FF2B5EF4-FFF2-40B4-BE49-F238E27FC236}">
                <a16:creationId xmlns:a16="http://schemas.microsoft.com/office/drawing/2014/main" id="{7636FD6F-BF6B-6161-D3BB-B728B7C5BDB0}"/>
              </a:ext>
            </a:extLst>
          </p:cNvPr>
          <p:cNvSpPr txBox="1">
            <a:spLocks noChangeArrowheads="1"/>
          </p:cNvSpPr>
          <p:nvPr/>
        </p:nvSpPr>
        <p:spPr bwMode="auto">
          <a:xfrm>
            <a:off x="7149005" y="2115208"/>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b="1">
                <a:latin typeface=".VnTime" panose="020B7200000000000000" pitchFamily="34" charset="0"/>
              </a:rPr>
              <a:t>34,5</a:t>
            </a:r>
            <a:r>
              <a:rPr lang="en-US" altLang="en-US" sz="1800" b="1" baseline="30000">
                <a:latin typeface=".VnTime" panose="020B7200000000000000" pitchFamily="34" charset="0"/>
              </a:rPr>
              <a:t>o</a:t>
            </a:r>
            <a:r>
              <a:rPr lang="en-US" altLang="en-US" sz="1800" b="1">
                <a:latin typeface=".VnTime" panose="020B7200000000000000" pitchFamily="34" charset="0"/>
              </a:rPr>
              <a:t>C</a:t>
            </a:r>
          </a:p>
        </p:txBody>
      </p:sp>
      <p:sp>
        <p:nvSpPr>
          <p:cNvPr id="15425" name="Text Box 69">
            <a:extLst>
              <a:ext uri="{FF2B5EF4-FFF2-40B4-BE49-F238E27FC236}">
                <a16:creationId xmlns:a16="http://schemas.microsoft.com/office/drawing/2014/main" id="{9FCFC6D1-8F99-B8B5-00DD-5E9F38718465}"/>
              </a:ext>
            </a:extLst>
          </p:cNvPr>
          <p:cNvSpPr txBox="1">
            <a:spLocks noChangeArrowheads="1"/>
          </p:cNvSpPr>
          <p:nvPr/>
        </p:nvSpPr>
        <p:spPr bwMode="auto">
          <a:xfrm>
            <a:off x="5948855" y="743608"/>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b="1">
                <a:latin typeface=".VnTime" panose="020B7200000000000000" pitchFamily="34" charset="0"/>
              </a:rPr>
              <a:t>+</a:t>
            </a:r>
          </a:p>
        </p:txBody>
      </p:sp>
      <p:sp>
        <p:nvSpPr>
          <p:cNvPr id="15426" name="Text Box 70">
            <a:extLst>
              <a:ext uri="{FF2B5EF4-FFF2-40B4-BE49-F238E27FC236}">
                <a16:creationId xmlns:a16="http://schemas.microsoft.com/office/drawing/2014/main" id="{CA326D0A-D5B7-4717-1E50-88AEDED6F5FA}"/>
              </a:ext>
            </a:extLst>
          </p:cNvPr>
          <p:cNvSpPr txBox="1">
            <a:spLocks noChangeArrowheads="1"/>
          </p:cNvSpPr>
          <p:nvPr/>
        </p:nvSpPr>
        <p:spPr bwMode="auto">
          <a:xfrm>
            <a:off x="6406055" y="615021"/>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b="1">
                <a:latin typeface=".VnTime" panose="020B7200000000000000" pitchFamily="34" charset="0"/>
              </a:rPr>
              <a:t>_</a:t>
            </a:r>
          </a:p>
        </p:txBody>
      </p:sp>
      <p:sp>
        <p:nvSpPr>
          <p:cNvPr id="95308" name="Text Box 76">
            <a:extLst>
              <a:ext uri="{FF2B5EF4-FFF2-40B4-BE49-F238E27FC236}">
                <a16:creationId xmlns:a16="http://schemas.microsoft.com/office/drawing/2014/main" id="{9E07E23E-092B-BD5E-14E2-36D782A5A534}"/>
              </a:ext>
            </a:extLst>
          </p:cNvPr>
          <p:cNvSpPr txBox="1">
            <a:spLocks noChangeArrowheads="1"/>
          </p:cNvSpPr>
          <p:nvPr/>
        </p:nvSpPr>
        <p:spPr bwMode="auto">
          <a:xfrm>
            <a:off x="4039093" y="2039008"/>
            <a:ext cx="684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a:latin typeface=".VnTime" panose="020B7200000000000000" pitchFamily="34" charset="0"/>
              </a:rPr>
              <a:t>2,4A</a:t>
            </a:r>
          </a:p>
        </p:txBody>
      </p:sp>
      <p:sp>
        <p:nvSpPr>
          <p:cNvPr id="95309" name="Text Box 77">
            <a:extLst>
              <a:ext uri="{FF2B5EF4-FFF2-40B4-BE49-F238E27FC236}">
                <a16:creationId xmlns:a16="http://schemas.microsoft.com/office/drawing/2014/main" id="{536D9C5C-303F-31DC-AA75-29955EFA9E64}"/>
              </a:ext>
            </a:extLst>
          </p:cNvPr>
          <p:cNvSpPr txBox="1">
            <a:spLocks noChangeArrowheads="1"/>
          </p:cNvSpPr>
          <p:nvPr/>
        </p:nvSpPr>
        <p:spPr bwMode="auto">
          <a:xfrm>
            <a:off x="5623418" y="1750083"/>
            <a:ext cx="684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a:latin typeface=".VnTime" panose="020B7200000000000000" pitchFamily="34" charset="0"/>
              </a:rPr>
              <a:t>12V</a:t>
            </a:r>
          </a:p>
        </p:txBody>
      </p:sp>
    </p:spTree>
    <p:extLst>
      <p:ext uri="{BB962C8B-B14F-4D97-AF65-F5344CB8AC3E}">
        <p14:creationId xmlns:p14="http://schemas.microsoft.com/office/powerpoint/2010/main" val="323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3000000">
                                      <p:cBhvr>
                                        <p:cTn id="6" dur="2000" fill="hold"/>
                                        <p:tgtEl>
                                          <p:spTgt spid="2"/>
                                        </p:tgtEl>
                                        <p:attrNameLst>
                                          <p:attrName>r</p:attrName>
                                        </p:attrNameLst>
                                      </p:cBhvr>
                                    </p:animRot>
                                  </p:childTnLst>
                                </p:cTn>
                              </p:par>
                              <p:par>
                                <p:cTn id="7" presetID="5" presetClass="entr" presetSubtype="10" fill="hold" nodeType="withEffect">
                                  <p:stCondLst>
                                    <p:cond delay="1500"/>
                                  </p:stCondLst>
                                  <p:childTnLst>
                                    <p:set>
                                      <p:cBhvr>
                                        <p:cTn id="8" dur="1" fill="hold">
                                          <p:stCondLst>
                                            <p:cond delay="0"/>
                                          </p:stCondLst>
                                        </p:cTn>
                                        <p:tgtEl>
                                          <p:spTgt spid="95308"/>
                                        </p:tgtEl>
                                        <p:attrNameLst>
                                          <p:attrName>style.visibility</p:attrName>
                                        </p:attrNameLst>
                                      </p:cBhvr>
                                      <p:to>
                                        <p:strVal val="visible"/>
                                      </p:to>
                                    </p:set>
                                    <p:animEffect transition="in" filter="checkerboard(across)">
                                      <p:cBhvr>
                                        <p:cTn id="9" dur="500"/>
                                        <p:tgtEl>
                                          <p:spTgt spid="95308"/>
                                        </p:tgtEl>
                                      </p:cBhvr>
                                    </p:animEffect>
                                  </p:childTnLst>
                                </p:cTn>
                              </p:par>
                              <p:par>
                                <p:cTn id="10" presetID="5" presetClass="entr" presetSubtype="10" fill="hold" nodeType="withEffect">
                                  <p:stCondLst>
                                    <p:cond delay="1500"/>
                                  </p:stCondLst>
                                  <p:childTnLst>
                                    <p:set>
                                      <p:cBhvr>
                                        <p:cTn id="11" dur="1" fill="hold">
                                          <p:stCondLst>
                                            <p:cond delay="0"/>
                                          </p:stCondLst>
                                        </p:cTn>
                                        <p:tgtEl>
                                          <p:spTgt spid="95309"/>
                                        </p:tgtEl>
                                        <p:attrNameLst>
                                          <p:attrName>style.visibility</p:attrName>
                                        </p:attrNameLst>
                                      </p:cBhvr>
                                      <p:to>
                                        <p:strVal val="visible"/>
                                      </p:to>
                                    </p:set>
                                    <p:animEffect transition="in" filter="checkerboard(across)">
                                      <p:cBhvr>
                                        <p:cTn id="12" dur="500"/>
                                        <p:tgtEl>
                                          <p:spTgt spid="95309"/>
                                        </p:tgtEl>
                                      </p:cBhvr>
                                    </p:animEffect>
                                  </p:childTnLst>
                                </p:cTn>
                              </p:par>
                            </p:childTnLst>
                          </p:cTn>
                        </p:par>
                        <p:par>
                          <p:cTn id="13" fill="hold" nodeType="afterGroup">
                            <p:stCondLst>
                              <p:cond delay="2000"/>
                            </p:stCondLst>
                            <p:childTnLst>
                              <p:par>
                                <p:cTn id="14" presetID="7" presetClass="emph" presetSubtype="1" nodeType="afterEffect">
                                  <p:stCondLst>
                                    <p:cond delay="0"/>
                                  </p:stCondLst>
                                  <p:childTnLst>
                                    <p:set>
                                      <p:cBhvr>
                                        <p:cTn id="15" dur="indefinite"/>
                                        <p:tgtEl>
                                          <p:spTgt spid="95253"/>
                                        </p:tgtEl>
                                        <p:attrNameLst>
                                          <p:attrName>stroke.color</p:attrName>
                                        </p:attrNameLst>
                                      </p:cBhvr>
                                      <p:to>
                                        <p:clrVal>
                                          <a:srgbClr val="FF3300"/>
                                        </p:clrVal>
                                      </p:to>
                                    </p:set>
                                    <p:set>
                                      <p:cBhvr>
                                        <p:cTn id="16" dur="indefinite"/>
                                        <p:tgtEl>
                                          <p:spTgt spid="95253"/>
                                        </p:tgtEl>
                                        <p:attrNameLst>
                                          <p:attrName>stroke.on</p:attrName>
                                        </p:attrNameLst>
                                      </p:cBhvr>
                                      <p:to>
                                        <p:strVal val="true"/>
                                      </p:to>
                                    </p:set>
                                  </p:childTnLst>
                                </p:cTn>
                              </p:par>
                              <p:par>
                                <p:cTn id="17" presetID="7" presetClass="emph" presetSubtype="1" nodeType="withEffect">
                                  <p:stCondLst>
                                    <p:cond delay="0"/>
                                  </p:stCondLst>
                                  <p:childTnLst>
                                    <p:set>
                                      <p:cBhvr>
                                        <p:cTn id="18" dur="indefinite"/>
                                        <p:tgtEl>
                                          <p:spTgt spid="95252"/>
                                        </p:tgtEl>
                                        <p:attrNameLst>
                                          <p:attrName>stroke.color</p:attrName>
                                        </p:attrNameLst>
                                      </p:cBhvr>
                                      <p:to>
                                        <p:clrVal>
                                          <a:srgbClr val="FF3300"/>
                                        </p:clrVal>
                                      </p:to>
                                    </p:set>
                                    <p:set>
                                      <p:cBhvr>
                                        <p:cTn id="19" dur="indefinite"/>
                                        <p:tgtEl>
                                          <p:spTgt spid="95252"/>
                                        </p:tgtEl>
                                        <p:attrNameLst>
                                          <p:attrName>stroke.on</p:attrName>
                                        </p:attrNameLst>
                                      </p:cBhvr>
                                      <p:to>
                                        <p:strVal val="true"/>
                                      </p:to>
                                    </p:set>
                                  </p:childTnLst>
                                </p:cTn>
                              </p:par>
                              <p:par>
                                <p:cTn id="20" presetID="7" presetClass="emph" presetSubtype="1" nodeType="withEffect">
                                  <p:stCondLst>
                                    <p:cond delay="0"/>
                                  </p:stCondLst>
                                  <p:childTnLst>
                                    <p:set>
                                      <p:cBhvr>
                                        <p:cTn id="21" dur="indefinite"/>
                                        <p:tgtEl>
                                          <p:spTgt spid="95251"/>
                                        </p:tgtEl>
                                        <p:attrNameLst>
                                          <p:attrName>stroke.color</p:attrName>
                                        </p:attrNameLst>
                                      </p:cBhvr>
                                      <p:to>
                                        <p:clrVal>
                                          <a:srgbClr val="FF3300"/>
                                        </p:clrVal>
                                      </p:to>
                                    </p:set>
                                    <p:set>
                                      <p:cBhvr>
                                        <p:cTn id="22" dur="indefinite"/>
                                        <p:tgtEl>
                                          <p:spTgt spid="95251"/>
                                        </p:tgtEl>
                                        <p:attrNameLst>
                                          <p:attrName>stroke.on</p:attrName>
                                        </p:attrNameLst>
                                      </p:cBhvr>
                                      <p:to>
                                        <p:strVal val="true"/>
                                      </p:to>
                                    </p:set>
                                  </p:childTnLst>
                                </p:cTn>
                              </p:par>
                              <p:par>
                                <p:cTn id="23" presetID="7" presetClass="emph" presetSubtype="1" nodeType="withEffect">
                                  <p:stCondLst>
                                    <p:cond delay="0"/>
                                  </p:stCondLst>
                                  <p:childTnLst>
                                    <p:set>
                                      <p:cBhvr>
                                        <p:cTn id="24" dur="indefinite"/>
                                        <p:tgtEl>
                                          <p:spTgt spid="95250"/>
                                        </p:tgtEl>
                                        <p:attrNameLst>
                                          <p:attrName>stroke.color</p:attrName>
                                        </p:attrNameLst>
                                      </p:cBhvr>
                                      <p:to>
                                        <p:clrVal>
                                          <a:srgbClr val="FF3300"/>
                                        </p:clrVal>
                                      </p:to>
                                    </p:set>
                                    <p:set>
                                      <p:cBhvr>
                                        <p:cTn id="25" dur="indefinite"/>
                                        <p:tgtEl>
                                          <p:spTgt spid="95250"/>
                                        </p:tgtEl>
                                        <p:attrNameLst>
                                          <p:attrName>stroke.on</p:attrName>
                                        </p:attrNameLst>
                                      </p:cBhvr>
                                      <p:to>
                                        <p:strVal val="true"/>
                                      </p:to>
                                    </p:set>
                                  </p:childTnLst>
                                </p:cTn>
                              </p:par>
                              <p:par>
                                <p:cTn id="26" presetID="12" presetClass="entr" presetSubtype="4" fill="hold" nodeType="withEffect">
                                  <p:stCondLst>
                                    <p:cond delay="0"/>
                                  </p:stCondLst>
                                  <p:childTnLst>
                                    <p:set>
                                      <p:cBhvr>
                                        <p:cTn id="27" dur="1" fill="hold">
                                          <p:stCondLst>
                                            <p:cond delay="0"/>
                                          </p:stCondLst>
                                        </p:cTn>
                                        <p:tgtEl>
                                          <p:spTgt spid="95279"/>
                                        </p:tgtEl>
                                        <p:attrNameLst>
                                          <p:attrName>style.visibility</p:attrName>
                                        </p:attrNameLst>
                                      </p:cBhvr>
                                      <p:to>
                                        <p:strVal val="visible"/>
                                      </p:to>
                                    </p:set>
                                    <p:animEffect transition="in" filter="slide(fromBottom)">
                                      <p:cBhvr>
                                        <p:cTn id="28" dur="20000"/>
                                        <p:tgtEl>
                                          <p:spTgt spid="95279"/>
                                        </p:tgtEl>
                                      </p:cBhvr>
                                    </p:animEffect>
                                  </p:childTnLst>
                                </p:cTn>
                              </p:par>
                            </p:childTnLst>
                          </p:cTn>
                        </p:par>
                        <p:par>
                          <p:cTn id="29" fill="hold" nodeType="afterGroup">
                            <p:stCondLst>
                              <p:cond delay="22000"/>
                            </p:stCondLst>
                            <p:childTnLst>
                              <p:par>
                                <p:cTn id="30" presetID="4" presetClass="entr" presetSubtype="16" fill="hold" nodeType="afterEffect">
                                  <p:stCondLst>
                                    <p:cond delay="0"/>
                                  </p:stCondLst>
                                  <p:childTnLst>
                                    <p:set>
                                      <p:cBhvr>
                                        <p:cTn id="31" dur="1" fill="hold">
                                          <p:stCondLst>
                                            <p:cond delay="0"/>
                                          </p:stCondLst>
                                        </p:cTn>
                                        <p:tgtEl>
                                          <p:spTgt spid="95298"/>
                                        </p:tgtEl>
                                        <p:attrNameLst>
                                          <p:attrName>style.visibility</p:attrName>
                                        </p:attrNameLst>
                                      </p:cBhvr>
                                      <p:to>
                                        <p:strVal val="visible"/>
                                      </p:to>
                                    </p:set>
                                    <p:animEffect transition="in" filter="box(in)">
                                      <p:cBhvr>
                                        <p:cTn id="32" dur="500"/>
                                        <p:tgtEl>
                                          <p:spTgt spid="95298"/>
                                        </p:tgtEl>
                                      </p:cBhvr>
                                    </p:animEffect>
                                  </p:childTnLst>
                                </p:cTn>
                              </p:par>
                            </p:childTnLst>
                          </p:cTn>
                        </p:par>
                        <p:par>
                          <p:cTn id="33" fill="hold" nodeType="afterGroup">
                            <p:stCondLst>
                              <p:cond delay="22500"/>
                            </p:stCondLst>
                            <p:childTnLst>
                              <p:par>
                                <p:cTn id="34" presetID="4" presetClass="entr" presetSubtype="16" fill="hold" nodeType="afterEffect">
                                  <p:stCondLst>
                                    <p:cond delay="0"/>
                                  </p:stCondLst>
                                  <p:childTnLst>
                                    <p:set>
                                      <p:cBhvr>
                                        <p:cTn id="35" dur="1" fill="hold">
                                          <p:stCondLst>
                                            <p:cond delay="0"/>
                                          </p:stCondLst>
                                        </p:cTn>
                                        <p:tgtEl>
                                          <p:spTgt spid="95300"/>
                                        </p:tgtEl>
                                        <p:attrNameLst>
                                          <p:attrName>style.visibility</p:attrName>
                                        </p:attrNameLst>
                                      </p:cBhvr>
                                      <p:to>
                                        <p:strVal val="visible"/>
                                      </p:to>
                                    </p:set>
                                    <p:animEffect transition="in" filter="box(in)">
                                      <p:cBhvr>
                                        <p:cTn id="36" dur="500"/>
                                        <p:tgtEl>
                                          <p:spTgt spid="9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0" grpId="0" animBg="1"/>
      <p:bldP spid="95251" grpId="0" animBg="1"/>
      <p:bldP spid="95252" grpId="0" animBg="1"/>
      <p:bldP spid="95253" grpId="0" animBg="1"/>
      <p:bldP spid="95279" grpId="0" animBg="1"/>
      <p:bldP spid="95300" grpId="0"/>
      <p:bldP spid="95308" grpId="0"/>
      <p:bldP spid="953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4778F-D895-3B44-F512-A7CACF57D1DC}"/>
              </a:ext>
            </a:extLst>
          </p:cNvPr>
          <p:cNvPicPr>
            <a:picLocks noChangeAspect="1"/>
          </p:cNvPicPr>
          <p:nvPr/>
        </p:nvPicPr>
        <p:blipFill>
          <a:blip r:embed="rId2"/>
          <a:stretch>
            <a:fillRect/>
          </a:stretch>
        </p:blipFill>
        <p:spPr>
          <a:xfrm>
            <a:off x="1844566" y="92889"/>
            <a:ext cx="8480603" cy="6654751"/>
          </a:xfrm>
          <a:prstGeom prst="rect">
            <a:avLst/>
          </a:prstGeom>
        </p:spPr>
      </p:pic>
    </p:spTree>
    <p:extLst>
      <p:ext uri="{BB962C8B-B14F-4D97-AF65-F5344CB8AC3E}">
        <p14:creationId xmlns:p14="http://schemas.microsoft.com/office/powerpoint/2010/main" val="149886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90" name="Freeform: Shape 21589">
            <a:extLst>
              <a:ext uri="{FF2B5EF4-FFF2-40B4-BE49-F238E27FC236}">
                <a16:creationId xmlns:a16="http://schemas.microsoft.com/office/drawing/2014/main" id="{296BB291-4ABC-48EB-A20E-B11F249FD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7285" y="0"/>
            <a:ext cx="4134715" cy="3346705"/>
          </a:xfrm>
          <a:custGeom>
            <a:avLst/>
            <a:gdLst>
              <a:gd name="connsiteX0" fmla="*/ 1549963 w 4134715"/>
              <a:gd name="connsiteY0" fmla="*/ 0 h 3346705"/>
              <a:gd name="connsiteX1" fmla="*/ 4134715 w 4134715"/>
              <a:gd name="connsiteY1" fmla="*/ 0 h 3346705"/>
              <a:gd name="connsiteX2" fmla="*/ 4134715 w 4134715"/>
              <a:gd name="connsiteY2" fmla="*/ 3346705 h 3346705"/>
              <a:gd name="connsiteX3" fmla="*/ 0 w 4134715"/>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4134715" h="3346705">
                <a:moveTo>
                  <a:pt x="1549963" y="0"/>
                </a:moveTo>
                <a:lnTo>
                  <a:pt x="4134715" y="0"/>
                </a:lnTo>
                <a:lnTo>
                  <a:pt x="4134715"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92" name="Freeform: Shape 21591">
            <a:extLst>
              <a:ext uri="{FF2B5EF4-FFF2-40B4-BE49-F238E27FC236}">
                <a16:creationId xmlns:a16="http://schemas.microsoft.com/office/drawing/2014/main" id="{EF68680D-88C3-4223-8FF9-B7CEA07C1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8109" y="0"/>
            <a:ext cx="4903560" cy="3346705"/>
          </a:xfrm>
          <a:custGeom>
            <a:avLst/>
            <a:gdLst>
              <a:gd name="connsiteX0" fmla="*/ 1549963 w 4903560"/>
              <a:gd name="connsiteY0" fmla="*/ 0 h 3346705"/>
              <a:gd name="connsiteX1" fmla="*/ 4903560 w 4903560"/>
              <a:gd name="connsiteY1" fmla="*/ 0 h 3346705"/>
              <a:gd name="connsiteX2" fmla="*/ 3353597 w 4903560"/>
              <a:gd name="connsiteY2" fmla="*/ 3346705 h 3346705"/>
              <a:gd name="connsiteX3" fmla="*/ 0 w 4903560"/>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4903560" h="3346705">
                <a:moveTo>
                  <a:pt x="1549963" y="0"/>
                </a:moveTo>
                <a:lnTo>
                  <a:pt x="4903560" y="0"/>
                </a:lnTo>
                <a:lnTo>
                  <a:pt x="335359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94" name="Freeform: Shape 21593">
            <a:extLst>
              <a:ext uri="{FF2B5EF4-FFF2-40B4-BE49-F238E27FC236}">
                <a16:creationId xmlns:a16="http://schemas.microsoft.com/office/drawing/2014/main" id="{1E45451A-56A1-4D57-8530-06665AB96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882411" cy="3346705"/>
          </a:xfrm>
          <a:custGeom>
            <a:avLst/>
            <a:gdLst>
              <a:gd name="connsiteX0" fmla="*/ 0 w 5882411"/>
              <a:gd name="connsiteY0" fmla="*/ 0 h 3346705"/>
              <a:gd name="connsiteX1" fmla="*/ 5882411 w 5882411"/>
              <a:gd name="connsiteY1" fmla="*/ 0 h 3346705"/>
              <a:gd name="connsiteX2" fmla="*/ 4332447 w 5882411"/>
              <a:gd name="connsiteY2" fmla="*/ 3346705 h 3346705"/>
              <a:gd name="connsiteX3" fmla="*/ 0 w 5882411"/>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5882411" h="3346705">
                <a:moveTo>
                  <a:pt x="0" y="0"/>
                </a:moveTo>
                <a:lnTo>
                  <a:pt x="5882411" y="0"/>
                </a:lnTo>
                <a:lnTo>
                  <a:pt x="433244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96" name="Freeform: Shape 21595">
            <a:extLst>
              <a:ext uri="{FF2B5EF4-FFF2-40B4-BE49-F238E27FC236}">
                <a16:creationId xmlns:a16="http://schemas.microsoft.com/office/drawing/2014/main" id="{558BA547-98A0-4003-8D14-BEC8A1257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094" y="3511295"/>
            <a:ext cx="5760906" cy="3346705"/>
          </a:xfrm>
          <a:custGeom>
            <a:avLst/>
            <a:gdLst>
              <a:gd name="connsiteX0" fmla="*/ 1549964 w 5760906"/>
              <a:gd name="connsiteY0" fmla="*/ 0 h 3346705"/>
              <a:gd name="connsiteX1" fmla="*/ 5760906 w 5760906"/>
              <a:gd name="connsiteY1" fmla="*/ 0 h 3346705"/>
              <a:gd name="connsiteX2" fmla="*/ 5760906 w 5760906"/>
              <a:gd name="connsiteY2" fmla="*/ 3346705 h 3346705"/>
              <a:gd name="connsiteX3" fmla="*/ 0 w 5760906"/>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5760906" h="3346705">
                <a:moveTo>
                  <a:pt x="1549964" y="0"/>
                </a:moveTo>
                <a:lnTo>
                  <a:pt x="5760906" y="0"/>
                </a:lnTo>
                <a:lnTo>
                  <a:pt x="5760906"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98" name="Freeform: Shape 21597">
            <a:extLst>
              <a:ext uri="{FF2B5EF4-FFF2-40B4-BE49-F238E27FC236}">
                <a16:creationId xmlns:a16="http://schemas.microsoft.com/office/drawing/2014/main" id="{7C498D76-5C8E-4439-9D70-BA9F56197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1917" y="3511295"/>
            <a:ext cx="4903562" cy="3346705"/>
          </a:xfrm>
          <a:custGeom>
            <a:avLst/>
            <a:gdLst>
              <a:gd name="connsiteX0" fmla="*/ 1549965 w 4903562"/>
              <a:gd name="connsiteY0" fmla="*/ 0 h 3346705"/>
              <a:gd name="connsiteX1" fmla="*/ 4903562 w 4903562"/>
              <a:gd name="connsiteY1" fmla="*/ 0 h 3346705"/>
              <a:gd name="connsiteX2" fmla="*/ 3353599 w 4903562"/>
              <a:gd name="connsiteY2" fmla="*/ 3346705 h 3346705"/>
              <a:gd name="connsiteX3" fmla="*/ 0 w 4903562"/>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4903562" h="3346705">
                <a:moveTo>
                  <a:pt x="1549965" y="0"/>
                </a:moveTo>
                <a:lnTo>
                  <a:pt x="4903562" y="0"/>
                </a:lnTo>
                <a:lnTo>
                  <a:pt x="3353599"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600" name="Freeform: Shape 21599">
            <a:extLst>
              <a:ext uri="{FF2B5EF4-FFF2-40B4-BE49-F238E27FC236}">
                <a16:creationId xmlns:a16="http://schemas.microsoft.com/office/drawing/2014/main" id="{F95AC789-3AB1-41E7-BF4E-6861EF948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511295"/>
            <a:ext cx="4256221" cy="3346705"/>
          </a:xfrm>
          <a:custGeom>
            <a:avLst/>
            <a:gdLst>
              <a:gd name="connsiteX0" fmla="*/ 0 w 4256221"/>
              <a:gd name="connsiteY0" fmla="*/ 0 h 3346705"/>
              <a:gd name="connsiteX1" fmla="*/ 4256221 w 4256221"/>
              <a:gd name="connsiteY1" fmla="*/ 0 h 3346705"/>
              <a:gd name="connsiteX2" fmla="*/ 2706257 w 4256221"/>
              <a:gd name="connsiteY2" fmla="*/ 3346705 h 3346705"/>
              <a:gd name="connsiteX3" fmla="*/ 0 w 4256221"/>
              <a:gd name="connsiteY3" fmla="*/ 3346705 h 3346705"/>
            </a:gdLst>
            <a:ahLst/>
            <a:cxnLst>
              <a:cxn ang="0">
                <a:pos x="connsiteX0" y="connsiteY0"/>
              </a:cxn>
              <a:cxn ang="0">
                <a:pos x="connsiteX1" y="connsiteY1"/>
              </a:cxn>
              <a:cxn ang="0">
                <a:pos x="connsiteX2" y="connsiteY2"/>
              </a:cxn>
              <a:cxn ang="0">
                <a:pos x="connsiteX3" y="connsiteY3"/>
              </a:cxn>
            </a:cxnLst>
            <a:rect l="l" t="t" r="r" b="b"/>
            <a:pathLst>
              <a:path w="4256221" h="3346705">
                <a:moveTo>
                  <a:pt x="0" y="0"/>
                </a:moveTo>
                <a:lnTo>
                  <a:pt x="4256221" y="0"/>
                </a:lnTo>
                <a:lnTo>
                  <a:pt x="270625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147" name="Group 7">
            <a:extLst>
              <a:ext uri="{FF2B5EF4-FFF2-40B4-BE49-F238E27FC236}">
                <a16:creationId xmlns:a16="http://schemas.microsoft.com/office/drawing/2014/main" id="{080A940E-6E5D-8B56-9AA2-2D9A19EF6554}"/>
              </a:ext>
            </a:extLst>
          </p:cNvPr>
          <p:cNvGrpSpPr>
            <a:grpSpLocks/>
          </p:cNvGrpSpPr>
          <p:nvPr/>
        </p:nvGrpSpPr>
        <p:grpSpPr bwMode="auto">
          <a:xfrm>
            <a:off x="5885451" y="852970"/>
            <a:ext cx="1957383" cy="1957637"/>
            <a:chOff x="52789" y="3723327"/>
            <a:chExt cx="2872842" cy="2872842"/>
          </a:xfrm>
        </p:grpSpPr>
        <p:pic>
          <p:nvPicPr>
            <p:cNvPr id="6160" name="Picture 6">
              <a:extLst>
                <a:ext uri="{FF2B5EF4-FFF2-40B4-BE49-F238E27FC236}">
                  <a16:creationId xmlns:a16="http://schemas.microsoft.com/office/drawing/2014/main" id="{6E395C29-3148-2CC3-1738-C71517C12D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9" y="3723327"/>
              <a:ext cx="2872842" cy="2872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85" name="Rectangle 81">
              <a:extLst>
                <a:ext uri="{FF2B5EF4-FFF2-40B4-BE49-F238E27FC236}">
                  <a16:creationId xmlns:a16="http://schemas.microsoft.com/office/drawing/2014/main" id="{18601099-3EEE-CCC6-755A-F219A51669A6}"/>
                </a:ext>
              </a:extLst>
            </p:cNvPr>
            <p:cNvSpPr>
              <a:spLocks noChangeArrowheads="1"/>
            </p:cNvSpPr>
            <p:nvPr/>
          </p:nvSpPr>
          <p:spPr bwMode="auto">
            <a:xfrm>
              <a:off x="524186" y="5910585"/>
              <a:ext cx="2368111" cy="685584"/>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just" defTabSz="612008">
                <a:buNone/>
                <a:defRPr/>
              </a:pPr>
              <a:r>
                <a:rPr lang="en-US" sz="2716"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Máy hàn</a:t>
              </a:r>
              <a:endParaRPr lang="en-US" sz="2800" b="1">
                <a:solidFill>
                  <a:srgbClr val="FF0000"/>
                </a:solidFill>
                <a:latin typeface="Times New Roman" panose="02020603050405020304" pitchFamily="18" charset="0"/>
                <a:cs typeface="Times New Roman" panose="02020603050405020304" pitchFamily="18" charset="0"/>
              </a:endParaRPr>
            </a:p>
          </p:txBody>
        </p:sp>
      </p:grpSp>
      <p:grpSp>
        <p:nvGrpSpPr>
          <p:cNvPr id="6148" name="Group 4">
            <a:extLst>
              <a:ext uri="{FF2B5EF4-FFF2-40B4-BE49-F238E27FC236}">
                <a16:creationId xmlns:a16="http://schemas.microsoft.com/office/drawing/2014/main" id="{2F529F87-C8FC-736B-E78E-675132F152CA}"/>
              </a:ext>
            </a:extLst>
          </p:cNvPr>
          <p:cNvGrpSpPr>
            <a:grpSpLocks/>
          </p:cNvGrpSpPr>
          <p:nvPr/>
        </p:nvGrpSpPr>
        <p:grpSpPr bwMode="auto">
          <a:xfrm>
            <a:off x="791139" y="523440"/>
            <a:ext cx="3347314" cy="2482726"/>
            <a:chOff x="5433219" y="67384"/>
            <a:chExt cx="3534068" cy="2620005"/>
          </a:xfrm>
        </p:grpSpPr>
        <p:pic>
          <p:nvPicPr>
            <p:cNvPr id="6158" name="Picture 85" descr="2007050722074392070">
              <a:extLst>
                <a:ext uri="{FF2B5EF4-FFF2-40B4-BE49-F238E27FC236}">
                  <a16:creationId xmlns:a16="http://schemas.microsoft.com/office/drawing/2014/main" id="{471EC305-0AC1-B1EB-08AC-0F72FA723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219" y="184249"/>
              <a:ext cx="3360362" cy="250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83">
              <a:extLst>
                <a:ext uri="{FF2B5EF4-FFF2-40B4-BE49-F238E27FC236}">
                  <a16:creationId xmlns:a16="http://schemas.microsoft.com/office/drawing/2014/main" id="{12CFF92A-7461-1793-9F35-C1300DF0EBAD}"/>
                </a:ext>
              </a:extLst>
            </p:cNvPr>
            <p:cNvSpPr>
              <a:spLocks noChangeArrowheads="1"/>
            </p:cNvSpPr>
            <p:nvPr/>
          </p:nvSpPr>
          <p:spPr bwMode="auto">
            <a:xfrm>
              <a:off x="6020532" y="67384"/>
              <a:ext cx="2946755" cy="685559"/>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just" defTabSz="855878">
                <a:buNone/>
                <a:defRPr/>
              </a:pPr>
              <a:r>
                <a:rPr lang="vi-VN" sz="2912"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Máy bơm nước</a:t>
              </a:r>
            </a:p>
            <a:p>
              <a:pPr algn="just" eaLnBrk="1" hangingPunct="1">
                <a:buFontTx/>
                <a:buNone/>
                <a:defRPr/>
              </a:pPr>
              <a:endParaRPr lang="en-US" sz="2800" b="1">
                <a:solidFill>
                  <a:srgbClr val="FF0000"/>
                </a:solidFill>
                <a:latin typeface="Times New Roman" panose="02020603050405020304" pitchFamily="18" charset="0"/>
                <a:cs typeface="Times New Roman" panose="02020603050405020304" pitchFamily="18" charset="0"/>
              </a:endParaRPr>
            </a:p>
          </p:txBody>
        </p:sp>
      </p:grpSp>
      <p:grpSp>
        <p:nvGrpSpPr>
          <p:cNvPr id="6149" name="Group 5">
            <a:extLst>
              <a:ext uri="{FF2B5EF4-FFF2-40B4-BE49-F238E27FC236}">
                <a16:creationId xmlns:a16="http://schemas.microsoft.com/office/drawing/2014/main" id="{325CAEB6-5007-CF52-4724-9E79001E3D60}"/>
              </a:ext>
            </a:extLst>
          </p:cNvPr>
          <p:cNvGrpSpPr>
            <a:grpSpLocks/>
          </p:cNvGrpSpPr>
          <p:nvPr/>
        </p:nvGrpSpPr>
        <p:grpSpPr bwMode="auto">
          <a:xfrm>
            <a:off x="8277181" y="3971864"/>
            <a:ext cx="3237759" cy="2290236"/>
            <a:chOff x="1180266" y="794565"/>
            <a:chExt cx="3391734" cy="2400100"/>
          </a:xfrm>
        </p:grpSpPr>
        <p:pic>
          <p:nvPicPr>
            <p:cNvPr id="6156" name="_ctl0_dlProduct__ctl1_imgItem" descr="khoan-be-tong--DKR-600RE">
              <a:extLst>
                <a:ext uri="{FF2B5EF4-FFF2-40B4-BE49-F238E27FC236}">
                  <a16:creationId xmlns:a16="http://schemas.microsoft.com/office/drawing/2014/main" id="{5A81371D-921E-0BA2-D8CA-E5A89C5EDC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69"/>
            <a:stretch/>
          </p:blipFill>
          <p:spPr bwMode="auto">
            <a:xfrm>
              <a:off x="1180266" y="794565"/>
              <a:ext cx="3391734" cy="2217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6">
              <a:extLst>
                <a:ext uri="{FF2B5EF4-FFF2-40B4-BE49-F238E27FC236}">
                  <a16:creationId xmlns:a16="http://schemas.microsoft.com/office/drawing/2014/main" id="{734AB43D-3BBA-9660-9BAD-C7619C81F3BA}"/>
                </a:ext>
              </a:extLst>
            </p:cNvPr>
            <p:cNvSpPr>
              <a:spLocks noChangeArrowheads="1"/>
            </p:cNvSpPr>
            <p:nvPr/>
          </p:nvSpPr>
          <p:spPr bwMode="auto">
            <a:xfrm>
              <a:off x="1903007" y="2508746"/>
              <a:ext cx="2339455" cy="685919"/>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just" defTabSz="864108">
                <a:buNone/>
                <a:defRPr/>
              </a:pPr>
              <a:r>
                <a:rPr lang="en-US" sz="2940"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Máy </a:t>
              </a:r>
              <a:r>
                <a:rPr lang="en-US" sz="2940" b="1" kern="1200" err="1">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khoan</a:t>
              </a:r>
              <a:endParaRPr lang="en-US" sz="2800" b="1">
                <a:solidFill>
                  <a:srgbClr val="FF0000"/>
                </a:solidFill>
                <a:latin typeface="Times New Roman" panose="02020603050405020304" pitchFamily="18" charset="0"/>
                <a:cs typeface="Times New Roman" panose="02020603050405020304" pitchFamily="18" charset="0"/>
              </a:endParaRPr>
            </a:p>
          </p:txBody>
        </p:sp>
      </p:grpSp>
      <p:grpSp>
        <p:nvGrpSpPr>
          <p:cNvPr id="6150" name="Group 3">
            <a:extLst>
              <a:ext uri="{FF2B5EF4-FFF2-40B4-BE49-F238E27FC236}">
                <a16:creationId xmlns:a16="http://schemas.microsoft.com/office/drawing/2014/main" id="{A260DDEF-207D-7720-9432-B7BA5D127B92}"/>
              </a:ext>
            </a:extLst>
          </p:cNvPr>
          <p:cNvGrpSpPr>
            <a:grpSpLocks/>
          </p:cNvGrpSpPr>
          <p:nvPr/>
        </p:nvGrpSpPr>
        <p:grpSpPr bwMode="auto">
          <a:xfrm>
            <a:off x="731032" y="4105501"/>
            <a:ext cx="2007031" cy="1853437"/>
            <a:chOff x="5791200" y="3393318"/>
            <a:chExt cx="3451605" cy="3187556"/>
          </a:xfrm>
        </p:grpSpPr>
        <p:pic>
          <p:nvPicPr>
            <p:cNvPr id="6154" name="Picture 48" descr="044946">
              <a:extLst>
                <a:ext uri="{FF2B5EF4-FFF2-40B4-BE49-F238E27FC236}">
                  <a16:creationId xmlns:a16="http://schemas.microsoft.com/office/drawing/2014/main" id="{3A345A7F-3AE3-313E-0DB5-292C372F9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393318"/>
              <a:ext cx="3451605" cy="3187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84">
              <a:extLst>
                <a:ext uri="{FF2B5EF4-FFF2-40B4-BE49-F238E27FC236}">
                  <a16:creationId xmlns:a16="http://schemas.microsoft.com/office/drawing/2014/main" id="{360A7124-EFCE-2292-6E61-8EFC1636E595}"/>
                </a:ext>
              </a:extLst>
            </p:cNvPr>
            <p:cNvSpPr>
              <a:spLocks noChangeArrowheads="1"/>
            </p:cNvSpPr>
            <p:nvPr/>
          </p:nvSpPr>
          <p:spPr bwMode="auto">
            <a:xfrm>
              <a:off x="6412044" y="5749571"/>
              <a:ext cx="2210320" cy="685982"/>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ctr" defTabSz="527243">
                <a:buNone/>
                <a:defRPr/>
              </a:pPr>
              <a:r>
                <a:rPr lang="en-US" sz="2604"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Bàn là</a:t>
              </a:r>
              <a:endParaRPr lang="en-US" sz="2800" b="1">
                <a:solidFill>
                  <a:srgbClr val="FF0000"/>
                </a:solidFill>
                <a:latin typeface="Times New Roman" panose="02020603050405020304" pitchFamily="18" charset="0"/>
                <a:cs typeface="Times New Roman" panose="02020603050405020304" pitchFamily="18" charset="0"/>
              </a:endParaRPr>
            </a:p>
          </p:txBody>
        </p:sp>
      </p:grpSp>
      <p:grpSp>
        <p:nvGrpSpPr>
          <p:cNvPr id="6151" name="Group 2">
            <a:extLst>
              <a:ext uri="{FF2B5EF4-FFF2-40B4-BE49-F238E27FC236}">
                <a16:creationId xmlns:a16="http://schemas.microsoft.com/office/drawing/2014/main" id="{A4125FD9-71DC-27B8-D433-62E4441E2CB0}"/>
              </a:ext>
            </a:extLst>
          </p:cNvPr>
          <p:cNvGrpSpPr>
            <a:grpSpLocks/>
          </p:cNvGrpSpPr>
          <p:nvPr/>
        </p:nvGrpSpPr>
        <p:grpSpPr bwMode="auto">
          <a:xfrm>
            <a:off x="4443208" y="4140330"/>
            <a:ext cx="1919427" cy="1783779"/>
            <a:chOff x="2254832" y="2880155"/>
            <a:chExt cx="3819108" cy="3766025"/>
          </a:xfrm>
        </p:grpSpPr>
        <p:pic>
          <p:nvPicPr>
            <p:cNvPr id="6152" name="Picture 44" descr="112">
              <a:extLst>
                <a:ext uri="{FF2B5EF4-FFF2-40B4-BE49-F238E27FC236}">
                  <a16:creationId xmlns:a16="http://schemas.microsoft.com/office/drawing/2014/main" id="{9D7791BA-669D-2D7A-B171-003BB4B23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832" y="2880155"/>
              <a:ext cx="3707686" cy="3766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82">
              <a:extLst>
                <a:ext uri="{FF2B5EF4-FFF2-40B4-BE49-F238E27FC236}">
                  <a16:creationId xmlns:a16="http://schemas.microsoft.com/office/drawing/2014/main" id="{95344818-22E7-E0EC-3319-D1FBB09FCB6D}"/>
                </a:ext>
              </a:extLst>
            </p:cNvPr>
            <p:cNvSpPr>
              <a:spLocks noChangeArrowheads="1"/>
            </p:cNvSpPr>
            <p:nvPr/>
          </p:nvSpPr>
          <p:spPr bwMode="auto">
            <a:xfrm>
              <a:off x="2349825" y="5638562"/>
              <a:ext cx="3724115" cy="532833"/>
            </a:xfrm>
            <a:prstGeom prst="rect">
              <a:avLst/>
            </a:prstGeom>
            <a:noFill/>
            <a:ln>
              <a:noFill/>
            </a:ln>
            <a:effectLst/>
          </p:spPr>
          <p:txBody>
            <a:bodyPr/>
            <a:lstStyle>
              <a:lvl1pPr>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1222375" indent="-53340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algn="just" defTabSz="482803">
                <a:buNone/>
                <a:defRPr/>
              </a:pPr>
              <a:r>
                <a:rPr lang="en-US" sz="2240"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Nồi cơm điện</a:t>
              </a:r>
              <a:endParaRPr lang="en-US" sz="2800" b="1">
                <a:solidFill>
                  <a:srgbClr val="FF0000"/>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5FDB5E2D-342D-9A1D-3A7D-603254B9102E}"/>
              </a:ext>
            </a:extLst>
          </p:cNvPr>
          <p:cNvGrpSpPr/>
          <p:nvPr/>
        </p:nvGrpSpPr>
        <p:grpSpPr>
          <a:xfrm>
            <a:off x="9454775" y="972489"/>
            <a:ext cx="2267224" cy="1718599"/>
            <a:chOff x="4221245" y="333045"/>
            <a:chExt cx="4385527" cy="3324310"/>
          </a:xfrm>
        </p:grpSpPr>
        <p:pic>
          <p:nvPicPr>
            <p:cNvPr id="2" name="Picture 18" descr="đèn tròn sợi đốt">
              <a:extLst>
                <a:ext uri="{FF2B5EF4-FFF2-40B4-BE49-F238E27FC236}">
                  <a16:creationId xmlns:a16="http://schemas.microsoft.com/office/drawing/2014/main" id="{523CFB79-6376-DE6B-2FC1-08DECA386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4012" y="333045"/>
              <a:ext cx="3579996" cy="3324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9">
              <a:extLst>
                <a:ext uri="{FF2B5EF4-FFF2-40B4-BE49-F238E27FC236}">
                  <a16:creationId xmlns:a16="http://schemas.microsoft.com/office/drawing/2014/main" id="{8D25A679-7098-4E4C-2031-97ACDC390095}"/>
                </a:ext>
              </a:extLst>
            </p:cNvPr>
            <p:cNvSpPr txBox="1">
              <a:spLocks noChangeArrowheads="1"/>
            </p:cNvSpPr>
            <p:nvPr/>
          </p:nvSpPr>
          <p:spPr bwMode="auto">
            <a:xfrm>
              <a:off x="4221245" y="2211737"/>
              <a:ext cx="4385527" cy="1077218"/>
            </a:xfrm>
            <a:prstGeom prst="rect">
              <a:avLst/>
            </a:prstGeom>
            <a:noFill/>
            <a:ln>
              <a:noFill/>
            </a:ln>
            <a:effectLst/>
          </p:spPr>
          <p:txBody>
            <a:bodyPr/>
            <a:lstStyle>
              <a:defPPr>
                <a:defRPr lang="en-US"/>
              </a:defPPr>
              <a:lvl1pPr algn="just">
                <a:spcBef>
                  <a:spcPct val="20000"/>
                </a:spcBef>
                <a:buClr>
                  <a:schemeClr val="hlink"/>
                </a:buClr>
                <a:buSzPct val="120000"/>
                <a:buFontTx/>
                <a:buNone/>
                <a:defRPr sz="3200" b="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defRPr>
              </a:lvl1pPr>
              <a:lvl2pPr marL="1222375" indent="-533400">
                <a:spcBef>
                  <a:spcPct val="20000"/>
                </a:spcBef>
                <a:buFont typeface="Tahoma" panose="020B0604030504040204" pitchFamily="34" charset="0"/>
                <a:buChar char="–"/>
                <a:defRPr sz="2800">
                  <a:effectLst>
                    <a:outerShdw blurRad="38100" dist="38100" dir="2700000" algn="tl">
                      <a:srgbClr val="000000"/>
                    </a:outerShdw>
                  </a:effectLst>
                  <a:latin typeface="Tahoma" panose="020B0604030504040204" pitchFamily="34" charset="0"/>
                </a:defRPr>
              </a:lvl2pPr>
              <a:lvl3pPr marL="1793875" indent="-457200">
                <a:spcBef>
                  <a:spcPct val="20000"/>
                </a:spcBef>
                <a:buClr>
                  <a:schemeClr val="hlink"/>
                </a:buClr>
                <a:buSzPct val="120000"/>
                <a:buChar char="•"/>
                <a:defRPr sz="2400">
                  <a:effectLst>
                    <a:outerShdw blurRad="38100" dist="38100" dir="2700000" algn="tl">
                      <a:srgbClr val="000000"/>
                    </a:outerShdw>
                  </a:effectLst>
                  <a:latin typeface="Tahoma" panose="020B0604030504040204" pitchFamily="34" charset="0"/>
                </a:defRPr>
              </a:lvl3pPr>
              <a:lvl4pPr marL="2289175" indent="-381000">
                <a:spcBef>
                  <a:spcPct val="20000"/>
                </a:spcBef>
                <a:buFont typeface="Tahoma" panose="020B0604030504040204" pitchFamily="34" charset="0"/>
                <a:buChar char="–"/>
                <a:defRPr sz="2000">
                  <a:effectLst>
                    <a:outerShdw blurRad="38100" dist="38100" dir="2700000" algn="tl">
                      <a:srgbClr val="000000"/>
                    </a:outerShdw>
                  </a:effectLst>
                  <a:latin typeface="Tahoma" panose="020B0604030504040204" pitchFamily="34" charset="0"/>
                </a:defRPr>
              </a:lvl4pPr>
              <a:lvl5pPr marL="2784475" indent="-381000">
                <a:spcBef>
                  <a:spcPct val="20000"/>
                </a:spcBef>
                <a:buClr>
                  <a:schemeClr val="hlink"/>
                </a:buClr>
                <a:buSzPct val="80000"/>
                <a:buFont typeface="Wingdings" panose="05000000000000000000" pitchFamily="2" charset="2"/>
                <a:buChar char="v"/>
                <a:defRPr sz="2000">
                  <a:effectLst>
                    <a:outerShdw blurRad="38100" dist="38100" dir="2700000" algn="tl">
                      <a:srgbClr val="000000"/>
                    </a:outerShdw>
                  </a:effectLst>
                  <a:latin typeface="Tahoma" panose="020B0604030504040204" pitchFamily="34" charset="0"/>
                </a:defRPr>
              </a:lvl5pPr>
              <a:lvl6pPr marL="3241675" indent="-381000" fontAlgn="base">
                <a:spcBef>
                  <a:spcPct val="20000"/>
                </a:spcBef>
                <a:spcAft>
                  <a:spcPct val="0"/>
                </a:spcAft>
                <a:buClr>
                  <a:schemeClr val="hlink"/>
                </a:buClr>
                <a:buSzPct val="80000"/>
                <a:buFont typeface="Wingdings" panose="05000000000000000000" pitchFamily="2" charset="2"/>
                <a:buChar char="v"/>
                <a:defRPr sz="2000">
                  <a:effectLst>
                    <a:outerShdw blurRad="38100" dist="38100" dir="2700000" algn="tl">
                      <a:srgbClr val="000000"/>
                    </a:outerShdw>
                  </a:effectLst>
                  <a:latin typeface="Tahoma" panose="020B0604030504040204" pitchFamily="34" charset="0"/>
                </a:defRPr>
              </a:lvl6pPr>
              <a:lvl7pPr marL="3698875" indent="-381000" fontAlgn="base">
                <a:spcBef>
                  <a:spcPct val="20000"/>
                </a:spcBef>
                <a:spcAft>
                  <a:spcPct val="0"/>
                </a:spcAft>
                <a:buClr>
                  <a:schemeClr val="hlink"/>
                </a:buClr>
                <a:buSzPct val="80000"/>
                <a:buFont typeface="Wingdings" panose="05000000000000000000" pitchFamily="2" charset="2"/>
                <a:buChar char="v"/>
                <a:defRPr sz="2000">
                  <a:effectLst>
                    <a:outerShdw blurRad="38100" dist="38100" dir="2700000" algn="tl">
                      <a:srgbClr val="000000"/>
                    </a:outerShdw>
                  </a:effectLst>
                  <a:latin typeface="Tahoma" panose="020B0604030504040204" pitchFamily="34" charset="0"/>
                </a:defRPr>
              </a:lvl7pPr>
              <a:lvl8pPr marL="4156075" indent="-381000" fontAlgn="base">
                <a:spcBef>
                  <a:spcPct val="20000"/>
                </a:spcBef>
                <a:spcAft>
                  <a:spcPct val="0"/>
                </a:spcAft>
                <a:buClr>
                  <a:schemeClr val="hlink"/>
                </a:buClr>
                <a:buSzPct val="80000"/>
                <a:buFont typeface="Wingdings" panose="05000000000000000000" pitchFamily="2" charset="2"/>
                <a:buChar char="v"/>
                <a:defRPr sz="2000">
                  <a:effectLst>
                    <a:outerShdw blurRad="38100" dist="38100" dir="2700000" algn="tl">
                      <a:srgbClr val="000000"/>
                    </a:outerShdw>
                  </a:effectLst>
                  <a:latin typeface="Tahoma" panose="020B0604030504040204" pitchFamily="34" charset="0"/>
                </a:defRPr>
              </a:lvl8pPr>
              <a:lvl9pPr marL="4613275" indent="-381000" fontAlgn="base">
                <a:spcBef>
                  <a:spcPct val="20000"/>
                </a:spcBef>
                <a:spcAft>
                  <a:spcPct val="0"/>
                </a:spcAft>
                <a:buClr>
                  <a:schemeClr val="hlink"/>
                </a:buClr>
                <a:buSzPct val="80000"/>
                <a:buFont typeface="Wingdings" panose="05000000000000000000" pitchFamily="2" charset="2"/>
                <a:buChar char="v"/>
                <a:defRPr sz="2000">
                  <a:effectLst>
                    <a:outerShdw blurRad="38100" dist="38100" dir="2700000" algn="tl">
                      <a:srgbClr val="000000"/>
                    </a:outerShdw>
                  </a:effectLst>
                  <a:latin typeface="Tahoma" panose="020B0604030504040204" pitchFamily="34" charset="0"/>
                </a:defRPr>
              </a:lvl9pPr>
            </a:lstStyle>
            <a:p>
              <a:pPr algn="ctr" defTabSz="465612"/>
              <a:r>
                <a:rPr lang="en-US" altLang="en-US" sz="2128"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Bóng đèn </a:t>
              </a:r>
            </a:p>
            <a:p>
              <a:pPr algn="ctr" defTabSz="465612"/>
              <a:r>
                <a:rPr lang="en-US" altLang="en-US" sz="2128" b="1" kern="1200">
                  <a:solidFill>
                    <a:srgbClr val="FF606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dây tóc</a:t>
              </a:r>
              <a:endParaRPr lang="en-US" altLang="en-US" sz="2800"/>
            </a:p>
          </p:txBody>
        </p:sp>
      </p:grpSp>
    </p:spTree>
    <p:extLst>
      <p:ext uri="{BB962C8B-B14F-4D97-AF65-F5344CB8AC3E}">
        <p14:creationId xmlns:p14="http://schemas.microsoft.com/office/powerpoint/2010/main" val="4126119790"/>
      </p:ext>
    </p:extLst>
  </p:cSld>
  <p:clrMapOvr>
    <a:masterClrMapping/>
  </p:clrMapOvr>
  <p:transition>
    <p:comb/>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25DB7586-FFE3-D230-E082-84496854D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2235200"/>
            <a:ext cx="32956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2" descr="May bom nuoc">
            <a:extLst>
              <a:ext uri="{FF2B5EF4-FFF2-40B4-BE49-F238E27FC236}">
                <a16:creationId xmlns:a16="http://schemas.microsoft.com/office/drawing/2014/main" id="{14A49533-2904-FA68-C7BD-3B62F8A4F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3" descr="Den compac">
            <a:extLst>
              <a:ext uri="{FF2B5EF4-FFF2-40B4-BE49-F238E27FC236}">
                <a16:creationId xmlns:a16="http://schemas.microsoft.com/office/drawing/2014/main" id="{5715B36B-4CEC-1DEC-7869-9B3A02F0D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00" y="23813"/>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5" descr="May khoan">
            <a:extLst>
              <a:ext uri="{FF2B5EF4-FFF2-40B4-BE49-F238E27FC236}">
                <a16:creationId xmlns:a16="http://schemas.microsoft.com/office/drawing/2014/main" id="{04C5C02A-0C8A-0FDD-C2DC-3A0F29FBA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144463"/>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8" descr="đèn tròn sợi đốt">
            <a:extLst>
              <a:ext uri="{FF2B5EF4-FFF2-40B4-BE49-F238E27FC236}">
                <a16:creationId xmlns:a16="http://schemas.microsoft.com/office/drawing/2014/main" id="{F3F7DD48-C249-9396-8023-1B50C18C7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7125" y="19050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23">
            <a:extLst>
              <a:ext uri="{FF2B5EF4-FFF2-40B4-BE49-F238E27FC236}">
                <a16:creationId xmlns:a16="http://schemas.microsoft.com/office/drawing/2014/main" id="{6A884A98-A9E1-1383-79A0-B3281A70CBB6}"/>
              </a:ext>
            </a:extLst>
          </p:cNvPr>
          <p:cNvSpPr txBox="1">
            <a:spLocks noChangeArrowheads="1"/>
          </p:cNvSpPr>
          <p:nvPr/>
        </p:nvSpPr>
        <p:spPr bwMode="auto">
          <a:xfrm>
            <a:off x="3783013" y="1606551"/>
            <a:ext cx="228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0000"/>
                </a:solidFill>
                <a:latin typeface="Arial" panose="020B0604020202020204" pitchFamily="34" charset="0"/>
              </a:rPr>
              <a:t>Máy khoan</a:t>
            </a:r>
          </a:p>
        </p:txBody>
      </p:sp>
      <p:sp>
        <p:nvSpPr>
          <p:cNvPr id="10248" name="Text Box 25">
            <a:extLst>
              <a:ext uri="{FF2B5EF4-FFF2-40B4-BE49-F238E27FC236}">
                <a16:creationId xmlns:a16="http://schemas.microsoft.com/office/drawing/2014/main" id="{C6CBEA78-4D8A-BEF7-4AC6-981A82A0B023}"/>
              </a:ext>
            </a:extLst>
          </p:cNvPr>
          <p:cNvSpPr txBox="1">
            <a:spLocks noChangeArrowheads="1"/>
          </p:cNvSpPr>
          <p:nvPr/>
        </p:nvSpPr>
        <p:spPr bwMode="auto">
          <a:xfrm>
            <a:off x="6054725" y="1593851"/>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0000"/>
                </a:solidFill>
                <a:latin typeface="Arial" panose="020B0604020202020204" pitchFamily="34" charset="0"/>
              </a:rPr>
              <a:t>Đèn com-pac</a:t>
            </a:r>
          </a:p>
        </p:txBody>
      </p:sp>
      <p:sp>
        <p:nvSpPr>
          <p:cNvPr id="10249" name="Text Box 22">
            <a:extLst>
              <a:ext uri="{FF2B5EF4-FFF2-40B4-BE49-F238E27FC236}">
                <a16:creationId xmlns:a16="http://schemas.microsoft.com/office/drawing/2014/main" id="{A226D61E-2936-5C54-8406-67E9FB5AFB2E}"/>
              </a:ext>
            </a:extLst>
          </p:cNvPr>
          <p:cNvSpPr txBox="1">
            <a:spLocks noChangeArrowheads="1"/>
          </p:cNvSpPr>
          <p:nvPr/>
        </p:nvSpPr>
        <p:spPr bwMode="auto">
          <a:xfrm>
            <a:off x="1370013" y="1579564"/>
            <a:ext cx="274320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0000"/>
                </a:solidFill>
                <a:latin typeface="Arial" panose="020B0604020202020204" pitchFamily="34" charset="0"/>
              </a:rPr>
              <a:t>Máy bơm nước</a:t>
            </a:r>
          </a:p>
        </p:txBody>
      </p:sp>
      <p:sp>
        <p:nvSpPr>
          <p:cNvPr id="10250" name="Text Box 29">
            <a:extLst>
              <a:ext uri="{FF2B5EF4-FFF2-40B4-BE49-F238E27FC236}">
                <a16:creationId xmlns:a16="http://schemas.microsoft.com/office/drawing/2014/main" id="{61593EF8-C66D-B1B5-B7B7-BF6F7888E7D8}"/>
              </a:ext>
            </a:extLst>
          </p:cNvPr>
          <p:cNvSpPr txBox="1">
            <a:spLocks noChangeArrowheads="1"/>
          </p:cNvSpPr>
          <p:nvPr/>
        </p:nvSpPr>
        <p:spPr bwMode="auto">
          <a:xfrm>
            <a:off x="8518525" y="3719513"/>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0000"/>
                </a:solidFill>
                <a:latin typeface="Arial" panose="020B0604020202020204" pitchFamily="34" charset="0"/>
              </a:rPr>
              <a:t>Đèn dây tóc</a:t>
            </a:r>
          </a:p>
        </p:txBody>
      </p:sp>
      <p:grpSp>
        <p:nvGrpSpPr>
          <p:cNvPr id="10251" name="Group 11">
            <a:extLst>
              <a:ext uri="{FF2B5EF4-FFF2-40B4-BE49-F238E27FC236}">
                <a16:creationId xmlns:a16="http://schemas.microsoft.com/office/drawing/2014/main" id="{3B78D248-FC57-01AA-8B8C-A5EA6215B1D4}"/>
              </a:ext>
            </a:extLst>
          </p:cNvPr>
          <p:cNvGrpSpPr>
            <a:grpSpLocks/>
          </p:cNvGrpSpPr>
          <p:nvPr/>
        </p:nvGrpSpPr>
        <p:grpSpPr bwMode="auto">
          <a:xfrm>
            <a:off x="8305800" y="44451"/>
            <a:ext cx="2133600" cy="1960563"/>
            <a:chOff x="5608730" y="5141605"/>
            <a:chExt cx="3535270" cy="1871094"/>
          </a:xfrm>
        </p:grpSpPr>
        <p:pic>
          <p:nvPicPr>
            <p:cNvPr id="10282" name="Picture 13" descr="GL-070">
              <a:extLst>
                <a:ext uri="{FF2B5EF4-FFF2-40B4-BE49-F238E27FC236}">
                  <a16:creationId xmlns:a16="http://schemas.microsoft.com/office/drawing/2014/main" id="{375E011F-76FE-7C05-DF2F-45B764358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8730" y="5141605"/>
              <a:ext cx="353527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3" name="Text Box 18">
              <a:extLst>
                <a:ext uri="{FF2B5EF4-FFF2-40B4-BE49-F238E27FC236}">
                  <a16:creationId xmlns:a16="http://schemas.microsoft.com/office/drawing/2014/main" id="{BF4E1E5B-41E1-4D34-D8CC-7DC214AE9A49}"/>
                </a:ext>
              </a:extLst>
            </p:cNvPr>
            <p:cNvSpPr txBox="1">
              <a:spLocks noChangeArrowheads="1"/>
            </p:cNvSpPr>
            <p:nvPr/>
          </p:nvSpPr>
          <p:spPr bwMode="auto">
            <a:xfrm>
              <a:off x="5770541" y="6513410"/>
              <a:ext cx="2874713" cy="4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Bếp điện</a:t>
              </a:r>
            </a:p>
          </p:txBody>
        </p:sp>
      </p:grpSp>
      <p:graphicFrame>
        <p:nvGraphicFramePr>
          <p:cNvPr id="10325" name="Group 85">
            <a:extLst>
              <a:ext uri="{FF2B5EF4-FFF2-40B4-BE49-F238E27FC236}">
                <a16:creationId xmlns:a16="http://schemas.microsoft.com/office/drawing/2014/main" id="{3ADE20F9-28C8-AF6E-87D6-B2C6CC014AEE}"/>
              </a:ext>
            </a:extLst>
          </p:cNvPr>
          <p:cNvGraphicFramePr>
            <a:graphicFrameLocks noGrp="1"/>
          </p:cNvGraphicFramePr>
          <p:nvPr>
            <p:ph/>
          </p:nvPr>
        </p:nvGraphicFramePr>
        <p:xfrm>
          <a:off x="1600200" y="4513264"/>
          <a:ext cx="9067800" cy="2103436"/>
        </p:xfrm>
        <a:graphic>
          <a:graphicData uri="http://schemas.openxmlformats.org/drawingml/2006/table">
            <a:tbl>
              <a:tblPr/>
              <a:tblGrid>
                <a:gridCol w="2895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82308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Điện</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thành</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nhiệt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và</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NLAS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Điện</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thành</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nhiệt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và</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CN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Điện</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thành</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nhiệt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r>
                        <a:rPr kumimoji="0" lang="en-US" sz="24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rPr>
                        <a:t>năng</a:t>
                      </a:r>
                      <a:r>
                        <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17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600" b="0" i="0" u="none" strike="noStrike" cap="none" normalizeH="0" baseline="0" dirty="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17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600" b="0" i="0" u="none" strike="noStrike" cap="none" normalizeH="0" baseline="0" dirty="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10270" name="Group 47">
            <a:extLst>
              <a:ext uri="{FF2B5EF4-FFF2-40B4-BE49-F238E27FC236}">
                <a16:creationId xmlns:a16="http://schemas.microsoft.com/office/drawing/2014/main" id="{B153A01B-40B4-213E-34F2-3B038447B7C6}"/>
              </a:ext>
            </a:extLst>
          </p:cNvPr>
          <p:cNvGrpSpPr>
            <a:grpSpLocks/>
          </p:cNvGrpSpPr>
          <p:nvPr/>
        </p:nvGrpSpPr>
        <p:grpSpPr bwMode="auto">
          <a:xfrm>
            <a:off x="1727200" y="2193926"/>
            <a:ext cx="2230438" cy="2066925"/>
            <a:chOff x="2466684" y="4656904"/>
            <a:chExt cx="3256270" cy="2365046"/>
          </a:xfrm>
        </p:grpSpPr>
        <p:pic>
          <p:nvPicPr>
            <p:cNvPr id="10280" name="Picture 11" descr="IMG0527A">
              <a:extLst>
                <a:ext uri="{FF2B5EF4-FFF2-40B4-BE49-F238E27FC236}">
                  <a16:creationId xmlns:a16="http://schemas.microsoft.com/office/drawing/2014/main" id="{A84CA662-2B48-F86E-61CD-5BEFD2B89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684" y="4656904"/>
              <a:ext cx="3256270" cy="19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1" name="Text Box 18">
              <a:extLst>
                <a:ext uri="{FF2B5EF4-FFF2-40B4-BE49-F238E27FC236}">
                  <a16:creationId xmlns:a16="http://schemas.microsoft.com/office/drawing/2014/main" id="{3B9FA441-C57B-4C2A-422B-7EBC56FE195A}"/>
                </a:ext>
              </a:extLst>
            </p:cNvPr>
            <p:cNvSpPr txBox="1">
              <a:spLocks noChangeArrowheads="1"/>
            </p:cNvSpPr>
            <p:nvPr/>
          </p:nvSpPr>
          <p:spPr bwMode="auto">
            <a:xfrm>
              <a:off x="2624242" y="6493604"/>
              <a:ext cx="2915496" cy="52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Ấm điện</a:t>
              </a:r>
            </a:p>
          </p:txBody>
        </p:sp>
      </p:grpSp>
      <p:sp>
        <p:nvSpPr>
          <p:cNvPr id="10271" name="Text Box 26">
            <a:extLst>
              <a:ext uri="{FF2B5EF4-FFF2-40B4-BE49-F238E27FC236}">
                <a16:creationId xmlns:a16="http://schemas.microsoft.com/office/drawing/2014/main" id="{06A15D35-E480-D0AD-5E73-33090480A278}"/>
              </a:ext>
            </a:extLst>
          </p:cNvPr>
          <p:cNvSpPr txBox="1">
            <a:spLocks noChangeArrowheads="1"/>
          </p:cNvSpPr>
          <p:nvPr/>
        </p:nvSpPr>
        <p:spPr bwMode="auto">
          <a:xfrm>
            <a:off x="6332538" y="3754439"/>
            <a:ext cx="2286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100" b="1">
                <a:solidFill>
                  <a:srgbClr val="FF0000"/>
                </a:solidFill>
                <a:latin typeface="Arial" panose="020B0604020202020204" pitchFamily="34" charset="0"/>
              </a:rPr>
              <a:t>Bình nước nóng</a:t>
            </a:r>
          </a:p>
        </p:txBody>
      </p:sp>
      <p:sp>
        <p:nvSpPr>
          <p:cNvPr id="10317" name="Text Box 77">
            <a:extLst>
              <a:ext uri="{FF2B5EF4-FFF2-40B4-BE49-F238E27FC236}">
                <a16:creationId xmlns:a16="http://schemas.microsoft.com/office/drawing/2014/main" id="{53FFFBC2-3ED8-2C66-C484-1DA34D4B55D3}"/>
              </a:ext>
            </a:extLst>
          </p:cNvPr>
          <p:cNvSpPr txBox="1">
            <a:spLocks noChangeArrowheads="1"/>
          </p:cNvSpPr>
          <p:nvPr/>
        </p:nvSpPr>
        <p:spPr bwMode="auto">
          <a:xfrm>
            <a:off x="1654175" y="5478463"/>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Đèn com-pắc</a:t>
            </a:r>
            <a:r>
              <a:rPr lang="en-US" altLang="en-US" sz="2400" b="1">
                <a:solidFill>
                  <a:srgbClr val="0000FF"/>
                </a:solidFill>
                <a:latin typeface="Arial" panose="020B0604020202020204" pitchFamily="34" charset="0"/>
              </a:rPr>
              <a:t> </a:t>
            </a:r>
          </a:p>
        </p:txBody>
      </p:sp>
      <p:sp>
        <p:nvSpPr>
          <p:cNvPr id="10318" name="Text Box 78">
            <a:extLst>
              <a:ext uri="{FF2B5EF4-FFF2-40B4-BE49-F238E27FC236}">
                <a16:creationId xmlns:a16="http://schemas.microsoft.com/office/drawing/2014/main" id="{BB1A7D91-892B-9E6B-5674-053849A13482}"/>
              </a:ext>
            </a:extLst>
          </p:cNvPr>
          <p:cNvSpPr txBox="1">
            <a:spLocks noChangeArrowheads="1"/>
          </p:cNvSpPr>
          <p:nvPr/>
        </p:nvSpPr>
        <p:spPr bwMode="auto">
          <a:xfrm>
            <a:off x="1622425" y="6180139"/>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Đèn dây tóc</a:t>
            </a:r>
          </a:p>
        </p:txBody>
      </p:sp>
      <p:sp>
        <p:nvSpPr>
          <p:cNvPr id="10319" name="Text Box 79">
            <a:extLst>
              <a:ext uri="{FF2B5EF4-FFF2-40B4-BE49-F238E27FC236}">
                <a16:creationId xmlns:a16="http://schemas.microsoft.com/office/drawing/2014/main" id="{46751141-0892-608C-30A3-77D213B443EC}"/>
              </a:ext>
            </a:extLst>
          </p:cNvPr>
          <p:cNvSpPr txBox="1">
            <a:spLocks noChangeArrowheads="1"/>
          </p:cNvSpPr>
          <p:nvPr/>
        </p:nvSpPr>
        <p:spPr bwMode="auto">
          <a:xfrm>
            <a:off x="4705350" y="5516564"/>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Máy bơm nước</a:t>
            </a:r>
            <a:endParaRPr lang="en-US" altLang="en-US" sz="2400" b="1">
              <a:solidFill>
                <a:srgbClr val="0000FF"/>
              </a:solidFill>
              <a:latin typeface="Arial" panose="020B0604020202020204" pitchFamily="34" charset="0"/>
            </a:endParaRPr>
          </a:p>
        </p:txBody>
      </p:sp>
      <p:sp>
        <p:nvSpPr>
          <p:cNvPr id="10320" name="Text Box 80">
            <a:extLst>
              <a:ext uri="{FF2B5EF4-FFF2-40B4-BE49-F238E27FC236}">
                <a16:creationId xmlns:a16="http://schemas.microsoft.com/office/drawing/2014/main" id="{8733E2F2-270E-EEC7-76F0-7692AC6996D3}"/>
              </a:ext>
            </a:extLst>
          </p:cNvPr>
          <p:cNvSpPr txBox="1">
            <a:spLocks noChangeArrowheads="1"/>
          </p:cNvSpPr>
          <p:nvPr/>
        </p:nvSpPr>
        <p:spPr bwMode="auto">
          <a:xfrm>
            <a:off x="7067551" y="5430839"/>
            <a:ext cx="3736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Bếp điện, bình nước nóng </a:t>
            </a:r>
            <a:endParaRPr lang="en-US" altLang="en-US" sz="2400" b="1">
              <a:solidFill>
                <a:srgbClr val="0000FF"/>
              </a:solidFill>
              <a:latin typeface="Arial" panose="020B0604020202020204" pitchFamily="34" charset="0"/>
            </a:endParaRPr>
          </a:p>
        </p:txBody>
      </p:sp>
      <p:sp>
        <p:nvSpPr>
          <p:cNvPr id="10321" name="Text Box 81">
            <a:extLst>
              <a:ext uri="{FF2B5EF4-FFF2-40B4-BE49-F238E27FC236}">
                <a16:creationId xmlns:a16="http://schemas.microsoft.com/office/drawing/2014/main" id="{515D1E7C-6844-4F65-0348-317B0EAED6C4}"/>
              </a:ext>
            </a:extLst>
          </p:cNvPr>
          <p:cNvSpPr txBox="1">
            <a:spLocks noChangeArrowheads="1"/>
          </p:cNvSpPr>
          <p:nvPr/>
        </p:nvSpPr>
        <p:spPr bwMode="auto">
          <a:xfrm>
            <a:off x="4810125" y="6030914"/>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VnTime" panose="020B7200000000000000" pitchFamily="34" charset="0"/>
              </a:rPr>
              <a:t>M</a:t>
            </a:r>
            <a:r>
              <a:rPr lang="en-US" altLang="en-US" sz="2400" b="1">
                <a:solidFill>
                  <a:srgbClr val="0000FF"/>
                </a:solidFill>
                <a:latin typeface="Times New Roman" panose="02020603050405020304" pitchFamily="18" charset="0"/>
                <a:cs typeface="Times New Roman" panose="02020603050405020304" pitchFamily="18" charset="0"/>
              </a:rPr>
              <a:t>áy</a:t>
            </a:r>
            <a:r>
              <a:rPr lang="en-US" altLang="en-US" sz="2400" b="1">
                <a:solidFill>
                  <a:srgbClr val="0000FF"/>
                </a:solidFill>
                <a:latin typeface=".VnTime" panose="020B7200000000000000" pitchFamily="34" charset="0"/>
              </a:rPr>
              <a:t>  khoan</a:t>
            </a:r>
          </a:p>
        </p:txBody>
      </p:sp>
      <p:sp>
        <p:nvSpPr>
          <p:cNvPr id="10322" name="Text Box 82">
            <a:extLst>
              <a:ext uri="{FF2B5EF4-FFF2-40B4-BE49-F238E27FC236}">
                <a16:creationId xmlns:a16="http://schemas.microsoft.com/office/drawing/2014/main" id="{00259BAF-286E-3583-D1C0-1FACA928D832}"/>
              </a:ext>
            </a:extLst>
          </p:cNvPr>
          <p:cNvSpPr txBox="1">
            <a:spLocks noChangeArrowheads="1"/>
          </p:cNvSpPr>
          <p:nvPr/>
        </p:nvSpPr>
        <p:spPr bwMode="auto">
          <a:xfrm>
            <a:off x="7142164" y="6072188"/>
            <a:ext cx="428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Bếp nhóm than, ấm điện</a:t>
            </a:r>
            <a:endParaRPr lang="en-US" altLang="en-US" sz="2400" b="1">
              <a:solidFill>
                <a:srgbClr val="0000FF"/>
              </a:solidFill>
              <a:latin typeface="Arial" panose="020B0604020202020204" pitchFamily="34" charset="0"/>
            </a:endParaRPr>
          </a:p>
        </p:txBody>
      </p:sp>
      <p:pic>
        <p:nvPicPr>
          <p:cNvPr id="10278" name="Picture 6">
            <a:extLst>
              <a:ext uri="{FF2B5EF4-FFF2-40B4-BE49-F238E27FC236}">
                <a16:creationId xmlns:a16="http://schemas.microsoft.com/office/drawing/2014/main" id="{B3B05840-E9A0-0F98-CEB8-3F52479D68E0}"/>
              </a:ext>
            </a:extLst>
          </p:cNvPr>
          <p:cNvPicPr>
            <a:picLocks noChangeAspect="1"/>
          </p:cNvPicPr>
          <p:nvPr/>
        </p:nvPicPr>
        <p:blipFill>
          <a:blip r:embed="rId9">
            <a:extLst>
              <a:ext uri="{28A0092B-C50C-407E-A947-70E740481C1C}">
                <a14:useLocalDpi xmlns:a14="http://schemas.microsoft.com/office/drawing/2010/main" val="0"/>
              </a:ext>
            </a:extLst>
          </a:blip>
          <a:srcRect b="43976"/>
          <a:stretch>
            <a:fillRect/>
          </a:stretch>
        </p:blipFill>
        <p:spPr bwMode="auto">
          <a:xfrm>
            <a:off x="4175126" y="2155826"/>
            <a:ext cx="211772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9" name="Text Box 26">
            <a:extLst>
              <a:ext uri="{FF2B5EF4-FFF2-40B4-BE49-F238E27FC236}">
                <a16:creationId xmlns:a16="http://schemas.microsoft.com/office/drawing/2014/main" id="{0C8B6385-073E-0FAF-CB88-52B1A3B3E847}"/>
              </a:ext>
            </a:extLst>
          </p:cNvPr>
          <p:cNvSpPr txBox="1">
            <a:spLocks noChangeArrowheads="1"/>
          </p:cNvSpPr>
          <p:nvPr/>
        </p:nvSpPr>
        <p:spPr bwMode="auto">
          <a:xfrm>
            <a:off x="4073525" y="3827463"/>
            <a:ext cx="2286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200" b="1">
                <a:solidFill>
                  <a:srgbClr val="FF0000"/>
                </a:solidFill>
                <a:latin typeface="Arial" panose="020B0604020202020204" pitchFamily="34" charset="0"/>
              </a:rPr>
              <a:t>Bếp nhóm than</a:t>
            </a:r>
          </a:p>
        </p:txBody>
      </p:sp>
    </p:spTree>
    <p:extLst>
      <p:ext uri="{BB962C8B-B14F-4D97-AF65-F5344CB8AC3E}">
        <p14:creationId xmlns:p14="http://schemas.microsoft.com/office/powerpoint/2010/main" val="264720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317"/>
                                        </p:tgtEl>
                                        <p:attrNameLst>
                                          <p:attrName>style.visibility</p:attrName>
                                        </p:attrNameLst>
                                      </p:cBhvr>
                                      <p:to>
                                        <p:strVal val="visible"/>
                                      </p:to>
                                    </p:set>
                                    <p:animEffect transition="in" filter="barn(inVertical)">
                                      <p:cBhvr>
                                        <p:cTn id="7" dur="500"/>
                                        <p:tgtEl>
                                          <p:spTgt spid="10317"/>
                                        </p:tgtEl>
                                      </p:cBhvr>
                                    </p:animEffect>
                                  </p:childTnLst>
                                </p:cTn>
                              </p:par>
                              <p:par>
                                <p:cTn id="8" presetID="16" presetClass="entr" presetSubtype="21" fill="hold" nodeType="withEffect">
                                  <p:stCondLst>
                                    <p:cond delay="0"/>
                                  </p:stCondLst>
                                  <p:childTnLst>
                                    <p:set>
                                      <p:cBhvr>
                                        <p:cTn id="9" dur="1" fill="hold">
                                          <p:stCondLst>
                                            <p:cond delay="0"/>
                                          </p:stCondLst>
                                        </p:cTn>
                                        <p:tgtEl>
                                          <p:spTgt spid="10318"/>
                                        </p:tgtEl>
                                        <p:attrNameLst>
                                          <p:attrName>style.visibility</p:attrName>
                                        </p:attrNameLst>
                                      </p:cBhvr>
                                      <p:to>
                                        <p:strVal val="visible"/>
                                      </p:to>
                                    </p:set>
                                    <p:animEffect transition="in" filter="barn(inVertical)">
                                      <p:cBhvr>
                                        <p:cTn id="10" dur="500"/>
                                        <p:tgtEl>
                                          <p:spTgt spid="103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0319"/>
                                        </p:tgtEl>
                                        <p:attrNameLst>
                                          <p:attrName>style.visibility</p:attrName>
                                        </p:attrNameLst>
                                      </p:cBhvr>
                                      <p:to>
                                        <p:strVal val="visible"/>
                                      </p:to>
                                    </p:set>
                                    <p:animEffect transition="in" filter="barn(inVertical)">
                                      <p:cBhvr>
                                        <p:cTn id="15" dur="500"/>
                                        <p:tgtEl>
                                          <p:spTgt spid="10319"/>
                                        </p:tgtEl>
                                      </p:cBhvr>
                                    </p:animEffect>
                                  </p:childTnLst>
                                </p:cTn>
                              </p:par>
                              <p:par>
                                <p:cTn id="16" presetID="16" presetClass="entr" presetSubtype="21" fill="hold" nodeType="withEffect">
                                  <p:stCondLst>
                                    <p:cond delay="0"/>
                                  </p:stCondLst>
                                  <p:childTnLst>
                                    <p:set>
                                      <p:cBhvr>
                                        <p:cTn id="17" dur="1" fill="hold">
                                          <p:stCondLst>
                                            <p:cond delay="0"/>
                                          </p:stCondLst>
                                        </p:cTn>
                                        <p:tgtEl>
                                          <p:spTgt spid="10321"/>
                                        </p:tgtEl>
                                        <p:attrNameLst>
                                          <p:attrName>style.visibility</p:attrName>
                                        </p:attrNameLst>
                                      </p:cBhvr>
                                      <p:to>
                                        <p:strVal val="visible"/>
                                      </p:to>
                                    </p:set>
                                    <p:animEffect transition="in" filter="barn(inVertical)">
                                      <p:cBhvr>
                                        <p:cTn id="18" dur="500"/>
                                        <p:tgtEl>
                                          <p:spTgt spid="103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0"/>
                                        </p:tgtEl>
                                        <p:attrNameLst>
                                          <p:attrName>style.visibility</p:attrName>
                                        </p:attrNameLst>
                                      </p:cBhvr>
                                      <p:to>
                                        <p:strVal val="visible"/>
                                      </p:to>
                                    </p:set>
                                    <p:animEffect transition="in" filter="barn(inVertical)">
                                      <p:cBhvr>
                                        <p:cTn id="23" dur="500"/>
                                        <p:tgtEl>
                                          <p:spTgt spid="10320"/>
                                        </p:tgtEl>
                                      </p:cBhvr>
                                    </p:animEffect>
                                  </p:childTnLst>
                                </p:cTn>
                              </p:par>
                              <p:par>
                                <p:cTn id="24" presetID="16" presetClass="entr" presetSubtype="21" fill="hold" nodeType="withEffect">
                                  <p:stCondLst>
                                    <p:cond delay="0"/>
                                  </p:stCondLst>
                                  <p:childTnLst>
                                    <p:set>
                                      <p:cBhvr>
                                        <p:cTn id="25" dur="1" fill="hold">
                                          <p:stCondLst>
                                            <p:cond delay="0"/>
                                          </p:stCondLst>
                                        </p:cTn>
                                        <p:tgtEl>
                                          <p:spTgt spid="10322"/>
                                        </p:tgtEl>
                                        <p:attrNameLst>
                                          <p:attrName>style.visibility</p:attrName>
                                        </p:attrNameLst>
                                      </p:cBhvr>
                                      <p:to>
                                        <p:strVal val="visible"/>
                                      </p:to>
                                    </p:set>
                                    <p:animEffect transition="in" filter="barn(inVertical)">
                                      <p:cBhvr>
                                        <p:cTn id="26" dur="500"/>
                                        <p:tgtEl>
                                          <p:spTgt spid="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7" grpId="0"/>
      <p:bldP spid="10318" grpId="0"/>
      <p:bldP spid="10319" grpId="0"/>
      <p:bldP spid="10320" grpId="0"/>
      <p:bldP spid="10321" grpId="0"/>
      <p:bldP spid="103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a:extLst>
              <a:ext uri="{FF2B5EF4-FFF2-40B4-BE49-F238E27FC236}">
                <a16:creationId xmlns:a16="http://schemas.microsoft.com/office/drawing/2014/main" id="{92D6C500-7563-4721-8834-549A497379E2}"/>
              </a:ext>
            </a:extLst>
          </p:cNvPr>
          <p:cNvSpPr/>
          <p:nvPr/>
        </p:nvSpPr>
        <p:spPr>
          <a:xfrm rot="16200000">
            <a:off x="5599468" y="-450639"/>
            <a:ext cx="993062" cy="4990285"/>
          </a:xfrm>
          <a:prstGeom prst="rect">
            <a:avLst/>
          </a:prstGeom>
          <a:noFill/>
          <a:ln>
            <a:noFill/>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 chữ nhật 1">
            <a:extLst>
              <a:ext uri="{FF2B5EF4-FFF2-40B4-BE49-F238E27FC236}">
                <a16:creationId xmlns:a16="http://schemas.microsoft.com/office/drawing/2014/main" id="{A049D3CA-FCF7-4BC5-8F90-E200551BFA3A}"/>
              </a:ext>
            </a:extLst>
          </p:cNvPr>
          <p:cNvSpPr/>
          <p:nvPr/>
        </p:nvSpPr>
        <p:spPr>
          <a:xfrm>
            <a:off x="449580" y="403860"/>
            <a:ext cx="11292840" cy="6050280"/>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3">
            <a:extLst>
              <a:ext uri="{FF2B5EF4-FFF2-40B4-BE49-F238E27FC236}">
                <a16:creationId xmlns:a16="http://schemas.microsoft.com/office/drawing/2014/main" id="{75B6F43B-DD21-4229-8E46-073D66698A32}"/>
              </a:ext>
            </a:extLst>
          </p:cNvPr>
          <p:cNvSpPr/>
          <p:nvPr/>
        </p:nvSpPr>
        <p:spPr>
          <a:xfrm rot="10800000">
            <a:off x="2415616" y="2089767"/>
            <a:ext cx="7360768" cy="1377620"/>
          </a:xfrm>
          <a:prstGeom prst="rect">
            <a:avLst/>
          </a:prstGeom>
          <a:solidFill>
            <a:schemeClr val="bg1">
              <a:lumMod val="85000"/>
            </a:schemeClr>
          </a:solidFill>
          <a:ln w="19050">
            <a:solidFill>
              <a:schemeClr val="bg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3">
            <a:extLst>
              <a:ext uri="{FF2B5EF4-FFF2-40B4-BE49-F238E27FC236}">
                <a16:creationId xmlns:a16="http://schemas.microsoft.com/office/drawing/2014/main" id="{DA6AB329-AD5D-4E96-AFAA-F867A2706AE8}"/>
              </a:ext>
            </a:extLst>
          </p:cNvPr>
          <p:cNvSpPr txBox="1"/>
          <p:nvPr/>
        </p:nvSpPr>
        <p:spPr>
          <a:xfrm>
            <a:off x="3895735" y="850761"/>
            <a:ext cx="4653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libri" panose="020F0502020204030204"/>
                <a:ea typeface="+mn-ea"/>
                <a:cs typeface="Mangal" panose="02040503050203030202" pitchFamily="18" charset="0"/>
              </a:rPr>
              <a:t>HOẠT ĐỘNG 1</a:t>
            </a:r>
            <a:endParaRPr kumimoji="0" lang="vi-VN" sz="5400" b="1" i="0" u="none" strike="noStrike" kern="1200" cap="none" spc="0" normalizeH="0" baseline="0" noProof="0" dirty="0">
              <a:ln>
                <a:noFill/>
              </a:ln>
              <a:solidFill>
                <a:srgbClr val="0000FF"/>
              </a:solidFill>
              <a:effectLst/>
              <a:uLnTx/>
              <a:uFillTx/>
              <a:latin typeface="Arial" panose="020B0604020202020204" pitchFamily="34" charset="0"/>
              <a:ea typeface="+mn-ea"/>
              <a:cs typeface="Mangal" panose="02040503050203030202" pitchFamily="18" charset="0"/>
            </a:endParaRPr>
          </a:p>
        </p:txBody>
      </p:sp>
      <p:sp>
        <p:nvSpPr>
          <p:cNvPr id="23" name="!! text 1">
            <a:extLst>
              <a:ext uri="{FF2B5EF4-FFF2-40B4-BE49-F238E27FC236}">
                <a16:creationId xmlns:a16="http://schemas.microsoft.com/office/drawing/2014/main" id="{3E211956-BDAB-48AF-89D4-A1FB6FD4E4A6}"/>
              </a:ext>
            </a:extLst>
          </p:cNvPr>
          <p:cNvSpPr txBox="1"/>
          <p:nvPr/>
        </p:nvSpPr>
        <p:spPr>
          <a:xfrm>
            <a:off x="2296768" y="2131918"/>
            <a:ext cx="7613549" cy="1377621"/>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lang="en-US" sz="3600" b="1">
                <a:solidFill>
                  <a:srgbClr val="FF0000"/>
                </a:solidFill>
                <a:latin typeface="Calibri" panose="020F0502020204030204"/>
              </a:rPr>
              <a:t>TÌM HIỂU VỀ </a:t>
            </a:r>
            <a:r>
              <a:rPr lang="en-US" sz="3600" b="1">
                <a:solidFill>
                  <a:srgbClr val="FF0000"/>
                </a:solidFill>
                <a:latin typeface="Calibri" panose="020F0502020204030204"/>
                <a:ea typeface="汉仪喵魂体W" panose="00020600040101010101" pitchFamily="18" charset="-122"/>
              </a:rPr>
              <a:t>TÁC DỤNG NHIỆT VÀ TÁC DỤNG PHÁT SÁNG</a:t>
            </a:r>
            <a:endParaRPr lang="en-US" sz="3600" b="1">
              <a:solidFill>
                <a:srgbClr val="FF0000"/>
              </a:solidFill>
              <a:latin typeface="Calibri" panose="020F0502020204030204"/>
            </a:endParaRPr>
          </a:p>
        </p:txBody>
      </p:sp>
      <p:pic>
        <p:nvPicPr>
          <p:cNvPr id="15" name="Picture 5">
            <a:extLst>
              <a:ext uri="{FF2B5EF4-FFF2-40B4-BE49-F238E27FC236}">
                <a16:creationId xmlns:a16="http://schemas.microsoft.com/office/drawing/2014/main" id="{1673FB9F-C7C7-2A0E-2E50-C6DC93DD7C5E}"/>
              </a:ext>
            </a:extLst>
          </p:cNvPr>
          <p:cNvPicPr>
            <a:picLocks noChangeAspect="1"/>
          </p:cNvPicPr>
          <p:nvPr/>
        </p:nvPicPr>
        <p:blipFill>
          <a:blip r:embed="rId3"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90785">
            <a:off x="9551302" y="-1663665"/>
            <a:ext cx="2903846" cy="4430065"/>
          </a:xfrm>
          <a:prstGeom prst="rect">
            <a:avLst/>
          </a:prstGeom>
        </p:spPr>
      </p:pic>
      <p:pic>
        <p:nvPicPr>
          <p:cNvPr id="17" name="Picture 3">
            <a:extLst>
              <a:ext uri="{FF2B5EF4-FFF2-40B4-BE49-F238E27FC236}">
                <a16:creationId xmlns:a16="http://schemas.microsoft.com/office/drawing/2014/main" id="{734C98E9-7899-E94A-5B29-BC4366555798}"/>
              </a:ext>
            </a:extLst>
          </p:cNvPr>
          <p:cNvPicPr>
            <a:picLocks noChangeAspect="1"/>
          </p:cNvPicPr>
          <p:nvPr/>
        </p:nvPicPr>
        <p:blipFill>
          <a:blip r:embed="rId5"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18147">
            <a:off x="-1027749" y="4437525"/>
            <a:ext cx="3430440" cy="3518500"/>
          </a:xfrm>
          <a:prstGeom prst="rect">
            <a:avLst/>
          </a:prstGeom>
        </p:spPr>
      </p:pic>
      <p:pic>
        <p:nvPicPr>
          <p:cNvPr id="3" name="Picture 2" descr="A white person holding a red question mark&#10;&#10;Description automatically generated">
            <a:extLst>
              <a:ext uri="{FF2B5EF4-FFF2-40B4-BE49-F238E27FC236}">
                <a16:creationId xmlns:a16="http://schemas.microsoft.com/office/drawing/2014/main" id="{C94BD8C4-FC66-4336-D219-F0A3DF716885}"/>
              </a:ext>
            </a:extLst>
          </p:cNvPr>
          <p:cNvPicPr>
            <a:picLocks noChangeAspect="1"/>
          </p:cNvPicPr>
          <p:nvPr/>
        </p:nvPicPr>
        <p:blipFill rotWithShape="1">
          <a:blip r:embed="rId7">
            <a:extLst>
              <a:ext uri="{28A0092B-C50C-407E-A947-70E740481C1C}">
                <a14:useLocalDpi xmlns:a14="http://schemas.microsoft.com/office/drawing/2010/main" val="0"/>
              </a:ext>
            </a:extLst>
          </a:blip>
          <a:srcRect l="24337" r="23292"/>
          <a:stretch/>
        </p:blipFill>
        <p:spPr>
          <a:xfrm>
            <a:off x="5384191" y="3339208"/>
            <a:ext cx="1676400" cy="3200960"/>
          </a:xfrm>
          <a:prstGeom prst="rect">
            <a:avLst/>
          </a:prstGeom>
        </p:spPr>
      </p:pic>
    </p:spTree>
    <p:custDataLst>
      <p:tags r:id="rId1"/>
    </p:custDataLst>
    <p:extLst>
      <p:ext uri="{BB962C8B-B14F-4D97-AF65-F5344CB8AC3E}">
        <p14:creationId xmlns:p14="http://schemas.microsoft.com/office/powerpoint/2010/main" val="192108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03352" y="255929"/>
            <a:ext cx="4385296" cy="849085"/>
          </a:xfrm>
          <a:prstGeom prst="roundRect">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vi-VN"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DỤNG NHIỆT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34" name="AutoShape 86">
            <a:extLst>
              <a:ext uri="{FF2B5EF4-FFF2-40B4-BE49-F238E27FC236}">
                <a16:creationId xmlns:a16="http://schemas.microsoft.com/office/drawing/2014/main" id="{1A79BB8F-3882-1D60-E767-B652364EE657}"/>
              </a:ext>
            </a:extLst>
          </p:cNvPr>
          <p:cNvSpPr>
            <a:spLocks noChangeArrowheads="1"/>
          </p:cNvSpPr>
          <p:nvPr/>
        </p:nvSpPr>
        <p:spPr bwMode="auto">
          <a:xfrm>
            <a:off x="8764465" y="1957299"/>
            <a:ext cx="1524000" cy="1524000"/>
          </a:xfrm>
          <a:prstGeom prst="star32">
            <a:avLst>
              <a:gd name="adj" fmla="val 37500"/>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104" name="Group 56">
            <a:extLst>
              <a:ext uri="{FF2B5EF4-FFF2-40B4-BE49-F238E27FC236}">
                <a16:creationId xmlns:a16="http://schemas.microsoft.com/office/drawing/2014/main" id="{C4DF756D-2789-CB4A-DDBA-1617A3E0FF5B}"/>
              </a:ext>
            </a:extLst>
          </p:cNvPr>
          <p:cNvGrpSpPr>
            <a:grpSpLocks/>
          </p:cNvGrpSpPr>
          <p:nvPr/>
        </p:nvGrpSpPr>
        <p:grpSpPr bwMode="auto">
          <a:xfrm>
            <a:off x="10574215" y="1671549"/>
            <a:ext cx="609600" cy="533400"/>
            <a:chOff x="2256" y="1968"/>
            <a:chExt cx="768" cy="672"/>
          </a:xfrm>
        </p:grpSpPr>
        <p:grpSp>
          <p:nvGrpSpPr>
            <p:cNvPr id="3115" name="Group 57">
              <a:extLst>
                <a:ext uri="{FF2B5EF4-FFF2-40B4-BE49-F238E27FC236}">
                  <a16:creationId xmlns:a16="http://schemas.microsoft.com/office/drawing/2014/main" id="{D99696D5-B47B-F81F-59AF-D5EB4075BA6C}"/>
                </a:ext>
              </a:extLst>
            </p:cNvPr>
            <p:cNvGrpSpPr>
              <a:grpSpLocks/>
            </p:cNvGrpSpPr>
            <p:nvPr/>
          </p:nvGrpSpPr>
          <p:grpSpPr bwMode="auto">
            <a:xfrm>
              <a:off x="2256" y="1968"/>
              <a:ext cx="768" cy="672"/>
              <a:chOff x="2256" y="2304"/>
              <a:chExt cx="768" cy="672"/>
            </a:xfrm>
          </p:grpSpPr>
          <p:sp>
            <p:nvSpPr>
              <p:cNvPr id="3123" name="AutoShape 58">
                <a:extLst>
                  <a:ext uri="{FF2B5EF4-FFF2-40B4-BE49-F238E27FC236}">
                    <a16:creationId xmlns:a16="http://schemas.microsoft.com/office/drawing/2014/main" id="{A269D4A5-39C4-96E1-45FC-14CEFECA446C}"/>
                  </a:ext>
                </a:extLst>
              </p:cNvPr>
              <p:cNvSpPr>
                <a:spLocks noChangeArrowheads="1"/>
              </p:cNvSpPr>
              <p:nvPr/>
            </p:nvSpPr>
            <p:spPr bwMode="auto">
              <a:xfrm flipH="1">
                <a:off x="2256" y="2304"/>
                <a:ext cx="768" cy="672"/>
              </a:xfrm>
              <a:prstGeom prst="roundRect">
                <a:avLst>
                  <a:gd name="adj" fmla="val 16667"/>
                </a:avLst>
              </a:prstGeom>
              <a:blipFill dpi="0" rotWithShape="1">
                <a:blip r:embed="rId2"/>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4" name="AutoShape 59">
                <a:extLst>
                  <a:ext uri="{FF2B5EF4-FFF2-40B4-BE49-F238E27FC236}">
                    <a16:creationId xmlns:a16="http://schemas.microsoft.com/office/drawing/2014/main" id="{BD164C50-2059-3F0A-1628-51459D30D42C}"/>
                  </a:ext>
                </a:extLst>
              </p:cNvPr>
              <p:cNvSpPr>
                <a:spLocks noChangeArrowheads="1"/>
              </p:cNvSpPr>
              <p:nvPr/>
            </p:nvSpPr>
            <p:spPr bwMode="auto">
              <a:xfrm>
                <a:off x="2304" y="2355"/>
                <a:ext cx="672" cy="576"/>
              </a:xfrm>
              <a:prstGeom prst="roundRect">
                <a:avLst>
                  <a:gd name="adj" fmla="val 16667"/>
                </a:avLst>
              </a:prstGeom>
              <a:blipFill dpi="0" rotWithShape="1">
                <a:blip r:embed="rId3"/>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16" name="Group 60">
              <a:extLst>
                <a:ext uri="{FF2B5EF4-FFF2-40B4-BE49-F238E27FC236}">
                  <a16:creationId xmlns:a16="http://schemas.microsoft.com/office/drawing/2014/main" id="{E4A6AB09-EFD7-08B2-9360-53BEEB5DEFB8}"/>
                </a:ext>
              </a:extLst>
            </p:cNvPr>
            <p:cNvGrpSpPr>
              <a:grpSpLocks/>
            </p:cNvGrpSpPr>
            <p:nvPr/>
          </p:nvGrpSpPr>
          <p:grpSpPr bwMode="auto">
            <a:xfrm>
              <a:off x="2361" y="2163"/>
              <a:ext cx="144" cy="240"/>
              <a:chOff x="624" y="2880"/>
              <a:chExt cx="214" cy="384"/>
            </a:xfrm>
          </p:grpSpPr>
          <p:sp>
            <p:nvSpPr>
              <p:cNvPr id="3121" name="Oval 61">
                <a:extLst>
                  <a:ext uri="{FF2B5EF4-FFF2-40B4-BE49-F238E27FC236}">
                    <a16:creationId xmlns:a16="http://schemas.microsoft.com/office/drawing/2014/main" id="{BB46ECC9-995F-1C15-DA97-BA08559B5D3D}"/>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2" name="Rectangle 62">
                <a:extLst>
                  <a:ext uri="{FF2B5EF4-FFF2-40B4-BE49-F238E27FC236}">
                    <a16:creationId xmlns:a16="http://schemas.microsoft.com/office/drawing/2014/main" id="{834BE96C-65DC-6F36-8669-53C5AFF88F47}"/>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117" name="Group 63">
              <a:extLst>
                <a:ext uri="{FF2B5EF4-FFF2-40B4-BE49-F238E27FC236}">
                  <a16:creationId xmlns:a16="http://schemas.microsoft.com/office/drawing/2014/main" id="{990243E1-358E-9A6B-3AEC-D918B0E03747}"/>
                </a:ext>
              </a:extLst>
            </p:cNvPr>
            <p:cNvGrpSpPr>
              <a:grpSpLocks/>
            </p:cNvGrpSpPr>
            <p:nvPr/>
          </p:nvGrpSpPr>
          <p:grpSpPr bwMode="auto">
            <a:xfrm flipH="1">
              <a:off x="2787" y="2175"/>
              <a:ext cx="144" cy="240"/>
              <a:chOff x="624" y="2880"/>
              <a:chExt cx="214" cy="384"/>
            </a:xfrm>
          </p:grpSpPr>
          <p:sp>
            <p:nvSpPr>
              <p:cNvPr id="3119" name="Oval 64">
                <a:extLst>
                  <a:ext uri="{FF2B5EF4-FFF2-40B4-BE49-F238E27FC236}">
                    <a16:creationId xmlns:a16="http://schemas.microsoft.com/office/drawing/2014/main" id="{70469842-4BCE-F095-A219-3251813E2E9B}"/>
                  </a:ext>
                </a:extLst>
              </p:cNvPr>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20" name="Rectangle 65">
                <a:extLst>
                  <a:ext uri="{FF2B5EF4-FFF2-40B4-BE49-F238E27FC236}">
                    <a16:creationId xmlns:a16="http://schemas.microsoft.com/office/drawing/2014/main" id="{1812B7A8-8FD9-1934-1558-1F8F57E591ED}"/>
                  </a:ext>
                </a:extLst>
              </p:cNvPr>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118" name="Freeform 66">
              <a:extLst>
                <a:ext uri="{FF2B5EF4-FFF2-40B4-BE49-F238E27FC236}">
                  <a16:creationId xmlns:a16="http://schemas.microsoft.com/office/drawing/2014/main" id="{A5D83D4A-BA36-870C-3074-F310ACA0E641}"/>
                </a:ext>
              </a:extLst>
            </p:cNvPr>
            <p:cNvSpPr>
              <a:spLocks/>
            </p:cNvSpPr>
            <p:nvPr/>
          </p:nvSpPr>
          <p:spPr bwMode="auto">
            <a:xfrm>
              <a:off x="2574" y="2448"/>
              <a:ext cx="144" cy="85"/>
            </a:xfrm>
            <a:custGeom>
              <a:avLst/>
              <a:gdLst>
                <a:gd name="T0" fmla="*/ 0 w 329"/>
                <a:gd name="T1" fmla="*/ 18 h 186"/>
                <a:gd name="T2" fmla="*/ 7 w 329"/>
                <a:gd name="T3" fmla="*/ 0 h 186"/>
                <a:gd name="T4" fmla="*/ 19 w 329"/>
                <a:gd name="T5" fmla="*/ 16 h 186"/>
                <a:gd name="T6" fmla="*/ 28 w 329"/>
                <a:gd name="T7" fmla="*/ 0 h 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15" name="Oval 67">
            <a:extLst>
              <a:ext uri="{FF2B5EF4-FFF2-40B4-BE49-F238E27FC236}">
                <a16:creationId xmlns:a16="http://schemas.microsoft.com/office/drawing/2014/main" id="{06C2FBD7-E4AC-C820-D294-DA3F8A0E41E4}"/>
              </a:ext>
            </a:extLst>
          </p:cNvPr>
          <p:cNvSpPr>
            <a:spLocks noChangeArrowheads="1"/>
          </p:cNvSpPr>
          <p:nvPr/>
        </p:nvSpPr>
        <p:spPr bwMode="auto">
          <a:xfrm>
            <a:off x="9243890" y="2414499"/>
            <a:ext cx="609600" cy="609600"/>
          </a:xfrm>
          <a:prstGeom prst="ellipse">
            <a:avLst/>
          </a:prstGeom>
          <a:gradFill rotWithShape="1">
            <a:gsLst>
              <a:gs pos="0">
                <a:schemeClr val="bg1">
                  <a:alpha val="0"/>
                </a:schemeClr>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3099" name="Group 77">
            <a:extLst>
              <a:ext uri="{FF2B5EF4-FFF2-40B4-BE49-F238E27FC236}">
                <a16:creationId xmlns:a16="http://schemas.microsoft.com/office/drawing/2014/main" id="{75CDC0F4-2187-FA5E-2FA0-F15B2D99FDC1}"/>
              </a:ext>
            </a:extLst>
          </p:cNvPr>
          <p:cNvGrpSpPr>
            <a:grpSpLocks/>
          </p:cNvGrpSpPr>
          <p:nvPr/>
        </p:nvGrpSpPr>
        <p:grpSpPr bwMode="auto">
          <a:xfrm>
            <a:off x="9231190" y="2895513"/>
            <a:ext cx="609600" cy="909637"/>
            <a:chOff x="240" y="2127"/>
            <a:chExt cx="384" cy="573"/>
          </a:xfrm>
        </p:grpSpPr>
        <p:sp>
          <p:nvSpPr>
            <p:cNvPr id="3111" name="AutoShape 76">
              <a:extLst>
                <a:ext uri="{FF2B5EF4-FFF2-40B4-BE49-F238E27FC236}">
                  <a16:creationId xmlns:a16="http://schemas.microsoft.com/office/drawing/2014/main" id="{D9DD47C2-A310-FEF3-CD94-BBF70B2E26F8}"/>
                </a:ext>
              </a:extLst>
            </p:cNvPr>
            <p:cNvSpPr>
              <a:spLocks noChangeArrowheads="1"/>
            </p:cNvSpPr>
            <p:nvPr/>
          </p:nvSpPr>
          <p:spPr bwMode="auto">
            <a:xfrm>
              <a:off x="384" y="2604"/>
              <a:ext cx="108" cy="96"/>
            </a:xfrm>
            <a:prstGeom prst="can">
              <a:avLst>
                <a:gd name="adj" fmla="val 37500"/>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12" name="AutoShape 69">
              <a:extLst>
                <a:ext uri="{FF2B5EF4-FFF2-40B4-BE49-F238E27FC236}">
                  <a16:creationId xmlns:a16="http://schemas.microsoft.com/office/drawing/2014/main" id="{B0CF7865-0A51-5AFB-2D6F-CDE0B831A359}"/>
                </a:ext>
              </a:extLst>
            </p:cNvPr>
            <p:cNvSpPr>
              <a:spLocks noChangeArrowheads="1"/>
            </p:cNvSpPr>
            <p:nvPr/>
          </p:nvSpPr>
          <p:spPr bwMode="auto">
            <a:xfrm>
              <a:off x="240" y="2268"/>
              <a:ext cx="384" cy="207"/>
            </a:xfrm>
            <a:prstGeom prst="can">
              <a:avLst>
                <a:gd name="adj" fmla="val 42995"/>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16" name="AutoShape 68">
              <a:extLst>
                <a:ext uri="{FF2B5EF4-FFF2-40B4-BE49-F238E27FC236}">
                  <a16:creationId xmlns:a16="http://schemas.microsoft.com/office/drawing/2014/main" id="{9D51C621-36F4-96DC-30CD-37718F7E718D}"/>
                </a:ext>
              </a:extLst>
            </p:cNvPr>
            <p:cNvSpPr>
              <a:spLocks noChangeArrowheads="1"/>
            </p:cNvSpPr>
            <p:nvPr/>
          </p:nvSpPr>
          <p:spPr bwMode="auto">
            <a:xfrm>
              <a:off x="318" y="2127"/>
              <a:ext cx="240" cy="192"/>
            </a:xfrm>
            <a:prstGeom prst="can">
              <a:avLst>
                <a:gd name="adj" fmla="val 39065"/>
              </a:avLst>
            </a:prstGeom>
            <a:gradFill rotWithShape="1">
              <a:gsLst>
                <a:gs pos="0">
                  <a:schemeClr val="tx1"/>
                </a:gs>
                <a:gs pos="50000">
                  <a:schemeClr val="tx1">
                    <a:gamma/>
                    <a:tint val="0"/>
                    <a:invGamma/>
                  </a:schemeClr>
                </a:gs>
                <a:gs pos="100000">
                  <a:schemeClr val="tx1"/>
                </a:gs>
              </a:gsLst>
              <a:lin ang="0" scaled="1"/>
            </a:gradFill>
            <a:ln>
              <a:noFill/>
            </a:ln>
            <a:effectLst/>
          </p:spPr>
          <p:txBody>
            <a:bodyPr wrap="none" anchor="ctr"/>
            <a:lstStyle/>
            <a:p>
              <a:pPr eaLnBrk="1" hangingPunct="1">
                <a:defRPr/>
              </a:pPr>
              <a:endParaRPr lang="en-US"/>
            </a:p>
          </p:txBody>
        </p:sp>
        <p:sp>
          <p:nvSpPr>
            <p:cNvPr id="3114" name="Freeform 70">
              <a:extLst>
                <a:ext uri="{FF2B5EF4-FFF2-40B4-BE49-F238E27FC236}">
                  <a16:creationId xmlns:a16="http://schemas.microsoft.com/office/drawing/2014/main" id="{2D376139-6CB0-8778-099A-B289B871FA99}"/>
                </a:ext>
              </a:extLst>
            </p:cNvPr>
            <p:cNvSpPr>
              <a:spLocks/>
            </p:cNvSpPr>
            <p:nvPr/>
          </p:nvSpPr>
          <p:spPr bwMode="auto">
            <a:xfrm>
              <a:off x="292" y="2448"/>
              <a:ext cx="288" cy="192"/>
            </a:xfrm>
            <a:custGeom>
              <a:avLst/>
              <a:gdLst>
                <a:gd name="T0" fmla="*/ 0 w 288"/>
                <a:gd name="T1" fmla="*/ 0 h 192"/>
                <a:gd name="T2" fmla="*/ 48 w 288"/>
                <a:gd name="T3" fmla="*/ 144 h 192"/>
                <a:gd name="T4" fmla="*/ 144 w 288"/>
                <a:gd name="T5" fmla="*/ 192 h 192"/>
                <a:gd name="T6" fmla="*/ 240 w 288"/>
                <a:gd name="T7" fmla="*/ 144 h 192"/>
                <a:gd name="T8" fmla="*/ 288 w 28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92">
                  <a:moveTo>
                    <a:pt x="0" y="0"/>
                  </a:moveTo>
                  <a:cubicBezTo>
                    <a:pt x="12" y="56"/>
                    <a:pt x="24" y="112"/>
                    <a:pt x="48" y="144"/>
                  </a:cubicBezTo>
                  <a:cubicBezTo>
                    <a:pt x="72" y="176"/>
                    <a:pt x="112" y="192"/>
                    <a:pt x="144" y="192"/>
                  </a:cubicBezTo>
                  <a:cubicBezTo>
                    <a:pt x="176" y="192"/>
                    <a:pt x="216" y="176"/>
                    <a:pt x="240" y="144"/>
                  </a:cubicBezTo>
                  <a:cubicBezTo>
                    <a:pt x="264" y="112"/>
                    <a:pt x="276" y="56"/>
                    <a:pt x="288" y="0"/>
                  </a:cubicBezTo>
                </a:path>
              </a:pathLst>
            </a:cu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00" name="Group 75">
            <a:extLst>
              <a:ext uri="{FF2B5EF4-FFF2-40B4-BE49-F238E27FC236}">
                <a16:creationId xmlns:a16="http://schemas.microsoft.com/office/drawing/2014/main" id="{B740AF58-6799-E43F-5FC0-3EF9911A21BE}"/>
              </a:ext>
            </a:extLst>
          </p:cNvPr>
          <p:cNvGrpSpPr>
            <a:grpSpLocks/>
          </p:cNvGrpSpPr>
          <p:nvPr/>
        </p:nvGrpSpPr>
        <p:grpSpPr bwMode="auto">
          <a:xfrm>
            <a:off x="9396290" y="2655799"/>
            <a:ext cx="273050" cy="285750"/>
            <a:chOff x="344" y="1976"/>
            <a:chExt cx="172" cy="180"/>
          </a:xfrm>
        </p:grpSpPr>
        <p:sp>
          <p:nvSpPr>
            <p:cNvPr id="3108" name="Freeform 71">
              <a:extLst>
                <a:ext uri="{FF2B5EF4-FFF2-40B4-BE49-F238E27FC236}">
                  <a16:creationId xmlns:a16="http://schemas.microsoft.com/office/drawing/2014/main" id="{3ADFF42A-E2C1-E157-4B17-6C483FF0DF16}"/>
                </a:ext>
              </a:extLst>
            </p:cNvPr>
            <p:cNvSpPr>
              <a:spLocks/>
            </p:cNvSpPr>
            <p:nvPr/>
          </p:nvSpPr>
          <p:spPr bwMode="auto">
            <a:xfrm>
              <a:off x="356" y="2016"/>
              <a:ext cx="64" cy="140"/>
            </a:xfrm>
            <a:custGeom>
              <a:avLst/>
              <a:gdLst>
                <a:gd name="T0" fmla="*/ 97 w 52"/>
                <a:gd name="T1" fmla="*/ 125 h 148"/>
                <a:gd name="T2" fmla="*/ 59 w 52"/>
                <a:gd name="T3" fmla="*/ 26 h 148"/>
                <a:gd name="T4" fmla="*/ 0 w 52"/>
                <a:gd name="T5" fmla="*/ 0 h 148"/>
                <a:gd name="T6" fmla="*/ 0 60000 65536"/>
                <a:gd name="T7" fmla="*/ 0 60000 65536"/>
                <a:gd name="T8" fmla="*/ 0 60000 65536"/>
              </a:gdLst>
              <a:ahLst/>
              <a:cxnLst>
                <a:cxn ang="T6">
                  <a:pos x="T0" y="T1"/>
                </a:cxn>
                <a:cxn ang="T7">
                  <a:pos x="T2" y="T3"/>
                </a:cxn>
                <a:cxn ang="T8">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73">
              <a:extLst>
                <a:ext uri="{FF2B5EF4-FFF2-40B4-BE49-F238E27FC236}">
                  <a16:creationId xmlns:a16="http://schemas.microsoft.com/office/drawing/2014/main" id="{1490B106-788B-75FF-37BD-7FA2B37B98C8}"/>
                </a:ext>
              </a:extLst>
            </p:cNvPr>
            <p:cNvSpPr>
              <a:spLocks/>
            </p:cNvSpPr>
            <p:nvPr/>
          </p:nvSpPr>
          <p:spPr bwMode="auto">
            <a:xfrm flipH="1">
              <a:off x="452" y="2016"/>
              <a:ext cx="64" cy="140"/>
            </a:xfrm>
            <a:custGeom>
              <a:avLst/>
              <a:gdLst>
                <a:gd name="T0" fmla="*/ 97 w 52"/>
                <a:gd name="T1" fmla="*/ 125 h 148"/>
                <a:gd name="T2" fmla="*/ 59 w 52"/>
                <a:gd name="T3" fmla="*/ 26 h 148"/>
                <a:gd name="T4" fmla="*/ 0 w 52"/>
                <a:gd name="T5" fmla="*/ 0 h 148"/>
                <a:gd name="T6" fmla="*/ 0 60000 65536"/>
                <a:gd name="T7" fmla="*/ 0 60000 65536"/>
                <a:gd name="T8" fmla="*/ 0 60000 65536"/>
              </a:gdLst>
              <a:ahLst/>
              <a:cxnLst>
                <a:cxn ang="T6">
                  <a:pos x="T0" y="T1"/>
                </a:cxn>
                <a:cxn ang="T7">
                  <a:pos x="T2" y="T3"/>
                </a:cxn>
                <a:cxn ang="T8">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0" name="Freeform 74">
              <a:extLst>
                <a:ext uri="{FF2B5EF4-FFF2-40B4-BE49-F238E27FC236}">
                  <a16:creationId xmlns:a16="http://schemas.microsoft.com/office/drawing/2014/main" id="{67B9D824-5CC9-045A-F983-9150FBE508DB}"/>
                </a:ext>
              </a:extLst>
            </p:cNvPr>
            <p:cNvSpPr>
              <a:spLocks/>
            </p:cNvSpPr>
            <p:nvPr/>
          </p:nvSpPr>
          <p:spPr bwMode="auto">
            <a:xfrm>
              <a:off x="344" y="1976"/>
              <a:ext cx="172" cy="64"/>
            </a:xfrm>
            <a:custGeom>
              <a:avLst/>
              <a:gdLst>
                <a:gd name="T0" fmla="*/ 0 w 172"/>
                <a:gd name="T1" fmla="*/ 48 h 64"/>
                <a:gd name="T2" fmla="*/ 28 w 172"/>
                <a:gd name="T3" fmla="*/ 12 h 64"/>
                <a:gd name="T4" fmla="*/ 24 w 172"/>
                <a:gd name="T5" fmla="*/ 32 h 64"/>
                <a:gd name="T6" fmla="*/ 40 w 172"/>
                <a:gd name="T7" fmla="*/ 16 h 64"/>
                <a:gd name="T8" fmla="*/ 72 w 172"/>
                <a:gd name="T9" fmla="*/ 24 h 64"/>
                <a:gd name="T10" fmla="*/ 52 w 172"/>
                <a:gd name="T11" fmla="*/ 28 h 64"/>
                <a:gd name="T12" fmla="*/ 60 w 172"/>
                <a:gd name="T13" fmla="*/ 16 h 64"/>
                <a:gd name="T14" fmla="*/ 84 w 172"/>
                <a:gd name="T15" fmla="*/ 20 h 64"/>
                <a:gd name="T16" fmla="*/ 124 w 172"/>
                <a:gd name="T17" fmla="*/ 12 h 64"/>
                <a:gd name="T18" fmla="*/ 108 w 172"/>
                <a:gd name="T19" fmla="*/ 40 h 64"/>
                <a:gd name="T20" fmla="*/ 148 w 172"/>
                <a:gd name="T21" fmla="*/ 16 h 64"/>
                <a:gd name="T22" fmla="*/ 144 w 172"/>
                <a:gd name="T23" fmla="*/ 32 h 64"/>
                <a:gd name="T24" fmla="*/ 148 w 172"/>
                <a:gd name="T25" fmla="*/ 16 h 64"/>
                <a:gd name="T26" fmla="*/ 172 w 172"/>
                <a:gd name="T27" fmla="*/ 40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2" h="64">
                  <a:moveTo>
                    <a:pt x="0" y="48"/>
                  </a:moveTo>
                  <a:cubicBezTo>
                    <a:pt x="3" y="23"/>
                    <a:pt x="0" y="3"/>
                    <a:pt x="28" y="12"/>
                  </a:cubicBezTo>
                  <a:cubicBezTo>
                    <a:pt x="31" y="20"/>
                    <a:pt x="35" y="64"/>
                    <a:pt x="24" y="32"/>
                  </a:cubicBezTo>
                  <a:cubicBezTo>
                    <a:pt x="27" y="23"/>
                    <a:pt x="26" y="15"/>
                    <a:pt x="40" y="16"/>
                  </a:cubicBezTo>
                  <a:cubicBezTo>
                    <a:pt x="51" y="17"/>
                    <a:pt x="72" y="24"/>
                    <a:pt x="72" y="24"/>
                  </a:cubicBezTo>
                  <a:cubicBezTo>
                    <a:pt x="67" y="40"/>
                    <a:pt x="60" y="52"/>
                    <a:pt x="52" y="28"/>
                  </a:cubicBezTo>
                  <a:cubicBezTo>
                    <a:pt x="55" y="24"/>
                    <a:pt x="55" y="17"/>
                    <a:pt x="60" y="16"/>
                  </a:cubicBezTo>
                  <a:cubicBezTo>
                    <a:pt x="68" y="14"/>
                    <a:pt x="84" y="20"/>
                    <a:pt x="84" y="20"/>
                  </a:cubicBezTo>
                  <a:cubicBezTo>
                    <a:pt x="101" y="7"/>
                    <a:pt x="105" y="0"/>
                    <a:pt x="124" y="12"/>
                  </a:cubicBezTo>
                  <a:cubicBezTo>
                    <a:pt x="130" y="29"/>
                    <a:pt x="125" y="34"/>
                    <a:pt x="108" y="40"/>
                  </a:cubicBezTo>
                  <a:cubicBezTo>
                    <a:pt x="115" y="10"/>
                    <a:pt x="115" y="11"/>
                    <a:pt x="148" y="16"/>
                  </a:cubicBezTo>
                  <a:cubicBezTo>
                    <a:pt x="150" y="23"/>
                    <a:pt x="154" y="63"/>
                    <a:pt x="144" y="32"/>
                  </a:cubicBezTo>
                  <a:cubicBezTo>
                    <a:pt x="145" y="27"/>
                    <a:pt x="143" y="19"/>
                    <a:pt x="148" y="16"/>
                  </a:cubicBezTo>
                  <a:cubicBezTo>
                    <a:pt x="163" y="7"/>
                    <a:pt x="172" y="31"/>
                    <a:pt x="172" y="4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01" name="Freeform 78">
            <a:extLst>
              <a:ext uri="{FF2B5EF4-FFF2-40B4-BE49-F238E27FC236}">
                <a16:creationId xmlns:a16="http://schemas.microsoft.com/office/drawing/2014/main" id="{76E2DF7B-5066-31C8-2102-818953D8137A}"/>
              </a:ext>
            </a:extLst>
          </p:cNvPr>
          <p:cNvSpPr>
            <a:spLocks/>
          </p:cNvSpPr>
          <p:nvPr/>
        </p:nvSpPr>
        <p:spPr bwMode="auto">
          <a:xfrm>
            <a:off x="9547104" y="2776449"/>
            <a:ext cx="1208087" cy="1301750"/>
          </a:xfrm>
          <a:custGeom>
            <a:avLst/>
            <a:gdLst>
              <a:gd name="T0" fmla="*/ 0 w 761"/>
              <a:gd name="T1" fmla="*/ 2147483646 h 820"/>
              <a:gd name="T2" fmla="*/ 2147483646 w 761"/>
              <a:gd name="T3" fmla="*/ 2147483646 h 820"/>
              <a:gd name="T4" fmla="*/ 2147483646 w 761"/>
              <a:gd name="T5" fmla="*/ 2147483646 h 820"/>
              <a:gd name="T6" fmla="*/ 2147483646 w 761"/>
              <a:gd name="T7" fmla="*/ 2147483646 h 820"/>
              <a:gd name="T8" fmla="*/ 2147483646 w 761"/>
              <a:gd name="T9" fmla="*/ 2147483646 h 820"/>
              <a:gd name="T10" fmla="*/ 2147483646 w 761"/>
              <a:gd name="T11" fmla="*/ 2147483646 h 820"/>
              <a:gd name="T12" fmla="*/ 2147483646 w 761"/>
              <a:gd name="T13" fmla="*/ 2147483646 h 820"/>
              <a:gd name="T14" fmla="*/ 2147483646 w 761"/>
              <a:gd name="T15" fmla="*/ 0 h 8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1" h="820">
                <a:moveTo>
                  <a:pt x="0" y="636"/>
                </a:moveTo>
                <a:cubicBezTo>
                  <a:pt x="9" y="660"/>
                  <a:pt x="23" y="762"/>
                  <a:pt x="55" y="787"/>
                </a:cubicBezTo>
                <a:cubicBezTo>
                  <a:pt x="87" y="812"/>
                  <a:pt x="139" y="820"/>
                  <a:pt x="191" y="787"/>
                </a:cubicBezTo>
                <a:cubicBezTo>
                  <a:pt x="244" y="754"/>
                  <a:pt x="290" y="662"/>
                  <a:pt x="373" y="589"/>
                </a:cubicBezTo>
                <a:cubicBezTo>
                  <a:pt x="457" y="517"/>
                  <a:pt x="629" y="424"/>
                  <a:pt x="692" y="352"/>
                </a:cubicBezTo>
                <a:cubicBezTo>
                  <a:pt x="755" y="281"/>
                  <a:pt x="743" y="202"/>
                  <a:pt x="752" y="161"/>
                </a:cubicBezTo>
                <a:cubicBezTo>
                  <a:pt x="761" y="121"/>
                  <a:pt x="745" y="139"/>
                  <a:pt x="744" y="112"/>
                </a:cubicBezTo>
                <a:cubicBezTo>
                  <a:pt x="743" y="85"/>
                  <a:pt x="747" y="23"/>
                  <a:pt x="748"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Line 80">
            <a:extLst>
              <a:ext uri="{FF2B5EF4-FFF2-40B4-BE49-F238E27FC236}">
                <a16:creationId xmlns:a16="http://schemas.microsoft.com/office/drawing/2014/main" id="{9E3D1809-2D6B-AC7C-D872-B616E3B95F80}"/>
              </a:ext>
            </a:extLst>
          </p:cNvPr>
          <p:cNvSpPr>
            <a:spLocks noChangeShapeType="1"/>
          </p:cNvSpPr>
          <p:nvPr/>
        </p:nvSpPr>
        <p:spPr bwMode="auto">
          <a:xfrm flipV="1">
            <a:off x="10728203" y="2338299"/>
            <a:ext cx="0" cy="43815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 name="Freeform 79">
            <a:extLst>
              <a:ext uri="{FF2B5EF4-FFF2-40B4-BE49-F238E27FC236}">
                <a16:creationId xmlns:a16="http://schemas.microsoft.com/office/drawing/2014/main" id="{6DCCCB0D-F55F-4958-D260-3A007F481647}"/>
              </a:ext>
            </a:extLst>
          </p:cNvPr>
          <p:cNvSpPr>
            <a:spLocks/>
          </p:cNvSpPr>
          <p:nvPr/>
        </p:nvSpPr>
        <p:spPr bwMode="auto">
          <a:xfrm>
            <a:off x="9502654" y="2774862"/>
            <a:ext cx="1557337" cy="1401762"/>
          </a:xfrm>
          <a:custGeom>
            <a:avLst/>
            <a:gdLst>
              <a:gd name="T0" fmla="*/ 0 w 981"/>
              <a:gd name="T1" fmla="*/ 2147483646 h 883"/>
              <a:gd name="T2" fmla="*/ 2147483646 w 981"/>
              <a:gd name="T3" fmla="*/ 2147483646 h 883"/>
              <a:gd name="T4" fmla="*/ 2147483646 w 981"/>
              <a:gd name="T5" fmla="*/ 2147483646 h 883"/>
              <a:gd name="T6" fmla="*/ 2147483646 w 981"/>
              <a:gd name="T7" fmla="*/ 2147483646 h 883"/>
              <a:gd name="T8" fmla="*/ 2147483646 w 981"/>
              <a:gd name="T9" fmla="*/ 2147483646 h 883"/>
              <a:gd name="T10" fmla="*/ 2147483646 w 981"/>
              <a:gd name="T11" fmla="*/ 2147483646 h 883"/>
              <a:gd name="T12" fmla="*/ 2147483646 w 981"/>
              <a:gd name="T13" fmla="*/ 0 h 8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1" h="883">
                <a:moveTo>
                  <a:pt x="0" y="628"/>
                </a:moveTo>
                <a:cubicBezTo>
                  <a:pt x="9" y="658"/>
                  <a:pt x="18" y="782"/>
                  <a:pt x="52" y="820"/>
                </a:cubicBezTo>
                <a:cubicBezTo>
                  <a:pt x="86" y="858"/>
                  <a:pt x="147" y="883"/>
                  <a:pt x="206" y="856"/>
                </a:cubicBezTo>
                <a:cubicBezTo>
                  <a:pt x="265" y="829"/>
                  <a:pt x="298" y="734"/>
                  <a:pt x="407" y="660"/>
                </a:cubicBezTo>
                <a:cubicBezTo>
                  <a:pt x="516" y="586"/>
                  <a:pt x="770" y="488"/>
                  <a:pt x="863" y="415"/>
                </a:cubicBezTo>
                <a:cubicBezTo>
                  <a:pt x="956" y="342"/>
                  <a:pt x="946" y="295"/>
                  <a:pt x="964" y="225"/>
                </a:cubicBezTo>
                <a:cubicBezTo>
                  <a:pt x="981" y="156"/>
                  <a:pt x="967" y="47"/>
                  <a:pt x="967"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4" name="Line 81">
            <a:extLst>
              <a:ext uri="{FF2B5EF4-FFF2-40B4-BE49-F238E27FC236}">
                <a16:creationId xmlns:a16="http://schemas.microsoft.com/office/drawing/2014/main" id="{B5A8EDBC-7BBA-9C08-1336-8C3020FCDC0D}"/>
              </a:ext>
            </a:extLst>
          </p:cNvPr>
          <p:cNvSpPr>
            <a:spLocks noChangeShapeType="1"/>
          </p:cNvSpPr>
          <p:nvPr/>
        </p:nvSpPr>
        <p:spPr bwMode="auto">
          <a:xfrm flipH="1" flipV="1">
            <a:off x="11033003" y="2338300"/>
            <a:ext cx="0" cy="436563"/>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17">
            <a:extLst>
              <a:ext uri="{FF2B5EF4-FFF2-40B4-BE49-F238E27FC236}">
                <a16:creationId xmlns:a16="http://schemas.microsoft.com/office/drawing/2014/main" id="{28EBD462-2DE2-4968-B4F3-79ECA94DA9FB}"/>
              </a:ext>
            </a:extLst>
          </p:cNvPr>
          <p:cNvSpPr txBox="1">
            <a:spLocks noChangeArrowheads="1"/>
          </p:cNvSpPr>
          <p:nvPr/>
        </p:nvSpPr>
        <p:spPr bwMode="auto">
          <a:xfrm>
            <a:off x="1151017" y="5621491"/>
            <a:ext cx="99589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600" b="0" i="1" u="none" strike="noStrike" kern="0" cap="none" spc="0" normalizeH="0" baseline="0" noProof="0">
                <a:ln>
                  <a:noFill/>
                </a:ln>
                <a:solidFill>
                  <a:srgbClr val="0000FF"/>
                </a:solidFill>
                <a:effectLst/>
                <a:uLnTx/>
                <a:uFillTx/>
                <a:cs typeface="Times New Roman" panose="02020603050405020304" pitchFamily="18" charset="0"/>
              </a:rPr>
              <a:t>   </a:t>
            </a:r>
            <a:r>
              <a:rPr kumimoji="0" lang="en-US" altLang="en-US" sz="3600" b="0"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Là tác dụng khi </a:t>
            </a:r>
            <a:r>
              <a:rPr kumimoji="0" lang="en-US" altLang="en-US" sz="3600" b="1"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dòng điện xuay chiều</a:t>
            </a:r>
            <a:r>
              <a:rPr kumimoji="0" lang="en-US" altLang="en-US" sz="3600" b="1" i="1" u="none" strike="noStrike" kern="0" cap="none" spc="0" normalizeH="0" noProof="0">
                <a:ln>
                  <a:noFill/>
                </a:ln>
                <a:solidFill>
                  <a:srgbClr val="0000FF"/>
                </a:solidFill>
                <a:effectLst/>
                <a:uLnTx/>
                <a:uFillTx/>
                <a:cs typeface="Times New Roman" panose="02020603050405020304" pitchFamily="18" charset="0"/>
                <a:sym typeface="Wingdings" panose="05000000000000000000" pitchFamily="2" charset="2"/>
              </a:rPr>
              <a:t> </a:t>
            </a:r>
            <a:r>
              <a:rPr kumimoji="0" lang="en-US" altLang="en-US" sz="3600" b="1"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chạy qua vật dẫn điện </a:t>
            </a:r>
            <a:r>
              <a:rPr kumimoji="0" lang="en-US" altLang="en-US" sz="3600" b="0" i="1" u="none" strike="noStrike" kern="0" cap="none" spc="0" normalizeH="0" baseline="0" noProof="0">
                <a:ln>
                  <a:noFill/>
                </a:ln>
                <a:solidFill>
                  <a:srgbClr val="0000FF"/>
                </a:solidFill>
                <a:effectLst/>
                <a:uLnTx/>
                <a:uFillTx/>
                <a:cs typeface="Times New Roman" panose="02020603050405020304" pitchFamily="18" charset="0"/>
                <a:sym typeface="Wingdings" panose="05000000000000000000" pitchFamily="2" charset="2"/>
              </a:rPr>
              <a:t>=&gt; </a:t>
            </a:r>
            <a:r>
              <a:rPr kumimoji="0" lang="en-US" altLang="en-US" sz="3600" b="1" i="1" u="none" strike="noStrike" kern="0" cap="none" spc="0" normalizeH="0" baseline="0" noProof="0">
                <a:ln>
                  <a:noFill/>
                </a:ln>
                <a:solidFill>
                  <a:srgbClr val="FF0000"/>
                </a:solidFill>
                <a:effectLst/>
                <a:uLnTx/>
                <a:uFillTx/>
                <a:cs typeface="Times New Roman" panose="02020603050405020304" pitchFamily="18" charset="0"/>
                <a:sym typeface="Wingdings" panose="05000000000000000000" pitchFamily="2" charset="2"/>
              </a:rPr>
              <a:t>vật dẫn nóng lên.</a:t>
            </a:r>
            <a:endParaRPr kumimoji="0" lang="en-US" altLang="en-US" sz="3600" b="1" i="1" u="none" strike="noStrike" kern="0" cap="none" spc="0" normalizeH="0" baseline="0" noProof="0" dirty="0">
              <a:ln>
                <a:noFill/>
              </a:ln>
              <a:solidFill>
                <a:srgbClr val="FF0000"/>
              </a:solidFill>
              <a:effectLst/>
              <a:uLnTx/>
              <a:uFillTx/>
              <a:cs typeface="Times New Roman" panose="02020603050405020304" pitchFamily="18" charset="0"/>
            </a:endParaRPr>
          </a:p>
        </p:txBody>
      </p:sp>
      <p:pic>
        <p:nvPicPr>
          <p:cNvPr id="5122" name="Picture 2">
            <a:extLst>
              <a:ext uri="{FF2B5EF4-FFF2-40B4-BE49-F238E27FC236}">
                <a16:creationId xmlns:a16="http://schemas.microsoft.com/office/drawing/2014/main" id="{02DD1486-3914-66E2-92D0-8CC8E14FA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38" y="1844623"/>
            <a:ext cx="2779344" cy="277934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AD9BCE5-BAEA-60EE-D731-4D1E4D3F9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350" y="1618907"/>
            <a:ext cx="3228608" cy="325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43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0.00555 L 2.29167E-6 0.06111 " pathEditMode="relative" rAng="0" ptsTypes="AA">
                                      <p:cBhvr>
                                        <p:cTn id="6" dur="1000" fill="hold"/>
                                        <p:tgtEl>
                                          <p:spTgt spid="2104"/>
                                        </p:tgtEl>
                                        <p:attrNameLst>
                                          <p:attrName>ppt_x</p:attrName>
                                          <p:attrName>ppt_y</p:attrName>
                                        </p:attrNameLst>
                                      </p:cBhvr>
                                      <p:rCtr x="0" y="2778"/>
                                    </p:animMotion>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10" fill="hold"/>
                                        <p:tgtEl>
                                          <p:spTgt spid="2115"/>
                                        </p:tgtEl>
                                        <p:attrNameLst>
                                          <p:attrName>fillcolor</p:attrName>
                                        </p:attrNameLst>
                                      </p:cBhvr>
                                      <p:to>
                                        <a:srgbClr val="FFFF00"/>
                                      </p:to>
                                    </p:animClr>
                                    <p:set>
                                      <p:cBhvr>
                                        <p:cTn id="10" dur="10" fill="hold"/>
                                        <p:tgtEl>
                                          <p:spTgt spid="2115"/>
                                        </p:tgtEl>
                                        <p:attrNameLst>
                                          <p:attrName>fill.type</p:attrName>
                                        </p:attrNameLst>
                                      </p:cBhvr>
                                      <p:to>
                                        <p:strVal val="solid"/>
                                      </p:to>
                                    </p:set>
                                    <p:set>
                                      <p:cBhvr>
                                        <p:cTn id="11" dur="10" fill="hold"/>
                                        <p:tgtEl>
                                          <p:spTgt spid="2115"/>
                                        </p:tgtEl>
                                        <p:attrNameLst>
                                          <p:attrName>fill.on</p:attrName>
                                        </p:attrNameLst>
                                      </p:cBhvr>
                                      <p:to>
                                        <p:strVal val="true"/>
                                      </p:to>
                                    </p:set>
                                  </p:childTnLst>
                                </p:cTn>
                              </p:par>
                              <p:par>
                                <p:cTn id="12" presetID="53" presetClass="entr" presetSubtype="0" fill="hold" nodeType="withEffect">
                                  <p:stCondLst>
                                    <p:cond delay="0"/>
                                  </p:stCondLst>
                                  <p:childTnLst>
                                    <p:set>
                                      <p:cBhvr>
                                        <p:cTn id="13" dur="1" fill="hold">
                                          <p:stCondLst>
                                            <p:cond delay="0"/>
                                          </p:stCondLst>
                                        </p:cTn>
                                        <p:tgtEl>
                                          <p:spTgt spid="2134"/>
                                        </p:tgtEl>
                                        <p:attrNameLst>
                                          <p:attrName>style.visibility</p:attrName>
                                        </p:attrNameLst>
                                      </p:cBhvr>
                                      <p:to>
                                        <p:strVal val="visible"/>
                                      </p:to>
                                    </p:set>
                                    <p:anim calcmode="lin" valueType="num">
                                      <p:cBhvr>
                                        <p:cTn id="14" dur="100" fill="hold"/>
                                        <p:tgtEl>
                                          <p:spTgt spid="2134"/>
                                        </p:tgtEl>
                                        <p:attrNameLst>
                                          <p:attrName>ppt_w</p:attrName>
                                        </p:attrNameLst>
                                      </p:cBhvr>
                                      <p:tavLst>
                                        <p:tav tm="0">
                                          <p:val>
                                            <p:fltVal val="0"/>
                                          </p:val>
                                        </p:tav>
                                        <p:tav tm="100000">
                                          <p:val>
                                            <p:strVal val="#ppt_w"/>
                                          </p:val>
                                        </p:tav>
                                      </p:tavLst>
                                    </p:anim>
                                    <p:anim calcmode="lin" valueType="num">
                                      <p:cBhvr>
                                        <p:cTn id="15" dur="100" fill="hold"/>
                                        <p:tgtEl>
                                          <p:spTgt spid="2134"/>
                                        </p:tgtEl>
                                        <p:attrNameLst>
                                          <p:attrName>ppt_h</p:attrName>
                                        </p:attrNameLst>
                                      </p:cBhvr>
                                      <p:tavLst>
                                        <p:tav tm="0">
                                          <p:val>
                                            <p:fltVal val="0"/>
                                          </p:val>
                                        </p:tav>
                                        <p:tav tm="100000">
                                          <p:val>
                                            <p:strVal val="#ppt_h"/>
                                          </p:val>
                                        </p:tav>
                                      </p:tavLst>
                                    </p:anim>
                                    <p:animEffect transition="in" filter="fade">
                                      <p:cBhvr>
                                        <p:cTn id="16" dur="100"/>
                                        <p:tgtEl>
                                          <p:spTgt spid="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B3CC56A-F7EC-BA3A-9FD6-33CDB24885A2}"/>
              </a:ext>
            </a:extLst>
          </p:cNvPr>
          <p:cNvGrpSpPr/>
          <p:nvPr/>
        </p:nvGrpSpPr>
        <p:grpSpPr>
          <a:xfrm>
            <a:off x="4915894" y="313080"/>
            <a:ext cx="2272947" cy="2262280"/>
            <a:chOff x="5285947" y="1033478"/>
            <a:chExt cx="2700825" cy="2688148"/>
          </a:xfrm>
        </p:grpSpPr>
        <p:pic>
          <p:nvPicPr>
            <p:cNvPr id="12" name="Picture 8" descr="A black and silver rice cooker&#10;&#10;Description automatically generated">
              <a:extLst>
                <a:ext uri="{FF2B5EF4-FFF2-40B4-BE49-F238E27FC236}">
                  <a16:creationId xmlns:a16="http://schemas.microsoft.com/office/drawing/2014/main" id="{22CEC577-FA95-39FB-6E8F-3E9CB543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633" y="1033478"/>
              <a:ext cx="2124741" cy="21247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7">
              <a:extLst>
                <a:ext uri="{FF2B5EF4-FFF2-40B4-BE49-F238E27FC236}">
                  <a16:creationId xmlns:a16="http://schemas.microsoft.com/office/drawing/2014/main" id="{33E317F3-D85E-FF81-0845-78D3A7BE1D38}"/>
                </a:ext>
              </a:extLst>
            </p:cNvPr>
            <p:cNvSpPr>
              <a:spLocks noChangeArrowheads="1"/>
            </p:cNvSpPr>
            <p:nvPr/>
          </p:nvSpPr>
          <p:spPr bwMode="auto">
            <a:xfrm>
              <a:off x="5285947" y="2981210"/>
              <a:ext cx="2700825" cy="740416"/>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64804" eaLnBrk="1" fontAlgn="base" hangingPunct="1">
                <a:spcBef>
                  <a:spcPct val="0"/>
                </a:spcBef>
                <a:spcAft>
                  <a:spcPts val="492"/>
                </a:spcAft>
              </a:pPr>
              <a:r>
                <a:rPr lang="en-US" altLang="en-US" sz="2342" b="1" kern="1200">
                  <a:solidFill>
                    <a:srgbClr val="660066"/>
                  </a:solidFill>
                  <a:latin typeface="VNI-Times" pitchFamily="2" charset="0"/>
                  <a:ea typeface="+mn-ea"/>
                  <a:cs typeface="+mn-cs"/>
                </a:rPr>
                <a:t>Noài </a:t>
              </a:r>
              <a:r>
                <a:rPr lang="en-US" altLang="en-US" sz="2342" b="1" kern="1200" err="1">
                  <a:solidFill>
                    <a:srgbClr val="660066"/>
                  </a:solidFill>
                  <a:latin typeface="VNI-Times" pitchFamily="2" charset="0"/>
                  <a:ea typeface="+mn-ea"/>
                  <a:cs typeface="+mn-cs"/>
                </a:rPr>
                <a:t>côm</a:t>
              </a:r>
              <a:r>
                <a:rPr lang="en-US" altLang="en-US" sz="2342" b="1" kern="1200">
                  <a:solidFill>
                    <a:srgbClr val="660066"/>
                  </a:solidFill>
                  <a:latin typeface="VNI-Times" pitchFamily="2" charset="0"/>
                  <a:ea typeface="+mn-ea"/>
                  <a:cs typeface="+mn-cs"/>
                </a:rPr>
                <a:t> </a:t>
              </a:r>
              <a:r>
                <a:rPr lang="en-US" altLang="en-US" sz="2342" b="1" kern="1200" err="1">
                  <a:solidFill>
                    <a:srgbClr val="660066"/>
                  </a:solidFill>
                  <a:latin typeface="VNI-Times" pitchFamily="2" charset="0"/>
                  <a:ea typeface="+mn-ea"/>
                  <a:cs typeface="+mn-cs"/>
                </a:rPr>
                <a:t>ñieän</a:t>
              </a:r>
              <a:endParaRPr lang="en-US" altLang="en-US" sz="2800" b="1">
                <a:solidFill>
                  <a:srgbClr val="660066"/>
                </a:solidFill>
                <a:latin typeface="VNI-Times" pitchFamily="2" charset="0"/>
              </a:endParaRPr>
            </a:p>
          </p:txBody>
        </p:sp>
      </p:grpSp>
      <p:grpSp>
        <p:nvGrpSpPr>
          <p:cNvPr id="20" name="Group 19">
            <a:extLst>
              <a:ext uri="{FF2B5EF4-FFF2-40B4-BE49-F238E27FC236}">
                <a16:creationId xmlns:a16="http://schemas.microsoft.com/office/drawing/2014/main" id="{724A5D4B-D34A-A54B-901E-72D7D4ECB606}"/>
              </a:ext>
            </a:extLst>
          </p:cNvPr>
          <p:cNvGrpSpPr/>
          <p:nvPr/>
        </p:nvGrpSpPr>
        <p:grpSpPr>
          <a:xfrm>
            <a:off x="3627696" y="3006496"/>
            <a:ext cx="3594640" cy="3385161"/>
            <a:chOff x="1650121" y="3862090"/>
            <a:chExt cx="2908498" cy="2739004"/>
          </a:xfrm>
        </p:grpSpPr>
        <p:sp>
          <p:nvSpPr>
            <p:cNvPr id="22" name="Rectangle 17">
              <a:extLst>
                <a:ext uri="{FF2B5EF4-FFF2-40B4-BE49-F238E27FC236}">
                  <a16:creationId xmlns:a16="http://schemas.microsoft.com/office/drawing/2014/main" id="{FA0BD7B3-C8E2-5665-C706-2520CE3A4790}"/>
                </a:ext>
              </a:extLst>
            </p:cNvPr>
            <p:cNvSpPr>
              <a:spLocks noChangeArrowheads="1"/>
            </p:cNvSpPr>
            <p:nvPr/>
          </p:nvSpPr>
          <p:spPr bwMode="auto">
            <a:xfrm>
              <a:off x="2055657" y="5860679"/>
              <a:ext cx="2502962" cy="740415"/>
            </a:xfrm>
            <a:prstGeom prst="rect">
              <a:avLst/>
            </a:prstGeom>
            <a:noFill/>
            <a:ln>
              <a:noFill/>
            </a:ln>
            <a:effectLst/>
          </p:spPr>
          <p:txBody>
            <a:bodyPr anchor="ctr"/>
            <a:lstStyle/>
            <a:p>
              <a:pPr algn="ctr" defTabSz="1115568" fontAlgn="base">
                <a:spcBef>
                  <a:spcPct val="0"/>
                </a:spcBef>
                <a:spcAft>
                  <a:spcPts val="732"/>
                </a:spcAft>
                <a:defRPr/>
              </a:pPr>
              <a:r>
                <a:rPr lang="en-US" sz="3416" b="1" kern="1200">
                  <a:solidFill>
                    <a:srgbClr val="660066"/>
                  </a:solidFill>
                  <a:latin typeface="VNI-Times" pitchFamily="2" charset="0"/>
                  <a:ea typeface="+mn-ea"/>
                  <a:cs typeface="+mn-cs"/>
                </a:rPr>
                <a:t>Baøn </a:t>
              </a:r>
              <a:r>
                <a:rPr lang="en-US" sz="3416" b="1" kern="1200" err="1">
                  <a:solidFill>
                    <a:srgbClr val="660066"/>
                  </a:solidFill>
                  <a:latin typeface="Times New Roman"/>
                  <a:ea typeface="+mn-ea"/>
                  <a:cs typeface="+mn-cs"/>
                </a:rPr>
                <a:t>là</a:t>
              </a:r>
              <a:r>
                <a:rPr lang="en-US" sz="3416" b="1" kern="1200">
                  <a:solidFill>
                    <a:srgbClr val="660066"/>
                  </a:solidFill>
                  <a:latin typeface="VNI-Times" pitchFamily="2" charset="0"/>
                  <a:ea typeface="+mn-ea"/>
                  <a:cs typeface="+mn-cs"/>
                </a:rPr>
                <a:t> </a:t>
              </a:r>
              <a:r>
                <a:rPr lang="en-US" sz="3416" b="1" kern="1200" err="1">
                  <a:solidFill>
                    <a:srgbClr val="660066"/>
                  </a:solidFill>
                  <a:latin typeface="VNI-Times" pitchFamily="2" charset="0"/>
                  <a:ea typeface="+mn-ea"/>
                  <a:cs typeface="+mn-cs"/>
                </a:rPr>
                <a:t>ñieän</a:t>
              </a:r>
              <a:endParaRPr lang="en-US" sz="2800" b="1">
                <a:solidFill>
                  <a:srgbClr val="660066"/>
                </a:solidFill>
                <a:latin typeface="VNI-Times" pitchFamily="2" charset="0"/>
              </a:endParaRPr>
            </a:p>
          </p:txBody>
        </p:sp>
        <p:pic>
          <p:nvPicPr>
            <p:cNvPr id="24" name="Picture 4" descr="A pink and white iron&#10;&#10;Description automatically generated">
              <a:extLst>
                <a:ext uri="{FF2B5EF4-FFF2-40B4-BE49-F238E27FC236}">
                  <a16:creationId xmlns:a16="http://schemas.microsoft.com/office/drawing/2014/main" id="{44D8AAB5-304D-8931-79D6-73E2C40F2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121" y="3862090"/>
              <a:ext cx="2908272" cy="19388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1220E9F-76F2-E43B-29E7-EDBCD6518CDE}"/>
              </a:ext>
            </a:extLst>
          </p:cNvPr>
          <p:cNvGrpSpPr/>
          <p:nvPr/>
        </p:nvGrpSpPr>
        <p:grpSpPr>
          <a:xfrm>
            <a:off x="531906" y="3449013"/>
            <a:ext cx="2414016" cy="2500119"/>
            <a:chOff x="5627633" y="3914329"/>
            <a:chExt cx="2546924" cy="2637772"/>
          </a:xfrm>
        </p:grpSpPr>
        <p:sp>
          <p:nvSpPr>
            <p:cNvPr id="28" name="Rectangle 17">
              <a:extLst>
                <a:ext uri="{FF2B5EF4-FFF2-40B4-BE49-F238E27FC236}">
                  <a16:creationId xmlns:a16="http://schemas.microsoft.com/office/drawing/2014/main" id="{113AF132-437B-E860-A32C-39E4504842EC}"/>
                </a:ext>
              </a:extLst>
            </p:cNvPr>
            <p:cNvSpPr>
              <a:spLocks noChangeArrowheads="1"/>
            </p:cNvSpPr>
            <p:nvPr/>
          </p:nvSpPr>
          <p:spPr bwMode="auto">
            <a:xfrm>
              <a:off x="5794316" y="5824522"/>
              <a:ext cx="1958058" cy="727579"/>
            </a:xfrm>
            <a:prstGeom prst="rect">
              <a:avLst/>
            </a:prstGeom>
            <a:noFill/>
            <a:ln>
              <a:noFill/>
            </a:ln>
            <a:effectLst/>
          </p:spPr>
          <p:txBody>
            <a:bodyPr anchor="ctr"/>
            <a:lstStyle/>
            <a:p>
              <a:pPr algn="ctr" defTabSz="855878" fontAlgn="base">
                <a:spcBef>
                  <a:spcPct val="0"/>
                </a:spcBef>
                <a:spcAft>
                  <a:spcPts val="540"/>
                </a:spcAft>
                <a:defRPr/>
              </a:pPr>
              <a:r>
                <a:rPr lang="en-US" sz="2621" b="1" kern="1200" err="1">
                  <a:solidFill>
                    <a:srgbClr val="660066"/>
                  </a:solidFill>
                  <a:latin typeface="Times New Roman"/>
                  <a:ea typeface="+mn-ea"/>
                  <a:cs typeface="+mn-cs"/>
                </a:rPr>
                <a:t>ấm</a:t>
              </a:r>
              <a:r>
                <a:rPr lang="en-US" sz="2621" b="1" kern="1200">
                  <a:solidFill>
                    <a:srgbClr val="660066"/>
                  </a:solidFill>
                  <a:latin typeface="VNI-Times" pitchFamily="2" charset="0"/>
                  <a:ea typeface="+mn-ea"/>
                  <a:cs typeface="+mn-cs"/>
                </a:rPr>
                <a:t> ñieän </a:t>
              </a:r>
              <a:endParaRPr lang="en-US" sz="2800" b="1">
                <a:solidFill>
                  <a:srgbClr val="660066"/>
                </a:solidFill>
                <a:latin typeface="VNI-Times" pitchFamily="2" charset="0"/>
              </a:endParaRPr>
            </a:p>
          </p:txBody>
        </p:sp>
        <p:pic>
          <p:nvPicPr>
            <p:cNvPr id="29" name="Picture 6" descr="A silver and black electric kettle&#10;&#10;Description automatically generated">
              <a:extLst>
                <a:ext uri="{FF2B5EF4-FFF2-40B4-BE49-F238E27FC236}">
                  <a16:creationId xmlns:a16="http://schemas.microsoft.com/office/drawing/2014/main" id="{49047CDC-9AE8-DCC3-13FE-DFDBB8A5E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33" y="3914329"/>
              <a:ext cx="2546924" cy="1910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5458C59C-ECAC-7403-DF23-A6CEDA1EF6E5}"/>
              </a:ext>
            </a:extLst>
          </p:cNvPr>
          <p:cNvGrpSpPr/>
          <p:nvPr/>
        </p:nvGrpSpPr>
        <p:grpSpPr>
          <a:xfrm>
            <a:off x="7939947" y="321735"/>
            <a:ext cx="3394004" cy="3312786"/>
            <a:chOff x="9066564" y="1088707"/>
            <a:chExt cx="2735206" cy="2669754"/>
          </a:xfrm>
        </p:grpSpPr>
        <p:pic>
          <p:nvPicPr>
            <p:cNvPr id="31" name="Picture 30" descr="A small electric stove with a wire&#10;&#10;Description automatically generated with medium confidence">
              <a:extLst>
                <a:ext uri="{FF2B5EF4-FFF2-40B4-BE49-F238E27FC236}">
                  <a16:creationId xmlns:a16="http://schemas.microsoft.com/office/drawing/2014/main" id="{666EE266-77E1-130E-16C8-D34C4DF7BEFE}"/>
                </a:ext>
              </a:extLst>
            </p:cNvPr>
            <p:cNvPicPr>
              <a:picLocks noChangeAspect="1"/>
            </p:cNvPicPr>
            <p:nvPr/>
          </p:nvPicPr>
          <p:blipFill>
            <a:blip r:embed="rId5"/>
            <a:stretch>
              <a:fillRect/>
            </a:stretch>
          </p:blipFill>
          <p:spPr>
            <a:xfrm>
              <a:off x="9329738" y="1088707"/>
              <a:ext cx="2472032" cy="1836255"/>
            </a:xfrm>
            <a:prstGeom prst="rect">
              <a:avLst/>
            </a:prstGeom>
          </p:spPr>
        </p:pic>
        <p:sp>
          <p:nvSpPr>
            <p:cNvPr id="32" name="Rectangle 17">
              <a:extLst>
                <a:ext uri="{FF2B5EF4-FFF2-40B4-BE49-F238E27FC236}">
                  <a16:creationId xmlns:a16="http://schemas.microsoft.com/office/drawing/2014/main" id="{B7E32086-289E-B450-7857-17806CBC0322}"/>
                </a:ext>
              </a:extLst>
            </p:cNvPr>
            <p:cNvSpPr>
              <a:spLocks noChangeArrowheads="1"/>
            </p:cNvSpPr>
            <p:nvPr/>
          </p:nvSpPr>
          <p:spPr bwMode="auto">
            <a:xfrm>
              <a:off x="9066564" y="3018045"/>
              <a:ext cx="2700825" cy="740416"/>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130198" eaLnBrk="1" fontAlgn="base" hangingPunct="1">
                <a:spcBef>
                  <a:spcPct val="0"/>
                </a:spcBef>
                <a:spcAft>
                  <a:spcPts val="720"/>
                </a:spcAft>
              </a:pPr>
              <a:r>
                <a:rPr lang="en-US" altLang="en-US" sz="3461" b="1" kern="1200">
                  <a:solidFill>
                    <a:srgbClr val="660066"/>
                  </a:solidFill>
                  <a:latin typeface="VNI-Times" pitchFamily="2" charset="0"/>
                  <a:ea typeface="+mn-ea"/>
                  <a:cs typeface="+mn-cs"/>
                </a:rPr>
                <a:t>Beáp uû than</a:t>
              </a:r>
              <a:endParaRPr lang="en-US" altLang="en-US" sz="2800" b="1">
                <a:solidFill>
                  <a:srgbClr val="660066"/>
                </a:solidFill>
                <a:latin typeface="VNI-Times" pitchFamily="2" charset="0"/>
              </a:endParaRPr>
            </a:p>
          </p:txBody>
        </p:sp>
      </p:grpSp>
      <p:grpSp>
        <p:nvGrpSpPr>
          <p:cNvPr id="33" name="Group 32">
            <a:extLst>
              <a:ext uri="{FF2B5EF4-FFF2-40B4-BE49-F238E27FC236}">
                <a16:creationId xmlns:a16="http://schemas.microsoft.com/office/drawing/2014/main" id="{93DE0BA1-27E9-D125-82D0-B5FE227A585A}"/>
              </a:ext>
            </a:extLst>
          </p:cNvPr>
          <p:cNvGrpSpPr/>
          <p:nvPr/>
        </p:nvGrpSpPr>
        <p:grpSpPr>
          <a:xfrm>
            <a:off x="842118" y="321733"/>
            <a:ext cx="2913278" cy="2236178"/>
            <a:chOff x="1148001" y="1013131"/>
            <a:chExt cx="3576543" cy="2745287"/>
          </a:xfrm>
        </p:grpSpPr>
        <p:sp>
          <p:nvSpPr>
            <p:cNvPr id="34" name="Rectangle 17">
              <a:extLst>
                <a:ext uri="{FF2B5EF4-FFF2-40B4-BE49-F238E27FC236}">
                  <a16:creationId xmlns:a16="http://schemas.microsoft.com/office/drawing/2014/main" id="{AA9DEC6F-12BD-7BB2-F776-BA66054DAF8F}"/>
                </a:ext>
              </a:extLst>
            </p:cNvPr>
            <p:cNvSpPr>
              <a:spLocks noChangeArrowheads="1"/>
            </p:cNvSpPr>
            <p:nvPr/>
          </p:nvSpPr>
          <p:spPr bwMode="auto">
            <a:xfrm>
              <a:off x="1148001" y="3011121"/>
              <a:ext cx="3576543" cy="747297"/>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38378" eaLnBrk="1" fontAlgn="base" hangingPunct="1">
                <a:spcBef>
                  <a:spcPct val="0"/>
                </a:spcBef>
                <a:spcAft>
                  <a:spcPts val="510"/>
                </a:spcAft>
              </a:pPr>
              <a:r>
                <a:rPr lang="en-US" altLang="en-US" sz="2261" b="1" kern="1200">
                  <a:solidFill>
                    <a:srgbClr val="660066"/>
                  </a:solidFill>
                  <a:latin typeface="Times New Roman" panose="02020603050405020304" pitchFamily="18" charset="0"/>
                  <a:ea typeface="+mn-ea"/>
                  <a:cs typeface="Times New Roman" panose="02020603050405020304" pitchFamily="18" charset="0"/>
                </a:rPr>
                <a:t>Máy sấy tóc</a:t>
              </a:r>
              <a:endParaRPr lang="en-US" altLang="en-US" sz="2800" b="1">
                <a:solidFill>
                  <a:srgbClr val="660066"/>
                </a:solidFill>
                <a:cs typeface="Times New Roman" panose="02020603050405020304" pitchFamily="18" charset="0"/>
              </a:endParaRPr>
            </a:p>
          </p:txBody>
        </p:sp>
        <p:pic>
          <p:nvPicPr>
            <p:cNvPr id="35" name="Picture 2" descr="A white hair dryer with a white cover&#10;&#10;Description automatically generated">
              <a:extLst>
                <a:ext uri="{FF2B5EF4-FFF2-40B4-BE49-F238E27FC236}">
                  <a16:creationId xmlns:a16="http://schemas.microsoft.com/office/drawing/2014/main" id="{D3CF8F16-1480-8E98-F266-F93CEE0AC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2625" y="1013131"/>
              <a:ext cx="2469775" cy="2081849"/>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 Box 6">
            <a:extLst>
              <a:ext uri="{FF2B5EF4-FFF2-40B4-BE49-F238E27FC236}">
                <a16:creationId xmlns:a16="http://schemas.microsoft.com/office/drawing/2014/main" id="{E786A747-CC3B-459F-BDE8-B7375F622E3B}"/>
              </a:ext>
            </a:extLst>
          </p:cNvPr>
          <p:cNvSpPr txBox="1">
            <a:spLocks noChangeArrowheads="1"/>
          </p:cNvSpPr>
          <p:nvPr/>
        </p:nvSpPr>
        <p:spPr bwMode="auto">
          <a:xfrm>
            <a:off x="531906" y="6310245"/>
            <a:ext cx="10928894" cy="523220"/>
          </a:xfrm>
          <a:prstGeom prst="rect">
            <a:avLst/>
          </a:prstGeom>
          <a:solidFill>
            <a:srgbClr val="FFFF00"/>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defRPr/>
            </a:pPr>
            <a:r>
              <a:rPr lang="en-US" sz="2800" b="1">
                <a:solidFill>
                  <a:srgbClr val="0000FF"/>
                </a:solidFill>
                <a:latin typeface="VNI-Times" pitchFamily="2" charset="0"/>
              </a:rPr>
              <a:t> </a:t>
            </a:r>
            <a:r>
              <a:rPr lang="en-US" sz="2800" b="1">
                <a:solidFill>
                  <a:srgbClr val="0000FF"/>
                </a:solidFill>
                <a:latin typeface="Times New Roman"/>
              </a:rPr>
              <a:t>Ứng dụng: chế tạo ra các dụng cụ hay thiết bị đốt nóng bằng điện.</a:t>
            </a:r>
            <a:endParaRPr lang="en-US" sz="2800" b="1" dirty="0">
              <a:solidFill>
                <a:srgbClr val="0000FF"/>
              </a:solidFill>
              <a:latin typeface="VNI-Times" pitchFamily="2" charset="0"/>
            </a:endParaRPr>
          </a:p>
        </p:txBody>
      </p:sp>
      <p:grpSp>
        <p:nvGrpSpPr>
          <p:cNvPr id="3" name="Group 2">
            <a:extLst>
              <a:ext uri="{FF2B5EF4-FFF2-40B4-BE49-F238E27FC236}">
                <a16:creationId xmlns:a16="http://schemas.microsoft.com/office/drawing/2014/main" id="{7EDD726C-E40E-86B8-78EE-C324CB111E30}"/>
              </a:ext>
            </a:extLst>
          </p:cNvPr>
          <p:cNvGrpSpPr/>
          <p:nvPr/>
        </p:nvGrpSpPr>
        <p:grpSpPr>
          <a:xfrm>
            <a:off x="8501159" y="4283153"/>
            <a:ext cx="2541899" cy="2117158"/>
            <a:chOff x="8501159" y="4283153"/>
            <a:chExt cx="2541899" cy="2117158"/>
          </a:xfrm>
        </p:grpSpPr>
        <p:pic>
          <p:nvPicPr>
            <p:cNvPr id="11266" name="Picture 13" descr="GL-070">
              <a:extLst>
                <a:ext uri="{FF2B5EF4-FFF2-40B4-BE49-F238E27FC236}">
                  <a16:creationId xmlns:a16="http://schemas.microsoft.com/office/drawing/2014/main" id="{4C8970DD-3CDD-64CF-9D40-79359311B3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159" y="4283153"/>
              <a:ext cx="2541899" cy="179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7">
              <a:extLst>
                <a:ext uri="{FF2B5EF4-FFF2-40B4-BE49-F238E27FC236}">
                  <a16:creationId xmlns:a16="http://schemas.microsoft.com/office/drawing/2014/main" id="{345817E9-1D1E-04C3-67AD-26C56E519216}"/>
                </a:ext>
              </a:extLst>
            </p:cNvPr>
            <p:cNvSpPr>
              <a:spLocks noChangeArrowheads="1"/>
            </p:cNvSpPr>
            <p:nvPr/>
          </p:nvSpPr>
          <p:spPr bwMode="auto">
            <a:xfrm>
              <a:off x="8698626" y="5687545"/>
              <a:ext cx="2146967" cy="712766"/>
            </a:xfrm>
            <a:prstGeom prst="rect">
              <a:avLst/>
            </a:prstGeom>
            <a:noFill/>
            <a:ln>
              <a:noFill/>
            </a:ln>
            <a:effectLst/>
          </p:spPr>
          <p:txBody>
            <a:bodyPr anchor="ctr"/>
            <a:lstStyle/>
            <a:p>
              <a:pPr algn="ctr" defTabSz="888797" fontAlgn="base">
                <a:spcBef>
                  <a:spcPct val="0"/>
                </a:spcBef>
                <a:spcAft>
                  <a:spcPts val="486"/>
                </a:spcAft>
                <a:defRPr/>
              </a:pPr>
              <a:r>
                <a:rPr lang="en-US" sz="2722" b="1" kern="1200" err="1">
                  <a:solidFill>
                    <a:srgbClr val="660066"/>
                  </a:solidFill>
                  <a:latin typeface="Times New Roman"/>
                  <a:ea typeface="+mn-ea"/>
                  <a:cs typeface="+mn-cs"/>
                </a:rPr>
                <a:t>Bếp</a:t>
              </a:r>
              <a:r>
                <a:rPr lang="en-US" sz="2722" b="1" kern="1200">
                  <a:solidFill>
                    <a:srgbClr val="660066"/>
                  </a:solidFill>
                  <a:latin typeface="Times New Roman"/>
                  <a:ea typeface="+mn-ea"/>
                  <a:cs typeface="+mn-cs"/>
                </a:rPr>
                <a:t> </a:t>
              </a:r>
              <a:r>
                <a:rPr lang="en-US" sz="2722" b="1" kern="1200" err="1">
                  <a:solidFill>
                    <a:srgbClr val="660066"/>
                  </a:solidFill>
                  <a:latin typeface="VNI-Times" pitchFamily="2" charset="0"/>
                  <a:ea typeface="+mn-ea"/>
                  <a:cs typeface="+mn-cs"/>
                </a:rPr>
                <a:t>ñieän</a:t>
              </a:r>
              <a:endParaRPr lang="en-US" sz="2800" b="1">
                <a:solidFill>
                  <a:srgbClr val="660066"/>
                </a:solidFill>
                <a:latin typeface="VNI-Times" pitchFamily="2" charset="0"/>
              </a:endParaRPr>
            </a:p>
          </p:txBody>
        </p:sp>
      </p:grpSp>
    </p:spTree>
    <p:extLst>
      <p:ext uri="{BB962C8B-B14F-4D97-AF65-F5344CB8AC3E}">
        <p14:creationId xmlns:p14="http://schemas.microsoft.com/office/powerpoint/2010/main" val="1122085929"/>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1C88A-6009-9A94-2F28-63354A51298A}"/>
              </a:ext>
            </a:extLst>
          </p:cNvPr>
          <p:cNvPicPr>
            <a:picLocks noChangeAspect="1"/>
          </p:cNvPicPr>
          <p:nvPr/>
        </p:nvPicPr>
        <p:blipFill>
          <a:blip r:embed="rId3"/>
          <a:stretch>
            <a:fillRect/>
          </a:stretch>
        </p:blipFill>
        <p:spPr>
          <a:xfrm>
            <a:off x="3414264" y="1866170"/>
            <a:ext cx="5715000" cy="3810000"/>
          </a:xfrm>
          <a:prstGeom prst="rect">
            <a:avLst/>
          </a:prstGeom>
        </p:spPr>
      </p:pic>
      <p:sp>
        <p:nvSpPr>
          <p:cNvPr id="7" name="Text Box 67">
            <a:extLst>
              <a:ext uri="{FF2B5EF4-FFF2-40B4-BE49-F238E27FC236}">
                <a16:creationId xmlns:a16="http://schemas.microsoft.com/office/drawing/2014/main" id="{102853E7-8438-CE1D-56AA-D3637FEF1749}"/>
              </a:ext>
            </a:extLst>
          </p:cNvPr>
          <p:cNvSpPr txBox="1">
            <a:spLocks noChangeArrowheads="1"/>
          </p:cNvSpPr>
          <p:nvPr/>
        </p:nvSpPr>
        <p:spPr bwMode="auto">
          <a:xfrm>
            <a:off x="2462784" y="5955220"/>
            <a:ext cx="7617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9170" eaLnBrk="1" fontAlgn="base" hangingPunct="1">
              <a:spcBef>
                <a:spcPct val="0"/>
              </a:spcBef>
              <a:spcAft>
                <a:spcPct val="0"/>
              </a:spcAft>
            </a:pPr>
            <a:r>
              <a:rPr lang="en-US" altLang="en-US" sz="3200" b="1" i="1">
                <a:solidFill>
                  <a:srgbClr val="660066"/>
                </a:solidFill>
                <a:cs typeface="Arial" panose="020B0604020202020204" pitchFamily="34" charset="0"/>
              </a:rPr>
              <a:t>Đốt song cao tần u tuyến giáp</a:t>
            </a:r>
          </a:p>
        </p:txBody>
      </p:sp>
      <p:sp>
        <p:nvSpPr>
          <p:cNvPr id="8" name="Text Box 67">
            <a:extLst>
              <a:ext uri="{FF2B5EF4-FFF2-40B4-BE49-F238E27FC236}">
                <a16:creationId xmlns:a16="http://schemas.microsoft.com/office/drawing/2014/main" id="{4BED3A11-200B-CAD6-C0DC-3B0C74FCDEDF}"/>
              </a:ext>
            </a:extLst>
          </p:cNvPr>
          <p:cNvSpPr txBox="1">
            <a:spLocks noChangeArrowheads="1"/>
          </p:cNvSpPr>
          <p:nvPr/>
        </p:nvSpPr>
        <p:spPr bwMode="auto">
          <a:xfrm>
            <a:off x="1353313" y="509903"/>
            <a:ext cx="98389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9170" eaLnBrk="1" fontAlgn="base" hangingPunct="1">
              <a:spcBef>
                <a:spcPct val="0"/>
              </a:spcBef>
              <a:spcAft>
                <a:spcPct val="0"/>
              </a:spcAft>
            </a:pPr>
            <a:r>
              <a:rPr lang="en-US" altLang="en-US" sz="3200" b="1">
                <a:solidFill>
                  <a:srgbClr val="0000FF"/>
                </a:solidFill>
                <a:cs typeface="Arial" panose="020B0604020202020204" pitchFamily="34" charset="0"/>
              </a:rPr>
              <a:t>Ứng dụng trong chế tạo các máy cắt đốt điện cao tần, dùng trong phẫu thuật</a:t>
            </a:r>
          </a:p>
        </p:txBody>
      </p:sp>
    </p:spTree>
    <p:extLst>
      <p:ext uri="{BB962C8B-B14F-4D97-AF65-F5344CB8AC3E}">
        <p14:creationId xmlns:p14="http://schemas.microsoft.com/office/powerpoint/2010/main" val="3199569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9F263C4-C40A-DB0F-257C-481653C91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062" y="685800"/>
            <a:ext cx="6111875" cy="548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81896"/>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PERSISTENCEDATA" val="MMPROD_UIPERSISTENCEDATA"/>
  <p:tag name="MMPROD_UIDATA" val="&lt;database version=&quot;11.0&quot;&gt;&lt;object type=&quot;1&quot; unique_id=&quot;10001&quot;&gt;&lt;object type=&quot;2&quot; unique_id=&quot;10002&quot;&gt;&lt;object type=&quot;3&quot; unique_id=&quot;10005&quot;&gt;&lt;property id=&quot;20148&quot; value=&quot;5&quot;/&gt;&lt;property id=&quot;20300&quot; value=&quot;Slide 6&quot;/&gt;&lt;property id=&quot;20307&quot; value=&quot;258&quot;/&gt;&lt;/object&gt;&lt;object type=&quot;3&quot; unique_id=&quot;10010&quot;&gt;&lt;property id=&quot;20148&quot; value=&quot;5&quot;/&gt;&lt;property id=&quot;20300&quot; value=&quot;Slide 10&quot;/&gt;&lt;property id=&quot;20307&quot; value=&quot;327&quot;/&gt;&lt;/object&gt;&lt;object type=&quot;3&quot; unique_id=&quot;10024&quot;&gt;&lt;property id=&quot;20148&quot; value=&quot;5&quot;/&gt;&lt;property id=&quot;20300&quot; value=&quot;Slide 23&quot;/&gt;&lt;property id=&quot;20307&quot; value=&quot;312&quot;/&gt;&lt;/object&gt;&lt;object type=&quot;3&quot; unique_id=&quot;10025&quot;&gt;&lt;property id=&quot;20148&quot; value=&quot;5&quot;/&gt;&lt;property id=&quot;20300&quot; value=&quot;Slide 25&quot;/&gt;&lt;property id=&quot;20307&quot; value=&quot;313&quot;/&gt;&lt;/object&gt;&lt;object type=&quot;3&quot; unique_id=&quot;10034&quot;&gt;&lt;property id=&quot;20148&quot; value=&quot;5&quot;/&gt;&lt;property id=&quot;20300&quot; value=&quot;Slide 30&quot;/&gt;&lt;property id=&quot;20307&quot; value=&quot;303&quot;/&gt;&lt;/object&gt;&lt;object type=&quot;3&quot; unique_id=&quot;10035&quot;&gt;&lt;property id=&quot;20148&quot; value=&quot;5&quot;/&gt;&lt;property id=&quot;20300&quot; value=&quot;Slide 31&quot;/&gt;&lt;property id=&quot;20307&quot; value=&quot;304&quot;/&gt;&lt;/object&gt;&lt;object type=&quot;3&quot; unique_id=&quot;10036&quot;&gt;&lt;property id=&quot;20148&quot; value=&quot;5&quot;/&gt;&lt;property id=&quot;20300&quot; value=&quot;Slide 32&quot;/&gt;&lt;property id=&quot;20307&quot; value=&quot;305&quot;/&gt;&lt;/object&gt;&lt;object type=&quot;3&quot; unique_id=&quot;10037&quot;&gt;&lt;property id=&quot;20148&quot; value=&quot;5&quot;/&gt;&lt;property id=&quot;20300&quot; value=&quot;Slide 33&quot;/&gt;&lt;property id=&quot;20307&quot; value=&quot;310&quot;/&gt;&lt;/object&gt;&lt;object type=&quot;3&quot; unique_id=&quot;10038&quot;&gt;&lt;property id=&quot;20148&quot; value=&quot;5&quot;/&gt;&lt;property id=&quot;20300&quot; value=&quot;Slide 34&quot;/&gt;&lt;property id=&quot;20307&quot; value=&quot;306&quot;/&gt;&lt;/object&gt;&lt;object type=&quot;3&quot; unique_id=&quot;10040&quot;&gt;&lt;property id=&quot;20148&quot; value=&quot;5&quot;/&gt;&lt;property id=&quot;20300&quot; value=&quot;Slide 35&quot;/&gt;&lt;property id=&quot;20307&quot; value=&quot;309&quot;/&gt;&lt;/object&gt;&lt;object type=&quot;3&quot; unique_id=&quot;10425&quot;&gt;&lt;property id=&quot;20148&quot; value=&quot;5&quot;/&gt;&lt;property id=&quot;20300&quot; value=&quot;Slide 4&quot;/&gt;&lt;property id=&quot;20307&quot; value=&quot;458&quot;/&gt;&lt;/object&gt;&lt;object type=&quot;3&quot; unique_id=&quot;31393&quot;&gt;&lt;property id=&quot;20148&quot; value=&quot;5&quot;/&gt;&lt;property id=&quot;20300&quot; value=&quot;Slide 13&quot;/&gt;&lt;property id=&quot;20307&quot; value=&quot;464&quot;/&gt;&lt;/object&gt;&lt;object type=&quot;3&quot; unique_id=&quot;33248&quot;&gt;&lt;property id=&quot;20148&quot; value=&quot;5&quot;/&gt;&lt;property id=&quot;20300&quot; value=&quot;Slide 24&quot;/&gt;&lt;property id=&quot;20307&quot; value=&quot;467&quot;/&gt;&lt;/object&gt;&lt;object type=&quot;3&quot; unique_id=&quot;33981&quot;&gt;&lt;property id=&quot;20148&quot; value=&quot;5&quot;/&gt;&lt;property id=&quot;20300&quot; value=&quot;Slide 8&quot;/&gt;&lt;property id=&quot;20307&quot; value=&quot;468&quot;/&gt;&lt;/object&gt;&lt;object type=&quot;3&quot; unique_id=&quot;34859&quot;&gt;&lt;property id=&quot;20148&quot; value=&quot;5&quot;/&gt;&lt;property id=&quot;20300&quot; value=&quot;Slide 29&quot;/&gt;&lt;property id=&quot;20307&quot; value=&quot;469&quot;/&gt;&lt;/object&gt;&lt;object type=&quot;3&quot; unique_id=&quot;34998&quot;&gt;&lt;property id=&quot;20148&quot; value=&quot;5&quot;/&gt;&lt;property id=&quot;20300&quot; value=&quot;Slide 38&quot;/&gt;&lt;property id=&quot;20307&quot; value=&quot;470&quot;/&gt;&lt;/object&gt;&lt;object type=&quot;3&quot; unique_id=&quot;40748&quot;&gt;&lt;property id=&quot;20148&quot; value=&quot;5&quot;/&gt;&lt;property id=&quot;20300&quot; value=&quot;Slide 17&quot;/&gt;&lt;property id=&quot;20307&quot; value=&quot;471&quot;/&gt;&lt;/object&gt;&lt;object type=&quot;3&quot; unique_id=&quot;42638&quot;&gt;&lt;property id=&quot;20148&quot; value=&quot;5&quot;/&gt;&lt;property id=&quot;20300&quot; value=&quot;Slide 44&quot;/&gt;&lt;property id=&quot;20307&quot; value=&quot;474&quot;/&gt;&lt;/object&gt;&lt;object type=&quot;3&quot; unique_id=&quot;42641&quot;&gt;&lt;property id=&quot;20148&quot; value=&quot;5&quot;/&gt;&lt;property id=&quot;20300&quot; value=&quot;Slide 41&quot;/&gt;&lt;property id=&quot;20307&quot; value=&quot;477&quot;/&gt;&lt;/object&gt;&lt;object type=&quot;3&quot; unique_id=&quot;42649&quot;&gt;&lt;property id=&quot;20148&quot; value=&quot;5&quot;/&gt;&lt;property id=&quot;20300&quot; value=&quot;Slide 19&quot;/&gt;&lt;property id=&quot;20307&quot; value=&quot;473&quot;/&gt;&lt;/object&gt;&lt;object type=&quot;3&quot; unique_id=&quot;42650&quot;&gt;&lt;property id=&quot;20148&quot; value=&quot;5&quot;/&gt;&lt;property id=&quot;20300&quot; value=&quot;Slide 20&quot;/&gt;&lt;property id=&quot;20307&quot; value=&quot;264&quot;/&gt;&lt;/object&gt;&lt;object type=&quot;3&quot; unique_id=&quot;42657&quot;&gt;&lt;property id=&quot;20148&quot; value=&quot;5&quot;/&gt;&lt;property id=&quot;20300&quot; value=&quot;Slide 2&quot;/&gt;&lt;property id=&quot;20307&quot; value=&quot;361&quot;/&gt;&lt;/object&gt;&lt;object type=&quot;3&quot; unique_id=&quot;43811&quot;&gt;&lt;property id=&quot;20148&quot; value=&quot;5&quot;/&gt;&lt;property id=&quot;20300&quot; value=&quot;Slide 7&quot;/&gt;&lt;property id=&quot;20307&quot; value=&quot;480&quot;/&gt;&lt;/object&gt;&lt;object type=&quot;3&quot; unique_id=&quot;43812&quot;&gt;&lt;property id=&quot;20148&quot; value=&quot;5&quot;/&gt;&lt;property id=&quot;20300&quot; value=&quot;Slide 9&quot;/&gt;&lt;property id=&quot;20307&quot; value=&quot;481&quot;/&gt;&lt;/object&gt;&lt;object type=&quot;3&quot; unique_id=&quot;43813&quot;&gt;&lt;property id=&quot;20148&quot; value=&quot;5&quot;/&gt;&lt;property id=&quot;20300&quot; value=&quot;Slide 12&quot;/&gt;&lt;property id=&quot;20307&quot; value=&quot;482&quot;/&gt;&lt;/object&gt;&lt;object type=&quot;3&quot; unique_id=&quot;43814&quot;&gt;&lt;property id=&quot;20148&quot; value=&quot;5&quot;/&gt;&lt;property id=&quot;20300&quot; value=&quot;Slide 14&quot;/&gt;&lt;property id=&quot;20307&quot; value=&quot;479&quot;/&gt;&lt;/object&gt;&lt;object type=&quot;3&quot; unique_id=&quot;43815&quot;&gt;&lt;property id=&quot;20148&quot; value=&quot;5&quot;/&gt;&lt;property id=&quot;20300&quot; value=&quot;Slide 42&quot;/&gt;&lt;property id=&quot;20307&quot; value=&quot;483&quot;/&gt;&lt;/object&gt;&lt;object type=&quot;3&quot; unique_id=&quot;44136&quot;&gt;&lt;property id=&quot;20148&quot; value=&quot;5&quot;/&gt;&lt;property id=&quot;20300&quot; value=&quot;Slide 18&quot;/&gt;&lt;property id=&quot;20307&quot; value=&quot;349&quot;/&gt;&lt;/object&gt;&lt;object type=&quot;3&quot; unique_id=&quot;45303&quot;&gt;&lt;property id=&quot;20148&quot; value=&quot;5&quot;/&gt;&lt;property id=&quot;20300&quot; value=&quot;Slide 1&quot;/&gt;&lt;property id=&quot;20307&quot; value=&quot;484&quot;/&gt;&lt;/object&gt;&lt;object type=&quot;3&quot; unique_id=&quot;45304&quot;&gt;&lt;property id=&quot;20148&quot; value=&quot;5&quot;/&gt;&lt;property id=&quot;20300&quot; value=&quot;Slide 43&quot;/&gt;&lt;property id=&quot;20307&quot; value=&quot;478&quot;/&gt;&lt;/object&gt;&lt;object type=&quot;3&quot; unique_id=&quot;45658&quot;&gt;&lt;property id=&quot;20148&quot; value=&quot;5&quot;/&gt;&lt;property id=&quot;20300&quot; value=&quot;Slide 15&quot;/&gt;&lt;property id=&quot;20307&quot; value=&quot;373&quot;/&gt;&lt;/object&gt;&lt;object type=&quot;3&quot; unique_id=&quot;45831&quot;&gt;&lt;property id=&quot;20148&quot; value=&quot;5&quot;/&gt;&lt;property id=&quot;20300&quot; value=&quot;Slide 22&quot;/&gt;&lt;property id=&quot;20307&quot; value=&quot;485&quot;/&gt;&lt;/object&gt;&lt;object type=&quot;3&quot; unique_id=&quot;46992&quot;&gt;&lt;property id=&quot;20148&quot; value=&quot;5&quot;/&gt;&lt;property id=&quot;20300&quot; value=&quot;Slide 26&quot;/&gt;&lt;property id=&quot;20307&quot; value=&quot;317&quot;/&gt;&lt;/object&gt;&lt;object type=&quot;3&quot; unique_id=&quot;47478&quot;&gt;&lt;property id=&quot;20148&quot; value=&quot;5&quot;/&gt;&lt;property id=&quot;20300&quot; value=&quot;Slide 36&quot;/&gt;&lt;property id=&quot;20307&quot; value=&quot;486&quot;/&gt;&lt;/object&gt;&lt;object type=&quot;3&quot; unique_id=&quot;47479&quot;&gt;&lt;property id=&quot;20148&quot; value=&quot;5&quot;/&gt;&lt;property id=&quot;20300&quot; value=&quot;Slide 37&quot;/&gt;&lt;property id=&quot;20307&quot; value=&quot;487&quot;/&gt;&lt;/object&gt;&lt;object type=&quot;3&quot; unique_id=&quot;48139&quot;&gt;&lt;property id=&quot;20148&quot; value=&quot;5&quot;/&gt;&lt;property id=&quot;20300&quot; value=&quot;Slide 28&quot;/&gt;&lt;property id=&quot;20307&quot; value=&quot;271&quot;/&gt;&lt;/object&gt;&lt;object type=&quot;3&quot; unique_id=&quot;48574&quot;&gt;&lt;property id=&quot;20148&quot; value=&quot;5&quot;/&gt;&lt;property id=&quot;20300&quot; value=&quot;Slide 3&quot;/&gt;&lt;property id=&quot;20307&quot; value=&quot;1888&quot;/&gt;&lt;/object&gt;&lt;object type=&quot;3&quot; unique_id=&quot;48575&quot;&gt;&lt;property id=&quot;20148&quot; value=&quot;5&quot;/&gt;&lt;property id=&quot;20300&quot; value=&quot;Slide 5&quot;/&gt;&lt;property id=&quot;20307&quot; value=&quot;1810&quot;/&gt;&lt;/object&gt;&lt;object type=&quot;3&quot; unique_id=&quot;48576&quot;&gt;&lt;property id=&quot;20148&quot; value=&quot;5&quot;/&gt;&lt;property id=&quot;20300&quot; value=&quot;Slide 11&quot;/&gt;&lt;property id=&quot;20307&quot; value=&quot;1889&quot;/&gt;&lt;/object&gt;&lt;object type=&quot;3&quot; unique_id=&quot;48577&quot;&gt;&lt;property id=&quot;20148&quot; value=&quot;5&quot;/&gt;&lt;property id=&quot;20300&quot; value=&quot;Slide 16&quot;/&gt;&lt;property id=&quot;20307&quot; value=&quot;1890&quot;/&gt;&lt;/object&gt;&lt;object type=&quot;3&quot; unique_id=&quot;48578&quot;&gt;&lt;property id=&quot;20148&quot; value=&quot;5&quot;/&gt;&lt;property id=&quot;20300&quot; value=&quot;Slide 21&quot;/&gt;&lt;property id=&quot;20307&quot; value=&quot;1891&quot;/&gt;&lt;/object&gt;&lt;object type=&quot;3&quot; unique_id=&quot;48579&quot;&gt;&lt;property id=&quot;20148&quot; value=&quot;5&quot;/&gt;&lt;property id=&quot;20300&quot; value=&quot;Slide 27&quot;/&gt;&lt;property id=&quot;20307&quot; value=&quot;1934&quot;/&gt;&lt;/object&gt;&lt;object type=&quot;3&quot; unique_id=&quot;48580&quot;&gt;&lt;property id=&quot;20148&quot; value=&quot;5&quot;/&gt;&lt;property id=&quot;20300&quot; value=&quot;Slide 39&quot;/&gt;&lt;property id=&quot;20307&quot; value=&quot;1955&quot;/&gt;&lt;/object&gt;&lt;object type=&quot;3&quot; unique_id=&quot;49241&quot;&gt;&lt;property id=&quot;20148&quot; value=&quot;5&quot;/&gt;&lt;property id=&quot;20300&quot; value=&quot;Slide 40&quot;/&gt;&lt;property id=&quot;20307&quot; value=&quot;1987&quot;/&gt;&lt;/object&gt;&lt;/object&gt;&lt;object type=&quot;8&quot; unique_id=&quot;10082&quo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3.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4.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5.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6.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GENSWF_SLIDE_UID" val="{6E1D0739-4358-4BB1-AB91-EE2C2530AEB7}:1810"/>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1348</TotalTime>
  <Words>1286</Words>
  <PresentationFormat>Widescreen</PresentationFormat>
  <Paragraphs>146</Paragraphs>
  <Slides>44</Slides>
  <Notes>13</Notes>
  <HiddenSlides>0</HiddenSlides>
  <MMClips>42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Meiryo</vt:lpstr>
      <vt:lpstr>.VnTime</vt:lpstr>
      <vt:lpstr>Arial</vt:lpstr>
      <vt:lpstr>Calibri</vt:lpstr>
      <vt:lpstr>Helvetica</vt:lpstr>
      <vt:lpstr>Times New Roman</vt:lpstr>
      <vt:lpstr>VNI-Times</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2023-06-17T08:30:58Z</dcterms:created>
  <dcterms:modified xsi:type="dcterms:W3CDTF">2024-06-15T13:37:39Z</dcterms:modified>
</cp:coreProperties>
</file>