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5" r:id="rId2"/>
  </p:sldMasterIdLst>
  <p:notesMasterIdLst>
    <p:notesMasterId r:id="rId36"/>
  </p:notesMasterIdLst>
  <p:sldIdLst>
    <p:sldId id="256" r:id="rId3"/>
    <p:sldId id="373" r:id="rId4"/>
    <p:sldId id="346" r:id="rId5"/>
    <p:sldId id="347" r:id="rId6"/>
    <p:sldId id="348" r:id="rId7"/>
    <p:sldId id="263" r:id="rId8"/>
    <p:sldId id="257"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286" r:id="rId34"/>
    <p:sldId id="276" r:id="rId35"/>
  </p:sldIdLst>
  <p:sldSz cx="9144000" cy="5143500" type="screen16x9"/>
  <p:notesSz cx="6858000" cy="9144000"/>
  <p:embeddedFontLst>
    <p:embeddedFont>
      <p:font typeface="Bitter" panose="020B0604020202020204" charset="0"/>
      <p:regular r:id="rId37"/>
      <p:bold r:id="rId38"/>
      <p:italic r:id="rId39"/>
      <p:boldItalic r:id="rId40"/>
    </p:embeddedFont>
    <p:embeddedFont>
      <p:font typeface="Lato" panose="020F0502020204030203" pitchFamily="34" charset="0"/>
      <p:regular r:id="rId41"/>
      <p:bold r:id="rId42"/>
      <p:italic r:id="rId43"/>
      <p:boldItalic r:id="rId44"/>
    </p:embeddedFont>
    <p:embeddedFont>
      <p:font typeface="Merriweather Sans" pitchFamily="2" charset="0"/>
      <p:regular r:id="rId45"/>
      <p:bold r:id="rId46"/>
      <p:italic r:id="rId47"/>
      <p:boldItalic r:id="rId48"/>
    </p:embeddedFont>
    <p:embeddedFont>
      <p:font typeface="Roboto Condensed Light" panose="02000000000000000000" pitchFamily="2"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03CA4-EA4C-4A61-9E57-2686FAE69DAB}">
  <a:tblStyle styleId="{A5103CA4-EA4C-4A61-9E57-2686FAE69D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080093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6042aa838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6042aa838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6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94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9849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675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213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2081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786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947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612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366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620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6042aa838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6042aa838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967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41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6879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985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0363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1491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7096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0272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4398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2926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997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trở</a:t>
            </a:r>
            <a:r>
              <a:rPr lang="en-US" dirty="0"/>
              <a:t> </a:t>
            </a:r>
            <a:r>
              <a:rPr lang="en-US" dirty="0" err="1"/>
              <a:t>lại</a:t>
            </a:r>
            <a:r>
              <a:rPr lang="en-US" dirty="0"/>
              <a:t> slide </a:t>
            </a:r>
            <a:r>
              <a:rPr lang="en-US" dirty="0" err="1"/>
              <a:t>chọn</a:t>
            </a:r>
            <a:r>
              <a:rPr lang="en-US" dirty="0"/>
              <a:t> </a:t>
            </a:r>
            <a:r>
              <a:rPr lang="en-US" dirty="0" err="1"/>
              <a:t>câu</a:t>
            </a:r>
            <a:r>
              <a:rPr lang="en-US" dirty="0"/>
              <a:t> </a:t>
            </a:r>
            <a:r>
              <a:rPr lang="en-US" dirty="0" err="1"/>
              <a:t>hỏi</a:t>
            </a:r>
            <a:r>
              <a:rPr lang="en-US" dirty="0"/>
              <a:t> (slide 4)</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976AAF5-3CCB-4A12-B1E4-46370C414B5F}"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308180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1025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8789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e5e6172f8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e5e6172f8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28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e5e6172f8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e5e6172f8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86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trở</a:t>
            </a:r>
            <a:r>
              <a:rPr lang="en-US" dirty="0"/>
              <a:t> </a:t>
            </a:r>
            <a:r>
              <a:rPr lang="en-US" dirty="0" err="1"/>
              <a:t>lại</a:t>
            </a:r>
            <a:r>
              <a:rPr lang="en-US" dirty="0"/>
              <a:t> slide </a:t>
            </a:r>
            <a:r>
              <a:rPr lang="en-US" dirty="0" err="1"/>
              <a:t>chọn</a:t>
            </a:r>
            <a:r>
              <a:rPr lang="en-US" dirty="0"/>
              <a:t> </a:t>
            </a:r>
            <a:r>
              <a:rPr lang="en-US" dirty="0" err="1"/>
              <a:t>câu</a:t>
            </a:r>
            <a:r>
              <a:rPr lang="en-US" dirty="0"/>
              <a:t> </a:t>
            </a:r>
            <a:r>
              <a:rPr lang="en-US" dirty="0" err="1"/>
              <a:t>hỏi</a:t>
            </a:r>
            <a:r>
              <a:rPr lang="en-US" dirty="0"/>
              <a:t> (slide 4)</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976AAF5-3CCB-4A12-B1E4-46370C414B5F}"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321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để</a:t>
            </a:r>
            <a:r>
              <a:rPr lang="en-US" dirty="0"/>
              <a:t> quay </a:t>
            </a:r>
            <a:r>
              <a:rPr lang="en-US" dirty="0" err="1"/>
              <a:t>trở</a:t>
            </a:r>
            <a:r>
              <a:rPr lang="en-US" dirty="0"/>
              <a:t> </a:t>
            </a:r>
            <a:r>
              <a:rPr lang="en-US" dirty="0" err="1"/>
              <a:t>lại</a:t>
            </a:r>
            <a:r>
              <a:rPr lang="en-US" dirty="0"/>
              <a:t> slide </a:t>
            </a:r>
            <a:r>
              <a:rPr lang="en-US" dirty="0" err="1"/>
              <a:t>chọn</a:t>
            </a:r>
            <a:r>
              <a:rPr lang="en-US" dirty="0"/>
              <a:t> </a:t>
            </a:r>
            <a:r>
              <a:rPr lang="en-US" dirty="0" err="1"/>
              <a:t>câu</a:t>
            </a:r>
            <a:r>
              <a:rPr lang="en-US" dirty="0"/>
              <a:t> </a:t>
            </a:r>
            <a:r>
              <a:rPr lang="en-US" dirty="0" err="1"/>
              <a:t>hỏi</a:t>
            </a:r>
            <a:r>
              <a:rPr lang="en-US" dirty="0"/>
              <a:t> (slide 4)</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976AAF5-3CCB-4A12-B1E4-46370C414B5F}"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47118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e5e6172f8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e5e6172f8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42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780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517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5e6172f8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5e6172f8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338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4503" y="268253"/>
            <a:ext cx="8511300" cy="4594800"/>
            <a:chOff x="254503" y="268253"/>
            <a:chExt cx="8511300" cy="4594800"/>
          </a:xfrm>
        </p:grpSpPr>
        <p:sp>
          <p:nvSpPr>
            <p:cNvPr id="10" name="Google Shape;10;p2"/>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7940200" y="4038225"/>
              <a:ext cx="825900" cy="821100"/>
            </a:xfrm>
            <a:prstGeom prst="rtTriangl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327775" y="1148463"/>
            <a:ext cx="6488400" cy="18174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5200"/>
              <a:buNone/>
              <a:defRPr sz="5500">
                <a:solidFill>
                  <a:schemeClr val="l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1327800" y="2965875"/>
            <a:ext cx="6488400" cy="6165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sz="3000" b="1">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txBox="1"/>
          <p:nvPr/>
        </p:nvSpPr>
        <p:spPr>
          <a:xfrm>
            <a:off x="7423500" y="280950"/>
            <a:ext cx="1228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Bitter"/>
              <a:ea typeface="Bitter"/>
              <a:cs typeface="Bitter"/>
              <a:sym typeface="Bitter"/>
            </a:endParaRPr>
          </a:p>
        </p:txBody>
      </p:sp>
      <p:sp>
        <p:nvSpPr>
          <p:cNvPr id="15" name="Google Shape;15;p2"/>
          <p:cNvSpPr txBox="1">
            <a:spLocks noGrp="1"/>
          </p:cNvSpPr>
          <p:nvPr>
            <p:ph type="title" idx="2"/>
          </p:nvPr>
        </p:nvSpPr>
        <p:spPr>
          <a:xfrm>
            <a:off x="6829600" y="175525"/>
            <a:ext cx="1995900" cy="6165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2500"/>
              <a:buNone/>
              <a:defRPr sz="1700"/>
            </a:lvl1pPr>
            <a:lvl2pPr lvl="1">
              <a:spcBef>
                <a:spcPts val="0"/>
              </a:spcBef>
              <a:spcAft>
                <a:spcPts val="0"/>
              </a:spcAft>
              <a:buSzPts val="3500"/>
              <a:buNone/>
              <a:defRPr>
                <a:latin typeface="Lato"/>
                <a:ea typeface="Lato"/>
                <a:cs typeface="Lato"/>
                <a:sym typeface="Lato"/>
              </a:defRPr>
            </a:lvl2pPr>
            <a:lvl3pPr lvl="2">
              <a:spcBef>
                <a:spcPts val="0"/>
              </a:spcBef>
              <a:spcAft>
                <a:spcPts val="0"/>
              </a:spcAft>
              <a:buSzPts val="3500"/>
              <a:buNone/>
              <a:defRPr>
                <a:latin typeface="Lato"/>
                <a:ea typeface="Lato"/>
                <a:cs typeface="Lato"/>
                <a:sym typeface="Lato"/>
              </a:defRPr>
            </a:lvl3pPr>
            <a:lvl4pPr lvl="3">
              <a:spcBef>
                <a:spcPts val="0"/>
              </a:spcBef>
              <a:spcAft>
                <a:spcPts val="0"/>
              </a:spcAft>
              <a:buSzPts val="3500"/>
              <a:buNone/>
              <a:defRPr>
                <a:latin typeface="Lato"/>
                <a:ea typeface="Lato"/>
                <a:cs typeface="Lato"/>
                <a:sym typeface="Lato"/>
              </a:defRPr>
            </a:lvl4pPr>
            <a:lvl5pPr lvl="4">
              <a:spcBef>
                <a:spcPts val="0"/>
              </a:spcBef>
              <a:spcAft>
                <a:spcPts val="0"/>
              </a:spcAft>
              <a:buSzPts val="3500"/>
              <a:buNone/>
              <a:defRPr>
                <a:latin typeface="Lato"/>
                <a:ea typeface="Lato"/>
                <a:cs typeface="Lato"/>
                <a:sym typeface="Lato"/>
              </a:defRPr>
            </a:lvl5pPr>
            <a:lvl6pPr lvl="5">
              <a:spcBef>
                <a:spcPts val="0"/>
              </a:spcBef>
              <a:spcAft>
                <a:spcPts val="0"/>
              </a:spcAft>
              <a:buSzPts val="3500"/>
              <a:buNone/>
              <a:defRPr>
                <a:latin typeface="Lato"/>
                <a:ea typeface="Lato"/>
                <a:cs typeface="Lato"/>
                <a:sym typeface="Lato"/>
              </a:defRPr>
            </a:lvl6pPr>
            <a:lvl7pPr lvl="6">
              <a:spcBef>
                <a:spcPts val="0"/>
              </a:spcBef>
              <a:spcAft>
                <a:spcPts val="0"/>
              </a:spcAft>
              <a:buSzPts val="3500"/>
              <a:buNone/>
              <a:defRPr>
                <a:latin typeface="Lato"/>
                <a:ea typeface="Lato"/>
                <a:cs typeface="Lato"/>
                <a:sym typeface="Lato"/>
              </a:defRPr>
            </a:lvl7pPr>
            <a:lvl8pPr lvl="7">
              <a:spcBef>
                <a:spcPts val="0"/>
              </a:spcBef>
              <a:spcAft>
                <a:spcPts val="0"/>
              </a:spcAft>
              <a:buSzPts val="3500"/>
              <a:buNone/>
              <a:defRPr>
                <a:latin typeface="Lato"/>
                <a:ea typeface="Lato"/>
                <a:cs typeface="Lato"/>
                <a:sym typeface="Lato"/>
              </a:defRPr>
            </a:lvl8pPr>
            <a:lvl9pPr lvl="8">
              <a:spcBef>
                <a:spcPts val="0"/>
              </a:spcBef>
              <a:spcAft>
                <a:spcPts val="0"/>
              </a:spcAft>
              <a:buSzPts val="3500"/>
              <a:buNone/>
              <a:defRPr>
                <a:latin typeface="Lato"/>
                <a:ea typeface="Lato"/>
                <a:cs typeface="Lato"/>
                <a:sym typeface="La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66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24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34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11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1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08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58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08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647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37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786950" y="1752749"/>
            <a:ext cx="5570100" cy="1326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2996550" y="535000"/>
            <a:ext cx="3150900" cy="1080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391925" y="30786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rot="10800000" flipH="1">
            <a:off x="376575" y="762340"/>
            <a:ext cx="8270780" cy="4048325"/>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720000" y="1245950"/>
            <a:ext cx="7704000" cy="3362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Bitter"/>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
        <p:nvSpPr>
          <p:cNvPr id="23" name="Google Shape;23;p4"/>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6"/>
        <p:cNvGrpSpPr/>
        <p:nvPr/>
      </p:nvGrpSpPr>
      <p:grpSpPr>
        <a:xfrm>
          <a:off x="0" y="0"/>
          <a:ext cx="0" cy="0"/>
          <a:chOff x="0" y="0"/>
          <a:chExt cx="0" cy="0"/>
        </a:xfrm>
      </p:grpSpPr>
      <p:sp>
        <p:nvSpPr>
          <p:cNvPr id="87" name="Google Shape;87;p19"/>
          <p:cNvSpPr/>
          <p:nvPr/>
        </p:nvSpPr>
        <p:spPr>
          <a:xfrm rot="10800000" flipH="1">
            <a:off x="5914714" y="1264282"/>
            <a:ext cx="2513400" cy="3255873"/>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9"/>
          <p:cNvSpPr/>
          <p:nvPr/>
        </p:nvSpPr>
        <p:spPr>
          <a:xfrm rot="10800000" flipH="1">
            <a:off x="3314914" y="1264270"/>
            <a:ext cx="2513400" cy="3255873"/>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9"/>
          <p:cNvSpPr txBox="1">
            <a:spLocks noGrp="1"/>
          </p:cNvSpPr>
          <p:nvPr>
            <p:ph type="subTitle" idx="1"/>
          </p:nvPr>
        </p:nvSpPr>
        <p:spPr>
          <a:xfrm>
            <a:off x="6041625" y="2321975"/>
            <a:ext cx="2277600" cy="132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7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9"/>
          <p:cNvSpPr/>
          <p:nvPr/>
        </p:nvSpPr>
        <p:spPr>
          <a:xfrm rot="10800000" flipH="1">
            <a:off x="715101" y="1264282"/>
            <a:ext cx="2513400" cy="3255873"/>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9"/>
          <p:cNvSpPr txBox="1">
            <a:spLocks noGrp="1"/>
          </p:cNvSpPr>
          <p:nvPr>
            <p:ph type="title"/>
          </p:nvPr>
        </p:nvSpPr>
        <p:spPr>
          <a:xfrm>
            <a:off x="818375" y="1392625"/>
            <a:ext cx="2277600" cy="63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1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9"/>
          <p:cNvSpPr txBox="1">
            <a:spLocks noGrp="1"/>
          </p:cNvSpPr>
          <p:nvPr>
            <p:ph type="subTitle" idx="2"/>
          </p:nvPr>
        </p:nvSpPr>
        <p:spPr>
          <a:xfrm>
            <a:off x="818375" y="2321975"/>
            <a:ext cx="2277600" cy="132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7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9"/>
          <p:cNvSpPr txBox="1">
            <a:spLocks noGrp="1"/>
          </p:cNvSpPr>
          <p:nvPr>
            <p:ph type="title" idx="3"/>
          </p:nvPr>
        </p:nvSpPr>
        <p:spPr>
          <a:xfrm>
            <a:off x="3429988" y="1392625"/>
            <a:ext cx="2277600" cy="63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1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9"/>
          <p:cNvSpPr txBox="1">
            <a:spLocks noGrp="1"/>
          </p:cNvSpPr>
          <p:nvPr>
            <p:ph type="subTitle" idx="4"/>
          </p:nvPr>
        </p:nvSpPr>
        <p:spPr>
          <a:xfrm>
            <a:off x="3429988" y="2322009"/>
            <a:ext cx="2277600" cy="132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7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9"/>
          <p:cNvSpPr txBox="1">
            <a:spLocks noGrp="1"/>
          </p:cNvSpPr>
          <p:nvPr>
            <p:ph type="title" idx="5"/>
          </p:nvPr>
        </p:nvSpPr>
        <p:spPr>
          <a:xfrm>
            <a:off x="6041625" y="1392625"/>
            <a:ext cx="2277600" cy="63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1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9"/>
          <p:cNvSpPr txBox="1">
            <a:spLocks noGrp="1"/>
          </p:cNvSpPr>
          <p:nvPr>
            <p:ph type="title" idx="6"/>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3"/>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hasCustomPrompt="1"/>
          </p:nvPr>
        </p:nvSpPr>
        <p:spPr>
          <a:xfrm>
            <a:off x="2325250" y="735175"/>
            <a:ext cx="4493400" cy="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5" name="Google Shape;125;p22"/>
          <p:cNvSpPr txBox="1">
            <a:spLocks noGrp="1"/>
          </p:cNvSpPr>
          <p:nvPr>
            <p:ph type="subTitle" idx="1"/>
          </p:nvPr>
        </p:nvSpPr>
        <p:spPr>
          <a:xfrm>
            <a:off x="2325250" y="1276954"/>
            <a:ext cx="4493400" cy="3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Bitter"/>
                <a:ea typeface="Bitter"/>
                <a:cs typeface="Bitter"/>
                <a:sym typeface="Bitter"/>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2"/>
          <p:cNvSpPr txBox="1">
            <a:spLocks noGrp="1"/>
          </p:cNvSpPr>
          <p:nvPr>
            <p:ph type="title" idx="2" hasCustomPrompt="1"/>
          </p:nvPr>
        </p:nvSpPr>
        <p:spPr>
          <a:xfrm>
            <a:off x="2325250" y="2174935"/>
            <a:ext cx="4493400" cy="615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7" name="Google Shape;127;p22"/>
          <p:cNvSpPr txBox="1">
            <a:spLocks noGrp="1"/>
          </p:cNvSpPr>
          <p:nvPr>
            <p:ph type="subTitle" idx="3"/>
          </p:nvPr>
        </p:nvSpPr>
        <p:spPr>
          <a:xfrm>
            <a:off x="2325250" y="2708893"/>
            <a:ext cx="44934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Bitter"/>
                <a:ea typeface="Bitter"/>
                <a:cs typeface="Bitter"/>
                <a:sym typeface="Bitter"/>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title" idx="4" hasCustomPrompt="1"/>
          </p:nvPr>
        </p:nvSpPr>
        <p:spPr>
          <a:xfrm>
            <a:off x="2325250" y="3524005"/>
            <a:ext cx="4493400" cy="615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9" name="Google Shape;129;p22"/>
          <p:cNvSpPr txBox="1">
            <a:spLocks noGrp="1"/>
          </p:cNvSpPr>
          <p:nvPr>
            <p:ph type="subTitle" idx="5"/>
          </p:nvPr>
        </p:nvSpPr>
        <p:spPr>
          <a:xfrm>
            <a:off x="2325250" y="4063100"/>
            <a:ext cx="4493400" cy="3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latin typeface="Bitter"/>
                <a:ea typeface="Bitter"/>
                <a:cs typeface="Bitter"/>
                <a:sym typeface="Bitter"/>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13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3C505E6-48CB-41E8-AF0B-197B35EF6707}" type="datetimeFigureOut">
              <a:rPr lang="en-US" smtClean="0">
                <a:solidFill>
                  <a:prstClr val="black">
                    <a:tint val="75000"/>
                  </a:prstClr>
                </a:solidFill>
              </a:rPr>
              <a:pPr/>
              <a:t>7/7/2024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C260C-F51B-4CE8-90C3-CD06DFCEF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48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2pPr>
            <a:lvl3pPr marL="1371600" lvl="2"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3pPr>
            <a:lvl4pPr marL="1828800" lvl="3"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4pPr>
            <a:lvl5pPr marL="2286000" lvl="4"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5pPr>
            <a:lvl6pPr marL="2743200" lvl="5"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6pPr>
            <a:lvl7pPr marL="3200400" lvl="6"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7pPr>
            <a:lvl8pPr marL="3657600" lvl="7"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8pPr>
            <a:lvl9pPr marL="4114800" lvl="8" indent="-317500">
              <a:lnSpc>
                <a:spcPct val="115000"/>
              </a:lnSpc>
              <a:spcBef>
                <a:spcPts val="1600"/>
              </a:spcBef>
              <a:spcAft>
                <a:spcPts val="1600"/>
              </a:spcAft>
              <a:buClr>
                <a:schemeClr val="lt1"/>
              </a:buClr>
              <a:buSzPts val="1400"/>
              <a:buFont typeface="Lato"/>
              <a:buChar char="■"/>
              <a:defRPr>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65" r:id="rId5"/>
    <p:sldLayoutId id="2147483668" r:id="rId6"/>
    <p:sldLayoutId id="2147483670" r:id="rId7"/>
    <p:sldLayoutId id="214748367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E3C505E6-48CB-41E8-AF0B-197B35EF6707}" type="datetimeFigureOut">
              <a:rPr lang="en-US" kern="1200" smtClean="0">
                <a:solidFill>
                  <a:prstClr val="black">
                    <a:tint val="75000"/>
                  </a:prstClr>
                </a:solidFill>
                <a:latin typeface="Calibri" panose="020F0502020204030204"/>
              </a:rPr>
              <a:pPr>
                <a:buClrTx/>
                <a:buFontTx/>
                <a:buNone/>
              </a:pPr>
              <a:t>7/7/2024</a:t>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074C260C-F51B-4CE8-90C3-CD06DFCEFFE2}"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1694912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slide" Target="slide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slide" Target="slide4.xml"/><Relationship Id="rId10" Type="http://schemas.openxmlformats.org/officeDocument/2006/relationships/image" Target="../media/image6.jpg"/><Relationship Id="rId4" Type="http://schemas.microsoft.com/office/2007/relationships/hdphoto" Target="../media/hdphoto1.wdp"/><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slide" Target="slide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3"/>
        <p:cNvGrpSpPr/>
        <p:nvPr/>
      </p:nvGrpSpPr>
      <p:grpSpPr>
        <a:xfrm>
          <a:off x="0" y="0"/>
          <a:ext cx="0" cy="0"/>
          <a:chOff x="0" y="0"/>
          <a:chExt cx="0" cy="0"/>
        </a:xfrm>
      </p:grpSpPr>
      <p:sp>
        <p:nvSpPr>
          <p:cNvPr id="144" name="Google Shape;144;p28"/>
          <p:cNvSpPr txBox="1">
            <a:spLocks noGrp="1"/>
          </p:cNvSpPr>
          <p:nvPr>
            <p:ph type="ctrTitle"/>
          </p:nvPr>
        </p:nvSpPr>
        <p:spPr>
          <a:xfrm>
            <a:off x="423820" y="1384413"/>
            <a:ext cx="8112842" cy="1817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dirty="0">
                <a:solidFill>
                  <a:schemeClr val="accent2">
                    <a:lumMod val="50000"/>
                  </a:schemeClr>
                </a:solidFill>
                <a:latin typeface="+mn-lt"/>
              </a:rPr>
              <a:t>CHÀO MỪNG CÁC EM </a:t>
            </a:r>
            <a:br>
              <a:rPr lang="en-US" sz="4000" dirty="0">
                <a:solidFill>
                  <a:schemeClr val="accent2">
                    <a:lumMod val="50000"/>
                  </a:schemeClr>
                </a:solidFill>
                <a:latin typeface="+mn-lt"/>
              </a:rPr>
            </a:br>
            <a:r>
              <a:rPr lang="en-US" sz="4000" dirty="0">
                <a:solidFill>
                  <a:schemeClr val="accent2">
                    <a:lumMod val="50000"/>
                  </a:schemeClr>
                </a:solidFill>
                <a:latin typeface="+mn-lt"/>
              </a:rPr>
              <a:t>THAM DỰ BUỔI HỌC HÔM NAY!</a:t>
            </a:r>
            <a:endParaRPr sz="4000" dirty="0">
              <a:solidFill>
                <a:schemeClr val="accent2">
                  <a:lumMod val="50000"/>
                </a:schemeClr>
              </a:solidFill>
              <a:latin typeface="+mn-lt"/>
            </a:endParaRPr>
          </a:p>
        </p:txBody>
      </p:sp>
      <p:sp>
        <p:nvSpPr>
          <p:cNvPr id="146" name="Google Shape;146;p28"/>
          <p:cNvSpPr txBox="1">
            <a:spLocks noGrp="1"/>
          </p:cNvSpPr>
          <p:nvPr>
            <p:ph type="title" idx="2"/>
          </p:nvPr>
        </p:nvSpPr>
        <p:spPr>
          <a:xfrm>
            <a:off x="6829600" y="175525"/>
            <a:ext cx="1995900" cy="6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latin typeface="+mn-lt"/>
              </a:rPr>
              <a:t>KHTN 9</a:t>
            </a:r>
            <a:endParaRPr sz="2000" dirty="0">
              <a:latin typeface="+mn-lt"/>
            </a:endParaRPr>
          </a:p>
        </p:txBody>
      </p:sp>
      <p:grpSp>
        <p:nvGrpSpPr>
          <p:cNvPr id="147" name="Google Shape;147;p28"/>
          <p:cNvGrpSpPr/>
          <p:nvPr/>
        </p:nvGrpSpPr>
        <p:grpSpPr>
          <a:xfrm rot="6299950">
            <a:off x="3674058" y="3992611"/>
            <a:ext cx="1701132" cy="1703888"/>
            <a:chOff x="582410" y="345094"/>
            <a:chExt cx="1998559" cy="2001797"/>
          </a:xfrm>
        </p:grpSpPr>
        <p:sp>
          <p:nvSpPr>
            <p:cNvPr id="148" name="Google Shape;148;p28"/>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8"/>
          <p:cNvGrpSpPr/>
          <p:nvPr/>
        </p:nvGrpSpPr>
        <p:grpSpPr>
          <a:xfrm rot="-481486">
            <a:off x="525186" y="3321636"/>
            <a:ext cx="1207077" cy="1541205"/>
            <a:chOff x="6662225" y="1139925"/>
            <a:chExt cx="1453177" cy="1855428"/>
          </a:xfrm>
        </p:grpSpPr>
        <p:sp>
          <p:nvSpPr>
            <p:cNvPr id="214" name="Google Shape;214;p28"/>
            <p:cNvSpPr/>
            <p:nvPr/>
          </p:nvSpPr>
          <p:spPr>
            <a:xfrm>
              <a:off x="6662225" y="1142527"/>
              <a:ext cx="1451177" cy="1852825"/>
            </a:xfrm>
            <a:custGeom>
              <a:avLst/>
              <a:gdLst/>
              <a:ahLst/>
              <a:cxnLst/>
              <a:rect l="l" t="t" r="r" b="b"/>
              <a:pathLst>
                <a:path w="43494" h="55532" extrusionOk="0">
                  <a:moveTo>
                    <a:pt x="38277" y="1"/>
                  </a:moveTo>
                  <a:cubicBezTo>
                    <a:pt x="38226" y="1"/>
                    <a:pt x="38175" y="2"/>
                    <a:pt x="38124" y="6"/>
                  </a:cubicBezTo>
                  <a:lnTo>
                    <a:pt x="21241" y="994"/>
                  </a:lnTo>
                  <a:lnTo>
                    <a:pt x="4358" y="1982"/>
                  </a:lnTo>
                  <a:lnTo>
                    <a:pt x="4310" y="1982"/>
                  </a:lnTo>
                  <a:cubicBezTo>
                    <a:pt x="1869" y="2137"/>
                    <a:pt x="0" y="3518"/>
                    <a:pt x="143" y="5792"/>
                  </a:cubicBezTo>
                  <a:lnTo>
                    <a:pt x="655" y="14519"/>
                  </a:lnTo>
                  <a:lnTo>
                    <a:pt x="1179" y="23258"/>
                  </a:lnTo>
                  <a:cubicBezTo>
                    <a:pt x="1179" y="23282"/>
                    <a:pt x="1191" y="23306"/>
                    <a:pt x="1191" y="23330"/>
                  </a:cubicBezTo>
                  <a:cubicBezTo>
                    <a:pt x="1203" y="23354"/>
                    <a:pt x="2084" y="37843"/>
                    <a:pt x="2084" y="37843"/>
                  </a:cubicBezTo>
                  <a:lnTo>
                    <a:pt x="2929" y="52286"/>
                  </a:lnTo>
                  <a:cubicBezTo>
                    <a:pt x="3032" y="54118"/>
                    <a:pt x="4544" y="55531"/>
                    <a:pt x="6354" y="55531"/>
                  </a:cubicBezTo>
                  <a:cubicBezTo>
                    <a:pt x="6426" y="55531"/>
                    <a:pt x="6499" y="55529"/>
                    <a:pt x="6572" y="55524"/>
                  </a:cubicBezTo>
                  <a:lnTo>
                    <a:pt x="22467" y="54607"/>
                  </a:lnTo>
                  <a:lnTo>
                    <a:pt x="38350" y="53667"/>
                  </a:lnTo>
                  <a:cubicBezTo>
                    <a:pt x="40660" y="53524"/>
                    <a:pt x="42101" y="51833"/>
                    <a:pt x="42565" y="51309"/>
                  </a:cubicBezTo>
                  <a:cubicBezTo>
                    <a:pt x="43184" y="50631"/>
                    <a:pt x="43494" y="49726"/>
                    <a:pt x="43434" y="48809"/>
                  </a:cubicBezTo>
                  <a:lnTo>
                    <a:pt x="42077" y="25568"/>
                  </a:lnTo>
                  <a:lnTo>
                    <a:pt x="40719" y="2315"/>
                  </a:lnTo>
                  <a:cubicBezTo>
                    <a:pt x="40639" y="1009"/>
                    <a:pt x="39567" y="1"/>
                    <a:pt x="38277" y="1"/>
                  </a:cubicBezTo>
                  <a:close/>
                </a:path>
              </a:pathLst>
            </a:custGeom>
            <a:solidFill>
              <a:schemeClr val="dk1"/>
            </a:solidFill>
            <a:ln w="53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6727752" y="1142527"/>
              <a:ext cx="1387650" cy="1813054"/>
            </a:xfrm>
            <a:custGeom>
              <a:avLst/>
              <a:gdLst/>
              <a:ahLst/>
              <a:cxnLst/>
              <a:rect l="l" t="t" r="r" b="b"/>
              <a:pathLst>
                <a:path w="41590" h="54340" extrusionOk="0">
                  <a:moveTo>
                    <a:pt x="36313" y="1"/>
                  </a:moveTo>
                  <a:cubicBezTo>
                    <a:pt x="36262" y="1"/>
                    <a:pt x="36211" y="2"/>
                    <a:pt x="36160" y="6"/>
                  </a:cubicBezTo>
                  <a:lnTo>
                    <a:pt x="2394" y="1982"/>
                  </a:lnTo>
                  <a:cubicBezTo>
                    <a:pt x="1036" y="2065"/>
                    <a:pt x="1" y="3220"/>
                    <a:pt x="72" y="4589"/>
                  </a:cubicBezTo>
                  <a:lnTo>
                    <a:pt x="2787" y="51083"/>
                  </a:lnTo>
                  <a:cubicBezTo>
                    <a:pt x="2890" y="52922"/>
                    <a:pt x="4424" y="54339"/>
                    <a:pt x="6244" y="54339"/>
                  </a:cubicBezTo>
                  <a:cubicBezTo>
                    <a:pt x="6310" y="54339"/>
                    <a:pt x="6376" y="54337"/>
                    <a:pt x="6442" y="54334"/>
                  </a:cubicBezTo>
                  <a:lnTo>
                    <a:pt x="38232" y="52464"/>
                  </a:lnTo>
                  <a:cubicBezTo>
                    <a:pt x="40137" y="52357"/>
                    <a:pt x="41589" y="50714"/>
                    <a:pt x="41470" y="48809"/>
                  </a:cubicBezTo>
                  <a:lnTo>
                    <a:pt x="38755" y="2315"/>
                  </a:lnTo>
                  <a:cubicBezTo>
                    <a:pt x="38675" y="1009"/>
                    <a:pt x="37603" y="1"/>
                    <a:pt x="36313" y="1"/>
                  </a:cubicBez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6725784" y="1139925"/>
              <a:ext cx="1332398" cy="826718"/>
            </a:xfrm>
            <a:custGeom>
              <a:avLst/>
              <a:gdLst/>
              <a:ahLst/>
              <a:cxnLst/>
              <a:rect l="l" t="t" r="r" b="b"/>
              <a:pathLst>
                <a:path w="39934" h="24778" fill="none" extrusionOk="0">
                  <a:moveTo>
                    <a:pt x="39791" y="19860"/>
                  </a:moveTo>
                  <a:cubicBezTo>
                    <a:pt x="39934" y="22515"/>
                    <a:pt x="1262" y="24777"/>
                    <a:pt x="1107" y="22122"/>
                  </a:cubicBezTo>
                  <a:lnTo>
                    <a:pt x="83" y="4667"/>
                  </a:lnTo>
                  <a:cubicBezTo>
                    <a:pt x="0" y="3310"/>
                    <a:pt x="1036" y="2143"/>
                    <a:pt x="2405" y="2060"/>
                  </a:cubicBezTo>
                  <a:lnTo>
                    <a:pt x="36171" y="84"/>
                  </a:lnTo>
                  <a:cubicBezTo>
                    <a:pt x="37517" y="0"/>
                    <a:pt x="38683" y="1036"/>
                    <a:pt x="38767" y="2393"/>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6778599" y="1189404"/>
              <a:ext cx="1218023" cy="606075"/>
            </a:xfrm>
            <a:custGeom>
              <a:avLst/>
              <a:gdLst/>
              <a:ahLst/>
              <a:cxnLst/>
              <a:rect l="l" t="t" r="r" b="b"/>
              <a:pathLst>
                <a:path w="36506" h="18165" extrusionOk="0">
                  <a:moveTo>
                    <a:pt x="33478" y="0"/>
                  </a:moveTo>
                  <a:cubicBezTo>
                    <a:pt x="33428" y="0"/>
                    <a:pt x="33377" y="2"/>
                    <a:pt x="33326" y="5"/>
                  </a:cubicBezTo>
                  <a:lnTo>
                    <a:pt x="2203" y="1827"/>
                  </a:lnTo>
                  <a:cubicBezTo>
                    <a:pt x="953" y="1899"/>
                    <a:pt x="1" y="2970"/>
                    <a:pt x="72" y="4220"/>
                  </a:cubicBezTo>
                  <a:lnTo>
                    <a:pt x="822" y="16972"/>
                  </a:lnTo>
                  <a:cubicBezTo>
                    <a:pt x="857" y="17641"/>
                    <a:pt x="1416" y="18164"/>
                    <a:pt x="2089" y="18164"/>
                  </a:cubicBezTo>
                  <a:cubicBezTo>
                    <a:pt x="2111" y="18164"/>
                    <a:pt x="2133" y="18164"/>
                    <a:pt x="2156" y="18162"/>
                  </a:cubicBezTo>
                  <a:lnTo>
                    <a:pt x="35279" y="16210"/>
                  </a:lnTo>
                  <a:cubicBezTo>
                    <a:pt x="35981" y="16174"/>
                    <a:pt x="36505" y="15567"/>
                    <a:pt x="36469" y="14876"/>
                  </a:cubicBezTo>
                  <a:lnTo>
                    <a:pt x="35731" y="2137"/>
                  </a:lnTo>
                  <a:cubicBezTo>
                    <a:pt x="35663" y="926"/>
                    <a:pt x="34663" y="0"/>
                    <a:pt x="334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6895373" y="2043991"/>
              <a:ext cx="174833" cy="173698"/>
            </a:xfrm>
            <a:custGeom>
              <a:avLst/>
              <a:gdLst/>
              <a:ahLst/>
              <a:cxnLst/>
              <a:rect l="l" t="t" r="r" b="b"/>
              <a:pathLst>
                <a:path w="5240" h="5206" extrusionOk="0">
                  <a:moveTo>
                    <a:pt x="4435" y="0"/>
                  </a:moveTo>
                  <a:cubicBezTo>
                    <a:pt x="4422" y="0"/>
                    <a:pt x="4408" y="1"/>
                    <a:pt x="4394" y="2"/>
                  </a:cubicBezTo>
                  <a:lnTo>
                    <a:pt x="537" y="240"/>
                  </a:lnTo>
                  <a:cubicBezTo>
                    <a:pt x="227" y="264"/>
                    <a:pt x="1" y="526"/>
                    <a:pt x="25" y="823"/>
                  </a:cubicBezTo>
                  <a:lnTo>
                    <a:pt x="263" y="4681"/>
                  </a:lnTo>
                  <a:cubicBezTo>
                    <a:pt x="275" y="4983"/>
                    <a:pt x="524" y="5205"/>
                    <a:pt x="823" y="5205"/>
                  </a:cubicBezTo>
                  <a:cubicBezTo>
                    <a:pt x="831" y="5205"/>
                    <a:pt x="839" y="5205"/>
                    <a:pt x="846" y="5205"/>
                  </a:cubicBezTo>
                  <a:lnTo>
                    <a:pt x="4704" y="4967"/>
                  </a:lnTo>
                  <a:cubicBezTo>
                    <a:pt x="5002" y="4943"/>
                    <a:pt x="5240" y="4681"/>
                    <a:pt x="5216" y="4371"/>
                  </a:cubicBezTo>
                  <a:lnTo>
                    <a:pt x="4978" y="526"/>
                  </a:lnTo>
                  <a:cubicBezTo>
                    <a:pt x="4955" y="230"/>
                    <a:pt x="4716" y="0"/>
                    <a:pt x="443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6909286" y="2265295"/>
              <a:ext cx="174432" cy="173631"/>
            </a:xfrm>
            <a:custGeom>
              <a:avLst/>
              <a:gdLst/>
              <a:ahLst/>
              <a:cxnLst/>
              <a:rect l="l" t="t" r="r" b="b"/>
              <a:pathLst>
                <a:path w="5228" h="5204" extrusionOk="0">
                  <a:moveTo>
                    <a:pt x="4406" y="0"/>
                  </a:moveTo>
                  <a:cubicBezTo>
                    <a:pt x="4398" y="0"/>
                    <a:pt x="4390" y="0"/>
                    <a:pt x="4382" y="1"/>
                  </a:cubicBezTo>
                  <a:lnTo>
                    <a:pt x="536" y="239"/>
                  </a:lnTo>
                  <a:cubicBezTo>
                    <a:pt x="227" y="262"/>
                    <a:pt x="1" y="524"/>
                    <a:pt x="13" y="834"/>
                  </a:cubicBezTo>
                  <a:lnTo>
                    <a:pt x="251" y="4680"/>
                  </a:lnTo>
                  <a:cubicBezTo>
                    <a:pt x="274" y="4981"/>
                    <a:pt x="523" y="5204"/>
                    <a:pt x="812" y="5204"/>
                  </a:cubicBezTo>
                  <a:cubicBezTo>
                    <a:pt x="819" y="5204"/>
                    <a:pt x="827" y="5204"/>
                    <a:pt x="834" y="5204"/>
                  </a:cubicBezTo>
                  <a:lnTo>
                    <a:pt x="4692" y="4965"/>
                  </a:lnTo>
                  <a:cubicBezTo>
                    <a:pt x="5001" y="4942"/>
                    <a:pt x="5228" y="4680"/>
                    <a:pt x="5216" y="4370"/>
                  </a:cubicBezTo>
                  <a:lnTo>
                    <a:pt x="4978" y="524"/>
                  </a:lnTo>
                  <a:cubicBezTo>
                    <a:pt x="4954" y="223"/>
                    <a:pt x="4705" y="0"/>
                    <a:pt x="4406"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6922798" y="2486899"/>
              <a:ext cx="174833" cy="173331"/>
            </a:xfrm>
            <a:custGeom>
              <a:avLst/>
              <a:gdLst/>
              <a:ahLst/>
              <a:cxnLst/>
              <a:rect l="l" t="t" r="r" b="b"/>
              <a:pathLst>
                <a:path w="5240" h="5195" extrusionOk="0">
                  <a:moveTo>
                    <a:pt x="4439" y="0"/>
                  </a:moveTo>
                  <a:cubicBezTo>
                    <a:pt x="4424" y="0"/>
                    <a:pt x="4409" y="1"/>
                    <a:pt x="4394" y="2"/>
                  </a:cubicBezTo>
                  <a:lnTo>
                    <a:pt x="536" y="240"/>
                  </a:lnTo>
                  <a:cubicBezTo>
                    <a:pt x="239" y="252"/>
                    <a:pt x="1" y="514"/>
                    <a:pt x="24" y="824"/>
                  </a:cubicBezTo>
                  <a:lnTo>
                    <a:pt x="262" y="4681"/>
                  </a:lnTo>
                  <a:cubicBezTo>
                    <a:pt x="274" y="4965"/>
                    <a:pt x="513" y="5195"/>
                    <a:pt x="803" y="5195"/>
                  </a:cubicBezTo>
                  <a:cubicBezTo>
                    <a:pt x="817" y="5195"/>
                    <a:pt x="832" y="5194"/>
                    <a:pt x="846" y="5193"/>
                  </a:cubicBezTo>
                  <a:lnTo>
                    <a:pt x="4703" y="4955"/>
                  </a:lnTo>
                  <a:cubicBezTo>
                    <a:pt x="5001" y="4931"/>
                    <a:pt x="5239" y="4669"/>
                    <a:pt x="5215" y="4372"/>
                  </a:cubicBezTo>
                  <a:lnTo>
                    <a:pt x="4977" y="514"/>
                  </a:lnTo>
                  <a:cubicBezTo>
                    <a:pt x="4966" y="220"/>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7116643" y="2030478"/>
              <a:ext cx="174833" cy="173331"/>
            </a:xfrm>
            <a:custGeom>
              <a:avLst/>
              <a:gdLst/>
              <a:ahLst/>
              <a:cxnLst/>
              <a:rect l="l" t="t" r="r" b="b"/>
              <a:pathLst>
                <a:path w="5240" h="5195" extrusionOk="0">
                  <a:moveTo>
                    <a:pt x="4439" y="0"/>
                  </a:moveTo>
                  <a:cubicBezTo>
                    <a:pt x="4424" y="0"/>
                    <a:pt x="4409" y="1"/>
                    <a:pt x="4394" y="2"/>
                  </a:cubicBezTo>
                  <a:lnTo>
                    <a:pt x="537" y="240"/>
                  </a:lnTo>
                  <a:cubicBezTo>
                    <a:pt x="239" y="252"/>
                    <a:pt x="1" y="514"/>
                    <a:pt x="25" y="823"/>
                  </a:cubicBezTo>
                  <a:lnTo>
                    <a:pt x="263" y="4681"/>
                  </a:lnTo>
                  <a:cubicBezTo>
                    <a:pt x="274" y="4965"/>
                    <a:pt x="513" y="5195"/>
                    <a:pt x="803" y="5195"/>
                  </a:cubicBezTo>
                  <a:cubicBezTo>
                    <a:pt x="818" y="5195"/>
                    <a:pt x="832" y="5194"/>
                    <a:pt x="846" y="5193"/>
                  </a:cubicBezTo>
                  <a:lnTo>
                    <a:pt x="4704" y="4955"/>
                  </a:lnTo>
                  <a:cubicBezTo>
                    <a:pt x="5001" y="4931"/>
                    <a:pt x="5240" y="4669"/>
                    <a:pt x="5216" y="4372"/>
                  </a:cubicBezTo>
                  <a:lnTo>
                    <a:pt x="4978" y="514"/>
                  </a:lnTo>
                  <a:cubicBezTo>
                    <a:pt x="4966" y="219"/>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7130556" y="2251749"/>
              <a:ext cx="174432" cy="173331"/>
            </a:xfrm>
            <a:custGeom>
              <a:avLst/>
              <a:gdLst/>
              <a:ahLst/>
              <a:cxnLst/>
              <a:rect l="l" t="t" r="r" b="b"/>
              <a:pathLst>
                <a:path w="5228" h="5195" extrusionOk="0">
                  <a:moveTo>
                    <a:pt x="4425" y="0"/>
                  </a:moveTo>
                  <a:cubicBezTo>
                    <a:pt x="4411" y="0"/>
                    <a:pt x="4396" y="1"/>
                    <a:pt x="4382" y="2"/>
                  </a:cubicBezTo>
                  <a:lnTo>
                    <a:pt x="536" y="240"/>
                  </a:lnTo>
                  <a:cubicBezTo>
                    <a:pt x="227" y="252"/>
                    <a:pt x="0" y="514"/>
                    <a:pt x="12" y="823"/>
                  </a:cubicBezTo>
                  <a:lnTo>
                    <a:pt x="251" y="4681"/>
                  </a:lnTo>
                  <a:cubicBezTo>
                    <a:pt x="273" y="4975"/>
                    <a:pt x="511" y="5195"/>
                    <a:pt x="801" y="5195"/>
                  </a:cubicBezTo>
                  <a:cubicBezTo>
                    <a:pt x="816" y="5195"/>
                    <a:pt x="831" y="5194"/>
                    <a:pt x="846" y="5193"/>
                  </a:cubicBezTo>
                  <a:lnTo>
                    <a:pt x="4692" y="4955"/>
                  </a:lnTo>
                  <a:cubicBezTo>
                    <a:pt x="5001" y="4943"/>
                    <a:pt x="5227" y="4681"/>
                    <a:pt x="5215" y="4371"/>
                  </a:cubicBezTo>
                  <a:lnTo>
                    <a:pt x="4977" y="514"/>
                  </a:lnTo>
                  <a:cubicBezTo>
                    <a:pt x="4955" y="230"/>
                    <a:pt x="4715" y="0"/>
                    <a:pt x="442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7144069" y="2472986"/>
              <a:ext cx="174833" cy="173698"/>
            </a:xfrm>
            <a:custGeom>
              <a:avLst/>
              <a:gdLst/>
              <a:ahLst/>
              <a:cxnLst/>
              <a:rect l="l" t="t" r="r" b="b"/>
              <a:pathLst>
                <a:path w="5240" h="5206" extrusionOk="0">
                  <a:moveTo>
                    <a:pt x="4436" y="1"/>
                  </a:moveTo>
                  <a:cubicBezTo>
                    <a:pt x="4422" y="1"/>
                    <a:pt x="4408" y="1"/>
                    <a:pt x="4394" y="2"/>
                  </a:cubicBezTo>
                  <a:lnTo>
                    <a:pt x="536" y="241"/>
                  </a:lnTo>
                  <a:cubicBezTo>
                    <a:pt x="238" y="264"/>
                    <a:pt x="0" y="526"/>
                    <a:pt x="24" y="824"/>
                  </a:cubicBezTo>
                  <a:lnTo>
                    <a:pt x="262" y="4682"/>
                  </a:lnTo>
                  <a:cubicBezTo>
                    <a:pt x="285" y="4983"/>
                    <a:pt x="535" y="5206"/>
                    <a:pt x="823" y="5206"/>
                  </a:cubicBezTo>
                  <a:cubicBezTo>
                    <a:pt x="831" y="5206"/>
                    <a:pt x="838" y="5206"/>
                    <a:pt x="846" y="5205"/>
                  </a:cubicBezTo>
                  <a:lnTo>
                    <a:pt x="4703" y="4955"/>
                  </a:lnTo>
                  <a:cubicBezTo>
                    <a:pt x="5013" y="4944"/>
                    <a:pt x="5239" y="4682"/>
                    <a:pt x="5215" y="4372"/>
                  </a:cubicBezTo>
                  <a:lnTo>
                    <a:pt x="4977" y="526"/>
                  </a:lnTo>
                  <a:cubicBezTo>
                    <a:pt x="4966" y="231"/>
                    <a:pt x="4727" y="1"/>
                    <a:pt x="443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7337914" y="2016565"/>
              <a:ext cx="174833" cy="173365"/>
            </a:xfrm>
            <a:custGeom>
              <a:avLst/>
              <a:gdLst/>
              <a:ahLst/>
              <a:cxnLst/>
              <a:rect l="l" t="t" r="r" b="b"/>
              <a:pathLst>
                <a:path w="5240" h="5196" extrusionOk="0">
                  <a:moveTo>
                    <a:pt x="4437" y="1"/>
                  </a:moveTo>
                  <a:cubicBezTo>
                    <a:pt x="4422" y="1"/>
                    <a:pt x="4408" y="1"/>
                    <a:pt x="4394" y="2"/>
                  </a:cubicBezTo>
                  <a:lnTo>
                    <a:pt x="548" y="240"/>
                  </a:lnTo>
                  <a:cubicBezTo>
                    <a:pt x="239" y="264"/>
                    <a:pt x="1" y="526"/>
                    <a:pt x="24" y="824"/>
                  </a:cubicBezTo>
                  <a:lnTo>
                    <a:pt x="262" y="4681"/>
                  </a:lnTo>
                  <a:cubicBezTo>
                    <a:pt x="285" y="4976"/>
                    <a:pt x="523" y="5195"/>
                    <a:pt x="803" y="5195"/>
                  </a:cubicBezTo>
                  <a:cubicBezTo>
                    <a:pt x="817" y="5195"/>
                    <a:pt x="831" y="5194"/>
                    <a:pt x="846" y="5193"/>
                  </a:cubicBezTo>
                  <a:lnTo>
                    <a:pt x="4704" y="4955"/>
                  </a:lnTo>
                  <a:cubicBezTo>
                    <a:pt x="5013" y="4943"/>
                    <a:pt x="5239" y="4681"/>
                    <a:pt x="5227" y="4372"/>
                  </a:cubicBezTo>
                  <a:lnTo>
                    <a:pt x="4977" y="514"/>
                  </a:lnTo>
                  <a:cubicBezTo>
                    <a:pt x="4966" y="230"/>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7351827" y="2237869"/>
              <a:ext cx="174799" cy="173665"/>
            </a:xfrm>
            <a:custGeom>
              <a:avLst/>
              <a:gdLst/>
              <a:ahLst/>
              <a:cxnLst/>
              <a:rect l="l" t="t" r="r" b="b"/>
              <a:pathLst>
                <a:path w="5239" h="5205" extrusionOk="0">
                  <a:moveTo>
                    <a:pt x="4416" y="1"/>
                  </a:moveTo>
                  <a:cubicBezTo>
                    <a:pt x="4409" y="1"/>
                    <a:pt x="4401" y="1"/>
                    <a:pt x="4394" y="1"/>
                  </a:cubicBezTo>
                  <a:lnTo>
                    <a:pt x="536" y="239"/>
                  </a:lnTo>
                  <a:cubicBezTo>
                    <a:pt x="226" y="263"/>
                    <a:pt x="0" y="525"/>
                    <a:pt x="24" y="834"/>
                  </a:cubicBezTo>
                  <a:lnTo>
                    <a:pt x="262" y="4680"/>
                  </a:lnTo>
                  <a:cubicBezTo>
                    <a:pt x="274" y="4982"/>
                    <a:pt x="523" y="5204"/>
                    <a:pt x="822" y="5204"/>
                  </a:cubicBezTo>
                  <a:cubicBezTo>
                    <a:pt x="830" y="5204"/>
                    <a:pt x="838" y="5204"/>
                    <a:pt x="846" y="5204"/>
                  </a:cubicBezTo>
                  <a:lnTo>
                    <a:pt x="4703" y="4966"/>
                  </a:lnTo>
                  <a:cubicBezTo>
                    <a:pt x="5001" y="4942"/>
                    <a:pt x="5239" y="4680"/>
                    <a:pt x="5215" y="4371"/>
                  </a:cubicBezTo>
                  <a:lnTo>
                    <a:pt x="4977" y="525"/>
                  </a:lnTo>
                  <a:cubicBezTo>
                    <a:pt x="4954" y="223"/>
                    <a:pt x="4704"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7365339" y="2459140"/>
              <a:ext cx="174799" cy="173698"/>
            </a:xfrm>
            <a:custGeom>
              <a:avLst/>
              <a:gdLst/>
              <a:ahLst/>
              <a:cxnLst/>
              <a:rect l="l" t="t" r="r" b="b"/>
              <a:pathLst>
                <a:path w="5239" h="5206" extrusionOk="0">
                  <a:moveTo>
                    <a:pt x="4417" y="0"/>
                  </a:moveTo>
                  <a:cubicBezTo>
                    <a:pt x="4409" y="0"/>
                    <a:pt x="4401" y="0"/>
                    <a:pt x="4393" y="1"/>
                  </a:cubicBezTo>
                  <a:lnTo>
                    <a:pt x="548" y="239"/>
                  </a:lnTo>
                  <a:cubicBezTo>
                    <a:pt x="238" y="263"/>
                    <a:pt x="0" y="525"/>
                    <a:pt x="24" y="834"/>
                  </a:cubicBezTo>
                  <a:lnTo>
                    <a:pt x="262" y="4680"/>
                  </a:lnTo>
                  <a:cubicBezTo>
                    <a:pt x="285" y="4975"/>
                    <a:pt x="524" y="5205"/>
                    <a:pt x="804" y="5205"/>
                  </a:cubicBezTo>
                  <a:cubicBezTo>
                    <a:pt x="818" y="5205"/>
                    <a:pt x="832" y="5205"/>
                    <a:pt x="845" y="5204"/>
                  </a:cubicBezTo>
                  <a:lnTo>
                    <a:pt x="4703" y="4966"/>
                  </a:lnTo>
                  <a:cubicBezTo>
                    <a:pt x="5013" y="4942"/>
                    <a:pt x="5239" y="4680"/>
                    <a:pt x="5227" y="4382"/>
                  </a:cubicBezTo>
                  <a:lnTo>
                    <a:pt x="4977" y="525"/>
                  </a:lnTo>
                  <a:cubicBezTo>
                    <a:pt x="4965"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7559184" y="2002719"/>
              <a:ext cx="174833" cy="173698"/>
            </a:xfrm>
            <a:custGeom>
              <a:avLst/>
              <a:gdLst/>
              <a:ahLst/>
              <a:cxnLst/>
              <a:rect l="l" t="t" r="r" b="b"/>
              <a:pathLst>
                <a:path w="5240" h="5206" extrusionOk="0">
                  <a:moveTo>
                    <a:pt x="4417" y="0"/>
                  </a:moveTo>
                  <a:cubicBezTo>
                    <a:pt x="4409" y="0"/>
                    <a:pt x="4402" y="0"/>
                    <a:pt x="4394" y="0"/>
                  </a:cubicBezTo>
                  <a:lnTo>
                    <a:pt x="548" y="251"/>
                  </a:lnTo>
                  <a:cubicBezTo>
                    <a:pt x="238" y="262"/>
                    <a:pt x="0" y="524"/>
                    <a:pt x="24" y="834"/>
                  </a:cubicBezTo>
                  <a:lnTo>
                    <a:pt x="262" y="4680"/>
                  </a:lnTo>
                  <a:cubicBezTo>
                    <a:pt x="285" y="4975"/>
                    <a:pt x="524" y="5205"/>
                    <a:pt x="805" y="5205"/>
                  </a:cubicBezTo>
                  <a:cubicBezTo>
                    <a:pt x="818" y="5205"/>
                    <a:pt x="832" y="5205"/>
                    <a:pt x="846" y="5204"/>
                  </a:cubicBezTo>
                  <a:lnTo>
                    <a:pt x="4703" y="4965"/>
                  </a:lnTo>
                  <a:cubicBezTo>
                    <a:pt x="5013" y="4942"/>
                    <a:pt x="5239" y="4680"/>
                    <a:pt x="5227" y="4382"/>
                  </a:cubicBezTo>
                  <a:lnTo>
                    <a:pt x="4989" y="524"/>
                  </a:lnTo>
                  <a:cubicBezTo>
                    <a:pt x="4966"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7573464" y="2225091"/>
              <a:ext cx="187545" cy="392673"/>
            </a:xfrm>
            <a:custGeom>
              <a:avLst/>
              <a:gdLst/>
              <a:ahLst/>
              <a:cxnLst/>
              <a:rect l="l" t="t" r="r" b="b"/>
              <a:pathLst>
                <a:path w="5621" h="11769" extrusionOk="0">
                  <a:moveTo>
                    <a:pt x="3961" y="1"/>
                  </a:moveTo>
                  <a:cubicBezTo>
                    <a:pt x="3939" y="1"/>
                    <a:pt x="3917" y="2"/>
                    <a:pt x="3894" y="3"/>
                  </a:cubicBezTo>
                  <a:lnTo>
                    <a:pt x="1001" y="182"/>
                  </a:lnTo>
                  <a:cubicBezTo>
                    <a:pt x="430" y="217"/>
                    <a:pt x="1" y="705"/>
                    <a:pt x="37" y="1277"/>
                  </a:cubicBezTo>
                  <a:lnTo>
                    <a:pt x="620" y="10802"/>
                  </a:lnTo>
                  <a:cubicBezTo>
                    <a:pt x="654" y="11351"/>
                    <a:pt x="1118" y="11768"/>
                    <a:pt x="1661" y="11768"/>
                  </a:cubicBezTo>
                  <a:cubicBezTo>
                    <a:pt x="1683" y="11768"/>
                    <a:pt x="1705" y="11768"/>
                    <a:pt x="1727" y="11766"/>
                  </a:cubicBezTo>
                  <a:lnTo>
                    <a:pt x="4609" y="11588"/>
                  </a:lnTo>
                  <a:cubicBezTo>
                    <a:pt x="5180" y="11552"/>
                    <a:pt x="5621" y="11064"/>
                    <a:pt x="5585" y="10492"/>
                  </a:cubicBezTo>
                  <a:lnTo>
                    <a:pt x="4990" y="967"/>
                  </a:lnTo>
                  <a:cubicBezTo>
                    <a:pt x="4955" y="418"/>
                    <a:pt x="4503" y="1"/>
                    <a:pt x="3961"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7780855" y="1989174"/>
              <a:ext cx="174399" cy="173331"/>
            </a:xfrm>
            <a:custGeom>
              <a:avLst/>
              <a:gdLst/>
              <a:ahLst/>
              <a:cxnLst/>
              <a:rect l="l" t="t" r="r" b="b"/>
              <a:pathLst>
                <a:path w="5227" h="5195" extrusionOk="0">
                  <a:moveTo>
                    <a:pt x="4424" y="0"/>
                  </a:moveTo>
                  <a:cubicBezTo>
                    <a:pt x="4410" y="0"/>
                    <a:pt x="4396" y="1"/>
                    <a:pt x="4382" y="2"/>
                  </a:cubicBezTo>
                  <a:lnTo>
                    <a:pt x="536" y="240"/>
                  </a:lnTo>
                  <a:cubicBezTo>
                    <a:pt x="226" y="264"/>
                    <a:pt x="0" y="526"/>
                    <a:pt x="12" y="823"/>
                  </a:cubicBezTo>
                  <a:lnTo>
                    <a:pt x="250" y="4681"/>
                  </a:lnTo>
                  <a:cubicBezTo>
                    <a:pt x="273" y="4975"/>
                    <a:pt x="511" y="5195"/>
                    <a:pt x="801" y="5195"/>
                  </a:cubicBezTo>
                  <a:cubicBezTo>
                    <a:pt x="815" y="5195"/>
                    <a:pt x="830" y="5194"/>
                    <a:pt x="845" y="5193"/>
                  </a:cubicBezTo>
                  <a:lnTo>
                    <a:pt x="4691" y="4955"/>
                  </a:lnTo>
                  <a:cubicBezTo>
                    <a:pt x="5001" y="4943"/>
                    <a:pt x="5227" y="4681"/>
                    <a:pt x="5215" y="4371"/>
                  </a:cubicBezTo>
                  <a:lnTo>
                    <a:pt x="4977" y="514"/>
                  </a:lnTo>
                  <a:cubicBezTo>
                    <a:pt x="4954" y="230"/>
                    <a:pt x="4715" y="0"/>
                    <a:pt x="4424"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7794334" y="2210411"/>
              <a:ext cx="174833" cy="173698"/>
            </a:xfrm>
            <a:custGeom>
              <a:avLst/>
              <a:gdLst/>
              <a:ahLst/>
              <a:cxnLst/>
              <a:rect l="l" t="t" r="r" b="b"/>
              <a:pathLst>
                <a:path w="5240" h="5206" extrusionOk="0">
                  <a:moveTo>
                    <a:pt x="4437" y="1"/>
                  </a:moveTo>
                  <a:cubicBezTo>
                    <a:pt x="4423" y="1"/>
                    <a:pt x="4409" y="1"/>
                    <a:pt x="4394" y="2"/>
                  </a:cubicBezTo>
                  <a:lnTo>
                    <a:pt x="537" y="241"/>
                  </a:lnTo>
                  <a:cubicBezTo>
                    <a:pt x="239" y="264"/>
                    <a:pt x="1" y="526"/>
                    <a:pt x="25" y="824"/>
                  </a:cubicBezTo>
                  <a:lnTo>
                    <a:pt x="263" y="4682"/>
                  </a:lnTo>
                  <a:cubicBezTo>
                    <a:pt x="286" y="4983"/>
                    <a:pt x="524" y="5206"/>
                    <a:pt x="823" y="5206"/>
                  </a:cubicBezTo>
                  <a:cubicBezTo>
                    <a:pt x="831" y="5206"/>
                    <a:pt x="838" y="5206"/>
                    <a:pt x="846" y="5205"/>
                  </a:cubicBezTo>
                  <a:lnTo>
                    <a:pt x="4704" y="4967"/>
                  </a:lnTo>
                  <a:cubicBezTo>
                    <a:pt x="5013" y="4944"/>
                    <a:pt x="5240" y="4682"/>
                    <a:pt x="5216" y="4372"/>
                  </a:cubicBezTo>
                  <a:lnTo>
                    <a:pt x="4978" y="526"/>
                  </a:lnTo>
                  <a:cubicBezTo>
                    <a:pt x="4966" y="231"/>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7808247" y="2431714"/>
              <a:ext cx="174833" cy="173665"/>
            </a:xfrm>
            <a:custGeom>
              <a:avLst/>
              <a:gdLst/>
              <a:ahLst/>
              <a:cxnLst/>
              <a:rect l="l" t="t" r="r" b="b"/>
              <a:pathLst>
                <a:path w="5240" h="5205" extrusionOk="0">
                  <a:moveTo>
                    <a:pt x="4416" y="1"/>
                  </a:moveTo>
                  <a:cubicBezTo>
                    <a:pt x="4409" y="1"/>
                    <a:pt x="4401" y="1"/>
                    <a:pt x="4394" y="1"/>
                  </a:cubicBezTo>
                  <a:lnTo>
                    <a:pt x="536" y="239"/>
                  </a:lnTo>
                  <a:cubicBezTo>
                    <a:pt x="227" y="263"/>
                    <a:pt x="1" y="525"/>
                    <a:pt x="12" y="835"/>
                  </a:cubicBezTo>
                  <a:lnTo>
                    <a:pt x="251" y="4680"/>
                  </a:lnTo>
                  <a:cubicBezTo>
                    <a:pt x="274" y="4982"/>
                    <a:pt x="523" y="5205"/>
                    <a:pt x="823" y="5205"/>
                  </a:cubicBezTo>
                  <a:cubicBezTo>
                    <a:pt x="830" y="5205"/>
                    <a:pt x="838" y="5205"/>
                    <a:pt x="846" y="5204"/>
                  </a:cubicBezTo>
                  <a:lnTo>
                    <a:pt x="4692" y="4966"/>
                  </a:lnTo>
                  <a:cubicBezTo>
                    <a:pt x="5001" y="4942"/>
                    <a:pt x="5239" y="4680"/>
                    <a:pt x="5215" y="4383"/>
                  </a:cubicBezTo>
                  <a:lnTo>
                    <a:pt x="4977" y="525"/>
                  </a:lnTo>
                  <a:cubicBezTo>
                    <a:pt x="4954" y="223"/>
                    <a:pt x="4705"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6800052" y="1292065"/>
              <a:ext cx="1175883" cy="415961"/>
            </a:xfrm>
            <a:custGeom>
              <a:avLst/>
              <a:gdLst/>
              <a:ahLst/>
              <a:cxnLst/>
              <a:rect l="l" t="t" r="r" b="b"/>
              <a:pathLst>
                <a:path w="35243" h="12467" extrusionOk="0">
                  <a:moveTo>
                    <a:pt x="34624" y="0"/>
                  </a:moveTo>
                  <a:lnTo>
                    <a:pt x="0" y="2048"/>
                  </a:lnTo>
                  <a:lnTo>
                    <a:pt x="608" y="12466"/>
                  </a:lnTo>
                  <a:lnTo>
                    <a:pt x="35243" y="10418"/>
                  </a:lnTo>
                  <a:lnTo>
                    <a:pt x="34624" y="0"/>
                  </a:lnTo>
                  <a:close/>
                </a:path>
              </a:pathLst>
            </a:custGeom>
            <a:solidFill>
              <a:schemeClr val="accen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6782569" y="1262204"/>
              <a:ext cx="1210449" cy="476052"/>
            </a:xfrm>
            <a:custGeom>
              <a:avLst/>
              <a:gdLst/>
              <a:ahLst/>
              <a:cxnLst/>
              <a:rect l="l" t="t" r="r" b="b"/>
              <a:pathLst>
                <a:path w="36279" h="14268" extrusionOk="0">
                  <a:moveTo>
                    <a:pt x="33225" y="1524"/>
                  </a:moveTo>
                  <a:cubicBezTo>
                    <a:pt x="33792" y="1524"/>
                    <a:pt x="34268" y="1965"/>
                    <a:pt x="34303" y="2538"/>
                  </a:cubicBezTo>
                  <a:lnTo>
                    <a:pt x="34731" y="9801"/>
                  </a:lnTo>
                  <a:cubicBezTo>
                    <a:pt x="34767" y="10396"/>
                    <a:pt x="34314" y="10908"/>
                    <a:pt x="33707" y="10944"/>
                  </a:cubicBezTo>
                  <a:lnTo>
                    <a:pt x="3120" y="12754"/>
                  </a:lnTo>
                  <a:cubicBezTo>
                    <a:pt x="3105" y="12754"/>
                    <a:pt x="3090" y="12755"/>
                    <a:pt x="3075" y="12755"/>
                  </a:cubicBezTo>
                  <a:cubicBezTo>
                    <a:pt x="2499" y="12755"/>
                    <a:pt x="2012" y="12310"/>
                    <a:pt x="1977" y="11730"/>
                  </a:cubicBezTo>
                  <a:lnTo>
                    <a:pt x="1548" y="4467"/>
                  </a:lnTo>
                  <a:cubicBezTo>
                    <a:pt x="1513" y="3872"/>
                    <a:pt x="1965" y="3360"/>
                    <a:pt x="2572" y="3324"/>
                  </a:cubicBezTo>
                  <a:lnTo>
                    <a:pt x="33160" y="1526"/>
                  </a:lnTo>
                  <a:cubicBezTo>
                    <a:pt x="33182" y="1525"/>
                    <a:pt x="33204" y="1524"/>
                    <a:pt x="33225" y="1524"/>
                  </a:cubicBezTo>
                  <a:close/>
                  <a:moveTo>
                    <a:pt x="34569" y="0"/>
                  </a:moveTo>
                  <a:cubicBezTo>
                    <a:pt x="34548" y="0"/>
                    <a:pt x="34526" y="1"/>
                    <a:pt x="34505" y="2"/>
                  </a:cubicBezTo>
                  <a:lnTo>
                    <a:pt x="1048" y="1979"/>
                  </a:lnTo>
                  <a:cubicBezTo>
                    <a:pt x="453" y="2014"/>
                    <a:pt x="1" y="2526"/>
                    <a:pt x="36" y="3122"/>
                  </a:cubicBezTo>
                  <a:lnTo>
                    <a:pt x="632" y="13254"/>
                  </a:lnTo>
                  <a:cubicBezTo>
                    <a:pt x="666" y="13827"/>
                    <a:pt x="1142" y="14268"/>
                    <a:pt x="1709" y="14268"/>
                  </a:cubicBezTo>
                  <a:cubicBezTo>
                    <a:pt x="1731" y="14268"/>
                    <a:pt x="1753" y="14267"/>
                    <a:pt x="1775" y="14266"/>
                  </a:cubicBezTo>
                  <a:lnTo>
                    <a:pt x="35231" y="12290"/>
                  </a:lnTo>
                  <a:cubicBezTo>
                    <a:pt x="35827" y="12254"/>
                    <a:pt x="36279" y="11742"/>
                    <a:pt x="36243" y="11147"/>
                  </a:cubicBezTo>
                  <a:lnTo>
                    <a:pt x="35648" y="1026"/>
                  </a:lnTo>
                  <a:cubicBezTo>
                    <a:pt x="35613" y="452"/>
                    <a:pt x="35137" y="0"/>
                    <a:pt x="3456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7020922" y="1453747"/>
              <a:ext cx="149775" cy="147807"/>
            </a:xfrm>
            <a:custGeom>
              <a:avLst/>
              <a:gdLst/>
              <a:ahLst/>
              <a:cxnLst/>
              <a:rect l="l" t="t" r="r" b="b"/>
              <a:pathLst>
                <a:path w="4489" h="4430" extrusionOk="0">
                  <a:moveTo>
                    <a:pt x="3394" y="893"/>
                  </a:moveTo>
                  <a:lnTo>
                    <a:pt x="3441" y="1691"/>
                  </a:lnTo>
                  <a:lnTo>
                    <a:pt x="941" y="1846"/>
                  </a:lnTo>
                  <a:lnTo>
                    <a:pt x="893" y="1036"/>
                  </a:lnTo>
                  <a:lnTo>
                    <a:pt x="3394" y="893"/>
                  </a:lnTo>
                  <a:close/>
                  <a:moveTo>
                    <a:pt x="3382" y="0"/>
                  </a:moveTo>
                  <a:lnTo>
                    <a:pt x="798" y="155"/>
                  </a:lnTo>
                  <a:lnTo>
                    <a:pt x="846" y="1012"/>
                  </a:lnTo>
                  <a:lnTo>
                    <a:pt x="0" y="1048"/>
                  </a:lnTo>
                  <a:lnTo>
                    <a:pt x="155" y="3631"/>
                  </a:lnTo>
                  <a:lnTo>
                    <a:pt x="1000" y="3584"/>
                  </a:lnTo>
                  <a:lnTo>
                    <a:pt x="1060" y="4429"/>
                  </a:lnTo>
                  <a:lnTo>
                    <a:pt x="4489" y="4215"/>
                  </a:lnTo>
                  <a:lnTo>
                    <a:pt x="4429" y="3322"/>
                  </a:lnTo>
                  <a:lnTo>
                    <a:pt x="1048" y="3536"/>
                  </a:lnTo>
                  <a:lnTo>
                    <a:pt x="1000" y="2739"/>
                  </a:lnTo>
                  <a:lnTo>
                    <a:pt x="4382" y="2524"/>
                  </a:lnTo>
                  <a:lnTo>
                    <a:pt x="4275" y="798"/>
                  </a:lnTo>
                  <a:lnTo>
                    <a:pt x="3429" y="845"/>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7190545" y="1469629"/>
              <a:ext cx="147807" cy="95357"/>
            </a:xfrm>
            <a:custGeom>
              <a:avLst/>
              <a:gdLst/>
              <a:ahLst/>
              <a:cxnLst/>
              <a:rect l="l" t="t" r="r" b="b"/>
              <a:pathLst>
                <a:path w="4430" h="2858" extrusionOk="0">
                  <a:moveTo>
                    <a:pt x="4275" y="0"/>
                  </a:moveTo>
                  <a:lnTo>
                    <a:pt x="0" y="262"/>
                  </a:lnTo>
                  <a:lnTo>
                    <a:pt x="48" y="1155"/>
                  </a:lnTo>
                  <a:lnTo>
                    <a:pt x="4322" y="893"/>
                  </a:lnTo>
                  <a:lnTo>
                    <a:pt x="4275" y="0"/>
                  </a:lnTo>
                  <a:close/>
                  <a:moveTo>
                    <a:pt x="4382" y="1691"/>
                  </a:moveTo>
                  <a:lnTo>
                    <a:pt x="96" y="1965"/>
                  </a:lnTo>
                  <a:lnTo>
                    <a:pt x="155" y="2858"/>
                  </a:lnTo>
                  <a:lnTo>
                    <a:pt x="4429" y="2584"/>
                  </a:lnTo>
                  <a:lnTo>
                    <a:pt x="4382" y="16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7357765" y="1430693"/>
              <a:ext cx="152178" cy="151777"/>
            </a:xfrm>
            <a:custGeom>
              <a:avLst/>
              <a:gdLst/>
              <a:ahLst/>
              <a:cxnLst/>
              <a:rect l="l" t="t" r="r" b="b"/>
              <a:pathLst>
                <a:path w="4561" h="4549" extrusionOk="0">
                  <a:moveTo>
                    <a:pt x="4299" y="1"/>
                  </a:moveTo>
                  <a:lnTo>
                    <a:pt x="3406" y="60"/>
                  </a:lnTo>
                  <a:lnTo>
                    <a:pt x="3454" y="905"/>
                  </a:lnTo>
                  <a:lnTo>
                    <a:pt x="2644" y="953"/>
                  </a:lnTo>
                  <a:lnTo>
                    <a:pt x="2596" y="108"/>
                  </a:lnTo>
                  <a:lnTo>
                    <a:pt x="1703" y="167"/>
                  </a:lnTo>
                  <a:lnTo>
                    <a:pt x="1751" y="1013"/>
                  </a:lnTo>
                  <a:lnTo>
                    <a:pt x="941" y="1060"/>
                  </a:lnTo>
                  <a:lnTo>
                    <a:pt x="894" y="215"/>
                  </a:lnTo>
                  <a:lnTo>
                    <a:pt x="1" y="274"/>
                  </a:lnTo>
                  <a:lnTo>
                    <a:pt x="263" y="4549"/>
                  </a:lnTo>
                  <a:lnTo>
                    <a:pt x="1156" y="4489"/>
                  </a:lnTo>
                  <a:lnTo>
                    <a:pt x="1013" y="1953"/>
                  </a:lnTo>
                  <a:lnTo>
                    <a:pt x="1811" y="1906"/>
                  </a:lnTo>
                  <a:lnTo>
                    <a:pt x="1965" y="4442"/>
                  </a:lnTo>
                  <a:lnTo>
                    <a:pt x="2858" y="4382"/>
                  </a:lnTo>
                  <a:lnTo>
                    <a:pt x="2704" y="1846"/>
                  </a:lnTo>
                  <a:lnTo>
                    <a:pt x="3513" y="1798"/>
                  </a:lnTo>
                  <a:lnTo>
                    <a:pt x="3668" y="4334"/>
                  </a:lnTo>
                  <a:lnTo>
                    <a:pt x="4561" y="4287"/>
                  </a:lnTo>
                  <a:lnTo>
                    <a:pt x="4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7529390" y="1422352"/>
              <a:ext cx="148207" cy="148207"/>
            </a:xfrm>
            <a:custGeom>
              <a:avLst/>
              <a:gdLst/>
              <a:ahLst/>
              <a:cxnLst/>
              <a:rect l="l" t="t" r="r" b="b"/>
              <a:pathLst>
                <a:path w="4442" h="4442" extrusionOk="0">
                  <a:moveTo>
                    <a:pt x="3382" y="0"/>
                  </a:moveTo>
                  <a:lnTo>
                    <a:pt x="798" y="155"/>
                  </a:lnTo>
                  <a:lnTo>
                    <a:pt x="846" y="1001"/>
                  </a:lnTo>
                  <a:lnTo>
                    <a:pt x="0" y="1060"/>
                  </a:lnTo>
                  <a:lnTo>
                    <a:pt x="167" y="3644"/>
                  </a:lnTo>
                  <a:lnTo>
                    <a:pt x="1012" y="3596"/>
                  </a:lnTo>
                  <a:lnTo>
                    <a:pt x="1060" y="4442"/>
                  </a:lnTo>
                  <a:lnTo>
                    <a:pt x="3644" y="4275"/>
                  </a:lnTo>
                  <a:lnTo>
                    <a:pt x="3596" y="3429"/>
                  </a:lnTo>
                  <a:lnTo>
                    <a:pt x="4441" y="3382"/>
                  </a:lnTo>
                  <a:lnTo>
                    <a:pt x="4382" y="2489"/>
                  </a:lnTo>
                  <a:lnTo>
                    <a:pt x="3489" y="2548"/>
                  </a:lnTo>
                  <a:lnTo>
                    <a:pt x="3548" y="3394"/>
                  </a:lnTo>
                  <a:lnTo>
                    <a:pt x="1048" y="3537"/>
                  </a:lnTo>
                  <a:lnTo>
                    <a:pt x="893" y="1036"/>
                  </a:lnTo>
                  <a:lnTo>
                    <a:pt x="3382" y="893"/>
                  </a:lnTo>
                  <a:lnTo>
                    <a:pt x="3441" y="1739"/>
                  </a:lnTo>
                  <a:lnTo>
                    <a:pt x="4334" y="1679"/>
                  </a:lnTo>
                  <a:lnTo>
                    <a:pt x="4275" y="786"/>
                  </a:lnTo>
                  <a:lnTo>
                    <a:pt x="3429" y="846"/>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7697812" y="1378244"/>
              <a:ext cx="87416" cy="87049"/>
            </a:xfrm>
            <a:custGeom>
              <a:avLst/>
              <a:gdLst/>
              <a:ahLst/>
              <a:cxnLst/>
              <a:rect l="l" t="t" r="r" b="b"/>
              <a:pathLst>
                <a:path w="2620" h="2609" extrusionOk="0">
                  <a:moveTo>
                    <a:pt x="1965" y="1"/>
                  </a:moveTo>
                  <a:lnTo>
                    <a:pt x="453" y="96"/>
                  </a:lnTo>
                  <a:lnTo>
                    <a:pt x="489" y="584"/>
                  </a:lnTo>
                  <a:lnTo>
                    <a:pt x="1" y="620"/>
                  </a:lnTo>
                  <a:lnTo>
                    <a:pt x="24" y="1132"/>
                  </a:lnTo>
                  <a:lnTo>
                    <a:pt x="548" y="1096"/>
                  </a:lnTo>
                  <a:lnTo>
                    <a:pt x="513" y="608"/>
                  </a:lnTo>
                  <a:lnTo>
                    <a:pt x="1977" y="513"/>
                  </a:lnTo>
                  <a:lnTo>
                    <a:pt x="2001" y="989"/>
                  </a:lnTo>
                  <a:lnTo>
                    <a:pt x="1013" y="1049"/>
                  </a:lnTo>
                  <a:lnTo>
                    <a:pt x="1048" y="1537"/>
                  </a:lnTo>
                  <a:lnTo>
                    <a:pt x="548" y="1573"/>
                  </a:lnTo>
                  <a:lnTo>
                    <a:pt x="584" y="2061"/>
                  </a:lnTo>
                  <a:lnTo>
                    <a:pt x="84" y="2096"/>
                  </a:lnTo>
                  <a:lnTo>
                    <a:pt x="132" y="2608"/>
                  </a:lnTo>
                  <a:lnTo>
                    <a:pt x="2620" y="2465"/>
                  </a:lnTo>
                  <a:lnTo>
                    <a:pt x="2584" y="1942"/>
                  </a:lnTo>
                  <a:lnTo>
                    <a:pt x="1096" y="2037"/>
                  </a:lnTo>
                  <a:lnTo>
                    <a:pt x="1072" y="1561"/>
                  </a:lnTo>
                  <a:lnTo>
                    <a:pt x="2060" y="1501"/>
                  </a:lnTo>
                  <a:lnTo>
                    <a:pt x="2025" y="1013"/>
                  </a:lnTo>
                  <a:lnTo>
                    <a:pt x="2525" y="977"/>
                  </a:lnTo>
                  <a:lnTo>
                    <a:pt x="2489" y="465"/>
                  </a:lnTo>
                  <a:lnTo>
                    <a:pt x="1989" y="489"/>
                  </a:lnTo>
                  <a:lnTo>
                    <a:pt x="19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6778599" y="1186801"/>
              <a:ext cx="1218023" cy="609812"/>
            </a:xfrm>
            <a:custGeom>
              <a:avLst/>
              <a:gdLst/>
              <a:ahLst/>
              <a:cxnLst/>
              <a:rect l="l" t="t" r="r" b="b"/>
              <a:pathLst>
                <a:path w="36506" h="18277" fill="none" extrusionOk="0">
                  <a:moveTo>
                    <a:pt x="35279" y="16288"/>
                  </a:moveTo>
                  <a:lnTo>
                    <a:pt x="2156" y="18240"/>
                  </a:lnTo>
                  <a:cubicBezTo>
                    <a:pt x="1453" y="18276"/>
                    <a:pt x="858" y="17740"/>
                    <a:pt x="822" y="17050"/>
                  </a:cubicBezTo>
                  <a:lnTo>
                    <a:pt x="72" y="4298"/>
                  </a:lnTo>
                  <a:cubicBezTo>
                    <a:pt x="1" y="3048"/>
                    <a:pt x="953" y="1977"/>
                    <a:pt x="2203" y="1905"/>
                  </a:cubicBezTo>
                  <a:lnTo>
                    <a:pt x="33326" y="83"/>
                  </a:lnTo>
                  <a:cubicBezTo>
                    <a:pt x="34576" y="0"/>
                    <a:pt x="35660" y="953"/>
                    <a:pt x="35731" y="2215"/>
                  </a:cubicBezTo>
                  <a:lnTo>
                    <a:pt x="36469" y="14954"/>
                  </a:lnTo>
                  <a:cubicBezTo>
                    <a:pt x="36505" y="15645"/>
                    <a:pt x="35981" y="16252"/>
                    <a:pt x="35279" y="16288"/>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6949423" y="1821152"/>
              <a:ext cx="197454" cy="53751"/>
            </a:xfrm>
            <a:custGeom>
              <a:avLst/>
              <a:gdLst/>
              <a:ahLst/>
              <a:cxnLst/>
              <a:rect l="l" t="t" r="r" b="b"/>
              <a:pathLst>
                <a:path w="5918" h="1611" extrusionOk="0">
                  <a:moveTo>
                    <a:pt x="5215" y="1"/>
                  </a:moveTo>
                  <a:cubicBezTo>
                    <a:pt x="5207" y="1"/>
                    <a:pt x="5199" y="1"/>
                    <a:pt x="5191" y="1"/>
                  </a:cubicBezTo>
                  <a:lnTo>
                    <a:pt x="643" y="287"/>
                  </a:lnTo>
                  <a:cubicBezTo>
                    <a:pt x="286" y="311"/>
                    <a:pt x="0" y="632"/>
                    <a:pt x="24" y="990"/>
                  </a:cubicBezTo>
                  <a:cubicBezTo>
                    <a:pt x="47" y="1344"/>
                    <a:pt x="333" y="1610"/>
                    <a:pt x="682" y="1610"/>
                  </a:cubicBezTo>
                  <a:cubicBezTo>
                    <a:pt x="697" y="1610"/>
                    <a:pt x="712" y="1610"/>
                    <a:pt x="727" y="1609"/>
                  </a:cubicBezTo>
                  <a:lnTo>
                    <a:pt x="5275" y="1323"/>
                  </a:lnTo>
                  <a:cubicBezTo>
                    <a:pt x="5644" y="1299"/>
                    <a:pt x="5918" y="990"/>
                    <a:pt x="5894" y="620"/>
                  </a:cubicBezTo>
                  <a:cubicBezTo>
                    <a:pt x="5871" y="271"/>
                    <a:pt x="5573" y="1"/>
                    <a:pt x="5215"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7669219" y="1776645"/>
              <a:ext cx="197454" cy="53751"/>
            </a:xfrm>
            <a:custGeom>
              <a:avLst/>
              <a:gdLst/>
              <a:ahLst/>
              <a:cxnLst/>
              <a:rect l="l" t="t" r="r" b="b"/>
              <a:pathLst>
                <a:path w="5918" h="1611" extrusionOk="0">
                  <a:moveTo>
                    <a:pt x="5233" y="0"/>
                  </a:moveTo>
                  <a:cubicBezTo>
                    <a:pt x="5219" y="0"/>
                    <a:pt x="5205" y="1"/>
                    <a:pt x="5191" y="2"/>
                  </a:cubicBezTo>
                  <a:lnTo>
                    <a:pt x="643" y="288"/>
                  </a:lnTo>
                  <a:cubicBezTo>
                    <a:pt x="274" y="311"/>
                    <a:pt x="0" y="621"/>
                    <a:pt x="24" y="990"/>
                  </a:cubicBezTo>
                  <a:cubicBezTo>
                    <a:pt x="47" y="1333"/>
                    <a:pt x="334" y="1611"/>
                    <a:pt x="684" y="1611"/>
                  </a:cubicBezTo>
                  <a:cubicBezTo>
                    <a:pt x="698" y="1611"/>
                    <a:pt x="712" y="1610"/>
                    <a:pt x="727" y="1609"/>
                  </a:cubicBezTo>
                  <a:lnTo>
                    <a:pt x="5275" y="1323"/>
                  </a:lnTo>
                  <a:cubicBezTo>
                    <a:pt x="5632" y="1300"/>
                    <a:pt x="5918" y="990"/>
                    <a:pt x="5894" y="621"/>
                  </a:cubicBezTo>
                  <a:cubicBezTo>
                    <a:pt x="5871" y="278"/>
                    <a:pt x="5573" y="0"/>
                    <a:pt x="5233"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8"/>
          <p:cNvGrpSpPr/>
          <p:nvPr/>
        </p:nvGrpSpPr>
        <p:grpSpPr>
          <a:xfrm rot="-4176626">
            <a:off x="4385776" y="-1256278"/>
            <a:ext cx="372440" cy="2968752"/>
            <a:chOff x="4022350" y="2610525"/>
            <a:chExt cx="281900" cy="2247050"/>
          </a:xfrm>
        </p:grpSpPr>
        <p:sp>
          <p:nvSpPr>
            <p:cNvPr id="243" name="Google Shape;243;p28"/>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lt1"/>
            </a:solidFill>
            <a:ln>
              <a:noFill/>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28"/>
          <p:cNvGrpSpPr/>
          <p:nvPr/>
        </p:nvGrpSpPr>
        <p:grpSpPr>
          <a:xfrm rot="1273713">
            <a:off x="7861798" y="3120875"/>
            <a:ext cx="1643022" cy="827836"/>
            <a:chOff x="782606" y="3568534"/>
            <a:chExt cx="1748256" cy="880829"/>
          </a:xfrm>
        </p:grpSpPr>
        <p:sp>
          <p:nvSpPr>
            <p:cNvPr id="269" name="Google Shape;269;p28"/>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2"/>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8"/>
          <p:cNvGrpSpPr/>
          <p:nvPr/>
        </p:nvGrpSpPr>
        <p:grpSpPr>
          <a:xfrm rot="1799999">
            <a:off x="1343150" y="-1240050"/>
            <a:ext cx="793158" cy="2475696"/>
            <a:chOff x="3380913" y="2209950"/>
            <a:chExt cx="777911" cy="2428104"/>
          </a:xfrm>
        </p:grpSpPr>
        <p:sp>
          <p:nvSpPr>
            <p:cNvPr id="313" name="Google Shape;313;p28"/>
            <p:cNvSpPr/>
            <p:nvPr/>
          </p:nvSpPr>
          <p:spPr>
            <a:xfrm>
              <a:off x="3495547" y="4493650"/>
              <a:ext cx="30250" cy="135784"/>
            </a:xfrm>
            <a:custGeom>
              <a:avLst/>
              <a:gdLst/>
              <a:ahLst/>
              <a:cxnLst/>
              <a:rect l="l" t="t" r="r" b="b"/>
              <a:pathLst>
                <a:path w="751" h="3371" extrusionOk="0">
                  <a:moveTo>
                    <a:pt x="96" y="1"/>
                  </a:moveTo>
                  <a:lnTo>
                    <a:pt x="1" y="3370"/>
                  </a:lnTo>
                  <a:lnTo>
                    <a:pt x="751" y="84"/>
                  </a:lnTo>
                  <a:lnTo>
                    <a:pt x="417" y="36"/>
                  </a:lnTo>
                  <a:lnTo>
                    <a:pt x="96"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3486927" y="4485393"/>
              <a:ext cx="48457" cy="152661"/>
            </a:xfrm>
            <a:custGeom>
              <a:avLst/>
              <a:gdLst/>
              <a:ahLst/>
              <a:cxnLst/>
              <a:rect l="l" t="t" r="r" b="b"/>
              <a:pathLst>
                <a:path w="1203" h="3790" extrusionOk="0">
                  <a:moveTo>
                    <a:pt x="512" y="456"/>
                  </a:moveTo>
                  <a:lnTo>
                    <a:pt x="691" y="480"/>
                  </a:lnTo>
                  <a:lnTo>
                    <a:pt x="488" y="1396"/>
                  </a:lnTo>
                  <a:lnTo>
                    <a:pt x="512" y="456"/>
                  </a:lnTo>
                  <a:close/>
                  <a:moveTo>
                    <a:pt x="302" y="0"/>
                  </a:moveTo>
                  <a:cubicBezTo>
                    <a:pt x="253" y="0"/>
                    <a:pt x="206" y="22"/>
                    <a:pt x="167" y="51"/>
                  </a:cubicBezTo>
                  <a:cubicBezTo>
                    <a:pt x="119" y="87"/>
                    <a:pt x="95" y="146"/>
                    <a:pt x="95" y="206"/>
                  </a:cubicBezTo>
                  <a:lnTo>
                    <a:pt x="0" y="3575"/>
                  </a:lnTo>
                  <a:cubicBezTo>
                    <a:pt x="0" y="3682"/>
                    <a:pt x="72" y="3778"/>
                    <a:pt x="191" y="3789"/>
                  </a:cubicBezTo>
                  <a:lnTo>
                    <a:pt x="215" y="3789"/>
                  </a:lnTo>
                  <a:cubicBezTo>
                    <a:pt x="310" y="3789"/>
                    <a:pt x="405" y="3718"/>
                    <a:pt x="429" y="3623"/>
                  </a:cubicBezTo>
                  <a:lnTo>
                    <a:pt x="1167" y="349"/>
                  </a:lnTo>
                  <a:cubicBezTo>
                    <a:pt x="1203" y="218"/>
                    <a:pt x="1119" y="99"/>
                    <a:pt x="988" y="87"/>
                  </a:cubicBezTo>
                  <a:lnTo>
                    <a:pt x="334" y="3"/>
                  </a:lnTo>
                  <a:cubicBezTo>
                    <a:pt x="323" y="1"/>
                    <a:pt x="312" y="0"/>
                    <a:pt x="302"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3485477" y="4273485"/>
              <a:ext cx="110327" cy="252394"/>
            </a:xfrm>
            <a:custGeom>
              <a:avLst/>
              <a:gdLst/>
              <a:ahLst/>
              <a:cxnLst/>
              <a:rect l="l" t="t" r="r" b="b"/>
              <a:pathLst>
                <a:path w="2739" h="6266" extrusionOk="0">
                  <a:moveTo>
                    <a:pt x="1035" y="1"/>
                  </a:moveTo>
                  <a:cubicBezTo>
                    <a:pt x="878" y="1"/>
                    <a:pt x="737" y="105"/>
                    <a:pt x="715" y="264"/>
                  </a:cubicBezTo>
                  <a:lnTo>
                    <a:pt x="24" y="5741"/>
                  </a:lnTo>
                  <a:cubicBezTo>
                    <a:pt x="0" y="5907"/>
                    <a:pt x="120" y="6062"/>
                    <a:pt x="286" y="6086"/>
                  </a:cubicBezTo>
                  <a:lnTo>
                    <a:pt x="1679" y="6264"/>
                  </a:lnTo>
                  <a:cubicBezTo>
                    <a:pt x="1688" y="6265"/>
                    <a:pt x="1696" y="6265"/>
                    <a:pt x="1704" y="6265"/>
                  </a:cubicBezTo>
                  <a:cubicBezTo>
                    <a:pt x="1861" y="6265"/>
                    <a:pt x="2002" y="6161"/>
                    <a:pt x="2025" y="6003"/>
                  </a:cubicBezTo>
                  <a:lnTo>
                    <a:pt x="2715" y="526"/>
                  </a:lnTo>
                  <a:cubicBezTo>
                    <a:pt x="2739" y="359"/>
                    <a:pt x="2620" y="204"/>
                    <a:pt x="2453" y="180"/>
                  </a:cubicBezTo>
                  <a:lnTo>
                    <a:pt x="1060" y="2"/>
                  </a:lnTo>
                  <a:cubicBezTo>
                    <a:pt x="1052" y="1"/>
                    <a:pt x="1043" y="1"/>
                    <a:pt x="103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3477340" y="4265670"/>
              <a:ext cx="127607" cy="267822"/>
            </a:xfrm>
            <a:custGeom>
              <a:avLst/>
              <a:gdLst/>
              <a:ahLst/>
              <a:cxnLst/>
              <a:rect l="l" t="t" r="r" b="b"/>
              <a:pathLst>
                <a:path w="3168" h="6649" extrusionOk="0">
                  <a:moveTo>
                    <a:pt x="1441" y="434"/>
                  </a:moveTo>
                  <a:lnTo>
                    <a:pt x="2441" y="565"/>
                  </a:lnTo>
                  <a:cubicBezTo>
                    <a:pt x="2596" y="577"/>
                    <a:pt x="2703" y="720"/>
                    <a:pt x="2691" y="874"/>
                  </a:cubicBezTo>
                  <a:lnTo>
                    <a:pt x="2048" y="5958"/>
                  </a:lnTo>
                  <a:cubicBezTo>
                    <a:pt x="2026" y="6100"/>
                    <a:pt x="1905" y="6211"/>
                    <a:pt x="1766" y="6211"/>
                  </a:cubicBezTo>
                  <a:cubicBezTo>
                    <a:pt x="1753" y="6211"/>
                    <a:pt x="1740" y="6210"/>
                    <a:pt x="1726" y="6208"/>
                  </a:cubicBezTo>
                  <a:lnTo>
                    <a:pt x="726" y="6077"/>
                  </a:lnTo>
                  <a:cubicBezTo>
                    <a:pt x="560" y="6066"/>
                    <a:pt x="453" y="5923"/>
                    <a:pt x="476" y="5756"/>
                  </a:cubicBezTo>
                  <a:lnTo>
                    <a:pt x="1119" y="684"/>
                  </a:lnTo>
                  <a:cubicBezTo>
                    <a:pt x="1131" y="601"/>
                    <a:pt x="1167" y="541"/>
                    <a:pt x="1226" y="493"/>
                  </a:cubicBezTo>
                  <a:cubicBezTo>
                    <a:pt x="1274" y="458"/>
                    <a:pt x="1345" y="434"/>
                    <a:pt x="1405" y="434"/>
                  </a:cubicBezTo>
                  <a:close/>
                  <a:moveTo>
                    <a:pt x="1414" y="0"/>
                  </a:moveTo>
                  <a:cubicBezTo>
                    <a:pt x="1055" y="0"/>
                    <a:pt x="735" y="272"/>
                    <a:pt x="691" y="636"/>
                  </a:cubicBezTo>
                  <a:lnTo>
                    <a:pt x="48" y="5708"/>
                  </a:lnTo>
                  <a:cubicBezTo>
                    <a:pt x="0" y="6101"/>
                    <a:pt x="274" y="6458"/>
                    <a:pt x="667" y="6518"/>
                  </a:cubicBezTo>
                  <a:lnTo>
                    <a:pt x="1667" y="6637"/>
                  </a:lnTo>
                  <a:lnTo>
                    <a:pt x="1762" y="6637"/>
                  </a:lnTo>
                  <a:lnTo>
                    <a:pt x="1762" y="6649"/>
                  </a:lnTo>
                  <a:cubicBezTo>
                    <a:pt x="2119" y="6649"/>
                    <a:pt x="2429" y="6375"/>
                    <a:pt x="2477" y="6018"/>
                  </a:cubicBezTo>
                  <a:lnTo>
                    <a:pt x="3120" y="934"/>
                  </a:lnTo>
                  <a:cubicBezTo>
                    <a:pt x="3167" y="541"/>
                    <a:pt x="2893" y="184"/>
                    <a:pt x="2500" y="136"/>
                  </a:cubicBezTo>
                  <a:lnTo>
                    <a:pt x="1500" y="5"/>
                  </a:lnTo>
                  <a:cubicBezTo>
                    <a:pt x="1471" y="2"/>
                    <a:pt x="1443" y="0"/>
                    <a:pt x="1414"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3394849" y="4310179"/>
              <a:ext cx="90670" cy="39434"/>
            </a:xfrm>
            <a:custGeom>
              <a:avLst/>
              <a:gdLst/>
              <a:ahLst/>
              <a:cxnLst/>
              <a:rect l="l" t="t" r="r" b="b"/>
              <a:pathLst>
                <a:path w="2251" h="979" extrusionOk="0">
                  <a:moveTo>
                    <a:pt x="360" y="1"/>
                  </a:moveTo>
                  <a:cubicBezTo>
                    <a:pt x="209" y="1"/>
                    <a:pt x="79" y="102"/>
                    <a:pt x="48" y="258"/>
                  </a:cubicBezTo>
                  <a:cubicBezTo>
                    <a:pt x="0" y="436"/>
                    <a:pt x="119" y="615"/>
                    <a:pt x="298" y="650"/>
                  </a:cubicBezTo>
                  <a:lnTo>
                    <a:pt x="1822" y="972"/>
                  </a:lnTo>
                  <a:cubicBezTo>
                    <a:pt x="1843" y="976"/>
                    <a:pt x="1865" y="978"/>
                    <a:pt x="1886" y="978"/>
                  </a:cubicBezTo>
                  <a:cubicBezTo>
                    <a:pt x="2041" y="978"/>
                    <a:pt x="2183" y="867"/>
                    <a:pt x="2215" y="710"/>
                  </a:cubicBezTo>
                  <a:cubicBezTo>
                    <a:pt x="2250" y="531"/>
                    <a:pt x="2131" y="365"/>
                    <a:pt x="1953" y="317"/>
                  </a:cubicBezTo>
                  <a:lnTo>
                    <a:pt x="429" y="8"/>
                  </a:lnTo>
                  <a:cubicBezTo>
                    <a:pt x="406" y="3"/>
                    <a:pt x="383" y="1"/>
                    <a:pt x="360"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a:off x="3380913" y="4301478"/>
              <a:ext cx="120921" cy="56996"/>
            </a:xfrm>
            <a:custGeom>
              <a:avLst/>
              <a:gdLst/>
              <a:ahLst/>
              <a:cxnLst/>
              <a:rect l="l" t="t" r="r" b="b"/>
              <a:pathLst>
                <a:path w="3002" h="1415" extrusionOk="0">
                  <a:moveTo>
                    <a:pt x="696" y="430"/>
                  </a:moveTo>
                  <a:cubicBezTo>
                    <a:pt x="710" y="430"/>
                    <a:pt x="724" y="433"/>
                    <a:pt x="739" y="438"/>
                  </a:cubicBezTo>
                  <a:lnTo>
                    <a:pt x="2263" y="747"/>
                  </a:lnTo>
                  <a:cubicBezTo>
                    <a:pt x="2323" y="759"/>
                    <a:pt x="2358" y="819"/>
                    <a:pt x="2346" y="890"/>
                  </a:cubicBezTo>
                  <a:cubicBezTo>
                    <a:pt x="2336" y="942"/>
                    <a:pt x="2290" y="976"/>
                    <a:pt x="2238" y="976"/>
                  </a:cubicBezTo>
                  <a:cubicBezTo>
                    <a:pt x="2231" y="976"/>
                    <a:pt x="2223" y="975"/>
                    <a:pt x="2215" y="974"/>
                  </a:cubicBezTo>
                  <a:lnTo>
                    <a:pt x="691" y="652"/>
                  </a:lnTo>
                  <a:cubicBezTo>
                    <a:pt x="620" y="640"/>
                    <a:pt x="584" y="581"/>
                    <a:pt x="596" y="521"/>
                  </a:cubicBezTo>
                  <a:cubicBezTo>
                    <a:pt x="608" y="485"/>
                    <a:pt x="620" y="462"/>
                    <a:pt x="644" y="450"/>
                  </a:cubicBezTo>
                  <a:cubicBezTo>
                    <a:pt x="658" y="436"/>
                    <a:pt x="676" y="430"/>
                    <a:pt x="696" y="430"/>
                  </a:cubicBezTo>
                  <a:close/>
                  <a:moveTo>
                    <a:pt x="719" y="0"/>
                  </a:moveTo>
                  <a:cubicBezTo>
                    <a:pt x="612" y="0"/>
                    <a:pt x="508" y="29"/>
                    <a:pt x="418" y="93"/>
                  </a:cubicBezTo>
                  <a:cubicBezTo>
                    <a:pt x="1" y="355"/>
                    <a:pt x="120" y="974"/>
                    <a:pt x="596" y="1081"/>
                  </a:cubicBezTo>
                  <a:lnTo>
                    <a:pt x="2120" y="1402"/>
                  </a:lnTo>
                  <a:cubicBezTo>
                    <a:pt x="2156" y="1402"/>
                    <a:pt x="2192" y="1402"/>
                    <a:pt x="2239" y="1414"/>
                  </a:cubicBezTo>
                  <a:cubicBezTo>
                    <a:pt x="2894" y="1414"/>
                    <a:pt x="3001" y="462"/>
                    <a:pt x="2346" y="331"/>
                  </a:cubicBezTo>
                  <a:lnTo>
                    <a:pt x="822" y="9"/>
                  </a:lnTo>
                  <a:cubicBezTo>
                    <a:pt x="788" y="3"/>
                    <a:pt x="753" y="0"/>
                    <a:pt x="719"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a:off x="3419298" y="2789767"/>
              <a:ext cx="315594" cy="1678025"/>
            </a:xfrm>
            <a:custGeom>
              <a:avLst/>
              <a:gdLst/>
              <a:ahLst/>
              <a:cxnLst/>
              <a:rect l="l" t="t" r="r" b="b"/>
              <a:pathLst>
                <a:path w="7835" h="41659" extrusionOk="0">
                  <a:moveTo>
                    <a:pt x="6114" y="1"/>
                  </a:moveTo>
                  <a:cubicBezTo>
                    <a:pt x="5848" y="1"/>
                    <a:pt x="5613" y="181"/>
                    <a:pt x="5561" y="452"/>
                  </a:cubicBezTo>
                  <a:lnTo>
                    <a:pt x="72" y="40743"/>
                  </a:lnTo>
                  <a:cubicBezTo>
                    <a:pt x="0" y="41053"/>
                    <a:pt x="203" y="41350"/>
                    <a:pt x="500" y="41410"/>
                  </a:cubicBezTo>
                  <a:lnTo>
                    <a:pt x="1620" y="41648"/>
                  </a:lnTo>
                  <a:cubicBezTo>
                    <a:pt x="1655" y="41655"/>
                    <a:pt x="1690" y="41658"/>
                    <a:pt x="1725" y="41658"/>
                  </a:cubicBezTo>
                  <a:cubicBezTo>
                    <a:pt x="1984" y="41658"/>
                    <a:pt x="2223" y="41470"/>
                    <a:pt x="2286" y="41207"/>
                  </a:cubicBezTo>
                  <a:lnTo>
                    <a:pt x="7775" y="917"/>
                  </a:lnTo>
                  <a:cubicBezTo>
                    <a:pt x="7835" y="607"/>
                    <a:pt x="7644" y="309"/>
                    <a:pt x="7335" y="250"/>
                  </a:cubicBezTo>
                  <a:lnTo>
                    <a:pt x="6227" y="12"/>
                  </a:lnTo>
                  <a:cubicBezTo>
                    <a:pt x="6189" y="4"/>
                    <a:pt x="6151" y="1"/>
                    <a:pt x="611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3410195" y="2781429"/>
              <a:ext cx="333800" cy="1695063"/>
            </a:xfrm>
            <a:custGeom>
              <a:avLst/>
              <a:gdLst/>
              <a:ahLst/>
              <a:cxnLst/>
              <a:rect l="l" t="t" r="r" b="b"/>
              <a:pathLst>
                <a:path w="8287" h="42082" extrusionOk="0">
                  <a:moveTo>
                    <a:pt x="6330" y="424"/>
                  </a:moveTo>
                  <a:cubicBezTo>
                    <a:pt x="6355" y="424"/>
                    <a:pt x="6380" y="427"/>
                    <a:pt x="6406" y="433"/>
                  </a:cubicBezTo>
                  <a:lnTo>
                    <a:pt x="7513" y="671"/>
                  </a:lnTo>
                  <a:cubicBezTo>
                    <a:pt x="7608" y="683"/>
                    <a:pt x="7692" y="743"/>
                    <a:pt x="7739" y="814"/>
                  </a:cubicBezTo>
                  <a:cubicBezTo>
                    <a:pt x="7787" y="886"/>
                    <a:pt x="7811" y="981"/>
                    <a:pt x="7787" y="1076"/>
                  </a:cubicBezTo>
                  <a:lnTo>
                    <a:pt x="7787" y="1088"/>
                  </a:lnTo>
                  <a:lnTo>
                    <a:pt x="2298" y="41379"/>
                  </a:lnTo>
                  <a:cubicBezTo>
                    <a:pt x="2256" y="41536"/>
                    <a:pt x="2113" y="41647"/>
                    <a:pt x="1949" y="41647"/>
                  </a:cubicBezTo>
                  <a:cubicBezTo>
                    <a:pt x="1927" y="41647"/>
                    <a:pt x="1904" y="41645"/>
                    <a:pt x="1881" y="41641"/>
                  </a:cubicBezTo>
                  <a:lnTo>
                    <a:pt x="774" y="41402"/>
                  </a:lnTo>
                  <a:cubicBezTo>
                    <a:pt x="584" y="41367"/>
                    <a:pt x="465" y="41176"/>
                    <a:pt x="500" y="40998"/>
                  </a:cubicBezTo>
                  <a:lnTo>
                    <a:pt x="500" y="40986"/>
                  </a:lnTo>
                  <a:lnTo>
                    <a:pt x="6001" y="695"/>
                  </a:lnTo>
                  <a:cubicBezTo>
                    <a:pt x="6013" y="612"/>
                    <a:pt x="6072" y="528"/>
                    <a:pt x="6144" y="481"/>
                  </a:cubicBezTo>
                  <a:cubicBezTo>
                    <a:pt x="6196" y="446"/>
                    <a:pt x="6261" y="424"/>
                    <a:pt x="6330" y="424"/>
                  </a:cubicBezTo>
                  <a:close/>
                  <a:moveTo>
                    <a:pt x="6334" y="1"/>
                  </a:moveTo>
                  <a:cubicBezTo>
                    <a:pt x="5976" y="1"/>
                    <a:pt x="5656" y="247"/>
                    <a:pt x="5572" y="612"/>
                  </a:cubicBezTo>
                  <a:lnTo>
                    <a:pt x="5572" y="624"/>
                  </a:lnTo>
                  <a:lnTo>
                    <a:pt x="84" y="40914"/>
                  </a:lnTo>
                  <a:cubicBezTo>
                    <a:pt x="0" y="41331"/>
                    <a:pt x="262" y="41736"/>
                    <a:pt x="691" y="41831"/>
                  </a:cubicBezTo>
                  <a:lnTo>
                    <a:pt x="1798" y="42057"/>
                  </a:lnTo>
                  <a:cubicBezTo>
                    <a:pt x="1846" y="42069"/>
                    <a:pt x="1905" y="42069"/>
                    <a:pt x="1953" y="42081"/>
                  </a:cubicBezTo>
                  <a:cubicBezTo>
                    <a:pt x="2322" y="42081"/>
                    <a:pt x="2643" y="41819"/>
                    <a:pt x="2727" y="41462"/>
                  </a:cubicBezTo>
                  <a:lnTo>
                    <a:pt x="2727" y="41450"/>
                  </a:lnTo>
                  <a:lnTo>
                    <a:pt x="8216" y="1159"/>
                  </a:lnTo>
                  <a:cubicBezTo>
                    <a:pt x="8287" y="743"/>
                    <a:pt x="8025" y="338"/>
                    <a:pt x="7608" y="255"/>
                  </a:cubicBezTo>
                  <a:lnTo>
                    <a:pt x="6489" y="16"/>
                  </a:lnTo>
                  <a:cubicBezTo>
                    <a:pt x="6437" y="6"/>
                    <a:pt x="6385" y="1"/>
                    <a:pt x="633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a:off x="4033634" y="4416435"/>
              <a:ext cx="49424" cy="209134"/>
            </a:xfrm>
            <a:custGeom>
              <a:avLst/>
              <a:gdLst/>
              <a:ahLst/>
              <a:cxnLst/>
              <a:rect l="l" t="t" r="r" b="b"/>
              <a:pathLst>
                <a:path w="1227" h="5192" extrusionOk="0">
                  <a:moveTo>
                    <a:pt x="643" y="1"/>
                  </a:moveTo>
                  <a:lnTo>
                    <a:pt x="322" y="72"/>
                  </a:lnTo>
                  <a:lnTo>
                    <a:pt x="0" y="132"/>
                  </a:lnTo>
                  <a:lnTo>
                    <a:pt x="1227" y="5192"/>
                  </a:lnTo>
                  <a:lnTo>
                    <a:pt x="643"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a:off x="4024048" y="4407654"/>
              <a:ext cx="68113" cy="226575"/>
            </a:xfrm>
            <a:custGeom>
              <a:avLst/>
              <a:gdLst/>
              <a:ahLst/>
              <a:cxnLst/>
              <a:rect l="l" t="t" r="r" b="b"/>
              <a:pathLst>
                <a:path w="1691" h="5625" extrusionOk="0">
                  <a:moveTo>
                    <a:pt x="691" y="481"/>
                  </a:moveTo>
                  <a:lnTo>
                    <a:pt x="869" y="2064"/>
                  </a:lnTo>
                  <a:lnTo>
                    <a:pt x="500" y="516"/>
                  </a:lnTo>
                  <a:lnTo>
                    <a:pt x="691" y="481"/>
                  </a:lnTo>
                  <a:close/>
                  <a:moveTo>
                    <a:pt x="878" y="0"/>
                  </a:moveTo>
                  <a:cubicBezTo>
                    <a:pt x="863" y="0"/>
                    <a:pt x="849" y="2"/>
                    <a:pt x="834" y="5"/>
                  </a:cubicBezTo>
                  <a:lnTo>
                    <a:pt x="191" y="135"/>
                  </a:lnTo>
                  <a:cubicBezTo>
                    <a:pt x="72" y="159"/>
                    <a:pt x="0" y="278"/>
                    <a:pt x="24" y="397"/>
                  </a:cubicBezTo>
                  <a:lnTo>
                    <a:pt x="1262" y="5458"/>
                  </a:lnTo>
                  <a:cubicBezTo>
                    <a:pt x="1274" y="5553"/>
                    <a:pt x="1369" y="5624"/>
                    <a:pt x="1465" y="5624"/>
                  </a:cubicBezTo>
                  <a:cubicBezTo>
                    <a:pt x="1477" y="5624"/>
                    <a:pt x="1488" y="5624"/>
                    <a:pt x="1500" y="5612"/>
                  </a:cubicBezTo>
                  <a:cubicBezTo>
                    <a:pt x="1619" y="5600"/>
                    <a:pt x="1691" y="5493"/>
                    <a:pt x="1679" y="5386"/>
                  </a:cubicBezTo>
                  <a:lnTo>
                    <a:pt x="1096" y="195"/>
                  </a:lnTo>
                  <a:cubicBezTo>
                    <a:pt x="1074" y="79"/>
                    <a:pt x="988" y="0"/>
                    <a:pt x="878"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a:off x="4025941" y="4312112"/>
              <a:ext cx="90227" cy="39394"/>
            </a:xfrm>
            <a:custGeom>
              <a:avLst/>
              <a:gdLst/>
              <a:ahLst/>
              <a:cxnLst/>
              <a:rect l="l" t="t" r="r" b="b"/>
              <a:pathLst>
                <a:path w="2240" h="978" extrusionOk="0">
                  <a:moveTo>
                    <a:pt x="1879" y="0"/>
                  </a:moveTo>
                  <a:cubicBezTo>
                    <a:pt x="1857" y="0"/>
                    <a:pt x="1834" y="3"/>
                    <a:pt x="1811" y="7"/>
                  </a:cubicBezTo>
                  <a:lnTo>
                    <a:pt x="287" y="317"/>
                  </a:lnTo>
                  <a:cubicBezTo>
                    <a:pt x="108" y="364"/>
                    <a:pt x="1" y="531"/>
                    <a:pt x="37" y="710"/>
                  </a:cubicBezTo>
                  <a:cubicBezTo>
                    <a:pt x="68" y="867"/>
                    <a:pt x="210" y="978"/>
                    <a:pt x="366" y="978"/>
                  </a:cubicBezTo>
                  <a:cubicBezTo>
                    <a:pt x="387" y="978"/>
                    <a:pt x="408" y="976"/>
                    <a:pt x="429" y="972"/>
                  </a:cubicBezTo>
                  <a:lnTo>
                    <a:pt x="1953" y="650"/>
                  </a:lnTo>
                  <a:cubicBezTo>
                    <a:pt x="2132" y="614"/>
                    <a:pt x="2239" y="436"/>
                    <a:pt x="2203" y="257"/>
                  </a:cubicBezTo>
                  <a:cubicBezTo>
                    <a:pt x="2172" y="102"/>
                    <a:pt x="2033" y="0"/>
                    <a:pt x="1879" y="0"/>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4009668" y="4303210"/>
              <a:ext cx="123378" cy="57157"/>
            </a:xfrm>
            <a:custGeom>
              <a:avLst/>
              <a:gdLst/>
              <a:ahLst/>
              <a:cxnLst/>
              <a:rect l="l" t="t" r="r" b="b"/>
              <a:pathLst>
                <a:path w="3063" h="1419" extrusionOk="0">
                  <a:moveTo>
                    <a:pt x="2297" y="430"/>
                  </a:moveTo>
                  <a:cubicBezTo>
                    <a:pt x="2430" y="430"/>
                    <a:pt x="2449" y="634"/>
                    <a:pt x="2310" y="657"/>
                  </a:cubicBezTo>
                  <a:lnTo>
                    <a:pt x="786" y="978"/>
                  </a:lnTo>
                  <a:cubicBezTo>
                    <a:pt x="778" y="980"/>
                    <a:pt x="770" y="981"/>
                    <a:pt x="763" y="981"/>
                  </a:cubicBezTo>
                  <a:cubicBezTo>
                    <a:pt x="712" y="981"/>
                    <a:pt x="665" y="947"/>
                    <a:pt x="655" y="895"/>
                  </a:cubicBezTo>
                  <a:cubicBezTo>
                    <a:pt x="643" y="859"/>
                    <a:pt x="655" y="835"/>
                    <a:pt x="667" y="800"/>
                  </a:cubicBezTo>
                  <a:cubicBezTo>
                    <a:pt x="679" y="776"/>
                    <a:pt x="714" y="764"/>
                    <a:pt x="738" y="752"/>
                  </a:cubicBezTo>
                  <a:lnTo>
                    <a:pt x="2262" y="431"/>
                  </a:lnTo>
                  <a:lnTo>
                    <a:pt x="2286" y="431"/>
                  </a:lnTo>
                  <a:cubicBezTo>
                    <a:pt x="2290" y="430"/>
                    <a:pt x="2294" y="430"/>
                    <a:pt x="2297" y="430"/>
                  </a:cubicBezTo>
                  <a:close/>
                  <a:moveTo>
                    <a:pt x="2306" y="1"/>
                  </a:moveTo>
                  <a:cubicBezTo>
                    <a:pt x="2265" y="1"/>
                    <a:pt x="2223" y="5"/>
                    <a:pt x="2179" y="14"/>
                  </a:cubicBezTo>
                  <a:lnTo>
                    <a:pt x="655" y="335"/>
                  </a:lnTo>
                  <a:cubicBezTo>
                    <a:pt x="0" y="466"/>
                    <a:pt x="95" y="1419"/>
                    <a:pt x="762" y="1419"/>
                  </a:cubicBezTo>
                  <a:cubicBezTo>
                    <a:pt x="798" y="1419"/>
                    <a:pt x="833" y="1407"/>
                    <a:pt x="869" y="1407"/>
                  </a:cubicBezTo>
                  <a:lnTo>
                    <a:pt x="2393" y="1085"/>
                  </a:lnTo>
                  <a:cubicBezTo>
                    <a:pt x="3063" y="940"/>
                    <a:pt x="2906" y="1"/>
                    <a:pt x="2306"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3782817" y="2795043"/>
              <a:ext cx="315594" cy="1678025"/>
            </a:xfrm>
            <a:custGeom>
              <a:avLst/>
              <a:gdLst/>
              <a:ahLst/>
              <a:cxnLst/>
              <a:rect l="l" t="t" r="r" b="b"/>
              <a:pathLst>
                <a:path w="7835" h="41659" extrusionOk="0">
                  <a:moveTo>
                    <a:pt x="1718" y="1"/>
                  </a:moveTo>
                  <a:cubicBezTo>
                    <a:pt x="1681" y="1"/>
                    <a:pt x="1644" y="4"/>
                    <a:pt x="1608" y="12"/>
                  </a:cubicBezTo>
                  <a:lnTo>
                    <a:pt x="500" y="250"/>
                  </a:lnTo>
                  <a:cubicBezTo>
                    <a:pt x="191" y="309"/>
                    <a:pt x="0" y="607"/>
                    <a:pt x="60" y="917"/>
                  </a:cubicBezTo>
                  <a:lnTo>
                    <a:pt x="5549" y="41207"/>
                  </a:lnTo>
                  <a:cubicBezTo>
                    <a:pt x="5601" y="41470"/>
                    <a:pt x="5848" y="41658"/>
                    <a:pt x="6110" y="41658"/>
                  </a:cubicBezTo>
                  <a:cubicBezTo>
                    <a:pt x="6145" y="41658"/>
                    <a:pt x="6180" y="41655"/>
                    <a:pt x="6215" y="41648"/>
                  </a:cubicBezTo>
                  <a:lnTo>
                    <a:pt x="7335" y="41410"/>
                  </a:lnTo>
                  <a:cubicBezTo>
                    <a:pt x="7632" y="41350"/>
                    <a:pt x="7835" y="41041"/>
                    <a:pt x="7763" y="40743"/>
                  </a:cubicBezTo>
                  <a:lnTo>
                    <a:pt x="2274" y="452"/>
                  </a:lnTo>
                  <a:cubicBezTo>
                    <a:pt x="2222" y="181"/>
                    <a:pt x="1978" y="1"/>
                    <a:pt x="1718"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3773230" y="2786705"/>
              <a:ext cx="334284" cy="1695063"/>
            </a:xfrm>
            <a:custGeom>
              <a:avLst/>
              <a:gdLst/>
              <a:ahLst/>
              <a:cxnLst/>
              <a:rect l="l" t="t" r="r" b="b"/>
              <a:pathLst>
                <a:path w="8299" h="42082" extrusionOk="0">
                  <a:moveTo>
                    <a:pt x="1969" y="424"/>
                  </a:moveTo>
                  <a:cubicBezTo>
                    <a:pt x="2038" y="424"/>
                    <a:pt x="2103" y="446"/>
                    <a:pt x="2155" y="481"/>
                  </a:cubicBezTo>
                  <a:cubicBezTo>
                    <a:pt x="2227" y="528"/>
                    <a:pt x="2286" y="612"/>
                    <a:pt x="2310" y="695"/>
                  </a:cubicBezTo>
                  <a:lnTo>
                    <a:pt x="7799" y="40974"/>
                  </a:lnTo>
                  <a:lnTo>
                    <a:pt x="7799" y="40998"/>
                  </a:lnTo>
                  <a:cubicBezTo>
                    <a:pt x="7835" y="41176"/>
                    <a:pt x="7715" y="41367"/>
                    <a:pt x="7525" y="41402"/>
                  </a:cubicBezTo>
                  <a:lnTo>
                    <a:pt x="6418" y="41641"/>
                  </a:lnTo>
                  <a:cubicBezTo>
                    <a:pt x="6395" y="41645"/>
                    <a:pt x="6372" y="41647"/>
                    <a:pt x="6350" y="41647"/>
                  </a:cubicBezTo>
                  <a:cubicBezTo>
                    <a:pt x="6186" y="41647"/>
                    <a:pt x="6043" y="41536"/>
                    <a:pt x="6001" y="41379"/>
                  </a:cubicBezTo>
                  <a:lnTo>
                    <a:pt x="512" y="1088"/>
                  </a:lnTo>
                  <a:lnTo>
                    <a:pt x="512" y="1076"/>
                  </a:lnTo>
                  <a:cubicBezTo>
                    <a:pt x="476" y="886"/>
                    <a:pt x="596" y="707"/>
                    <a:pt x="786" y="671"/>
                  </a:cubicBezTo>
                  <a:lnTo>
                    <a:pt x="1893" y="433"/>
                  </a:lnTo>
                  <a:cubicBezTo>
                    <a:pt x="1919" y="427"/>
                    <a:pt x="1944" y="424"/>
                    <a:pt x="1969" y="424"/>
                  </a:cubicBezTo>
                  <a:close/>
                  <a:moveTo>
                    <a:pt x="1954" y="1"/>
                  </a:moveTo>
                  <a:cubicBezTo>
                    <a:pt x="1902" y="1"/>
                    <a:pt x="1850" y="6"/>
                    <a:pt x="1798" y="16"/>
                  </a:cubicBezTo>
                  <a:lnTo>
                    <a:pt x="691" y="254"/>
                  </a:lnTo>
                  <a:cubicBezTo>
                    <a:pt x="274" y="338"/>
                    <a:pt x="0" y="743"/>
                    <a:pt x="84" y="1171"/>
                  </a:cubicBezTo>
                  <a:lnTo>
                    <a:pt x="5584" y="41438"/>
                  </a:lnTo>
                  <a:lnTo>
                    <a:pt x="5584" y="41462"/>
                  </a:lnTo>
                  <a:cubicBezTo>
                    <a:pt x="5656" y="41819"/>
                    <a:pt x="5977" y="42081"/>
                    <a:pt x="6346" y="42081"/>
                  </a:cubicBezTo>
                  <a:cubicBezTo>
                    <a:pt x="6394" y="42081"/>
                    <a:pt x="6442" y="42069"/>
                    <a:pt x="6501" y="42057"/>
                  </a:cubicBezTo>
                  <a:lnTo>
                    <a:pt x="7608" y="41831"/>
                  </a:lnTo>
                  <a:cubicBezTo>
                    <a:pt x="8025" y="41736"/>
                    <a:pt x="8299" y="41331"/>
                    <a:pt x="8216" y="40914"/>
                  </a:cubicBezTo>
                  <a:lnTo>
                    <a:pt x="2727" y="624"/>
                  </a:lnTo>
                  <a:lnTo>
                    <a:pt x="2727" y="612"/>
                  </a:lnTo>
                  <a:cubicBezTo>
                    <a:pt x="2643" y="247"/>
                    <a:pt x="2314" y="1"/>
                    <a:pt x="1954" y="1"/>
                  </a:cubicBezTo>
                  <a:close/>
                </a:path>
              </a:pathLst>
            </a:custGeom>
            <a:solidFill>
              <a:schemeClr val="lt1"/>
            </a:solidFill>
            <a:ln w="62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3470131" y="2949433"/>
              <a:ext cx="523761" cy="44187"/>
            </a:xfrm>
            <a:custGeom>
              <a:avLst/>
              <a:gdLst/>
              <a:ahLst/>
              <a:cxnLst/>
              <a:rect l="l" t="t" r="r" b="b"/>
              <a:pathLst>
                <a:path w="13003" h="1097" extrusionOk="0">
                  <a:moveTo>
                    <a:pt x="0" y="1"/>
                  </a:moveTo>
                  <a:lnTo>
                    <a:pt x="0" y="1096"/>
                  </a:lnTo>
                  <a:lnTo>
                    <a:pt x="13002" y="1096"/>
                  </a:lnTo>
                  <a:lnTo>
                    <a:pt x="13002"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a:off x="3461511" y="2940813"/>
              <a:ext cx="541001" cy="61427"/>
            </a:xfrm>
            <a:custGeom>
              <a:avLst/>
              <a:gdLst/>
              <a:ahLst/>
              <a:cxnLst/>
              <a:rect l="l" t="t" r="r" b="b"/>
              <a:pathLst>
                <a:path w="13431" h="1525" extrusionOk="0">
                  <a:moveTo>
                    <a:pt x="13002" y="429"/>
                  </a:moveTo>
                  <a:lnTo>
                    <a:pt x="13002" y="1096"/>
                  </a:lnTo>
                  <a:lnTo>
                    <a:pt x="429" y="1096"/>
                  </a:lnTo>
                  <a:lnTo>
                    <a:pt x="429" y="429"/>
                  </a:lnTo>
                  <a:close/>
                  <a:moveTo>
                    <a:pt x="0" y="0"/>
                  </a:moveTo>
                  <a:lnTo>
                    <a:pt x="0" y="1524"/>
                  </a:lnTo>
                  <a:lnTo>
                    <a:pt x="13430" y="1524"/>
                  </a:lnTo>
                  <a:lnTo>
                    <a:pt x="13430"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a:off x="3993838" y="2891874"/>
              <a:ext cx="56150" cy="159267"/>
            </a:xfrm>
            <a:custGeom>
              <a:avLst/>
              <a:gdLst/>
              <a:ahLst/>
              <a:cxnLst/>
              <a:rect l="l" t="t" r="r" b="b"/>
              <a:pathLst>
                <a:path w="1394" h="3954" extrusionOk="0">
                  <a:moveTo>
                    <a:pt x="298" y="1"/>
                  </a:moveTo>
                  <a:cubicBezTo>
                    <a:pt x="131" y="1"/>
                    <a:pt x="0" y="132"/>
                    <a:pt x="0" y="299"/>
                  </a:cubicBezTo>
                  <a:lnTo>
                    <a:pt x="0" y="3644"/>
                  </a:lnTo>
                  <a:cubicBezTo>
                    <a:pt x="0" y="3811"/>
                    <a:pt x="131" y="3954"/>
                    <a:pt x="298" y="3954"/>
                  </a:cubicBezTo>
                  <a:lnTo>
                    <a:pt x="1095" y="3954"/>
                  </a:lnTo>
                  <a:cubicBezTo>
                    <a:pt x="1262" y="3954"/>
                    <a:pt x="1393" y="3811"/>
                    <a:pt x="1393" y="3644"/>
                  </a:cubicBezTo>
                  <a:lnTo>
                    <a:pt x="1393" y="299"/>
                  </a:lnTo>
                  <a:cubicBezTo>
                    <a:pt x="1393" y="132"/>
                    <a:pt x="1262" y="1"/>
                    <a:pt x="109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3985178" y="2883254"/>
              <a:ext cx="73430" cy="176547"/>
            </a:xfrm>
            <a:custGeom>
              <a:avLst/>
              <a:gdLst/>
              <a:ahLst/>
              <a:cxnLst/>
              <a:rect l="l" t="t" r="r" b="b"/>
              <a:pathLst>
                <a:path w="1823" h="4383" extrusionOk="0">
                  <a:moveTo>
                    <a:pt x="1108" y="429"/>
                  </a:moveTo>
                  <a:cubicBezTo>
                    <a:pt x="1263" y="429"/>
                    <a:pt x="1394" y="560"/>
                    <a:pt x="1394" y="715"/>
                  </a:cubicBezTo>
                  <a:lnTo>
                    <a:pt x="1394" y="3668"/>
                  </a:lnTo>
                  <a:cubicBezTo>
                    <a:pt x="1394" y="3823"/>
                    <a:pt x="1263" y="3953"/>
                    <a:pt x="1108" y="3953"/>
                  </a:cubicBezTo>
                  <a:lnTo>
                    <a:pt x="715" y="3953"/>
                  </a:lnTo>
                  <a:cubicBezTo>
                    <a:pt x="560" y="3953"/>
                    <a:pt x="429" y="3823"/>
                    <a:pt x="429" y="3668"/>
                  </a:cubicBezTo>
                  <a:lnTo>
                    <a:pt x="429" y="715"/>
                  </a:lnTo>
                  <a:cubicBezTo>
                    <a:pt x="429" y="560"/>
                    <a:pt x="560" y="429"/>
                    <a:pt x="715" y="429"/>
                  </a:cubicBezTo>
                  <a:close/>
                  <a:moveTo>
                    <a:pt x="715" y="1"/>
                  </a:moveTo>
                  <a:cubicBezTo>
                    <a:pt x="322" y="1"/>
                    <a:pt x="1" y="322"/>
                    <a:pt x="1" y="715"/>
                  </a:cubicBezTo>
                  <a:lnTo>
                    <a:pt x="1" y="3668"/>
                  </a:lnTo>
                  <a:cubicBezTo>
                    <a:pt x="1" y="4061"/>
                    <a:pt x="322" y="4382"/>
                    <a:pt x="715" y="4382"/>
                  </a:cubicBezTo>
                  <a:lnTo>
                    <a:pt x="1108" y="4382"/>
                  </a:lnTo>
                  <a:cubicBezTo>
                    <a:pt x="1501" y="4382"/>
                    <a:pt x="1822" y="4061"/>
                    <a:pt x="1822" y="3668"/>
                  </a:cubicBezTo>
                  <a:lnTo>
                    <a:pt x="1822" y="715"/>
                  </a:lnTo>
                  <a:cubicBezTo>
                    <a:pt x="1822" y="322"/>
                    <a:pt x="1501" y="1"/>
                    <a:pt x="1108"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3696015" y="2347583"/>
              <a:ext cx="128090" cy="266694"/>
            </a:xfrm>
            <a:custGeom>
              <a:avLst/>
              <a:gdLst/>
              <a:ahLst/>
              <a:cxnLst/>
              <a:rect l="l" t="t" r="r" b="b"/>
              <a:pathLst>
                <a:path w="3180" h="6621" extrusionOk="0">
                  <a:moveTo>
                    <a:pt x="0" y="0"/>
                  </a:moveTo>
                  <a:lnTo>
                    <a:pt x="0" y="6620"/>
                  </a:lnTo>
                  <a:lnTo>
                    <a:pt x="3179" y="6620"/>
                  </a:lnTo>
                  <a:lnTo>
                    <a:pt x="3179"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3687396" y="2338964"/>
              <a:ext cx="145330" cy="284417"/>
            </a:xfrm>
            <a:custGeom>
              <a:avLst/>
              <a:gdLst/>
              <a:ahLst/>
              <a:cxnLst/>
              <a:rect l="l" t="t" r="r" b="b"/>
              <a:pathLst>
                <a:path w="3608" h="7061" extrusionOk="0">
                  <a:moveTo>
                    <a:pt x="3179" y="429"/>
                  </a:moveTo>
                  <a:lnTo>
                    <a:pt x="3179" y="6632"/>
                  </a:lnTo>
                  <a:lnTo>
                    <a:pt x="429" y="6632"/>
                  </a:lnTo>
                  <a:lnTo>
                    <a:pt x="429" y="429"/>
                  </a:lnTo>
                  <a:close/>
                  <a:moveTo>
                    <a:pt x="0" y="0"/>
                  </a:moveTo>
                  <a:lnTo>
                    <a:pt x="0" y="7060"/>
                  </a:lnTo>
                  <a:lnTo>
                    <a:pt x="3608" y="7060"/>
                  </a:lnTo>
                  <a:lnTo>
                    <a:pt x="3608"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3666773" y="2218570"/>
              <a:ext cx="186094" cy="328081"/>
            </a:xfrm>
            <a:custGeom>
              <a:avLst/>
              <a:gdLst/>
              <a:ahLst/>
              <a:cxnLst/>
              <a:rect l="l" t="t" r="r" b="b"/>
              <a:pathLst>
                <a:path w="4620" h="8145" extrusionOk="0">
                  <a:moveTo>
                    <a:pt x="750" y="1"/>
                  </a:moveTo>
                  <a:cubicBezTo>
                    <a:pt x="333" y="1"/>
                    <a:pt x="0" y="334"/>
                    <a:pt x="0" y="739"/>
                  </a:cubicBezTo>
                  <a:lnTo>
                    <a:pt x="0" y="7394"/>
                  </a:lnTo>
                  <a:cubicBezTo>
                    <a:pt x="0" y="7811"/>
                    <a:pt x="333" y="8144"/>
                    <a:pt x="750" y="8144"/>
                  </a:cubicBezTo>
                  <a:lnTo>
                    <a:pt x="3881" y="8144"/>
                  </a:lnTo>
                  <a:cubicBezTo>
                    <a:pt x="4286" y="8144"/>
                    <a:pt x="4620" y="7811"/>
                    <a:pt x="4620" y="7394"/>
                  </a:cubicBezTo>
                  <a:lnTo>
                    <a:pt x="4620" y="739"/>
                  </a:lnTo>
                  <a:cubicBezTo>
                    <a:pt x="4620" y="334"/>
                    <a:pt x="4286" y="1"/>
                    <a:pt x="3881" y="1"/>
                  </a:cubicBezTo>
                  <a:close/>
                </a:path>
              </a:pathLst>
            </a:custGeom>
            <a:solidFill>
              <a:schemeClr val="lt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a:off x="3658113" y="2209950"/>
              <a:ext cx="203374" cy="345320"/>
            </a:xfrm>
            <a:custGeom>
              <a:avLst/>
              <a:gdLst/>
              <a:ahLst/>
              <a:cxnLst/>
              <a:rect l="l" t="t" r="r" b="b"/>
              <a:pathLst>
                <a:path w="5049" h="8573" extrusionOk="0">
                  <a:moveTo>
                    <a:pt x="3608" y="429"/>
                  </a:moveTo>
                  <a:cubicBezTo>
                    <a:pt x="4168" y="429"/>
                    <a:pt x="4620" y="881"/>
                    <a:pt x="4620" y="1441"/>
                  </a:cubicBezTo>
                  <a:lnTo>
                    <a:pt x="4620" y="7120"/>
                  </a:lnTo>
                  <a:cubicBezTo>
                    <a:pt x="4620" y="7680"/>
                    <a:pt x="4168" y="8132"/>
                    <a:pt x="3608" y="8132"/>
                  </a:cubicBezTo>
                  <a:lnTo>
                    <a:pt x="1453" y="8132"/>
                  </a:lnTo>
                  <a:cubicBezTo>
                    <a:pt x="894" y="8132"/>
                    <a:pt x="441" y="7680"/>
                    <a:pt x="441" y="7120"/>
                  </a:cubicBezTo>
                  <a:lnTo>
                    <a:pt x="441" y="1441"/>
                  </a:lnTo>
                  <a:cubicBezTo>
                    <a:pt x="441" y="881"/>
                    <a:pt x="894" y="429"/>
                    <a:pt x="1453" y="429"/>
                  </a:cubicBezTo>
                  <a:close/>
                  <a:moveTo>
                    <a:pt x="1453" y="0"/>
                  </a:moveTo>
                  <a:cubicBezTo>
                    <a:pt x="656" y="0"/>
                    <a:pt x="1" y="643"/>
                    <a:pt x="1" y="1441"/>
                  </a:cubicBezTo>
                  <a:lnTo>
                    <a:pt x="1" y="7120"/>
                  </a:lnTo>
                  <a:cubicBezTo>
                    <a:pt x="1" y="7918"/>
                    <a:pt x="656" y="8573"/>
                    <a:pt x="1453" y="8573"/>
                  </a:cubicBezTo>
                  <a:lnTo>
                    <a:pt x="3608" y="8573"/>
                  </a:lnTo>
                  <a:cubicBezTo>
                    <a:pt x="4406" y="8573"/>
                    <a:pt x="5049" y="7918"/>
                    <a:pt x="5049" y="7120"/>
                  </a:cubicBezTo>
                  <a:lnTo>
                    <a:pt x="5049" y="1441"/>
                  </a:lnTo>
                  <a:cubicBezTo>
                    <a:pt x="5049" y="643"/>
                    <a:pt x="4406" y="0"/>
                    <a:pt x="3608" y="0"/>
                  </a:cubicBezTo>
                  <a:close/>
                </a:path>
              </a:pathLst>
            </a:custGeom>
            <a:solidFill>
              <a:schemeClr val="lt1"/>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a:off x="3546379" y="2599408"/>
              <a:ext cx="385157" cy="456050"/>
            </a:xfrm>
            <a:custGeom>
              <a:avLst/>
              <a:gdLst/>
              <a:ahLst/>
              <a:cxnLst/>
              <a:rect l="l" t="t" r="r" b="b"/>
              <a:pathLst>
                <a:path w="9562" h="11322" extrusionOk="0">
                  <a:moveTo>
                    <a:pt x="5279" y="1347"/>
                  </a:moveTo>
                  <a:cubicBezTo>
                    <a:pt x="6717" y="1347"/>
                    <a:pt x="8097" y="2458"/>
                    <a:pt x="8097" y="4143"/>
                  </a:cubicBezTo>
                  <a:cubicBezTo>
                    <a:pt x="8097" y="5690"/>
                    <a:pt x="6847" y="6940"/>
                    <a:pt x="5299" y="6940"/>
                  </a:cubicBezTo>
                  <a:cubicBezTo>
                    <a:pt x="2810" y="6940"/>
                    <a:pt x="1572" y="3928"/>
                    <a:pt x="3322" y="2166"/>
                  </a:cubicBezTo>
                  <a:cubicBezTo>
                    <a:pt x="3892" y="1600"/>
                    <a:pt x="4592" y="1347"/>
                    <a:pt x="5279" y="1347"/>
                  </a:cubicBezTo>
                  <a:close/>
                  <a:moveTo>
                    <a:pt x="5279" y="1"/>
                  </a:moveTo>
                  <a:cubicBezTo>
                    <a:pt x="4441" y="1"/>
                    <a:pt x="3583" y="252"/>
                    <a:pt x="2810" y="809"/>
                  </a:cubicBezTo>
                  <a:cubicBezTo>
                    <a:pt x="1" y="2845"/>
                    <a:pt x="667" y="7214"/>
                    <a:pt x="3965" y="8298"/>
                  </a:cubicBezTo>
                  <a:lnTo>
                    <a:pt x="3965" y="11322"/>
                  </a:lnTo>
                  <a:lnTo>
                    <a:pt x="6644" y="11322"/>
                  </a:lnTo>
                  <a:lnTo>
                    <a:pt x="6644" y="8298"/>
                  </a:lnTo>
                  <a:cubicBezTo>
                    <a:pt x="8383" y="7726"/>
                    <a:pt x="9561" y="6095"/>
                    <a:pt x="9561" y="4262"/>
                  </a:cubicBezTo>
                  <a:cubicBezTo>
                    <a:pt x="9561" y="1749"/>
                    <a:pt x="7489" y="1"/>
                    <a:pt x="5279"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3567485" y="2591674"/>
              <a:ext cx="385157" cy="472444"/>
            </a:xfrm>
            <a:custGeom>
              <a:avLst/>
              <a:gdLst/>
              <a:ahLst/>
              <a:cxnLst/>
              <a:rect l="l" t="t" r="r" b="b"/>
              <a:pathLst>
                <a:path w="9562" h="11729" extrusionOk="0">
                  <a:moveTo>
                    <a:pt x="4775" y="1751"/>
                  </a:moveTo>
                  <a:cubicBezTo>
                    <a:pt x="6204" y="1751"/>
                    <a:pt x="7359" y="2906"/>
                    <a:pt x="7359" y="4335"/>
                  </a:cubicBezTo>
                  <a:cubicBezTo>
                    <a:pt x="7359" y="5889"/>
                    <a:pt x="6084" y="6920"/>
                    <a:pt x="4758" y="6920"/>
                  </a:cubicBezTo>
                  <a:cubicBezTo>
                    <a:pt x="4123" y="6920"/>
                    <a:pt x="3477" y="6684"/>
                    <a:pt x="2953" y="6156"/>
                  </a:cubicBezTo>
                  <a:cubicBezTo>
                    <a:pt x="1322" y="4537"/>
                    <a:pt x="2477" y="1751"/>
                    <a:pt x="4775" y="1751"/>
                  </a:cubicBezTo>
                  <a:close/>
                  <a:moveTo>
                    <a:pt x="4747" y="1318"/>
                  </a:moveTo>
                  <a:cubicBezTo>
                    <a:pt x="4008" y="1318"/>
                    <a:pt x="3255" y="1592"/>
                    <a:pt x="2644" y="2203"/>
                  </a:cubicBezTo>
                  <a:cubicBezTo>
                    <a:pt x="751" y="4096"/>
                    <a:pt x="2096" y="7347"/>
                    <a:pt x="4775" y="7347"/>
                  </a:cubicBezTo>
                  <a:cubicBezTo>
                    <a:pt x="6442" y="7347"/>
                    <a:pt x="7787" y="5989"/>
                    <a:pt x="7787" y="4335"/>
                  </a:cubicBezTo>
                  <a:cubicBezTo>
                    <a:pt x="7787" y="2521"/>
                    <a:pt x="6297" y="1318"/>
                    <a:pt x="4747" y="1318"/>
                  </a:cubicBezTo>
                  <a:close/>
                  <a:moveTo>
                    <a:pt x="4775" y="417"/>
                  </a:moveTo>
                  <a:cubicBezTo>
                    <a:pt x="6763" y="417"/>
                    <a:pt x="8454" y="1858"/>
                    <a:pt x="8763" y="3811"/>
                  </a:cubicBezTo>
                  <a:cubicBezTo>
                    <a:pt x="9085" y="5763"/>
                    <a:pt x="7930" y="7668"/>
                    <a:pt x="6049" y="8287"/>
                  </a:cubicBezTo>
                  <a:lnTo>
                    <a:pt x="5894" y="8335"/>
                  </a:lnTo>
                  <a:lnTo>
                    <a:pt x="5894" y="11300"/>
                  </a:lnTo>
                  <a:lnTo>
                    <a:pt x="3656" y="11300"/>
                  </a:lnTo>
                  <a:lnTo>
                    <a:pt x="3656" y="8335"/>
                  </a:lnTo>
                  <a:lnTo>
                    <a:pt x="3513" y="8287"/>
                  </a:lnTo>
                  <a:cubicBezTo>
                    <a:pt x="1620" y="7668"/>
                    <a:pt x="477" y="5763"/>
                    <a:pt x="786" y="3811"/>
                  </a:cubicBezTo>
                  <a:cubicBezTo>
                    <a:pt x="1108" y="1858"/>
                    <a:pt x="2798" y="417"/>
                    <a:pt x="4775" y="417"/>
                  </a:cubicBezTo>
                  <a:close/>
                  <a:moveTo>
                    <a:pt x="4775" y="1"/>
                  </a:moveTo>
                  <a:cubicBezTo>
                    <a:pt x="2620" y="1"/>
                    <a:pt x="762" y="1548"/>
                    <a:pt x="381" y="3668"/>
                  </a:cubicBezTo>
                  <a:cubicBezTo>
                    <a:pt x="0" y="5799"/>
                    <a:pt x="1203" y="7894"/>
                    <a:pt x="3227" y="8645"/>
                  </a:cubicBezTo>
                  <a:lnTo>
                    <a:pt x="3227" y="11728"/>
                  </a:lnTo>
                  <a:lnTo>
                    <a:pt x="6335" y="11728"/>
                  </a:lnTo>
                  <a:lnTo>
                    <a:pt x="6335" y="8645"/>
                  </a:lnTo>
                  <a:cubicBezTo>
                    <a:pt x="8359" y="7894"/>
                    <a:pt x="9561" y="5799"/>
                    <a:pt x="9168" y="3668"/>
                  </a:cubicBezTo>
                  <a:cubicBezTo>
                    <a:pt x="8787" y="1548"/>
                    <a:pt x="6942" y="1"/>
                    <a:pt x="4775"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3751157" y="2893807"/>
              <a:ext cx="17320" cy="161644"/>
            </a:xfrm>
            <a:custGeom>
              <a:avLst/>
              <a:gdLst/>
              <a:ahLst/>
              <a:cxnLst/>
              <a:rect l="l" t="t" r="r" b="b"/>
              <a:pathLst>
                <a:path w="430" h="4013" extrusionOk="0">
                  <a:moveTo>
                    <a:pt x="1" y="1"/>
                  </a:moveTo>
                  <a:lnTo>
                    <a:pt x="1" y="4013"/>
                  </a:lnTo>
                  <a:lnTo>
                    <a:pt x="429" y="4013"/>
                  </a:lnTo>
                  <a:lnTo>
                    <a:pt x="429"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3538242" y="4502310"/>
              <a:ext cx="30250" cy="135744"/>
            </a:xfrm>
            <a:custGeom>
              <a:avLst/>
              <a:gdLst/>
              <a:ahLst/>
              <a:cxnLst/>
              <a:rect l="l" t="t" r="r" b="b"/>
              <a:pathLst>
                <a:path w="751" h="3370" extrusionOk="0">
                  <a:moveTo>
                    <a:pt x="95" y="0"/>
                  </a:moveTo>
                  <a:lnTo>
                    <a:pt x="0" y="3369"/>
                  </a:lnTo>
                  <a:lnTo>
                    <a:pt x="750" y="83"/>
                  </a:lnTo>
                  <a:lnTo>
                    <a:pt x="417" y="48"/>
                  </a:lnTo>
                  <a:lnTo>
                    <a:pt x="95"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3495063" y="4318476"/>
              <a:ext cx="110810" cy="252072"/>
            </a:xfrm>
            <a:custGeom>
              <a:avLst/>
              <a:gdLst/>
              <a:ahLst/>
              <a:cxnLst/>
              <a:rect l="l" t="t" r="r" b="b"/>
              <a:pathLst>
                <a:path w="2751" h="6258" extrusionOk="0">
                  <a:moveTo>
                    <a:pt x="1042" y="1"/>
                  </a:moveTo>
                  <a:cubicBezTo>
                    <a:pt x="892" y="1"/>
                    <a:pt x="761" y="114"/>
                    <a:pt x="739" y="266"/>
                  </a:cubicBezTo>
                  <a:lnTo>
                    <a:pt x="24" y="5731"/>
                  </a:lnTo>
                  <a:cubicBezTo>
                    <a:pt x="1" y="5898"/>
                    <a:pt x="120" y="6052"/>
                    <a:pt x="286" y="6076"/>
                  </a:cubicBezTo>
                  <a:lnTo>
                    <a:pt x="1679" y="6255"/>
                  </a:lnTo>
                  <a:cubicBezTo>
                    <a:pt x="1694" y="6257"/>
                    <a:pt x="1708" y="6258"/>
                    <a:pt x="1722" y="6258"/>
                  </a:cubicBezTo>
                  <a:cubicBezTo>
                    <a:pt x="1870" y="6258"/>
                    <a:pt x="1991" y="6145"/>
                    <a:pt x="2013" y="5993"/>
                  </a:cubicBezTo>
                  <a:lnTo>
                    <a:pt x="2727" y="528"/>
                  </a:lnTo>
                  <a:cubicBezTo>
                    <a:pt x="2751" y="361"/>
                    <a:pt x="2644" y="206"/>
                    <a:pt x="2477" y="194"/>
                  </a:cubicBezTo>
                  <a:lnTo>
                    <a:pt x="1084" y="4"/>
                  </a:lnTo>
                  <a:cubicBezTo>
                    <a:pt x="1070" y="2"/>
                    <a:pt x="1056" y="1"/>
                    <a:pt x="1042" y="1"/>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3437505" y="4318839"/>
              <a:ext cx="90711" cy="39394"/>
            </a:xfrm>
            <a:custGeom>
              <a:avLst/>
              <a:gdLst/>
              <a:ahLst/>
              <a:cxnLst/>
              <a:rect l="l" t="t" r="r" b="b"/>
              <a:pathLst>
                <a:path w="2252" h="978" extrusionOk="0">
                  <a:moveTo>
                    <a:pt x="361" y="0"/>
                  </a:moveTo>
                  <a:cubicBezTo>
                    <a:pt x="210" y="0"/>
                    <a:pt x="80" y="101"/>
                    <a:pt x="48" y="257"/>
                  </a:cubicBezTo>
                  <a:cubicBezTo>
                    <a:pt x="1" y="435"/>
                    <a:pt x="120" y="614"/>
                    <a:pt x="299" y="650"/>
                  </a:cubicBezTo>
                  <a:lnTo>
                    <a:pt x="1823" y="971"/>
                  </a:lnTo>
                  <a:cubicBezTo>
                    <a:pt x="1844" y="976"/>
                    <a:pt x="1866" y="978"/>
                    <a:pt x="1887" y="978"/>
                  </a:cubicBezTo>
                  <a:cubicBezTo>
                    <a:pt x="2042" y="978"/>
                    <a:pt x="2184" y="868"/>
                    <a:pt x="2215" y="721"/>
                  </a:cubicBezTo>
                  <a:cubicBezTo>
                    <a:pt x="2251" y="531"/>
                    <a:pt x="2132" y="364"/>
                    <a:pt x="1953" y="328"/>
                  </a:cubicBezTo>
                  <a:lnTo>
                    <a:pt x="429" y="7"/>
                  </a:lnTo>
                  <a:cubicBezTo>
                    <a:pt x="406" y="2"/>
                    <a:pt x="384" y="0"/>
                    <a:pt x="361" y="0"/>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3461994" y="2798427"/>
              <a:ext cx="315594" cy="1678025"/>
            </a:xfrm>
            <a:custGeom>
              <a:avLst/>
              <a:gdLst/>
              <a:ahLst/>
              <a:cxnLst/>
              <a:rect l="l" t="t" r="r" b="b"/>
              <a:pathLst>
                <a:path w="7835" h="41659" extrusionOk="0">
                  <a:moveTo>
                    <a:pt x="6114" y="0"/>
                  </a:moveTo>
                  <a:cubicBezTo>
                    <a:pt x="5848" y="0"/>
                    <a:pt x="5613" y="180"/>
                    <a:pt x="5560" y="452"/>
                  </a:cubicBezTo>
                  <a:lnTo>
                    <a:pt x="72" y="40742"/>
                  </a:lnTo>
                  <a:cubicBezTo>
                    <a:pt x="0" y="41052"/>
                    <a:pt x="202" y="41350"/>
                    <a:pt x="500" y="41409"/>
                  </a:cubicBezTo>
                  <a:lnTo>
                    <a:pt x="1619" y="41647"/>
                  </a:lnTo>
                  <a:cubicBezTo>
                    <a:pt x="1656" y="41655"/>
                    <a:pt x="1693" y="41658"/>
                    <a:pt x="1729" y="41658"/>
                  </a:cubicBezTo>
                  <a:cubicBezTo>
                    <a:pt x="1987" y="41658"/>
                    <a:pt x="2223" y="41478"/>
                    <a:pt x="2286" y="41207"/>
                  </a:cubicBezTo>
                  <a:lnTo>
                    <a:pt x="7775" y="916"/>
                  </a:lnTo>
                  <a:cubicBezTo>
                    <a:pt x="7834" y="606"/>
                    <a:pt x="7644" y="309"/>
                    <a:pt x="7334" y="249"/>
                  </a:cubicBezTo>
                  <a:lnTo>
                    <a:pt x="6227" y="11"/>
                  </a:lnTo>
                  <a:cubicBezTo>
                    <a:pt x="6189" y="4"/>
                    <a:pt x="6151" y="0"/>
                    <a:pt x="6114" y="0"/>
                  </a:cubicBezTo>
                  <a:close/>
                </a:path>
              </a:pathLst>
            </a:custGeom>
            <a:solidFill>
              <a:schemeClr val="accent2"/>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4076290" y="4425095"/>
              <a:ext cx="49464" cy="209134"/>
            </a:xfrm>
            <a:custGeom>
              <a:avLst/>
              <a:gdLst/>
              <a:ahLst/>
              <a:cxnLst/>
              <a:rect l="l" t="t" r="r" b="b"/>
              <a:pathLst>
                <a:path w="1228" h="5192" extrusionOk="0">
                  <a:moveTo>
                    <a:pt x="644" y="0"/>
                  </a:moveTo>
                  <a:lnTo>
                    <a:pt x="322" y="72"/>
                  </a:lnTo>
                  <a:lnTo>
                    <a:pt x="1" y="131"/>
                  </a:lnTo>
                  <a:lnTo>
                    <a:pt x="1227" y="5191"/>
                  </a:lnTo>
                  <a:lnTo>
                    <a:pt x="644"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4068637" y="4320732"/>
              <a:ext cx="90187" cy="39434"/>
            </a:xfrm>
            <a:custGeom>
              <a:avLst/>
              <a:gdLst/>
              <a:ahLst/>
              <a:cxnLst/>
              <a:rect l="l" t="t" r="r" b="b"/>
              <a:pathLst>
                <a:path w="2239" h="979" extrusionOk="0">
                  <a:moveTo>
                    <a:pt x="1879" y="1"/>
                  </a:moveTo>
                  <a:cubicBezTo>
                    <a:pt x="1856" y="1"/>
                    <a:pt x="1833" y="3"/>
                    <a:pt x="1810" y="7"/>
                  </a:cubicBezTo>
                  <a:lnTo>
                    <a:pt x="286" y="329"/>
                  </a:lnTo>
                  <a:cubicBezTo>
                    <a:pt x="108" y="365"/>
                    <a:pt x="0" y="543"/>
                    <a:pt x="36" y="722"/>
                  </a:cubicBezTo>
                  <a:cubicBezTo>
                    <a:pt x="67" y="877"/>
                    <a:pt x="207" y="979"/>
                    <a:pt x="360" y="979"/>
                  </a:cubicBezTo>
                  <a:cubicBezTo>
                    <a:pt x="383" y="979"/>
                    <a:pt x="406" y="977"/>
                    <a:pt x="429" y="972"/>
                  </a:cubicBezTo>
                  <a:lnTo>
                    <a:pt x="1953" y="650"/>
                  </a:lnTo>
                  <a:cubicBezTo>
                    <a:pt x="2132" y="615"/>
                    <a:pt x="2239" y="436"/>
                    <a:pt x="2203" y="269"/>
                  </a:cubicBezTo>
                  <a:cubicBezTo>
                    <a:pt x="2172" y="103"/>
                    <a:pt x="2032" y="1"/>
                    <a:pt x="1879" y="1"/>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3825512" y="2803703"/>
              <a:ext cx="315594" cy="1678025"/>
            </a:xfrm>
            <a:custGeom>
              <a:avLst/>
              <a:gdLst/>
              <a:ahLst/>
              <a:cxnLst/>
              <a:rect l="l" t="t" r="r" b="b"/>
              <a:pathLst>
                <a:path w="7835" h="41659" extrusionOk="0">
                  <a:moveTo>
                    <a:pt x="1717" y="0"/>
                  </a:moveTo>
                  <a:cubicBezTo>
                    <a:pt x="1681" y="0"/>
                    <a:pt x="1644" y="4"/>
                    <a:pt x="1607" y="11"/>
                  </a:cubicBezTo>
                  <a:lnTo>
                    <a:pt x="500" y="249"/>
                  </a:lnTo>
                  <a:cubicBezTo>
                    <a:pt x="191" y="309"/>
                    <a:pt x="0" y="606"/>
                    <a:pt x="60" y="916"/>
                  </a:cubicBezTo>
                  <a:lnTo>
                    <a:pt x="5548" y="41207"/>
                  </a:lnTo>
                  <a:cubicBezTo>
                    <a:pt x="5611" y="41478"/>
                    <a:pt x="5848" y="41658"/>
                    <a:pt x="6106" y="41658"/>
                  </a:cubicBezTo>
                  <a:cubicBezTo>
                    <a:pt x="6142" y="41658"/>
                    <a:pt x="6178" y="41654"/>
                    <a:pt x="6215" y="41647"/>
                  </a:cubicBezTo>
                  <a:lnTo>
                    <a:pt x="7334" y="41409"/>
                  </a:lnTo>
                  <a:cubicBezTo>
                    <a:pt x="7632" y="41350"/>
                    <a:pt x="7834" y="41052"/>
                    <a:pt x="7763" y="40742"/>
                  </a:cubicBezTo>
                  <a:lnTo>
                    <a:pt x="2274" y="452"/>
                  </a:lnTo>
                  <a:cubicBezTo>
                    <a:pt x="2211" y="180"/>
                    <a:pt x="1975" y="0"/>
                    <a:pt x="1717" y="0"/>
                  </a:cubicBezTo>
                  <a:close/>
                </a:path>
              </a:pathLst>
            </a:custGeom>
            <a:solidFill>
              <a:schemeClr val="accent2"/>
            </a:solidFill>
            <a:ln w="6550" cap="flat" cmpd="sng">
              <a:solidFill>
                <a:schemeClr val="dk1"/>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3512826" y="2958052"/>
              <a:ext cx="523721" cy="44187"/>
            </a:xfrm>
            <a:custGeom>
              <a:avLst/>
              <a:gdLst/>
              <a:ahLst/>
              <a:cxnLst/>
              <a:rect l="l" t="t" r="r" b="b"/>
              <a:pathLst>
                <a:path w="13002" h="1097" extrusionOk="0">
                  <a:moveTo>
                    <a:pt x="0" y="1"/>
                  </a:moveTo>
                  <a:lnTo>
                    <a:pt x="0" y="1096"/>
                  </a:lnTo>
                  <a:lnTo>
                    <a:pt x="13002" y="1096"/>
                  </a:lnTo>
                  <a:lnTo>
                    <a:pt x="13002"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4036494" y="2900534"/>
              <a:ext cx="56150" cy="159267"/>
            </a:xfrm>
            <a:custGeom>
              <a:avLst/>
              <a:gdLst/>
              <a:ahLst/>
              <a:cxnLst/>
              <a:rect l="l" t="t" r="r" b="b"/>
              <a:pathLst>
                <a:path w="1394" h="3954" extrusionOk="0">
                  <a:moveTo>
                    <a:pt x="298" y="0"/>
                  </a:moveTo>
                  <a:cubicBezTo>
                    <a:pt x="132" y="0"/>
                    <a:pt x="1" y="131"/>
                    <a:pt x="1" y="298"/>
                  </a:cubicBezTo>
                  <a:lnTo>
                    <a:pt x="1" y="3644"/>
                  </a:lnTo>
                  <a:cubicBezTo>
                    <a:pt x="1" y="3822"/>
                    <a:pt x="132" y="3953"/>
                    <a:pt x="298" y="3953"/>
                  </a:cubicBezTo>
                  <a:lnTo>
                    <a:pt x="1096" y="3953"/>
                  </a:lnTo>
                  <a:cubicBezTo>
                    <a:pt x="1263" y="3953"/>
                    <a:pt x="1394" y="3822"/>
                    <a:pt x="1394" y="3644"/>
                  </a:cubicBezTo>
                  <a:lnTo>
                    <a:pt x="1394" y="298"/>
                  </a:lnTo>
                  <a:cubicBezTo>
                    <a:pt x="1394" y="131"/>
                    <a:pt x="1263" y="0"/>
                    <a:pt x="1096" y="0"/>
                  </a:cubicBez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3738671" y="2356203"/>
              <a:ext cx="128090" cy="266694"/>
            </a:xfrm>
            <a:custGeom>
              <a:avLst/>
              <a:gdLst/>
              <a:ahLst/>
              <a:cxnLst/>
              <a:rect l="l" t="t" r="r" b="b"/>
              <a:pathLst>
                <a:path w="3180" h="6621" extrusionOk="0">
                  <a:moveTo>
                    <a:pt x="1" y="1"/>
                  </a:moveTo>
                  <a:lnTo>
                    <a:pt x="1" y="6621"/>
                  </a:lnTo>
                  <a:lnTo>
                    <a:pt x="3180" y="6621"/>
                  </a:lnTo>
                  <a:lnTo>
                    <a:pt x="3180"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3709428" y="2227189"/>
              <a:ext cx="186134" cy="328081"/>
            </a:xfrm>
            <a:custGeom>
              <a:avLst/>
              <a:gdLst/>
              <a:ahLst/>
              <a:cxnLst/>
              <a:rect l="l" t="t" r="r" b="b"/>
              <a:pathLst>
                <a:path w="4621" h="8145" extrusionOk="0">
                  <a:moveTo>
                    <a:pt x="751" y="1"/>
                  </a:moveTo>
                  <a:cubicBezTo>
                    <a:pt x="334" y="1"/>
                    <a:pt x="1" y="334"/>
                    <a:pt x="1" y="739"/>
                  </a:cubicBezTo>
                  <a:lnTo>
                    <a:pt x="1" y="7395"/>
                  </a:lnTo>
                  <a:cubicBezTo>
                    <a:pt x="1" y="7811"/>
                    <a:pt x="334" y="8145"/>
                    <a:pt x="751" y="8145"/>
                  </a:cubicBezTo>
                  <a:lnTo>
                    <a:pt x="3882" y="8145"/>
                  </a:lnTo>
                  <a:cubicBezTo>
                    <a:pt x="4287" y="8145"/>
                    <a:pt x="4620" y="7811"/>
                    <a:pt x="4620" y="7395"/>
                  </a:cubicBezTo>
                  <a:lnTo>
                    <a:pt x="4620" y="739"/>
                  </a:lnTo>
                  <a:cubicBezTo>
                    <a:pt x="4620" y="334"/>
                    <a:pt x="4287" y="1"/>
                    <a:pt x="3882" y="1"/>
                  </a:cubicBezTo>
                  <a:close/>
                </a:path>
              </a:pathLst>
            </a:custGeom>
            <a:solidFill>
              <a:schemeClr val="accent2"/>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3589074" y="2608229"/>
              <a:ext cx="385117" cy="455406"/>
            </a:xfrm>
            <a:custGeom>
              <a:avLst/>
              <a:gdLst/>
              <a:ahLst/>
              <a:cxnLst/>
              <a:rect l="l" t="t" r="r" b="b"/>
              <a:pathLst>
                <a:path w="9561" h="11306" extrusionOk="0">
                  <a:moveTo>
                    <a:pt x="5279" y="1337"/>
                  </a:moveTo>
                  <a:cubicBezTo>
                    <a:pt x="6717" y="1337"/>
                    <a:pt x="8096" y="2454"/>
                    <a:pt x="8096" y="4138"/>
                  </a:cubicBezTo>
                  <a:cubicBezTo>
                    <a:pt x="8096" y="5686"/>
                    <a:pt x="6846" y="6936"/>
                    <a:pt x="5299" y="6936"/>
                  </a:cubicBezTo>
                  <a:cubicBezTo>
                    <a:pt x="2810" y="6936"/>
                    <a:pt x="1560" y="3924"/>
                    <a:pt x="3322" y="2161"/>
                  </a:cubicBezTo>
                  <a:cubicBezTo>
                    <a:pt x="3892" y="1592"/>
                    <a:pt x="4592" y="1337"/>
                    <a:pt x="5279" y="1337"/>
                  </a:cubicBezTo>
                  <a:close/>
                  <a:moveTo>
                    <a:pt x="5285" y="1"/>
                  </a:moveTo>
                  <a:cubicBezTo>
                    <a:pt x="4446" y="1"/>
                    <a:pt x="3585" y="254"/>
                    <a:pt x="2810" y="816"/>
                  </a:cubicBezTo>
                  <a:cubicBezTo>
                    <a:pt x="0" y="2840"/>
                    <a:pt x="667" y="7210"/>
                    <a:pt x="3965" y="8293"/>
                  </a:cubicBezTo>
                  <a:lnTo>
                    <a:pt x="3965" y="11305"/>
                  </a:lnTo>
                  <a:lnTo>
                    <a:pt x="6644" y="11305"/>
                  </a:lnTo>
                  <a:lnTo>
                    <a:pt x="6644" y="8293"/>
                  </a:lnTo>
                  <a:cubicBezTo>
                    <a:pt x="8382" y="7722"/>
                    <a:pt x="9561" y="6090"/>
                    <a:pt x="9561" y="4257"/>
                  </a:cubicBezTo>
                  <a:cubicBezTo>
                    <a:pt x="9552" y="1748"/>
                    <a:pt x="7490" y="1"/>
                    <a:pt x="5285" y="1"/>
                  </a:cubicBezTo>
                  <a:close/>
                </a:path>
              </a:pathLst>
            </a:custGeom>
            <a:solidFill>
              <a:srgbClr val="496697"/>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3802473" y="2902427"/>
              <a:ext cx="40" cy="161684"/>
            </a:xfrm>
            <a:custGeom>
              <a:avLst/>
              <a:gdLst/>
              <a:ahLst/>
              <a:cxnLst/>
              <a:rect l="l" t="t" r="r" b="b"/>
              <a:pathLst>
                <a:path w="1" h="4014" fill="none" extrusionOk="0">
                  <a:moveTo>
                    <a:pt x="1" y="1"/>
                  </a:moveTo>
                  <a:lnTo>
                    <a:pt x="1" y="4013"/>
                  </a:lnTo>
                </a:path>
              </a:pathLst>
            </a:custGeom>
            <a:no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b="1" dirty="0"/>
              <a:t>1. </a:t>
            </a:r>
            <a:r>
              <a:rPr lang="en-US" sz="1800" b="1" dirty="0" err="1"/>
              <a:t>Thí</a:t>
            </a:r>
            <a:r>
              <a:rPr lang="en-US" sz="1800" b="1" dirty="0"/>
              <a:t> </a:t>
            </a:r>
            <a:r>
              <a:rPr lang="en-US" sz="1800" b="1" dirty="0" err="1"/>
              <a:t>nghiệm</a:t>
            </a:r>
            <a:r>
              <a:rPr lang="en-US" sz="1800" b="1" dirty="0"/>
              <a:t> 1: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a:t>
            </a:r>
            <a:r>
              <a:rPr lang="en-US" sz="1800" b="1" dirty="0" err="1"/>
              <a:t>dụng</a:t>
            </a:r>
            <a:r>
              <a:rPr lang="en-US" sz="1800" b="1" dirty="0"/>
              <a:t> </a:t>
            </a:r>
            <a:r>
              <a:rPr lang="en-US" sz="1800" b="1" dirty="0" err="1"/>
              <a:t>thanh</a:t>
            </a:r>
            <a:r>
              <a:rPr lang="en-US" sz="1800" b="1" dirty="0"/>
              <a:t> </a:t>
            </a:r>
            <a:r>
              <a:rPr lang="en-US" sz="1800" b="1" dirty="0" err="1"/>
              <a:t>nam</a:t>
            </a:r>
            <a:r>
              <a:rPr lang="en-US" sz="1800" b="1" dirty="0"/>
              <a:t> </a:t>
            </a:r>
            <a:r>
              <a:rPr lang="en-US" sz="1800" b="1" dirty="0" err="1"/>
              <a:t>châm</a:t>
            </a:r>
            <a:r>
              <a:rPr lang="en-US" sz="1800" b="1" dirty="0"/>
              <a:t> </a:t>
            </a:r>
            <a:r>
              <a:rPr lang="en-US" sz="1800" b="1" dirty="0" err="1"/>
              <a:t>vĩnh</a:t>
            </a:r>
            <a:r>
              <a:rPr lang="en-US" sz="1800" b="1" dirty="0"/>
              <a:t> </a:t>
            </a:r>
            <a:r>
              <a:rPr lang="en-US" sz="1800" b="1" dirty="0" err="1"/>
              <a:t>cửu</a:t>
            </a:r>
            <a:r>
              <a:rPr lang="en-US" sz="1800" b="1" dirty="0"/>
              <a:t>.</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F79D614-EEC9-B509-C9CF-F6E2BE84D504}"/>
              </a:ext>
            </a:extLst>
          </p:cNvPr>
          <p:cNvSpPr txBox="1"/>
          <p:nvPr/>
        </p:nvSpPr>
        <p:spPr>
          <a:xfrm>
            <a:off x="966501" y="1240006"/>
            <a:ext cx="2547880" cy="400110"/>
          </a:xfrm>
          <a:prstGeom prst="rect">
            <a:avLst/>
          </a:prstGeom>
          <a:noFill/>
        </p:spPr>
        <p:txBody>
          <a:bodyPr wrap="square" rtlCol="0">
            <a:spAutoFit/>
          </a:bodyPr>
          <a:lstStyle/>
          <a:p>
            <a:r>
              <a:rPr lang="en-US" sz="2000" b="1" dirty="0"/>
              <a:t>- </a:t>
            </a:r>
            <a:r>
              <a:rPr lang="en-US" sz="2000" b="1" dirty="0" err="1"/>
              <a:t>Tiến</a:t>
            </a:r>
            <a:r>
              <a:rPr lang="en-US" sz="2000" b="1" dirty="0"/>
              <a:t> </a:t>
            </a:r>
            <a:r>
              <a:rPr lang="en-US" sz="2000" b="1" dirty="0" err="1"/>
              <a:t>hành</a:t>
            </a:r>
            <a:r>
              <a:rPr lang="en-US" sz="2000" b="1" dirty="0"/>
              <a:t>: </a:t>
            </a:r>
          </a:p>
        </p:txBody>
      </p:sp>
      <p:pic>
        <p:nvPicPr>
          <p:cNvPr id="7" name="Picture 6">
            <a:extLst>
              <a:ext uri="{FF2B5EF4-FFF2-40B4-BE49-F238E27FC236}">
                <a16:creationId xmlns:a16="http://schemas.microsoft.com/office/drawing/2014/main" id="{9CD24611-A975-E2B3-74B9-CB3559CA5562}"/>
              </a:ext>
            </a:extLst>
          </p:cNvPr>
          <p:cNvPicPr>
            <a:picLocks noChangeAspect="1"/>
          </p:cNvPicPr>
          <p:nvPr/>
        </p:nvPicPr>
        <p:blipFill>
          <a:blip r:embed="rId3"/>
          <a:stretch>
            <a:fillRect/>
          </a:stretch>
        </p:blipFill>
        <p:spPr>
          <a:xfrm>
            <a:off x="1292996" y="1875674"/>
            <a:ext cx="3740710" cy="2027820"/>
          </a:xfrm>
          <a:prstGeom prst="rect">
            <a:avLst/>
          </a:prstGeom>
        </p:spPr>
      </p:pic>
      <p:pic>
        <p:nvPicPr>
          <p:cNvPr id="9" name="Picture 8">
            <a:extLst>
              <a:ext uri="{FF2B5EF4-FFF2-40B4-BE49-F238E27FC236}">
                <a16:creationId xmlns:a16="http://schemas.microsoft.com/office/drawing/2014/main" id="{48419C51-7E27-7D9D-4B17-2CA91BACAAD5}"/>
              </a:ext>
            </a:extLst>
          </p:cNvPr>
          <p:cNvPicPr>
            <a:picLocks noChangeAspect="1"/>
          </p:cNvPicPr>
          <p:nvPr/>
        </p:nvPicPr>
        <p:blipFill>
          <a:blip r:embed="rId4"/>
          <a:stretch>
            <a:fillRect/>
          </a:stretch>
        </p:blipFill>
        <p:spPr>
          <a:xfrm>
            <a:off x="5189355" y="1866126"/>
            <a:ext cx="3127527" cy="2111081"/>
          </a:xfrm>
          <a:prstGeom prst="rect">
            <a:avLst/>
          </a:prstGeom>
        </p:spPr>
      </p:pic>
    </p:spTree>
    <p:extLst>
      <p:ext uri="{BB962C8B-B14F-4D97-AF65-F5344CB8AC3E}">
        <p14:creationId xmlns:p14="http://schemas.microsoft.com/office/powerpoint/2010/main" val="21036137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b="1" dirty="0"/>
              <a:t>1. </a:t>
            </a:r>
            <a:r>
              <a:rPr lang="en-US" sz="1800" b="1" dirty="0" err="1"/>
              <a:t>Thí</a:t>
            </a:r>
            <a:r>
              <a:rPr lang="en-US" sz="1800" b="1" dirty="0"/>
              <a:t> </a:t>
            </a:r>
            <a:r>
              <a:rPr lang="en-US" sz="1800" b="1" dirty="0" err="1"/>
              <a:t>nghiệm</a:t>
            </a:r>
            <a:r>
              <a:rPr lang="en-US" sz="1800" b="1" dirty="0"/>
              <a:t> 1: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a:t>
            </a:r>
            <a:r>
              <a:rPr lang="en-US" sz="1800" b="1" dirty="0" err="1"/>
              <a:t>dụng</a:t>
            </a:r>
            <a:r>
              <a:rPr lang="en-US" sz="1800" b="1" dirty="0"/>
              <a:t> </a:t>
            </a:r>
            <a:r>
              <a:rPr lang="en-US" sz="1800" b="1" dirty="0" err="1"/>
              <a:t>thanh</a:t>
            </a:r>
            <a:r>
              <a:rPr lang="en-US" sz="1800" b="1" dirty="0"/>
              <a:t> </a:t>
            </a:r>
            <a:r>
              <a:rPr lang="en-US" sz="1800" b="1" dirty="0" err="1"/>
              <a:t>nam</a:t>
            </a:r>
            <a:r>
              <a:rPr lang="en-US" sz="1800" b="1" dirty="0"/>
              <a:t> </a:t>
            </a:r>
            <a:r>
              <a:rPr lang="en-US" sz="1800" b="1" dirty="0" err="1"/>
              <a:t>châm</a:t>
            </a:r>
            <a:r>
              <a:rPr lang="en-US" sz="1800" b="1" dirty="0"/>
              <a:t> </a:t>
            </a:r>
            <a:r>
              <a:rPr lang="en-US" sz="1800" b="1" dirty="0" err="1"/>
              <a:t>vĩnh</a:t>
            </a:r>
            <a:r>
              <a:rPr lang="en-US" sz="1800" b="1" dirty="0"/>
              <a:t> </a:t>
            </a:r>
            <a:r>
              <a:rPr lang="en-US" sz="1800" b="1" dirty="0" err="1"/>
              <a:t>cửu</a:t>
            </a:r>
            <a:r>
              <a:rPr lang="en-US" sz="1800" b="1" dirty="0"/>
              <a:t>.</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F79D614-EEC9-B509-C9CF-F6E2BE84D504}"/>
              </a:ext>
            </a:extLst>
          </p:cNvPr>
          <p:cNvSpPr txBox="1"/>
          <p:nvPr/>
        </p:nvSpPr>
        <p:spPr>
          <a:xfrm>
            <a:off x="966501" y="1240006"/>
            <a:ext cx="1479244" cy="400110"/>
          </a:xfrm>
          <a:prstGeom prst="rect">
            <a:avLst/>
          </a:prstGeom>
          <a:noFill/>
        </p:spPr>
        <p:txBody>
          <a:bodyPr wrap="square" rtlCol="0">
            <a:spAutoFit/>
          </a:bodyPr>
          <a:lstStyle/>
          <a:p>
            <a:r>
              <a:rPr lang="en-US" sz="2000" b="1" dirty="0"/>
              <a:t>- </a:t>
            </a:r>
            <a:r>
              <a:rPr lang="en-US" sz="2000" b="1" dirty="0" err="1"/>
              <a:t>Kết</a:t>
            </a:r>
            <a:r>
              <a:rPr lang="en-US" sz="2000" b="1" dirty="0"/>
              <a:t> </a:t>
            </a:r>
            <a:r>
              <a:rPr lang="en-US" sz="2000" b="1" dirty="0" err="1"/>
              <a:t>quả</a:t>
            </a:r>
            <a:r>
              <a:rPr lang="en-US" sz="2000" b="1" dirty="0"/>
              <a:t>: </a:t>
            </a:r>
          </a:p>
        </p:txBody>
      </p:sp>
      <p:sp>
        <p:nvSpPr>
          <p:cNvPr id="2" name="TextBox 1">
            <a:extLst>
              <a:ext uri="{FF2B5EF4-FFF2-40B4-BE49-F238E27FC236}">
                <a16:creationId xmlns:a16="http://schemas.microsoft.com/office/drawing/2014/main" id="{5C493B00-6654-94AA-1FB9-1161C50CDE59}"/>
              </a:ext>
            </a:extLst>
          </p:cNvPr>
          <p:cNvSpPr txBox="1"/>
          <p:nvPr/>
        </p:nvSpPr>
        <p:spPr>
          <a:xfrm>
            <a:off x="966500" y="1597446"/>
            <a:ext cx="7086829" cy="646331"/>
          </a:xfrm>
          <a:prstGeom prst="rect">
            <a:avLst/>
          </a:prstGeom>
          <a:noFill/>
        </p:spPr>
        <p:txBody>
          <a:bodyPr wrap="square" rtlCol="0">
            <a:spAutoFit/>
          </a:bodyPr>
          <a:lstStyle/>
          <a:p>
            <a:r>
              <a:rPr lang="en-US" sz="1800" b="1" dirty="0"/>
              <a:t>+ </a:t>
            </a:r>
            <a:r>
              <a:rPr lang="vi-VN" sz="1800" b="1" dirty="0"/>
              <a:t>Đưa cực Bắc của nam châm lại gần cuộn dây: kim điện kế lệch sang phải.</a:t>
            </a:r>
            <a:endParaRPr lang="en-US" sz="1800" b="1" dirty="0"/>
          </a:p>
        </p:txBody>
      </p:sp>
      <p:sp>
        <p:nvSpPr>
          <p:cNvPr id="3" name="TextBox 2">
            <a:extLst>
              <a:ext uri="{FF2B5EF4-FFF2-40B4-BE49-F238E27FC236}">
                <a16:creationId xmlns:a16="http://schemas.microsoft.com/office/drawing/2014/main" id="{A052B480-3B03-F2E0-2C7E-50C0929C825F}"/>
              </a:ext>
            </a:extLst>
          </p:cNvPr>
          <p:cNvSpPr txBox="1"/>
          <p:nvPr/>
        </p:nvSpPr>
        <p:spPr>
          <a:xfrm>
            <a:off x="966501" y="2353189"/>
            <a:ext cx="7148914" cy="646331"/>
          </a:xfrm>
          <a:prstGeom prst="rect">
            <a:avLst/>
          </a:prstGeom>
          <a:noFill/>
        </p:spPr>
        <p:txBody>
          <a:bodyPr wrap="square" rtlCol="0">
            <a:spAutoFit/>
          </a:bodyPr>
          <a:lstStyle/>
          <a:p>
            <a:r>
              <a:rPr lang="en-US" sz="1800" b="1" dirty="0">
                <a:effectLst/>
                <a:latin typeface="+mn-lt"/>
                <a:ea typeface="Arial" panose="020B0604020202020204" pitchFamily="34" charset="0"/>
              </a:rPr>
              <a:t>+ </a:t>
            </a:r>
            <a:r>
              <a:rPr lang="vi-VN" sz="1800" b="1" dirty="0">
                <a:effectLst/>
                <a:latin typeface="+mn-lt"/>
                <a:ea typeface="Arial" panose="020B0604020202020204" pitchFamily="34" charset="0"/>
              </a:rPr>
              <a:t>Đưa cực Bắc của nam châm ra xa cuộn dây: kim </a:t>
            </a:r>
            <a:r>
              <a:rPr lang="en-US" sz="1800" b="1" dirty="0" err="1">
                <a:latin typeface="+mn-lt"/>
                <a:ea typeface="Arial" panose="020B0604020202020204" pitchFamily="34" charset="0"/>
              </a:rPr>
              <a:t>điện</a:t>
            </a:r>
            <a:r>
              <a:rPr lang="en-US" sz="1800" b="1" dirty="0">
                <a:latin typeface="+mn-lt"/>
                <a:ea typeface="Arial" panose="020B0604020202020204" pitchFamily="34" charset="0"/>
              </a:rPr>
              <a:t> </a:t>
            </a:r>
            <a:r>
              <a:rPr lang="en-US" sz="1800" b="1" dirty="0" err="1">
                <a:latin typeface="+mn-lt"/>
                <a:ea typeface="Arial" panose="020B0604020202020204" pitchFamily="34" charset="0"/>
              </a:rPr>
              <a:t>kế</a:t>
            </a:r>
            <a:r>
              <a:rPr lang="vi-VN" sz="1800" b="1" dirty="0">
                <a:effectLst/>
                <a:latin typeface="+mn-lt"/>
                <a:ea typeface="Arial" panose="020B0604020202020204" pitchFamily="34" charset="0"/>
              </a:rPr>
              <a:t> lệch sang trái.</a:t>
            </a:r>
            <a:endParaRPr lang="en-US" sz="2000" b="1" dirty="0">
              <a:latin typeface="+mn-lt"/>
            </a:endParaRPr>
          </a:p>
        </p:txBody>
      </p:sp>
    </p:spTree>
    <p:extLst>
      <p:ext uri="{BB962C8B-B14F-4D97-AF65-F5344CB8AC3E}">
        <p14:creationId xmlns:p14="http://schemas.microsoft.com/office/powerpoint/2010/main" val="380309851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dirty="0"/>
              <a:t>2</a:t>
            </a:r>
            <a:r>
              <a:rPr lang="en-US" sz="1800" b="1" dirty="0"/>
              <a:t>. </a:t>
            </a:r>
            <a:r>
              <a:rPr lang="en-US" sz="1800" b="1" dirty="0" err="1"/>
              <a:t>Thí</a:t>
            </a:r>
            <a:r>
              <a:rPr lang="en-US" sz="1800" b="1" dirty="0"/>
              <a:t> </a:t>
            </a:r>
            <a:r>
              <a:rPr lang="en-US" sz="1800" b="1" dirty="0" err="1"/>
              <a:t>nghiệm</a:t>
            </a:r>
            <a:r>
              <a:rPr lang="en-US" sz="1800" b="1" dirty="0"/>
              <a:t> 2: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dung </a:t>
            </a:r>
            <a:r>
              <a:rPr lang="en-US" sz="1800" b="1" dirty="0" err="1"/>
              <a:t>nam</a:t>
            </a:r>
            <a:r>
              <a:rPr lang="en-US" sz="1800" b="1" dirty="0"/>
              <a:t> </a:t>
            </a:r>
            <a:r>
              <a:rPr lang="en-US" sz="1800" b="1" dirty="0" err="1"/>
              <a:t>châm</a:t>
            </a:r>
            <a:r>
              <a:rPr lang="en-US" sz="1800" b="1" dirty="0"/>
              <a:t> </a:t>
            </a:r>
            <a:r>
              <a:rPr lang="en-US" sz="1800" b="1" dirty="0" err="1"/>
              <a:t>điện</a:t>
            </a:r>
            <a:r>
              <a:rPr lang="en-US" sz="1800" b="1" dirty="0"/>
              <a:t>.</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C493B00-6654-94AA-1FB9-1161C50CDE59}"/>
              </a:ext>
            </a:extLst>
          </p:cNvPr>
          <p:cNvSpPr txBox="1"/>
          <p:nvPr/>
        </p:nvSpPr>
        <p:spPr>
          <a:xfrm>
            <a:off x="966500" y="1597446"/>
            <a:ext cx="7086829" cy="369332"/>
          </a:xfrm>
          <a:prstGeom prst="rect">
            <a:avLst/>
          </a:prstGeom>
          <a:noFill/>
        </p:spPr>
        <p:txBody>
          <a:bodyPr wrap="square" rtlCol="0">
            <a:spAutoFit/>
          </a:bodyPr>
          <a:lstStyle/>
          <a:p>
            <a:r>
              <a:rPr lang="en-US" sz="1800" b="1" dirty="0"/>
              <a:t>- </a:t>
            </a:r>
            <a:r>
              <a:rPr lang="en-US" sz="1800" b="1" dirty="0" err="1"/>
              <a:t>Dụng</a:t>
            </a:r>
            <a:r>
              <a:rPr lang="en-US" sz="1800" b="1" dirty="0"/>
              <a:t> </a:t>
            </a:r>
            <a:r>
              <a:rPr lang="en-US" sz="1800" b="1" dirty="0" err="1"/>
              <a:t>cụ</a:t>
            </a:r>
            <a:r>
              <a:rPr lang="en-US" sz="1800" b="1" dirty="0"/>
              <a:t>:</a:t>
            </a:r>
          </a:p>
        </p:txBody>
      </p:sp>
      <p:sp>
        <p:nvSpPr>
          <p:cNvPr id="3" name="TextBox 2">
            <a:extLst>
              <a:ext uri="{FF2B5EF4-FFF2-40B4-BE49-F238E27FC236}">
                <a16:creationId xmlns:a16="http://schemas.microsoft.com/office/drawing/2014/main" id="{A052B480-3B03-F2E0-2C7E-50C0929C825F}"/>
              </a:ext>
            </a:extLst>
          </p:cNvPr>
          <p:cNvSpPr txBox="1"/>
          <p:nvPr/>
        </p:nvSpPr>
        <p:spPr>
          <a:xfrm>
            <a:off x="945663" y="2112582"/>
            <a:ext cx="7148914" cy="646331"/>
          </a:xfrm>
          <a:prstGeom prst="rect">
            <a:avLst/>
          </a:prstGeom>
          <a:noFill/>
        </p:spPr>
        <p:txBody>
          <a:bodyPr wrap="square" rtlCol="0">
            <a:spAutoFit/>
          </a:bodyPr>
          <a:lstStyle/>
          <a:p>
            <a:r>
              <a:rPr lang="vi-VN" sz="1800" b="1" dirty="0"/>
              <a:t>Cuộn dây dẫn (1); nam châm điện (2); nguồn điện (3); điện kế (4); công tắc (5) và các dây nối.</a:t>
            </a:r>
            <a:endParaRPr lang="en-US" sz="1800" b="1" dirty="0">
              <a:latin typeface="+mn-lt"/>
            </a:endParaRPr>
          </a:p>
        </p:txBody>
      </p:sp>
    </p:spTree>
    <p:extLst>
      <p:ext uri="{BB962C8B-B14F-4D97-AF65-F5344CB8AC3E}">
        <p14:creationId xmlns:p14="http://schemas.microsoft.com/office/powerpoint/2010/main" val="187181309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dirty="0"/>
              <a:t>2</a:t>
            </a:r>
            <a:r>
              <a:rPr lang="en-US" sz="1800" b="1" dirty="0"/>
              <a:t>. </a:t>
            </a:r>
            <a:r>
              <a:rPr lang="en-US" sz="1800" b="1" dirty="0" err="1"/>
              <a:t>Thí</a:t>
            </a:r>
            <a:r>
              <a:rPr lang="en-US" sz="1800" b="1" dirty="0"/>
              <a:t> </a:t>
            </a:r>
            <a:r>
              <a:rPr lang="en-US" sz="1800" b="1" dirty="0" err="1"/>
              <a:t>nghiệm</a:t>
            </a:r>
            <a:r>
              <a:rPr lang="en-US" sz="1800" b="1" dirty="0"/>
              <a:t> 2: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dung </a:t>
            </a:r>
            <a:r>
              <a:rPr lang="en-US" sz="1800" b="1" dirty="0" err="1"/>
              <a:t>nam</a:t>
            </a:r>
            <a:r>
              <a:rPr lang="en-US" sz="1800" b="1" dirty="0"/>
              <a:t> </a:t>
            </a:r>
            <a:r>
              <a:rPr lang="en-US" sz="1800" b="1" dirty="0" err="1"/>
              <a:t>châm</a:t>
            </a:r>
            <a:r>
              <a:rPr lang="en-US" sz="1800" b="1" dirty="0"/>
              <a:t> </a:t>
            </a:r>
            <a:r>
              <a:rPr lang="en-US" sz="1800" b="1" dirty="0" err="1"/>
              <a:t>điện</a:t>
            </a:r>
            <a:r>
              <a:rPr lang="en-US" sz="1800" b="1" dirty="0"/>
              <a:t>.</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C493B00-6654-94AA-1FB9-1161C50CDE59}"/>
              </a:ext>
            </a:extLst>
          </p:cNvPr>
          <p:cNvSpPr txBox="1"/>
          <p:nvPr/>
        </p:nvSpPr>
        <p:spPr>
          <a:xfrm>
            <a:off x="966500" y="1597446"/>
            <a:ext cx="7086829" cy="369332"/>
          </a:xfrm>
          <a:prstGeom prst="rect">
            <a:avLst/>
          </a:prstGeom>
          <a:noFill/>
        </p:spPr>
        <p:txBody>
          <a:bodyPr wrap="square" rtlCol="0">
            <a:spAutoFit/>
          </a:bodyPr>
          <a:lstStyle/>
          <a:p>
            <a:r>
              <a:rPr lang="en-US" sz="1800" b="1" dirty="0"/>
              <a:t>- </a:t>
            </a:r>
            <a:r>
              <a:rPr lang="en-US" sz="1800" b="1" dirty="0" err="1"/>
              <a:t>Tiến</a:t>
            </a:r>
            <a:r>
              <a:rPr lang="en-US" sz="1800" b="1" dirty="0"/>
              <a:t> </a:t>
            </a:r>
            <a:r>
              <a:rPr lang="en-US" sz="1800" b="1" dirty="0" err="1"/>
              <a:t>hành</a:t>
            </a:r>
            <a:r>
              <a:rPr lang="en-US" sz="1800" b="1" dirty="0"/>
              <a:t>: </a:t>
            </a:r>
          </a:p>
        </p:txBody>
      </p:sp>
      <p:pic>
        <p:nvPicPr>
          <p:cNvPr id="5" name="Picture 4">
            <a:extLst>
              <a:ext uri="{FF2B5EF4-FFF2-40B4-BE49-F238E27FC236}">
                <a16:creationId xmlns:a16="http://schemas.microsoft.com/office/drawing/2014/main" id="{D03B010A-88DA-949B-F06F-7EA964F49C9B}"/>
              </a:ext>
            </a:extLst>
          </p:cNvPr>
          <p:cNvPicPr>
            <a:picLocks noChangeAspect="1"/>
          </p:cNvPicPr>
          <p:nvPr/>
        </p:nvPicPr>
        <p:blipFill>
          <a:blip r:embed="rId3"/>
          <a:stretch>
            <a:fillRect/>
          </a:stretch>
        </p:blipFill>
        <p:spPr>
          <a:xfrm>
            <a:off x="2746195" y="1450483"/>
            <a:ext cx="4495800" cy="2959100"/>
          </a:xfrm>
          <a:prstGeom prst="rect">
            <a:avLst/>
          </a:prstGeom>
        </p:spPr>
      </p:pic>
    </p:spTree>
    <p:extLst>
      <p:ext uri="{BB962C8B-B14F-4D97-AF65-F5344CB8AC3E}">
        <p14:creationId xmlns:p14="http://schemas.microsoft.com/office/powerpoint/2010/main" val="296266085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dirty="0"/>
              <a:t>2</a:t>
            </a:r>
            <a:r>
              <a:rPr lang="en-US" sz="1800" b="1" dirty="0"/>
              <a:t>. </a:t>
            </a:r>
            <a:r>
              <a:rPr lang="en-US" sz="1800" b="1" dirty="0" err="1"/>
              <a:t>Thí</a:t>
            </a:r>
            <a:r>
              <a:rPr lang="en-US" sz="1800" b="1" dirty="0"/>
              <a:t> </a:t>
            </a:r>
            <a:r>
              <a:rPr lang="en-US" sz="1800" b="1" dirty="0" err="1"/>
              <a:t>nghiệm</a:t>
            </a:r>
            <a:r>
              <a:rPr lang="en-US" sz="1800" b="1" dirty="0"/>
              <a:t> 2: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dung </a:t>
            </a:r>
            <a:r>
              <a:rPr lang="en-US" sz="1800" b="1" dirty="0" err="1"/>
              <a:t>nam</a:t>
            </a:r>
            <a:r>
              <a:rPr lang="en-US" sz="1800" b="1" dirty="0"/>
              <a:t> </a:t>
            </a:r>
            <a:r>
              <a:rPr lang="en-US" sz="1800" b="1" dirty="0" err="1"/>
              <a:t>châm</a:t>
            </a:r>
            <a:r>
              <a:rPr lang="en-US" sz="1800" b="1" dirty="0"/>
              <a:t> </a:t>
            </a:r>
            <a:r>
              <a:rPr lang="en-US" sz="1800" b="1" dirty="0" err="1"/>
              <a:t>điện</a:t>
            </a:r>
            <a:r>
              <a:rPr lang="en-US" sz="1800" b="1" dirty="0"/>
              <a:t>.</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C493B00-6654-94AA-1FB9-1161C50CDE59}"/>
              </a:ext>
            </a:extLst>
          </p:cNvPr>
          <p:cNvSpPr txBox="1"/>
          <p:nvPr/>
        </p:nvSpPr>
        <p:spPr>
          <a:xfrm>
            <a:off x="966500" y="1597446"/>
            <a:ext cx="7086829" cy="369332"/>
          </a:xfrm>
          <a:prstGeom prst="rect">
            <a:avLst/>
          </a:prstGeom>
          <a:noFill/>
        </p:spPr>
        <p:txBody>
          <a:bodyPr wrap="square" rtlCol="0">
            <a:spAutoFit/>
          </a:bodyPr>
          <a:lstStyle/>
          <a:p>
            <a:r>
              <a:rPr lang="en-US" sz="1800" b="1" dirty="0"/>
              <a:t>- </a:t>
            </a:r>
            <a:r>
              <a:rPr lang="en-US" sz="1800" b="1" dirty="0" err="1"/>
              <a:t>Kết</a:t>
            </a:r>
            <a:r>
              <a:rPr lang="en-US" sz="1800" b="1" dirty="0"/>
              <a:t> </a:t>
            </a:r>
            <a:r>
              <a:rPr lang="en-US" sz="1800" b="1" dirty="0" err="1"/>
              <a:t>quả</a:t>
            </a:r>
            <a:r>
              <a:rPr lang="en-US" sz="1800" b="1" dirty="0"/>
              <a:t>:</a:t>
            </a:r>
          </a:p>
        </p:txBody>
      </p:sp>
      <p:sp>
        <p:nvSpPr>
          <p:cNvPr id="3" name="TextBox 2">
            <a:extLst>
              <a:ext uri="{FF2B5EF4-FFF2-40B4-BE49-F238E27FC236}">
                <a16:creationId xmlns:a16="http://schemas.microsoft.com/office/drawing/2014/main" id="{A052B480-3B03-F2E0-2C7E-50C0929C825F}"/>
              </a:ext>
            </a:extLst>
          </p:cNvPr>
          <p:cNvSpPr txBox="1"/>
          <p:nvPr/>
        </p:nvSpPr>
        <p:spPr>
          <a:xfrm>
            <a:off x="945663" y="2112582"/>
            <a:ext cx="7148914" cy="369332"/>
          </a:xfrm>
          <a:prstGeom prst="rect">
            <a:avLst/>
          </a:prstGeom>
          <a:noFill/>
        </p:spPr>
        <p:txBody>
          <a:bodyPr wrap="square" rtlCol="0">
            <a:spAutoFit/>
          </a:bodyPr>
          <a:lstStyle/>
          <a:p>
            <a:r>
              <a:rPr lang="en-US" sz="1800" b="1" dirty="0"/>
              <a:t>+ </a:t>
            </a:r>
            <a:r>
              <a:rPr lang="vi-VN" sz="1800" b="1" dirty="0"/>
              <a:t>Đóng công tắc: kim điện kế lệch sang phải.</a:t>
            </a:r>
            <a:endParaRPr lang="en-US" sz="1800" b="1" dirty="0"/>
          </a:p>
        </p:txBody>
      </p:sp>
      <p:sp>
        <p:nvSpPr>
          <p:cNvPr id="5" name="TextBox 4">
            <a:extLst>
              <a:ext uri="{FF2B5EF4-FFF2-40B4-BE49-F238E27FC236}">
                <a16:creationId xmlns:a16="http://schemas.microsoft.com/office/drawing/2014/main" id="{519269AF-B2BC-5EE2-3F52-30D34E38146A}"/>
              </a:ext>
            </a:extLst>
          </p:cNvPr>
          <p:cNvSpPr txBox="1"/>
          <p:nvPr/>
        </p:nvSpPr>
        <p:spPr>
          <a:xfrm>
            <a:off x="904415" y="2830559"/>
            <a:ext cx="7148914" cy="369332"/>
          </a:xfrm>
          <a:prstGeom prst="rect">
            <a:avLst/>
          </a:prstGeom>
          <a:noFill/>
        </p:spPr>
        <p:txBody>
          <a:bodyPr wrap="square" rtlCol="0">
            <a:spAutoFit/>
          </a:bodyPr>
          <a:lstStyle/>
          <a:p>
            <a:r>
              <a:rPr lang="en-US" sz="1800" b="1" dirty="0"/>
              <a:t>+ </a:t>
            </a:r>
            <a:r>
              <a:rPr lang="vi-VN" sz="1800" b="1" dirty="0"/>
              <a:t>Mở công tắc: kim điện kế lệch sang trái.</a:t>
            </a:r>
            <a:endParaRPr lang="en-US" sz="1800" b="1" dirty="0"/>
          </a:p>
        </p:txBody>
      </p:sp>
    </p:spTree>
    <p:extLst>
      <p:ext uri="{BB962C8B-B14F-4D97-AF65-F5344CB8AC3E}">
        <p14:creationId xmlns:p14="http://schemas.microsoft.com/office/powerpoint/2010/main" val="28296703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b="1" dirty="0"/>
              <a:t>2. </a:t>
            </a:r>
            <a:r>
              <a:rPr lang="en-US" sz="1800" b="1" dirty="0" err="1"/>
              <a:t>Thí</a:t>
            </a:r>
            <a:r>
              <a:rPr lang="en-US" sz="1800" b="1" dirty="0"/>
              <a:t> </a:t>
            </a:r>
            <a:r>
              <a:rPr lang="en-US" sz="1800" b="1" dirty="0" err="1"/>
              <a:t>nghiệm</a:t>
            </a:r>
            <a:r>
              <a:rPr lang="en-US" sz="1800" b="1" dirty="0"/>
              <a:t> 2: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dung </a:t>
            </a:r>
            <a:r>
              <a:rPr lang="en-US" sz="1800" b="1" dirty="0" err="1"/>
              <a:t>nam</a:t>
            </a:r>
            <a:r>
              <a:rPr lang="en-US" sz="1800" b="1" dirty="0"/>
              <a:t> </a:t>
            </a:r>
            <a:r>
              <a:rPr lang="en-US" sz="1800" b="1" dirty="0" err="1"/>
              <a:t>châm</a:t>
            </a:r>
            <a:r>
              <a:rPr lang="en-US" sz="1800" b="1" dirty="0"/>
              <a:t> </a:t>
            </a:r>
            <a:r>
              <a:rPr lang="en-US" sz="1800" b="1" dirty="0" err="1"/>
              <a:t>điện</a:t>
            </a:r>
            <a:r>
              <a:rPr lang="en-US" sz="1800" b="1" dirty="0"/>
              <a:t>.</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C493B00-6654-94AA-1FB9-1161C50CDE59}"/>
              </a:ext>
            </a:extLst>
          </p:cNvPr>
          <p:cNvSpPr txBox="1"/>
          <p:nvPr/>
        </p:nvSpPr>
        <p:spPr>
          <a:xfrm>
            <a:off x="966500" y="1597446"/>
            <a:ext cx="7086829" cy="369332"/>
          </a:xfrm>
          <a:prstGeom prst="rect">
            <a:avLst/>
          </a:prstGeom>
          <a:noFill/>
        </p:spPr>
        <p:txBody>
          <a:bodyPr wrap="square" rtlCol="0">
            <a:spAutoFit/>
          </a:bodyPr>
          <a:lstStyle/>
          <a:p>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p:txBody>
      </p:sp>
      <p:sp>
        <p:nvSpPr>
          <p:cNvPr id="3" name="TextBox 2">
            <a:extLst>
              <a:ext uri="{FF2B5EF4-FFF2-40B4-BE49-F238E27FC236}">
                <a16:creationId xmlns:a16="http://schemas.microsoft.com/office/drawing/2014/main" id="{A052B480-3B03-F2E0-2C7E-50C0929C825F}"/>
              </a:ext>
            </a:extLst>
          </p:cNvPr>
          <p:cNvSpPr txBox="1"/>
          <p:nvPr/>
        </p:nvSpPr>
        <p:spPr>
          <a:xfrm>
            <a:off x="945663" y="2112582"/>
            <a:ext cx="7148914" cy="646331"/>
          </a:xfrm>
          <a:prstGeom prst="rect">
            <a:avLst/>
          </a:prstGeom>
          <a:noFill/>
        </p:spPr>
        <p:txBody>
          <a:bodyPr wrap="square" rtlCol="0">
            <a:spAutoFit/>
          </a:bodyPr>
          <a:lstStyle/>
          <a:p>
            <a:r>
              <a:rPr lang="en-US" sz="1800" b="1" dirty="0"/>
              <a:t>1. </a:t>
            </a:r>
            <a:r>
              <a:rPr lang="vi-VN" sz="1800" b="1" dirty="0"/>
              <a:t>Sự dịch chuyển của kim điện kế chứng tỏ trong mạch xuất hiện dòng điện.</a:t>
            </a:r>
            <a:endParaRPr lang="en-US" sz="1800" b="1" dirty="0"/>
          </a:p>
        </p:txBody>
      </p:sp>
      <p:sp>
        <p:nvSpPr>
          <p:cNvPr id="5" name="TextBox 4">
            <a:extLst>
              <a:ext uri="{FF2B5EF4-FFF2-40B4-BE49-F238E27FC236}">
                <a16:creationId xmlns:a16="http://schemas.microsoft.com/office/drawing/2014/main" id="{519269AF-B2BC-5EE2-3F52-30D34E38146A}"/>
              </a:ext>
            </a:extLst>
          </p:cNvPr>
          <p:cNvSpPr txBox="1"/>
          <p:nvPr/>
        </p:nvSpPr>
        <p:spPr>
          <a:xfrm>
            <a:off x="904415" y="2830559"/>
            <a:ext cx="7148914" cy="369332"/>
          </a:xfrm>
          <a:prstGeom prst="rect">
            <a:avLst/>
          </a:prstGeom>
          <a:noFill/>
        </p:spPr>
        <p:txBody>
          <a:bodyPr wrap="square" rtlCol="0">
            <a:spAutoFit/>
          </a:bodyPr>
          <a:lstStyle/>
          <a:p>
            <a:r>
              <a:rPr lang="en-US" sz="1800" b="1" dirty="0"/>
              <a:t>2. </a:t>
            </a:r>
            <a:r>
              <a:rPr lang="vi-VN" sz="1800" b="1" dirty="0"/>
              <a:t>Số lượng đường sức từ qua cuộn dây thay đổi.</a:t>
            </a:r>
            <a:endParaRPr lang="en-US" sz="1800" b="1" dirty="0"/>
          </a:p>
        </p:txBody>
      </p:sp>
    </p:spTree>
    <p:extLst>
      <p:ext uri="{BB962C8B-B14F-4D97-AF65-F5344CB8AC3E}">
        <p14:creationId xmlns:p14="http://schemas.microsoft.com/office/powerpoint/2010/main" val="216343892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 </a:t>
            </a:r>
            <a:r>
              <a:rPr lang="en-US" sz="2400" dirty="0" err="1">
                <a:solidFill>
                  <a:schemeClr val="tx1">
                    <a:lumMod val="75000"/>
                  </a:schemeClr>
                </a:solidFill>
                <a:latin typeface="Arial" panose="020B0604020202020204" pitchFamily="34" charset="0"/>
                <a:cs typeface="Arial" panose="020B0604020202020204" pitchFamily="34" charset="0"/>
              </a:rPr>
              <a:t>Dòng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cảm</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ứng</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C0B67BA-B1C8-2407-6DE1-1A359722242E}"/>
              </a:ext>
            </a:extLst>
          </p:cNvPr>
          <p:cNvSpPr txBox="1"/>
          <p:nvPr/>
        </p:nvSpPr>
        <p:spPr>
          <a:xfrm>
            <a:off x="966500" y="1597446"/>
            <a:ext cx="7086829" cy="400110"/>
          </a:xfrm>
          <a:prstGeom prst="rect">
            <a:avLst/>
          </a:prstGeom>
          <a:noFill/>
        </p:spPr>
        <p:txBody>
          <a:bodyPr wrap="square" rtlCol="0">
            <a:spAutoFit/>
          </a:bodyPr>
          <a:lstStyle/>
          <a:p>
            <a:r>
              <a:rPr lang="en-US" sz="2000" b="1" dirty="0"/>
              <a:t>- </a:t>
            </a:r>
            <a:r>
              <a:rPr lang="en-US" sz="2000" b="1" dirty="0" err="1"/>
              <a:t>Kết</a:t>
            </a:r>
            <a:r>
              <a:rPr lang="en-US" sz="2000" b="1" dirty="0"/>
              <a:t> </a:t>
            </a:r>
            <a:r>
              <a:rPr lang="en-US" sz="2000" b="1" dirty="0" err="1"/>
              <a:t>luận</a:t>
            </a:r>
            <a:r>
              <a:rPr lang="en-US" sz="2000" b="1" dirty="0"/>
              <a:t>:</a:t>
            </a:r>
          </a:p>
        </p:txBody>
      </p:sp>
      <p:sp>
        <p:nvSpPr>
          <p:cNvPr id="3" name="TextBox 2">
            <a:extLst>
              <a:ext uri="{FF2B5EF4-FFF2-40B4-BE49-F238E27FC236}">
                <a16:creationId xmlns:a16="http://schemas.microsoft.com/office/drawing/2014/main" id="{B159F8E2-C14D-A5DB-9113-3F6220AD7FBF}"/>
              </a:ext>
            </a:extLst>
          </p:cNvPr>
          <p:cNvSpPr txBox="1"/>
          <p:nvPr/>
        </p:nvSpPr>
        <p:spPr>
          <a:xfrm>
            <a:off x="1028585" y="2110085"/>
            <a:ext cx="7086829" cy="369332"/>
          </a:xfrm>
          <a:prstGeom prst="rect">
            <a:avLst/>
          </a:prstGeom>
          <a:noFill/>
        </p:spPr>
        <p:txBody>
          <a:bodyPr wrap="square" rtlCol="0">
            <a:spAutoFit/>
          </a:bodyPr>
          <a:lstStyle/>
          <a:p>
            <a:pPr lvl="0"/>
            <a:r>
              <a:rPr lang="vi-VN" sz="1800" b="1" dirty="0">
                <a:solidFill>
                  <a:srgbClr val="FF0000"/>
                </a:solidFill>
              </a:rPr>
              <a:t>Dòng điện cảm ứng </a:t>
            </a:r>
            <a:r>
              <a:rPr lang="en-US" sz="1800" b="1" dirty="0" err="1">
                <a:solidFill>
                  <a:srgbClr val="FF0000"/>
                </a:solidFill>
              </a:rPr>
              <a:t>là</a:t>
            </a:r>
            <a:r>
              <a:rPr lang="en-US" sz="1800" b="1" dirty="0">
                <a:solidFill>
                  <a:srgbClr val="FF0000"/>
                </a:solidFill>
              </a:rPr>
              <a:t> </a:t>
            </a:r>
            <a:r>
              <a:rPr lang="en-US" sz="1800" b="1" dirty="0" err="1">
                <a:solidFill>
                  <a:srgbClr val="FF0000"/>
                </a:solidFill>
              </a:rPr>
              <a:t>dòng</a:t>
            </a:r>
            <a:r>
              <a:rPr lang="en-US" sz="1800" b="1" dirty="0">
                <a:solidFill>
                  <a:srgbClr val="FF0000"/>
                </a:solidFill>
              </a:rPr>
              <a:t> </a:t>
            </a:r>
            <a:r>
              <a:rPr lang="en-US" sz="1800" b="1" dirty="0" err="1">
                <a:solidFill>
                  <a:srgbClr val="FF0000"/>
                </a:solidFill>
              </a:rPr>
              <a:t>điện</a:t>
            </a:r>
            <a:r>
              <a:rPr lang="en-US" sz="1800" b="1" dirty="0">
                <a:solidFill>
                  <a:srgbClr val="FF0000"/>
                </a:solidFill>
              </a:rPr>
              <a:t> </a:t>
            </a:r>
            <a:r>
              <a:rPr lang="en-US" sz="1800" b="1" dirty="0" err="1">
                <a:solidFill>
                  <a:srgbClr val="FF0000"/>
                </a:solidFill>
              </a:rPr>
              <a:t>sinh</a:t>
            </a:r>
            <a:r>
              <a:rPr lang="en-US" sz="1800" b="1" dirty="0">
                <a:solidFill>
                  <a:srgbClr val="FF0000"/>
                </a:solidFill>
              </a:rPr>
              <a:t> </a:t>
            </a:r>
            <a:r>
              <a:rPr lang="en-US" sz="1800" b="1" dirty="0" err="1">
                <a:solidFill>
                  <a:srgbClr val="FF0000"/>
                </a:solidFill>
              </a:rPr>
              <a:t>ra</a:t>
            </a:r>
            <a:r>
              <a:rPr lang="en-US" sz="1800" b="1" dirty="0">
                <a:solidFill>
                  <a:srgbClr val="FF0000"/>
                </a:solidFill>
              </a:rPr>
              <a:t> </a:t>
            </a:r>
            <a:r>
              <a:rPr lang="en-US" sz="1800" b="1" dirty="0" err="1">
                <a:solidFill>
                  <a:srgbClr val="FF0000"/>
                </a:solidFill>
              </a:rPr>
              <a:t>bởi</a:t>
            </a:r>
            <a:r>
              <a:rPr lang="en-US" sz="1800" b="1" dirty="0">
                <a:solidFill>
                  <a:srgbClr val="FF0000"/>
                </a:solidFill>
              </a:rPr>
              <a:t> </a:t>
            </a:r>
            <a:r>
              <a:rPr lang="en-US" sz="1800" b="1" dirty="0" err="1">
                <a:solidFill>
                  <a:srgbClr val="FF0000"/>
                </a:solidFill>
              </a:rPr>
              <a:t>từ</a:t>
            </a:r>
            <a:r>
              <a:rPr lang="en-US" sz="1800" b="1" dirty="0">
                <a:solidFill>
                  <a:srgbClr val="FF0000"/>
                </a:solidFill>
              </a:rPr>
              <a:t> </a:t>
            </a:r>
            <a:r>
              <a:rPr lang="en-US" sz="1800" b="1" dirty="0" err="1">
                <a:solidFill>
                  <a:srgbClr val="FF0000"/>
                </a:solidFill>
              </a:rPr>
              <a:t>trường</a:t>
            </a:r>
            <a:r>
              <a:rPr lang="en-US" sz="1800" b="1" dirty="0">
                <a:solidFill>
                  <a:srgbClr val="FF0000"/>
                </a:solidFill>
              </a:rPr>
              <a:t>.</a:t>
            </a:r>
          </a:p>
        </p:txBody>
      </p:sp>
    </p:spTree>
    <p:extLst>
      <p:ext uri="{BB962C8B-B14F-4D97-AF65-F5344CB8AC3E}">
        <p14:creationId xmlns:p14="http://schemas.microsoft.com/office/powerpoint/2010/main" val="294999138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II. </a:t>
            </a:r>
            <a:r>
              <a:rPr lang="en-US" sz="2400" dirty="0" err="1">
                <a:solidFill>
                  <a:schemeClr val="tx1">
                    <a:lumMod val="75000"/>
                  </a:schemeClr>
                </a:solidFill>
                <a:latin typeface="Arial" panose="020B0604020202020204" pitchFamily="34" charset="0"/>
                <a:cs typeface="Arial" panose="020B0604020202020204" pitchFamily="34" charset="0"/>
              </a:rPr>
              <a:t>Hiện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tượng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cảm</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ứng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từ</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BDC8EB6-664C-2E20-3367-DB1FE66EAE37}"/>
              </a:ext>
            </a:extLst>
          </p:cNvPr>
          <p:cNvSpPr txBox="1"/>
          <p:nvPr/>
        </p:nvSpPr>
        <p:spPr>
          <a:xfrm>
            <a:off x="1409002" y="1754372"/>
            <a:ext cx="5661649" cy="954107"/>
          </a:xfrm>
          <a:prstGeom prst="rect">
            <a:avLst/>
          </a:prstGeom>
          <a:noFill/>
        </p:spPr>
        <p:txBody>
          <a:bodyPr wrap="square" rtlCol="0">
            <a:spAutoFit/>
          </a:bodyPr>
          <a:lstStyle/>
          <a:p>
            <a:pPr algn="ctr"/>
            <a:r>
              <a:rPr lang="en-US" sz="2800" b="1" dirty="0"/>
              <a:t>Chia </a:t>
            </a:r>
            <a:r>
              <a:rPr lang="en-US" sz="2800" b="1" dirty="0" err="1"/>
              <a:t>lớp</a:t>
            </a:r>
            <a:r>
              <a:rPr lang="en-US" sz="2800" b="1" dirty="0"/>
              <a:t> </a:t>
            </a:r>
            <a:r>
              <a:rPr lang="en-US" sz="2800" b="1" dirty="0" err="1"/>
              <a:t>ra</a:t>
            </a:r>
            <a:r>
              <a:rPr lang="en-US" sz="2800" b="1" dirty="0"/>
              <a:t> </a:t>
            </a:r>
            <a:r>
              <a:rPr lang="en-US" sz="2800" b="1" dirty="0" err="1"/>
              <a:t>thành</a:t>
            </a:r>
            <a:r>
              <a:rPr lang="en-US" sz="2800" b="1" dirty="0"/>
              <a:t> 4 </a:t>
            </a:r>
            <a:r>
              <a:rPr lang="en-US" sz="2800" b="1" dirty="0" err="1"/>
              <a:t>nhóm</a:t>
            </a:r>
            <a:r>
              <a:rPr lang="en-US" sz="2800" b="1" dirty="0"/>
              <a:t> </a:t>
            </a:r>
            <a:r>
              <a:rPr lang="en-US" sz="2800" b="1" dirty="0" err="1"/>
              <a:t>hoàn</a:t>
            </a:r>
            <a:r>
              <a:rPr lang="en-US" sz="2800" b="1" dirty="0"/>
              <a:t> </a:t>
            </a:r>
            <a:r>
              <a:rPr lang="en-US" sz="2800" b="1" dirty="0" err="1"/>
              <a:t>thành</a:t>
            </a:r>
            <a:r>
              <a:rPr lang="en-US" sz="2800" b="1" dirty="0"/>
              <a:t> </a:t>
            </a:r>
            <a:r>
              <a:rPr lang="en-US" sz="2800" b="1" dirty="0" err="1"/>
              <a:t>phiếu</a:t>
            </a:r>
            <a:r>
              <a:rPr lang="en-US" sz="2800" b="1" dirty="0"/>
              <a:t> </a:t>
            </a:r>
            <a:r>
              <a:rPr lang="en-US" sz="2800" b="1" dirty="0" err="1"/>
              <a:t>học</a:t>
            </a:r>
            <a:r>
              <a:rPr lang="en-US" sz="2800" b="1" dirty="0"/>
              <a:t> </a:t>
            </a:r>
            <a:r>
              <a:rPr lang="en-US" sz="2800" b="1" dirty="0" err="1"/>
              <a:t>tập</a:t>
            </a:r>
            <a:r>
              <a:rPr lang="en-US" sz="2800" b="1" dirty="0"/>
              <a:t> </a:t>
            </a:r>
            <a:r>
              <a:rPr lang="en-US" sz="2800" b="1" dirty="0" err="1"/>
              <a:t>số</a:t>
            </a:r>
            <a:r>
              <a:rPr lang="en-US" sz="2800" b="1" dirty="0"/>
              <a:t> 2.</a:t>
            </a:r>
          </a:p>
        </p:txBody>
      </p:sp>
    </p:spTree>
    <p:extLst>
      <p:ext uri="{BB962C8B-B14F-4D97-AF65-F5344CB8AC3E}">
        <p14:creationId xmlns:p14="http://schemas.microsoft.com/office/powerpoint/2010/main" val="371235340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II. </a:t>
            </a:r>
            <a:r>
              <a:rPr lang="en-US" sz="2400" dirty="0" err="1">
                <a:solidFill>
                  <a:schemeClr val="tx1">
                    <a:lumMod val="75000"/>
                  </a:schemeClr>
                </a:solidFill>
                <a:latin typeface="Arial" panose="020B0604020202020204" pitchFamily="34" charset="0"/>
                <a:cs typeface="Arial" panose="020B0604020202020204" pitchFamily="34" charset="0"/>
              </a:rPr>
              <a:t>Hiện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tượng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cảm</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ứng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từ</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C25DF4A5-974A-72A7-7977-072CE1931567}"/>
              </a:ext>
            </a:extLst>
          </p:cNvPr>
          <p:cNvPicPr>
            <a:picLocks noChangeAspect="1"/>
          </p:cNvPicPr>
          <p:nvPr/>
        </p:nvPicPr>
        <p:blipFill>
          <a:blip r:embed="rId3"/>
          <a:stretch>
            <a:fillRect/>
          </a:stretch>
        </p:blipFill>
        <p:spPr>
          <a:xfrm>
            <a:off x="1421073" y="1073153"/>
            <a:ext cx="6596734" cy="3708168"/>
          </a:xfrm>
          <a:prstGeom prst="rect">
            <a:avLst/>
          </a:prstGeom>
        </p:spPr>
      </p:pic>
    </p:spTree>
    <p:extLst>
      <p:ext uri="{BB962C8B-B14F-4D97-AF65-F5344CB8AC3E}">
        <p14:creationId xmlns:p14="http://schemas.microsoft.com/office/powerpoint/2010/main" val="1161628561"/>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b="1" dirty="0"/>
              <a:t>1. </a:t>
            </a:r>
            <a:r>
              <a:rPr lang="en-US" sz="1800" b="1" dirty="0" err="1"/>
              <a:t>Thí</a:t>
            </a:r>
            <a:r>
              <a:rPr lang="en-US" sz="1800" b="1" dirty="0"/>
              <a:t> </a:t>
            </a:r>
            <a:r>
              <a:rPr lang="en-US" sz="1800" b="1" dirty="0" err="1"/>
              <a:t>nghiệm</a:t>
            </a:r>
            <a:r>
              <a:rPr lang="en-US" sz="1800" b="1" dirty="0"/>
              <a:t> 3: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dung </a:t>
            </a:r>
            <a:r>
              <a:rPr lang="en-US" sz="1800" b="1" dirty="0" err="1"/>
              <a:t>nam</a:t>
            </a:r>
            <a:r>
              <a:rPr lang="en-US" sz="1800" b="1" dirty="0"/>
              <a:t> </a:t>
            </a:r>
            <a:r>
              <a:rPr lang="en-US" sz="1800" b="1" dirty="0" err="1"/>
              <a:t>châm</a:t>
            </a:r>
            <a:r>
              <a:rPr lang="en-US" sz="1800" b="1" dirty="0"/>
              <a:t> quay. </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F79D614-EEC9-B509-C9CF-F6E2BE84D504}"/>
              </a:ext>
            </a:extLst>
          </p:cNvPr>
          <p:cNvSpPr txBox="1"/>
          <p:nvPr/>
        </p:nvSpPr>
        <p:spPr>
          <a:xfrm>
            <a:off x="966501" y="1240006"/>
            <a:ext cx="1479244" cy="400110"/>
          </a:xfrm>
          <a:prstGeom prst="rect">
            <a:avLst/>
          </a:prstGeom>
          <a:noFill/>
        </p:spPr>
        <p:txBody>
          <a:bodyPr wrap="square" rtlCol="0">
            <a:spAutoFit/>
          </a:bodyPr>
          <a:lstStyle/>
          <a:p>
            <a:r>
              <a:rPr lang="en-US" sz="2000" b="1" dirty="0"/>
              <a:t>- </a:t>
            </a:r>
            <a:r>
              <a:rPr lang="en-US" sz="2000" b="1" dirty="0" err="1"/>
              <a:t>Dụng</a:t>
            </a:r>
            <a:r>
              <a:rPr lang="en-US" sz="2000" b="1" dirty="0"/>
              <a:t> </a:t>
            </a:r>
            <a:r>
              <a:rPr lang="en-US" sz="2000" b="1" dirty="0" err="1"/>
              <a:t>cụ</a:t>
            </a:r>
            <a:r>
              <a:rPr lang="en-US" sz="2000" b="1" dirty="0"/>
              <a:t>: </a:t>
            </a:r>
          </a:p>
        </p:txBody>
      </p:sp>
      <p:sp>
        <p:nvSpPr>
          <p:cNvPr id="2" name="TextBox 1">
            <a:extLst>
              <a:ext uri="{FF2B5EF4-FFF2-40B4-BE49-F238E27FC236}">
                <a16:creationId xmlns:a16="http://schemas.microsoft.com/office/drawing/2014/main" id="{5C493B00-6654-94AA-1FB9-1161C50CDE59}"/>
              </a:ext>
            </a:extLst>
          </p:cNvPr>
          <p:cNvSpPr txBox="1"/>
          <p:nvPr/>
        </p:nvSpPr>
        <p:spPr>
          <a:xfrm>
            <a:off x="909952" y="1835583"/>
            <a:ext cx="7086829" cy="1200329"/>
          </a:xfrm>
          <a:prstGeom prst="rect">
            <a:avLst/>
          </a:prstGeom>
          <a:noFill/>
        </p:spPr>
        <p:txBody>
          <a:bodyPr wrap="square" rtlCol="0">
            <a:spAutoFit/>
          </a:bodyPr>
          <a:lstStyle/>
          <a:p>
            <a:r>
              <a:rPr lang="en-US" sz="1800" b="1" dirty="0"/>
              <a:t>+ </a:t>
            </a:r>
            <a:r>
              <a:rPr lang="vi-VN" sz="1800" b="1" dirty="0"/>
              <a:t>Cuộn dây dẫn kín có hai đèn LED đỏ và vàng mắc song song, ngược cực (1); thanh nam châm vĩnh cửu có trục quay ở giữa (2).</a:t>
            </a:r>
            <a:endParaRPr lang="en-US" sz="1800" b="1" dirty="0"/>
          </a:p>
          <a:p>
            <a:endParaRPr lang="en-US" sz="1800" b="1" dirty="0"/>
          </a:p>
        </p:txBody>
      </p:sp>
    </p:spTree>
    <p:extLst>
      <p:ext uri="{BB962C8B-B14F-4D97-AF65-F5344CB8AC3E}">
        <p14:creationId xmlns:p14="http://schemas.microsoft.com/office/powerpoint/2010/main" val="156836531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ctrTitle"/>
          </p:nvPr>
        </p:nvSpPr>
        <p:spPr>
          <a:xfrm>
            <a:off x="423820" y="1384413"/>
            <a:ext cx="8112842" cy="1817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dirty="0">
                <a:solidFill>
                  <a:schemeClr val="accent2">
                    <a:lumMod val="50000"/>
                  </a:schemeClr>
                </a:solidFill>
                <a:latin typeface="+mn-lt"/>
              </a:rPr>
              <a:t>KHỞI ĐỘNG</a:t>
            </a:r>
            <a:endParaRPr sz="4000" dirty="0">
              <a:solidFill>
                <a:schemeClr val="accent2">
                  <a:lumMod val="50000"/>
                </a:schemeClr>
              </a:solidFill>
              <a:latin typeface="+mn-lt"/>
            </a:endParaRPr>
          </a:p>
        </p:txBody>
      </p:sp>
      <p:sp>
        <p:nvSpPr>
          <p:cNvPr id="146" name="Google Shape;146;p28"/>
          <p:cNvSpPr txBox="1">
            <a:spLocks noGrp="1"/>
          </p:cNvSpPr>
          <p:nvPr>
            <p:ph type="title" idx="2"/>
          </p:nvPr>
        </p:nvSpPr>
        <p:spPr>
          <a:xfrm>
            <a:off x="6829600" y="175525"/>
            <a:ext cx="1995900" cy="6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latin typeface="+mn-lt"/>
              </a:rPr>
              <a:t>KHTN 9</a:t>
            </a:r>
            <a:endParaRPr sz="2000" dirty="0">
              <a:latin typeface="+mn-lt"/>
            </a:endParaRPr>
          </a:p>
        </p:txBody>
      </p:sp>
      <p:grpSp>
        <p:nvGrpSpPr>
          <p:cNvPr id="147" name="Google Shape;147;p28"/>
          <p:cNvGrpSpPr/>
          <p:nvPr/>
        </p:nvGrpSpPr>
        <p:grpSpPr>
          <a:xfrm rot="6299950">
            <a:off x="3674058" y="3992611"/>
            <a:ext cx="1701132" cy="1703888"/>
            <a:chOff x="582410" y="345094"/>
            <a:chExt cx="1998559" cy="2001797"/>
          </a:xfrm>
        </p:grpSpPr>
        <p:sp>
          <p:nvSpPr>
            <p:cNvPr id="148" name="Google Shape;148;p28"/>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8"/>
          <p:cNvGrpSpPr/>
          <p:nvPr/>
        </p:nvGrpSpPr>
        <p:grpSpPr>
          <a:xfrm rot="-481486">
            <a:off x="525186" y="3321636"/>
            <a:ext cx="1207077" cy="1541205"/>
            <a:chOff x="6662225" y="1139925"/>
            <a:chExt cx="1453177" cy="1855428"/>
          </a:xfrm>
        </p:grpSpPr>
        <p:sp>
          <p:nvSpPr>
            <p:cNvPr id="214" name="Google Shape;214;p28"/>
            <p:cNvSpPr/>
            <p:nvPr/>
          </p:nvSpPr>
          <p:spPr>
            <a:xfrm>
              <a:off x="6662225" y="1142527"/>
              <a:ext cx="1451177" cy="1852825"/>
            </a:xfrm>
            <a:custGeom>
              <a:avLst/>
              <a:gdLst/>
              <a:ahLst/>
              <a:cxnLst/>
              <a:rect l="l" t="t" r="r" b="b"/>
              <a:pathLst>
                <a:path w="43494" h="55532" extrusionOk="0">
                  <a:moveTo>
                    <a:pt x="38277" y="1"/>
                  </a:moveTo>
                  <a:cubicBezTo>
                    <a:pt x="38226" y="1"/>
                    <a:pt x="38175" y="2"/>
                    <a:pt x="38124" y="6"/>
                  </a:cubicBezTo>
                  <a:lnTo>
                    <a:pt x="21241" y="994"/>
                  </a:lnTo>
                  <a:lnTo>
                    <a:pt x="4358" y="1982"/>
                  </a:lnTo>
                  <a:lnTo>
                    <a:pt x="4310" y="1982"/>
                  </a:lnTo>
                  <a:cubicBezTo>
                    <a:pt x="1869" y="2137"/>
                    <a:pt x="0" y="3518"/>
                    <a:pt x="143" y="5792"/>
                  </a:cubicBezTo>
                  <a:lnTo>
                    <a:pt x="655" y="14519"/>
                  </a:lnTo>
                  <a:lnTo>
                    <a:pt x="1179" y="23258"/>
                  </a:lnTo>
                  <a:cubicBezTo>
                    <a:pt x="1179" y="23282"/>
                    <a:pt x="1191" y="23306"/>
                    <a:pt x="1191" y="23330"/>
                  </a:cubicBezTo>
                  <a:cubicBezTo>
                    <a:pt x="1203" y="23354"/>
                    <a:pt x="2084" y="37843"/>
                    <a:pt x="2084" y="37843"/>
                  </a:cubicBezTo>
                  <a:lnTo>
                    <a:pt x="2929" y="52286"/>
                  </a:lnTo>
                  <a:cubicBezTo>
                    <a:pt x="3032" y="54118"/>
                    <a:pt x="4544" y="55531"/>
                    <a:pt x="6354" y="55531"/>
                  </a:cubicBezTo>
                  <a:cubicBezTo>
                    <a:pt x="6426" y="55531"/>
                    <a:pt x="6499" y="55529"/>
                    <a:pt x="6572" y="55524"/>
                  </a:cubicBezTo>
                  <a:lnTo>
                    <a:pt x="22467" y="54607"/>
                  </a:lnTo>
                  <a:lnTo>
                    <a:pt x="38350" y="53667"/>
                  </a:lnTo>
                  <a:cubicBezTo>
                    <a:pt x="40660" y="53524"/>
                    <a:pt x="42101" y="51833"/>
                    <a:pt x="42565" y="51309"/>
                  </a:cubicBezTo>
                  <a:cubicBezTo>
                    <a:pt x="43184" y="50631"/>
                    <a:pt x="43494" y="49726"/>
                    <a:pt x="43434" y="48809"/>
                  </a:cubicBezTo>
                  <a:lnTo>
                    <a:pt x="42077" y="25568"/>
                  </a:lnTo>
                  <a:lnTo>
                    <a:pt x="40719" y="2315"/>
                  </a:lnTo>
                  <a:cubicBezTo>
                    <a:pt x="40639" y="1009"/>
                    <a:pt x="39567" y="1"/>
                    <a:pt x="38277" y="1"/>
                  </a:cubicBezTo>
                  <a:close/>
                </a:path>
              </a:pathLst>
            </a:custGeom>
            <a:solidFill>
              <a:schemeClr val="dk1"/>
            </a:solidFill>
            <a:ln w="53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6727752" y="1142527"/>
              <a:ext cx="1387650" cy="1813054"/>
            </a:xfrm>
            <a:custGeom>
              <a:avLst/>
              <a:gdLst/>
              <a:ahLst/>
              <a:cxnLst/>
              <a:rect l="l" t="t" r="r" b="b"/>
              <a:pathLst>
                <a:path w="41590" h="54340" extrusionOk="0">
                  <a:moveTo>
                    <a:pt x="36313" y="1"/>
                  </a:moveTo>
                  <a:cubicBezTo>
                    <a:pt x="36262" y="1"/>
                    <a:pt x="36211" y="2"/>
                    <a:pt x="36160" y="6"/>
                  </a:cubicBezTo>
                  <a:lnTo>
                    <a:pt x="2394" y="1982"/>
                  </a:lnTo>
                  <a:cubicBezTo>
                    <a:pt x="1036" y="2065"/>
                    <a:pt x="1" y="3220"/>
                    <a:pt x="72" y="4589"/>
                  </a:cubicBezTo>
                  <a:lnTo>
                    <a:pt x="2787" y="51083"/>
                  </a:lnTo>
                  <a:cubicBezTo>
                    <a:pt x="2890" y="52922"/>
                    <a:pt x="4424" y="54339"/>
                    <a:pt x="6244" y="54339"/>
                  </a:cubicBezTo>
                  <a:cubicBezTo>
                    <a:pt x="6310" y="54339"/>
                    <a:pt x="6376" y="54337"/>
                    <a:pt x="6442" y="54334"/>
                  </a:cubicBezTo>
                  <a:lnTo>
                    <a:pt x="38232" y="52464"/>
                  </a:lnTo>
                  <a:cubicBezTo>
                    <a:pt x="40137" y="52357"/>
                    <a:pt x="41589" y="50714"/>
                    <a:pt x="41470" y="48809"/>
                  </a:cubicBezTo>
                  <a:lnTo>
                    <a:pt x="38755" y="2315"/>
                  </a:lnTo>
                  <a:cubicBezTo>
                    <a:pt x="38675" y="1009"/>
                    <a:pt x="37603" y="1"/>
                    <a:pt x="36313" y="1"/>
                  </a:cubicBez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6725784" y="1139925"/>
              <a:ext cx="1332398" cy="826718"/>
            </a:xfrm>
            <a:custGeom>
              <a:avLst/>
              <a:gdLst/>
              <a:ahLst/>
              <a:cxnLst/>
              <a:rect l="l" t="t" r="r" b="b"/>
              <a:pathLst>
                <a:path w="39934" h="24778" fill="none" extrusionOk="0">
                  <a:moveTo>
                    <a:pt x="39791" y="19860"/>
                  </a:moveTo>
                  <a:cubicBezTo>
                    <a:pt x="39934" y="22515"/>
                    <a:pt x="1262" y="24777"/>
                    <a:pt x="1107" y="22122"/>
                  </a:cubicBezTo>
                  <a:lnTo>
                    <a:pt x="83" y="4667"/>
                  </a:lnTo>
                  <a:cubicBezTo>
                    <a:pt x="0" y="3310"/>
                    <a:pt x="1036" y="2143"/>
                    <a:pt x="2405" y="2060"/>
                  </a:cubicBezTo>
                  <a:lnTo>
                    <a:pt x="36171" y="84"/>
                  </a:lnTo>
                  <a:cubicBezTo>
                    <a:pt x="37517" y="0"/>
                    <a:pt x="38683" y="1036"/>
                    <a:pt x="38767" y="2393"/>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6778599" y="1189404"/>
              <a:ext cx="1218023" cy="606075"/>
            </a:xfrm>
            <a:custGeom>
              <a:avLst/>
              <a:gdLst/>
              <a:ahLst/>
              <a:cxnLst/>
              <a:rect l="l" t="t" r="r" b="b"/>
              <a:pathLst>
                <a:path w="36506" h="18165" extrusionOk="0">
                  <a:moveTo>
                    <a:pt x="33478" y="0"/>
                  </a:moveTo>
                  <a:cubicBezTo>
                    <a:pt x="33428" y="0"/>
                    <a:pt x="33377" y="2"/>
                    <a:pt x="33326" y="5"/>
                  </a:cubicBezTo>
                  <a:lnTo>
                    <a:pt x="2203" y="1827"/>
                  </a:lnTo>
                  <a:cubicBezTo>
                    <a:pt x="953" y="1899"/>
                    <a:pt x="1" y="2970"/>
                    <a:pt x="72" y="4220"/>
                  </a:cubicBezTo>
                  <a:lnTo>
                    <a:pt x="822" y="16972"/>
                  </a:lnTo>
                  <a:cubicBezTo>
                    <a:pt x="857" y="17641"/>
                    <a:pt x="1416" y="18164"/>
                    <a:pt x="2089" y="18164"/>
                  </a:cubicBezTo>
                  <a:cubicBezTo>
                    <a:pt x="2111" y="18164"/>
                    <a:pt x="2133" y="18164"/>
                    <a:pt x="2156" y="18162"/>
                  </a:cubicBezTo>
                  <a:lnTo>
                    <a:pt x="35279" y="16210"/>
                  </a:lnTo>
                  <a:cubicBezTo>
                    <a:pt x="35981" y="16174"/>
                    <a:pt x="36505" y="15567"/>
                    <a:pt x="36469" y="14876"/>
                  </a:cubicBezTo>
                  <a:lnTo>
                    <a:pt x="35731" y="2137"/>
                  </a:lnTo>
                  <a:cubicBezTo>
                    <a:pt x="35663" y="926"/>
                    <a:pt x="34663" y="0"/>
                    <a:pt x="334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6895373" y="2043991"/>
              <a:ext cx="174833" cy="173698"/>
            </a:xfrm>
            <a:custGeom>
              <a:avLst/>
              <a:gdLst/>
              <a:ahLst/>
              <a:cxnLst/>
              <a:rect l="l" t="t" r="r" b="b"/>
              <a:pathLst>
                <a:path w="5240" h="5206" extrusionOk="0">
                  <a:moveTo>
                    <a:pt x="4435" y="0"/>
                  </a:moveTo>
                  <a:cubicBezTo>
                    <a:pt x="4422" y="0"/>
                    <a:pt x="4408" y="1"/>
                    <a:pt x="4394" y="2"/>
                  </a:cubicBezTo>
                  <a:lnTo>
                    <a:pt x="537" y="240"/>
                  </a:lnTo>
                  <a:cubicBezTo>
                    <a:pt x="227" y="264"/>
                    <a:pt x="1" y="526"/>
                    <a:pt x="25" y="823"/>
                  </a:cubicBezTo>
                  <a:lnTo>
                    <a:pt x="263" y="4681"/>
                  </a:lnTo>
                  <a:cubicBezTo>
                    <a:pt x="275" y="4983"/>
                    <a:pt x="524" y="5205"/>
                    <a:pt x="823" y="5205"/>
                  </a:cubicBezTo>
                  <a:cubicBezTo>
                    <a:pt x="831" y="5205"/>
                    <a:pt x="839" y="5205"/>
                    <a:pt x="846" y="5205"/>
                  </a:cubicBezTo>
                  <a:lnTo>
                    <a:pt x="4704" y="4967"/>
                  </a:lnTo>
                  <a:cubicBezTo>
                    <a:pt x="5002" y="4943"/>
                    <a:pt x="5240" y="4681"/>
                    <a:pt x="5216" y="4371"/>
                  </a:cubicBezTo>
                  <a:lnTo>
                    <a:pt x="4978" y="526"/>
                  </a:lnTo>
                  <a:cubicBezTo>
                    <a:pt x="4955" y="230"/>
                    <a:pt x="4716" y="0"/>
                    <a:pt x="443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6909286" y="2265295"/>
              <a:ext cx="174432" cy="173631"/>
            </a:xfrm>
            <a:custGeom>
              <a:avLst/>
              <a:gdLst/>
              <a:ahLst/>
              <a:cxnLst/>
              <a:rect l="l" t="t" r="r" b="b"/>
              <a:pathLst>
                <a:path w="5228" h="5204" extrusionOk="0">
                  <a:moveTo>
                    <a:pt x="4406" y="0"/>
                  </a:moveTo>
                  <a:cubicBezTo>
                    <a:pt x="4398" y="0"/>
                    <a:pt x="4390" y="0"/>
                    <a:pt x="4382" y="1"/>
                  </a:cubicBezTo>
                  <a:lnTo>
                    <a:pt x="536" y="239"/>
                  </a:lnTo>
                  <a:cubicBezTo>
                    <a:pt x="227" y="262"/>
                    <a:pt x="1" y="524"/>
                    <a:pt x="13" y="834"/>
                  </a:cubicBezTo>
                  <a:lnTo>
                    <a:pt x="251" y="4680"/>
                  </a:lnTo>
                  <a:cubicBezTo>
                    <a:pt x="274" y="4981"/>
                    <a:pt x="523" y="5204"/>
                    <a:pt x="812" y="5204"/>
                  </a:cubicBezTo>
                  <a:cubicBezTo>
                    <a:pt x="819" y="5204"/>
                    <a:pt x="827" y="5204"/>
                    <a:pt x="834" y="5204"/>
                  </a:cubicBezTo>
                  <a:lnTo>
                    <a:pt x="4692" y="4965"/>
                  </a:lnTo>
                  <a:cubicBezTo>
                    <a:pt x="5001" y="4942"/>
                    <a:pt x="5228" y="4680"/>
                    <a:pt x="5216" y="4370"/>
                  </a:cubicBezTo>
                  <a:lnTo>
                    <a:pt x="4978" y="524"/>
                  </a:lnTo>
                  <a:cubicBezTo>
                    <a:pt x="4954" y="223"/>
                    <a:pt x="4705" y="0"/>
                    <a:pt x="4406"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6922798" y="2486899"/>
              <a:ext cx="174833" cy="173331"/>
            </a:xfrm>
            <a:custGeom>
              <a:avLst/>
              <a:gdLst/>
              <a:ahLst/>
              <a:cxnLst/>
              <a:rect l="l" t="t" r="r" b="b"/>
              <a:pathLst>
                <a:path w="5240" h="5195" extrusionOk="0">
                  <a:moveTo>
                    <a:pt x="4439" y="0"/>
                  </a:moveTo>
                  <a:cubicBezTo>
                    <a:pt x="4424" y="0"/>
                    <a:pt x="4409" y="1"/>
                    <a:pt x="4394" y="2"/>
                  </a:cubicBezTo>
                  <a:lnTo>
                    <a:pt x="536" y="240"/>
                  </a:lnTo>
                  <a:cubicBezTo>
                    <a:pt x="239" y="252"/>
                    <a:pt x="1" y="514"/>
                    <a:pt x="24" y="824"/>
                  </a:cubicBezTo>
                  <a:lnTo>
                    <a:pt x="262" y="4681"/>
                  </a:lnTo>
                  <a:cubicBezTo>
                    <a:pt x="274" y="4965"/>
                    <a:pt x="513" y="5195"/>
                    <a:pt x="803" y="5195"/>
                  </a:cubicBezTo>
                  <a:cubicBezTo>
                    <a:pt x="817" y="5195"/>
                    <a:pt x="832" y="5194"/>
                    <a:pt x="846" y="5193"/>
                  </a:cubicBezTo>
                  <a:lnTo>
                    <a:pt x="4703" y="4955"/>
                  </a:lnTo>
                  <a:cubicBezTo>
                    <a:pt x="5001" y="4931"/>
                    <a:pt x="5239" y="4669"/>
                    <a:pt x="5215" y="4372"/>
                  </a:cubicBezTo>
                  <a:lnTo>
                    <a:pt x="4977" y="514"/>
                  </a:lnTo>
                  <a:cubicBezTo>
                    <a:pt x="4966" y="220"/>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7116643" y="2030478"/>
              <a:ext cx="174833" cy="173331"/>
            </a:xfrm>
            <a:custGeom>
              <a:avLst/>
              <a:gdLst/>
              <a:ahLst/>
              <a:cxnLst/>
              <a:rect l="l" t="t" r="r" b="b"/>
              <a:pathLst>
                <a:path w="5240" h="5195" extrusionOk="0">
                  <a:moveTo>
                    <a:pt x="4439" y="0"/>
                  </a:moveTo>
                  <a:cubicBezTo>
                    <a:pt x="4424" y="0"/>
                    <a:pt x="4409" y="1"/>
                    <a:pt x="4394" y="2"/>
                  </a:cubicBezTo>
                  <a:lnTo>
                    <a:pt x="537" y="240"/>
                  </a:lnTo>
                  <a:cubicBezTo>
                    <a:pt x="239" y="252"/>
                    <a:pt x="1" y="514"/>
                    <a:pt x="25" y="823"/>
                  </a:cubicBezTo>
                  <a:lnTo>
                    <a:pt x="263" y="4681"/>
                  </a:lnTo>
                  <a:cubicBezTo>
                    <a:pt x="274" y="4965"/>
                    <a:pt x="513" y="5195"/>
                    <a:pt x="803" y="5195"/>
                  </a:cubicBezTo>
                  <a:cubicBezTo>
                    <a:pt x="818" y="5195"/>
                    <a:pt x="832" y="5194"/>
                    <a:pt x="846" y="5193"/>
                  </a:cubicBezTo>
                  <a:lnTo>
                    <a:pt x="4704" y="4955"/>
                  </a:lnTo>
                  <a:cubicBezTo>
                    <a:pt x="5001" y="4931"/>
                    <a:pt x="5240" y="4669"/>
                    <a:pt x="5216" y="4372"/>
                  </a:cubicBezTo>
                  <a:lnTo>
                    <a:pt x="4978" y="514"/>
                  </a:lnTo>
                  <a:cubicBezTo>
                    <a:pt x="4966" y="219"/>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7130556" y="2251749"/>
              <a:ext cx="174432" cy="173331"/>
            </a:xfrm>
            <a:custGeom>
              <a:avLst/>
              <a:gdLst/>
              <a:ahLst/>
              <a:cxnLst/>
              <a:rect l="l" t="t" r="r" b="b"/>
              <a:pathLst>
                <a:path w="5228" h="5195" extrusionOk="0">
                  <a:moveTo>
                    <a:pt x="4425" y="0"/>
                  </a:moveTo>
                  <a:cubicBezTo>
                    <a:pt x="4411" y="0"/>
                    <a:pt x="4396" y="1"/>
                    <a:pt x="4382" y="2"/>
                  </a:cubicBezTo>
                  <a:lnTo>
                    <a:pt x="536" y="240"/>
                  </a:lnTo>
                  <a:cubicBezTo>
                    <a:pt x="227" y="252"/>
                    <a:pt x="0" y="514"/>
                    <a:pt x="12" y="823"/>
                  </a:cubicBezTo>
                  <a:lnTo>
                    <a:pt x="251" y="4681"/>
                  </a:lnTo>
                  <a:cubicBezTo>
                    <a:pt x="273" y="4975"/>
                    <a:pt x="511" y="5195"/>
                    <a:pt x="801" y="5195"/>
                  </a:cubicBezTo>
                  <a:cubicBezTo>
                    <a:pt x="816" y="5195"/>
                    <a:pt x="831" y="5194"/>
                    <a:pt x="846" y="5193"/>
                  </a:cubicBezTo>
                  <a:lnTo>
                    <a:pt x="4692" y="4955"/>
                  </a:lnTo>
                  <a:cubicBezTo>
                    <a:pt x="5001" y="4943"/>
                    <a:pt x="5227" y="4681"/>
                    <a:pt x="5215" y="4371"/>
                  </a:cubicBezTo>
                  <a:lnTo>
                    <a:pt x="4977" y="514"/>
                  </a:lnTo>
                  <a:cubicBezTo>
                    <a:pt x="4955" y="230"/>
                    <a:pt x="4715" y="0"/>
                    <a:pt x="442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7144069" y="2472986"/>
              <a:ext cx="174833" cy="173698"/>
            </a:xfrm>
            <a:custGeom>
              <a:avLst/>
              <a:gdLst/>
              <a:ahLst/>
              <a:cxnLst/>
              <a:rect l="l" t="t" r="r" b="b"/>
              <a:pathLst>
                <a:path w="5240" h="5206" extrusionOk="0">
                  <a:moveTo>
                    <a:pt x="4436" y="1"/>
                  </a:moveTo>
                  <a:cubicBezTo>
                    <a:pt x="4422" y="1"/>
                    <a:pt x="4408" y="1"/>
                    <a:pt x="4394" y="2"/>
                  </a:cubicBezTo>
                  <a:lnTo>
                    <a:pt x="536" y="241"/>
                  </a:lnTo>
                  <a:cubicBezTo>
                    <a:pt x="238" y="264"/>
                    <a:pt x="0" y="526"/>
                    <a:pt x="24" y="824"/>
                  </a:cubicBezTo>
                  <a:lnTo>
                    <a:pt x="262" y="4682"/>
                  </a:lnTo>
                  <a:cubicBezTo>
                    <a:pt x="285" y="4983"/>
                    <a:pt x="535" y="5206"/>
                    <a:pt x="823" y="5206"/>
                  </a:cubicBezTo>
                  <a:cubicBezTo>
                    <a:pt x="831" y="5206"/>
                    <a:pt x="838" y="5206"/>
                    <a:pt x="846" y="5205"/>
                  </a:cubicBezTo>
                  <a:lnTo>
                    <a:pt x="4703" y="4955"/>
                  </a:lnTo>
                  <a:cubicBezTo>
                    <a:pt x="5013" y="4944"/>
                    <a:pt x="5239" y="4682"/>
                    <a:pt x="5215" y="4372"/>
                  </a:cubicBezTo>
                  <a:lnTo>
                    <a:pt x="4977" y="526"/>
                  </a:lnTo>
                  <a:cubicBezTo>
                    <a:pt x="4966" y="231"/>
                    <a:pt x="4727" y="1"/>
                    <a:pt x="443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7337914" y="2016565"/>
              <a:ext cx="174833" cy="173365"/>
            </a:xfrm>
            <a:custGeom>
              <a:avLst/>
              <a:gdLst/>
              <a:ahLst/>
              <a:cxnLst/>
              <a:rect l="l" t="t" r="r" b="b"/>
              <a:pathLst>
                <a:path w="5240" h="5196" extrusionOk="0">
                  <a:moveTo>
                    <a:pt x="4437" y="1"/>
                  </a:moveTo>
                  <a:cubicBezTo>
                    <a:pt x="4422" y="1"/>
                    <a:pt x="4408" y="1"/>
                    <a:pt x="4394" y="2"/>
                  </a:cubicBezTo>
                  <a:lnTo>
                    <a:pt x="548" y="240"/>
                  </a:lnTo>
                  <a:cubicBezTo>
                    <a:pt x="239" y="264"/>
                    <a:pt x="1" y="526"/>
                    <a:pt x="24" y="824"/>
                  </a:cubicBezTo>
                  <a:lnTo>
                    <a:pt x="262" y="4681"/>
                  </a:lnTo>
                  <a:cubicBezTo>
                    <a:pt x="285" y="4976"/>
                    <a:pt x="523" y="5195"/>
                    <a:pt x="803" y="5195"/>
                  </a:cubicBezTo>
                  <a:cubicBezTo>
                    <a:pt x="817" y="5195"/>
                    <a:pt x="831" y="5194"/>
                    <a:pt x="846" y="5193"/>
                  </a:cubicBezTo>
                  <a:lnTo>
                    <a:pt x="4704" y="4955"/>
                  </a:lnTo>
                  <a:cubicBezTo>
                    <a:pt x="5013" y="4943"/>
                    <a:pt x="5239" y="4681"/>
                    <a:pt x="5227" y="4372"/>
                  </a:cubicBezTo>
                  <a:lnTo>
                    <a:pt x="4977" y="514"/>
                  </a:lnTo>
                  <a:cubicBezTo>
                    <a:pt x="4966" y="230"/>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7351827" y="2237869"/>
              <a:ext cx="174799" cy="173665"/>
            </a:xfrm>
            <a:custGeom>
              <a:avLst/>
              <a:gdLst/>
              <a:ahLst/>
              <a:cxnLst/>
              <a:rect l="l" t="t" r="r" b="b"/>
              <a:pathLst>
                <a:path w="5239" h="5205" extrusionOk="0">
                  <a:moveTo>
                    <a:pt x="4416" y="1"/>
                  </a:moveTo>
                  <a:cubicBezTo>
                    <a:pt x="4409" y="1"/>
                    <a:pt x="4401" y="1"/>
                    <a:pt x="4394" y="1"/>
                  </a:cubicBezTo>
                  <a:lnTo>
                    <a:pt x="536" y="239"/>
                  </a:lnTo>
                  <a:cubicBezTo>
                    <a:pt x="226" y="263"/>
                    <a:pt x="0" y="525"/>
                    <a:pt x="24" y="834"/>
                  </a:cubicBezTo>
                  <a:lnTo>
                    <a:pt x="262" y="4680"/>
                  </a:lnTo>
                  <a:cubicBezTo>
                    <a:pt x="274" y="4982"/>
                    <a:pt x="523" y="5204"/>
                    <a:pt x="822" y="5204"/>
                  </a:cubicBezTo>
                  <a:cubicBezTo>
                    <a:pt x="830" y="5204"/>
                    <a:pt x="838" y="5204"/>
                    <a:pt x="846" y="5204"/>
                  </a:cubicBezTo>
                  <a:lnTo>
                    <a:pt x="4703" y="4966"/>
                  </a:lnTo>
                  <a:cubicBezTo>
                    <a:pt x="5001" y="4942"/>
                    <a:pt x="5239" y="4680"/>
                    <a:pt x="5215" y="4371"/>
                  </a:cubicBezTo>
                  <a:lnTo>
                    <a:pt x="4977" y="525"/>
                  </a:lnTo>
                  <a:cubicBezTo>
                    <a:pt x="4954" y="223"/>
                    <a:pt x="4704"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7365339" y="2459140"/>
              <a:ext cx="174799" cy="173698"/>
            </a:xfrm>
            <a:custGeom>
              <a:avLst/>
              <a:gdLst/>
              <a:ahLst/>
              <a:cxnLst/>
              <a:rect l="l" t="t" r="r" b="b"/>
              <a:pathLst>
                <a:path w="5239" h="5206" extrusionOk="0">
                  <a:moveTo>
                    <a:pt x="4417" y="0"/>
                  </a:moveTo>
                  <a:cubicBezTo>
                    <a:pt x="4409" y="0"/>
                    <a:pt x="4401" y="0"/>
                    <a:pt x="4393" y="1"/>
                  </a:cubicBezTo>
                  <a:lnTo>
                    <a:pt x="548" y="239"/>
                  </a:lnTo>
                  <a:cubicBezTo>
                    <a:pt x="238" y="263"/>
                    <a:pt x="0" y="525"/>
                    <a:pt x="24" y="834"/>
                  </a:cubicBezTo>
                  <a:lnTo>
                    <a:pt x="262" y="4680"/>
                  </a:lnTo>
                  <a:cubicBezTo>
                    <a:pt x="285" y="4975"/>
                    <a:pt x="524" y="5205"/>
                    <a:pt x="804" y="5205"/>
                  </a:cubicBezTo>
                  <a:cubicBezTo>
                    <a:pt x="818" y="5205"/>
                    <a:pt x="832" y="5205"/>
                    <a:pt x="845" y="5204"/>
                  </a:cubicBezTo>
                  <a:lnTo>
                    <a:pt x="4703" y="4966"/>
                  </a:lnTo>
                  <a:cubicBezTo>
                    <a:pt x="5013" y="4942"/>
                    <a:pt x="5239" y="4680"/>
                    <a:pt x="5227" y="4382"/>
                  </a:cubicBezTo>
                  <a:lnTo>
                    <a:pt x="4977" y="525"/>
                  </a:lnTo>
                  <a:cubicBezTo>
                    <a:pt x="4965"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7559184" y="2002719"/>
              <a:ext cx="174833" cy="173698"/>
            </a:xfrm>
            <a:custGeom>
              <a:avLst/>
              <a:gdLst/>
              <a:ahLst/>
              <a:cxnLst/>
              <a:rect l="l" t="t" r="r" b="b"/>
              <a:pathLst>
                <a:path w="5240" h="5206" extrusionOk="0">
                  <a:moveTo>
                    <a:pt x="4417" y="0"/>
                  </a:moveTo>
                  <a:cubicBezTo>
                    <a:pt x="4409" y="0"/>
                    <a:pt x="4402" y="0"/>
                    <a:pt x="4394" y="0"/>
                  </a:cubicBezTo>
                  <a:lnTo>
                    <a:pt x="548" y="251"/>
                  </a:lnTo>
                  <a:cubicBezTo>
                    <a:pt x="238" y="262"/>
                    <a:pt x="0" y="524"/>
                    <a:pt x="24" y="834"/>
                  </a:cubicBezTo>
                  <a:lnTo>
                    <a:pt x="262" y="4680"/>
                  </a:lnTo>
                  <a:cubicBezTo>
                    <a:pt x="285" y="4975"/>
                    <a:pt x="524" y="5205"/>
                    <a:pt x="805" y="5205"/>
                  </a:cubicBezTo>
                  <a:cubicBezTo>
                    <a:pt x="818" y="5205"/>
                    <a:pt x="832" y="5205"/>
                    <a:pt x="846" y="5204"/>
                  </a:cubicBezTo>
                  <a:lnTo>
                    <a:pt x="4703" y="4965"/>
                  </a:lnTo>
                  <a:cubicBezTo>
                    <a:pt x="5013" y="4942"/>
                    <a:pt x="5239" y="4680"/>
                    <a:pt x="5227" y="4382"/>
                  </a:cubicBezTo>
                  <a:lnTo>
                    <a:pt x="4989" y="524"/>
                  </a:lnTo>
                  <a:cubicBezTo>
                    <a:pt x="4966"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7573464" y="2225091"/>
              <a:ext cx="187545" cy="392673"/>
            </a:xfrm>
            <a:custGeom>
              <a:avLst/>
              <a:gdLst/>
              <a:ahLst/>
              <a:cxnLst/>
              <a:rect l="l" t="t" r="r" b="b"/>
              <a:pathLst>
                <a:path w="5621" h="11769" extrusionOk="0">
                  <a:moveTo>
                    <a:pt x="3961" y="1"/>
                  </a:moveTo>
                  <a:cubicBezTo>
                    <a:pt x="3939" y="1"/>
                    <a:pt x="3917" y="2"/>
                    <a:pt x="3894" y="3"/>
                  </a:cubicBezTo>
                  <a:lnTo>
                    <a:pt x="1001" y="182"/>
                  </a:lnTo>
                  <a:cubicBezTo>
                    <a:pt x="430" y="217"/>
                    <a:pt x="1" y="705"/>
                    <a:pt x="37" y="1277"/>
                  </a:cubicBezTo>
                  <a:lnTo>
                    <a:pt x="620" y="10802"/>
                  </a:lnTo>
                  <a:cubicBezTo>
                    <a:pt x="654" y="11351"/>
                    <a:pt x="1118" y="11768"/>
                    <a:pt x="1661" y="11768"/>
                  </a:cubicBezTo>
                  <a:cubicBezTo>
                    <a:pt x="1683" y="11768"/>
                    <a:pt x="1705" y="11768"/>
                    <a:pt x="1727" y="11766"/>
                  </a:cubicBezTo>
                  <a:lnTo>
                    <a:pt x="4609" y="11588"/>
                  </a:lnTo>
                  <a:cubicBezTo>
                    <a:pt x="5180" y="11552"/>
                    <a:pt x="5621" y="11064"/>
                    <a:pt x="5585" y="10492"/>
                  </a:cubicBezTo>
                  <a:lnTo>
                    <a:pt x="4990" y="967"/>
                  </a:lnTo>
                  <a:cubicBezTo>
                    <a:pt x="4955" y="418"/>
                    <a:pt x="4503" y="1"/>
                    <a:pt x="3961"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7780855" y="1989174"/>
              <a:ext cx="174399" cy="173331"/>
            </a:xfrm>
            <a:custGeom>
              <a:avLst/>
              <a:gdLst/>
              <a:ahLst/>
              <a:cxnLst/>
              <a:rect l="l" t="t" r="r" b="b"/>
              <a:pathLst>
                <a:path w="5227" h="5195" extrusionOk="0">
                  <a:moveTo>
                    <a:pt x="4424" y="0"/>
                  </a:moveTo>
                  <a:cubicBezTo>
                    <a:pt x="4410" y="0"/>
                    <a:pt x="4396" y="1"/>
                    <a:pt x="4382" y="2"/>
                  </a:cubicBezTo>
                  <a:lnTo>
                    <a:pt x="536" y="240"/>
                  </a:lnTo>
                  <a:cubicBezTo>
                    <a:pt x="226" y="264"/>
                    <a:pt x="0" y="526"/>
                    <a:pt x="12" y="823"/>
                  </a:cubicBezTo>
                  <a:lnTo>
                    <a:pt x="250" y="4681"/>
                  </a:lnTo>
                  <a:cubicBezTo>
                    <a:pt x="273" y="4975"/>
                    <a:pt x="511" y="5195"/>
                    <a:pt x="801" y="5195"/>
                  </a:cubicBezTo>
                  <a:cubicBezTo>
                    <a:pt x="815" y="5195"/>
                    <a:pt x="830" y="5194"/>
                    <a:pt x="845" y="5193"/>
                  </a:cubicBezTo>
                  <a:lnTo>
                    <a:pt x="4691" y="4955"/>
                  </a:lnTo>
                  <a:cubicBezTo>
                    <a:pt x="5001" y="4943"/>
                    <a:pt x="5227" y="4681"/>
                    <a:pt x="5215" y="4371"/>
                  </a:cubicBezTo>
                  <a:lnTo>
                    <a:pt x="4977" y="514"/>
                  </a:lnTo>
                  <a:cubicBezTo>
                    <a:pt x="4954" y="230"/>
                    <a:pt x="4715" y="0"/>
                    <a:pt x="4424"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7794334" y="2210411"/>
              <a:ext cx="174833" cy="173698"/>
            </a:xfrm>
            <a:custGeom>
              <a:avLst/>
              <a:gdLst/>
              <a:ahLst/>
              <a:cxnLst/>
              <a:rect l="l" t="t" r="r" b="b"/>
              <a:pathLst>
                <a:path w="5240" h="5206" extrusionOk="0">
                  <a:moveTo>
                    <a:pt x="4437" y="1"/>
                  </a:moveTo>
                  <a:cubicBezTo>
                    <a:pt x="4423" y="1"/>
                    <a:pt x="4409" y="1"/>
                    <a:pt x="4394" y="2"/>
                  </a:cubicBezTo>
                  <a:lnTo>
                    <a:pt x="537" y="241"/>
                  </a:lnTo>
                  <a:cubicBezTo>
                    <a:pt x="239" y="264"/>
                    <a:pt x="1" y="526"/>
                    <a:pt x="25" y="824"/>
                  </a:cubicBezTo>
                  <a:lnTo>
                    <a:pt x="263" y="4682"/>
                  </a:lnTo>
                  <a:cubicBezTo>
                    <a:pt x="286" y="4983"/>
                    <a:pt x="524" y="5206"/>
                    <a:pt x="823" y="5206"/>
                  </a:cubicBezTo>
                  <a:cubicBezTo>
                    <a:pt x="831" y="5206"/>
                    <a:pt x="838" y="5206"/>
                    <a:pt x="846" y="5205"/>
                  </a:cubicBezTo>
                  <a:lnTo>
                    <a:pt x="4704" y="4967"/>
                  </a:lnTo>
                  <a:cubicBezTo>
                    <a:pt x="5013" y="4944"/>
                    <a:pt x="5240" y="4682"/>
                    <a:pt x="5216" y="4372"/>
                  </a:cubicBezTo>
                  <a:lnTo>
                    <a:pt x="4978" y="526"/>
                  </a:lnTo>
                  <a:cubicBezTo>
                    <a:pt x="4966" y="231"/>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7808247" y="2431714"/>
              <a:ext cx="174833" cy="173665"/>
            </a:xfrm>
            <a:custGeom>
              <a:avLst/>
              <a:gdLst/>
              <a:ahLst/>
              <a:cxnLst/>
              <a:rect l="l" t="t" r="r" b="b"/>
              <a:pathLst>
                <a:path w="5240" h="5205" extrusionOk="0">
                  <a:moveTo>
                    <a:pt x="4416" y="1"/>
                  </a:moveTo>
                  <a:cubicBezTo>
                    <a:pt x="4409" y="1"/>
                    <a:pt x="4401" y="1"/>
                    <a:pt x="4394" y="1"/>
                  </a:cubicBezTo>
                  <a:lnTo>
                    <a:pt x="536" y="239"/>
                  </a:lnTo>
                  <a:cubicBezTo>
                    <a:pt x="227" y="263"/>
                    <a:pt x="1" y="525"/>
                    <a:pt x="12" y="835"/>
                  </a:cubicBezTo>
                  <a:lnTo>
                    <a:pt x="251" y="4680"/>
                  </a:lnTo>
                  <a:cubicBezTo>
                    <a:pt x="274" y="4982"/>
                    <a:pt x="523" y="5205"/>
                    <a:pt x="823" y="5205"/>
                  </a:cubicBezTo>
                  <a:cubicBezTo>
                    <a:pt x="830" y="5205"/>
                    <a:pt x="838" y="5205"/>
                    <a:pt x="846" y="5204"/>
                  </a:cubicBezTo>
                  <a:lnTo>
                    <a:pt x="4692" y="4966"/>
                  </a:lnTo>
                  <a:cubicBezTo>
                    <a:pt x="5001" y="4942"/>
                    <a:pt x="5239" y="4680"/>
                    <a:pt x="5215" y="4383"/>
                  </a:cubicBezTo>
                  <a:lnTo>
                    <a:pt x="4977" y="525"/>
                  </a:lnTo>
                  <a:cubicBezTo>
                    <a:pt x="4954" y="223"/>
                    <a:pt x="4705"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6800052" y="1292065"/>
              <a:ext cx="1175883" cy="415961"/>
            </a:xfrm>
            <a:custGeom>
              <a:avLst/>
              <a:gdLst/>
              <a:ahLst/>
              <a:cxnLst/>
              <a:rect l="l" t="t" r="r" b="b"/>
              <a:pathLst>
                <a:path w="35243" h="12467" extrusionOk="0">
                  <a:moveTo>
                    <a:pt x="34624" y="0"/>
                  </a:moveTo>
                  <a:lnTo>
                    <a:pt x="0" y="2048"/>
                  </a:lnTo>
                  <a:lnTo>
                    <a:pt x="608" y="12466"/>
                  </a:lnTo>
                  <a:lnTo>
                    <a:pt x="35243" y="10418"/>
                  </a:lnTo>
                  <a:lnTo>
                    <a:pt x="34624" y="0"/>
                  </a:lnTo>
                  <a:close/>
                </a:path>
              </a:pathLst>
            </a:custGeom>
            <a:solidFill>
              <a:schemeClr val="accen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6782569" y="1262204"/>
              <a:ext cx="1210449" cy="476052"/>
            </a:xfrm>
            <a:custGeom>
              <a:avLst/>
              <a:gdLst/>
              <a:ahLst/>
              <a:cxnLst/>
              <a:rect l="l" t="t" r="r" b="b"/>
              <a:pathLst>
                <a:path w="36279" h="14268" extrusionOk="0">
                  <a:moveTo>
                    <a:pt x="33225" y="1524"/>
                  </a:moveTo>
                  <a:cubicBezTo>
                    <a:pt x="33792" y="1524"/>
                    <a:pt x="34268" y="1965"/>
                    <a:pt x="34303" y="2538"/>
                  </a:cubicBezTo>
                  <a:lnTo>
                    <a:pt x="34731" y="9801"/>
                  </a:lnTo>
                  <a:cubicBezTo>
                    <a:pt x="34767" y="10396"/>
                    <a:pt x="34314" y="10908"/>
                    <a:pt x="33707" y="10944"/>
                  </a:cubicBezTo>
                  <a:lnTo>
                    <a:pt x="3120" y="12754"/>
                  </a:lnTo>
                  <a:cubicBezTo>
                    <a:pt x="3105" y="12754"/>
                    <a:pt x="3090" y="12755"/>
                    <a:pt x="3075" y="12755"/>
                  </a:cubicBezTo>
                  <a:cubicBezTo>
                    <a:pt x="2499" y="12755"/>
                    <a:pt x="2012" y="12310"/>
                    <a:pt x="1977" y="11730"/>
                  </a:cubicBezTo>
                  <a:lnTo>
                    <a:pt x="1548" y="4467"/>
                  </a:lnTo>
                  <a:cubicBezTo>
                    <a:pt x="1513" y="3872"/>
                    <a:pt x="1965" y="3360"/>
                    <a:pt x="2572" y="3324"/>
                  </a:cubicBezTo>
                  <a:lnTo>
                    <a:pt x="33160" y="1526"/>
                  </a:lnTo>
                  <a:cubicBezTo>
                    <a:pt x="33182" y="1525"/>
                    <a:pt x="33204" y="1524"/>
                    <a:pt x="33225" y="1524"/>
                  </a:cubicBezTo>
                  <a:close/>
                  <a:moveTo>
                    <a:pt x="34569" y="0"/>
                  </a:moveTo>
                  <a:cubicBezTo>
                    <a:pt x="34548" y="0"/>
                    <a:pt x="34526" y="1"/>
                    <a:pt x="34505" y="2"/>
                  </a:cubicBezTo>
                  <a:lnTo>
                    <a:pt x="1048" y="1979"/>
                  </a:lnTo>
                  <a:cubicBezTo>
                    <a:pt x="453" y="2014"/>
                    <a:pt x="1" y="2526"/>
                    <a:pt x="36" y="3122"/>
                  </a:cubicBezTo>
                  <a:lnTo>
                    <a:pt x="632" y="13254"/>
                  </a:lnTo>
                  <a:cubicBezTo>
                    <a:pt x="666" y="13827"/>
                    <a:pt x="1142" y="14268"/>
                    <a:pt x="1709" y="14268"/>
                  </a:cubicBezTo>
                  <a:cubicBezTo>
                    <a:pt x="1731" y="14268"/>
                    <a:pt x="1753" y="14267"/>
                    <a:pt x="1775" y="14266"/>
                  </a:cubicBezTo>
                  <a:lnTo>
                    <a:pt x="35231" y="12290"/>
                  </a:lnTo>
                  <a:cubicBezTo>
                    <a:pt x="35827" y="12254"/>
                    <a:pt x="36279" y="11742"/>
                    <a:pt x="36243" y="11147"/>
                  </a:cubicBezTo>
                  <a:lnTo>
                    <a:pt x="35648" y="1026"/>
                  </a:lnTo>
                  <a:cubicBezTo>
                    <a:pt x="35613" y="452"/>
                    <a:pt x="35137" y="0"/>
                    <a:pt x="3456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7020922" y="1453747"/>
              <a:ext cx="149775" cy="147807"/>
            </a:xfrm>
            <a:custGeom>
              <a:avLst/>
              <a:gdLst/>
              <a:ahLst/>
              <a:cxnLst/>
              <a:rect l="l" t="t" r="r" b="b"/>
              <a:pathLst>
                <a:path w="4489" h="4430" extrusionOk="0">
                  <a:moveTo>
                    <a:pt x="3394" y="893"/>
                  </a:moveTo>
                  <a:lnTo>
                    <a:pt x="3441" y="1691"/>
                  </a:lnTo>
                  <a:lnTo>
                    <a:pt x="941" y="1846"/>
                  </a:lnTo>
                  <a:lnTo>
                    <a:pt x="893" y="1036"/>
                  </a:lnTo>
                  <a:lnTo>
                    <a:pt x="3394" y="893"/>
                  </a:lnTo>
                  <a:close/>
                  <a:moveTo>
                    <a:pt x="3382" y="0"/>
                  </a:moveTo>
                  <a:lnTo>
                    <a:pt x="798" y="155"/>
                  </a:lnTo>
                  <a:lnTo>
                    <a:pt x="846" y="1012"/>
                  </a:lnTo>
                  <a:lnTo>
                    <a:pt x="0" y="1048"/>
                  </a:lnTo>
                  <a:lnTo>
                    <a:pt x="155" y="3631"/>
                  </a:lnTo>
                  <a:lnTo>
                    <a:pt x="1000" y="3584"/>
                  </a:lnTo>
                  <a:lnTo>
                    <a:pt x="1060" y="4429"/>
                  </a:lnTo>
                  <a:lnTo>
                    <a:pt x="4489" y="4215"/>
                  </a:lnTo>
                  <a:lnTo>
                    <a:pt x="4429" y="3322"/>
                  </a:lnTo>
                  <a:lnTo>
                    <a:pt x="1048" y="3536"/>
                  </a:lnTo>
                  <a:lnTo>
                    <a:pt x="1000" y="2739"/>
                  </a:lnTo>
                  <a:lnTo>
                    <a:pt x="4382" y="2524"/>
                  </a:lnTo>
                  <a:lnTo>
                    <a:pt x="4275" y="798"/>
                  </a:lnTo>
                  <a:lnTo>
                    <a:pt x="3429" y="845"/>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7190545" y="1469629"/>
              <a:ext cx="147807" cy="95357"/>
            </a:xfrm>
            <a:custGeom>
              <a:avLst/>
              <a:gdLst/>
              <a:ahLst/>
              <a:cxnLst/>
              <a:rect l="l" t="t" r="r" b="b"/>
              <a:pathLst>
                <a:path w="4430" h="2858" extrusionOk="0">
                  <a:moveTo>
                    <a:pt x="4275" y="0"/>
                  </a:moveTo>
                  <a:lnTo>
                    <a:pt x="0" y="262"/>
                  </a:lnTo>
                  <a:lnTo>
                    <a:pt x="48" y="1155"/>
                  </a:lnTo>
                  <a:lnTo>
                    <a:pt x="4322" y="893"/>
                  </a:lnTo>
                  <a:lnTo>
                    <a:pt x="4275" y="0"/>
                  </a:lnTo>
                  <a:close/>
                  <a:moveTo>
                    <a:pt x="4382" y="1691"/>
                  </a:moveTo>
                  <a:lnTo>
                    <a:pt x="96" y="1965"/>
                  </a:lnTo>
                  <a:lnTo>
                    <a:pt x="155" y="2858"/>
                  </a:lnTo>
                  <a:lnTo>
                    <a:pt x="4429" y="2584"/>
                  </a:lnTo>
                  <a:lnTo>
                    <a:pt x="4382" y="16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7357765" y="1430693"/>
              <a:ext cx="152178" cy="151777"/>
            </a:xfrm>
            <a:custGeom>
              <a:avLst/>
              <a:gdLst/>
              <a:ahLst/>
              <a:cxnLst/>
              <a:rect l="l" t="t" r="r" b="b"/>
              <a:pathLst>
                <a:path w="4561" h="4549" extrusionOk="0">
                  <a:moveTo>
                    <a:pt x="4299" y="1"/>
                  </a:moveTo>
                  <a:lnTo>
                    <a:pt x="3406" y="60"/>
                  </a:lnTo>
                  <a:lnTo>
                    <a:pt x="3454" y="905"/>
                  </a:lnTo>
                  <a:lnTo>
                    <a:pt x="2644" y="953"/>
                  </a:lnTo>
                  <a:lnTo>
                    <a:pt x="2596" y="108"/>
                  </a:lnTo>
                  <a:lnTo>
                    <a:pt x="1703" y="167"/>
                  </a:lnTo>
                  <a:lnTo>
                    <a:pt x="1751" y="1013"/>
                  </a:lnTo>
                  <a:lnTo>
                    <a:pt x="941" y="1060"/>
                  </a:lnTo>
                  <a:lnTo>
                    <a:pt x="894" y="215"/>
                  </a:lnTo>
                  <a:lnTo>
                    <a:pt x="1" y="274"/>
                  </a:lnTo>
                  <a:lnTo>
                    <a:pt x="263" y="4549"/>
                  </a:lnTo>
                  <a:lnTo>
                    <a:pt x="1156" y="4489"/>
                  </a:lnTo>
                  <a:lnTo>
                    <a:pt x="1013" y="1953"/>
                  </a:lnTo>
                  <a:lnTo>
                    <a:pt x="1811" y="1906"/>
                  </a:lnTo>
                  <a:lnTo>
                    <a:pt x="1965" y="4442"/>
                  </a:lnTo>
                  <a:lnTo>
                    <a:pt x="2858" y="4382"/>
                  </a:lnTo>
                  <a:lnTo>
                    <a:pt x="2704" y="1846"/>
                  </a:lnTo>
                  <a:lnTo>
                    <a:pt x="3513" y="1798"/>
                  </a:lnTo>
                  <a:lnTo>
                    <a:pt x="3668" y="4334"/>
                  </a:lnTo>
                  <a:lnTo>
                    <a:pt x="4561" y="4287"/>
                  </a:lnTo>
                  <a:lnTo>
                    <a:pt x="4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7529390" y="1422352"/>
              <a:ext cx="148207" cy="148207"/>
            </a:xfrm>
            <a:custGeom>
              <a:avLst/>
              <a:gdLst/>
              <a:ahLst/>
              <a:cxnLst/>
              <a:rect l="l" t="t" r="r" b="b"/>
              <a:pathLst>
                <a:path w="4442" h="4442" extrusionOk="0">
                  <a:moveTo>
                    <a:pt x="3382" y="0"/>
                  </a:moveTo>
                  <a:lnTo>
                    <a:pt x="798" y="155"/>
                  </a:lnTo>
                  <a:lnTo>
                    <a:pt x="846" y="1001"/>
                  </a:lnTo>
                  <a:lnTo>
                    <a:pt x="0" y="1060"/>
                  </a:lnTo>
                  <a:lnTo>
                    <a:pt x="167" y="3644"/>
                  </a:lnTo>
                  <a:lnTo>
                    <a:pt x="1012" y="3596"/>
                  </a:lnTo>
                  <a:lnTo>
                    <a:pt x="1060" y="4442"/>
                  </a:lnTo>
                  <a:lnTo>
                    <a:pt x="3644" y="4275"/>
                  </a:lnTo>
                  <a:lnTo>
                    <a:pt x="3596" y="3429"/>
                  </a:lnTo>
                  <a:lnTo>
                    <a:pt x="4441" y="3382"/>
                  </a:lnTo>
                  <a:lnTo>
                    <a:pt x="4382" y="2489"/>
                  </a:lnTo>
                  <a:lnTo>
                    <a:pt x="3489" y="2548"/>
                  </a:lnTo>
                  <a:lnTo>
                    <a:pt x="3548" y="3394"/>
                  </a:lnTo>
                  <a:lnTo>
                    <a:pt x="1048" y="3537"/>
                  </a:lnTo>
                  <a:lnTo>
                    <a:pt x="893" y="1036"/>
                  </a:lnTo>
                  <a:lnTo>
                    <a:pt x="3382" y="893"/>
                  </a:lnTo>
                  <a:lnTo>
                    <a:pt x="3441" y="1739"/>
                  </a:lnTo>
                  <a:lnTo>
                    <a:pt x="4334" y="1679"/>
                  </a:lnTo>
                  <a:lnTo>
                    <a:pt x="4275" y="786"/>
                  </a:lnTo>
                  <a:lnTo>
                    <a:pt x="3429" y="846"/>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7697812" y="1378244"/>
              <a:ext cx="87416" cy="87049"/>
            </a:xfrm>
            <a:custGeom>
              <a:avLst/>
              <a:gdLst/>
              <a:ahLst/>
              <a:cxnLst/>
              <a:rect l="l" t="t" r="r" b="b"/>
              <a:pathLst>
                <a:path w="2620" h="2609" extrusionOk="0">
                  <a:moveTo>
                    <a:pt x="1965" y="1"/>
                  </a:moveTo>
                  <a:lnTo>
                    <a:pt x="453" y="96"/>
                  </a:lnTo>
                  <a:lnTo>
                    <a:pt x="489" y="584"/>
                  </a:lnTo>
                  <a:lnTo>
                    <a:pt x="1" y="620"/>
                  </a:lnTo>
                  <a:lnTo>
                    <a:pt x="24" y="1132"/>
                  </a:lnTo>
                  <a:lnTo>
                    <a:pt x="548" y="1096"/>
                  </a:lnTo>
                  <a:lnTo>
                    <a:pt x="513" y="608"/>
                  </a:lnTo>
                  <a:lnTo>
                    <a:pt x="1977" y="513"/>
                  </a:lnTo>
                  <a:lnTo>
                    <a:pt x="2001" y="989"/>
                  </a:lnTo>
                  <a:lnTo>
                    <a:pt x="1013" y="1049"/>
                  </a:lnTo>
                  <a:lnTo>
                    <a:pt x="1048" y="1537"/>
                  </a:lnTo>
                  <a:lnTo>
                    <a:pt x="548" y="1573"/>
                  </a:lnTo>
                  <a:lnTo>
                    <a:pt x="584" y="2061"/>
                  </a:lnTo>
                  <a:lnTo>
                    <a:pt x="84" y="2096"/>
                  </a:lnTo>
                  <a:lnTo>
                    <a:pt x="132" y="2608"/>
                  </a:lnTo>
                  <a:lnTo>
                    <a:pt x="2620" y="2465"/>
                  </a:lnTo>
                  <a:lnTo>
                    <a:pt x="2584" y="1942"/>
                  </a:lnTo>
                  <a:lnTo>
                    <a:pt x="1096" y="2037"/>
                  </a:lnTo>
                  <a:lnTo>
                    <a:pt x="1072" y="1561"/>
                  </a:lnTo>
                  <a:lnTo>
                    <a:pt x="2060" y="1501"/>
                  </a:lnTo>
                  <a:lnTo>
                    <a:pt x="2025" y="1013"/>
                  </a:lnTo>
                  <a:lnTo>
                    <a:pt x="2525" y="977"/>
                  </a:lnTo>
                  <a:lnTo>
                    <a:pt x="2489" y="465"/>
                  </a:lnTo>
                  <a:lnTo>
                    <a:pt x="1989" y="489"/>
                  </a:lnTo>
                  <a:lnTo>
                    <a:pt x="19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6778599" y="1186801"/>
              <a:ext cx="1218023" cy="609812"/>
            </a:xfrm>
            <a:custGeom>
              <a:avLst/>
              <a:gdLst/>
              <a:ahLst/>
              <a:cxnLst/>
              <a:rect l="l" t="t" r="r" b="b"/>
              <a:pathLst>
                <a:path w="36506" h="18277" fill="none" extrusionOk="0">
                  <a:moveTo>
                    <a:pt x="35279" y="16288"/>
                  </a:moveTo>
                  <a:lnTo>
                    <a:pt x="2156" y="18240"/>
                  </a:lnTo>
                  <a:cubicBezTo>
                    <a:pt x="1453" y="18276"/>
                    <a:pt x="858" y="17740"/>
                    <a:pt x="822" y="17050"/>
                  </a:cubicBezTo>
                  <a:lnTo>
                    <a:pt x="72" y="4298"/>
                  </a:lnTo>
                  <a:cubicBezTo>
                    <a:pt x="1" y="3048"/>
                    <a:pt x="953" y="1977"/>
                    <a:pt x="2203" y="1905"/>
                  </a:cubicBezTo>
                  <a:lnTo>
                    <a:pt x="33326" y="83"/>
                  </a:lnTo>
                  <a:cubicBezTo>
                    <a:pt x="34576" y="0"/>
                    <a:pt x="35660" y="953"/>
                    <a:pt x="35731" y="2215"/>
                  </a:cubicBezTo>
                  <a:lnTo>
                    <a:pt x="36469" y="14954"/>
                  </a:lnTo>
                  <a:cubicBezTo>
                    <a:pt x="36505" y="15645"/>
                    <a:pt x="35981" y="16252"/>
                    <a:pt x="35279" y="16288"/>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6949423" y="1821152"/>
              <a:ext cx="197454" cy="53751"/>
            </a:xfrm>
            <a:custGeom>
              <a:avLst/>
              <a:gdLst/>
              <a:ahLst/>
              <a:cxnLst/>
              <a:rect l="l" t="t" r="r" b="b"/>
              <a:pathLst>
                <a:path w="5918" h="1611" extrusionOk="0">
                  <a:moveTo>
                    <a:pt x="5215" y="1"/>
                  </a:moveTo>
                  <a:cubicBezTo>
                    <a:pt x="5207" y="1"/>
                    <a:pt x="5199" y="1"/>
                    <a:pt x="5191" y="1"/>
                  </a:cubicBezTo>
                  <a:lnTo>
                    <a:pt x="643" y="287"/>
                  </a:lnTo>
                  <a:cubicBezTo>
                    <a:pt x="286" y="311"/>
                    <a:pt x="0" y="632"/>
                    <a:pt x="24" y="990"/>
                  </a:cubicBezTo>
                  <a:cubicBezTo>
                    <a:pt x="47" y="1344"/>
                    <a:pt x="333" y="1610"/>
                    <a:pt x="682" y="1610"/>
                  </a:cubicBezTo>
                  <a:cubicBezTo>
                    <a:pt x="697" y="1610"/>
                    <a:pt x="712" y="1610"/>
                    <a:pt x="727" y="1609"/>
                  </a:cubicBezTo>
                  <a:lnTo>
                    <a:pt x="5275" y="1323"/>
                  </a:lnTo>
                  <a:cubicBezTo>
                    <a:pt x="5644" y="1299"/>
                    <a:pt x="5918" y="990"/>
                    <a:pt x="5894" y="620"/>
                  </a:cubicBezTo>
                  <a:cubicBezTo>
                    <a:pt x="5871" y="271"/>
                    <a:pt x="5573" y="1"/>
                    <a:pt x="5215"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7669219" y="1776645"/>
              <a:ext cx="197454" cy="53751"/>
            </a:xfrm>
            <a:custGeom>
              <a:avLst/>
              <a:gdLst/>
              <a:ahLst/>
              <a:cxnLst/>
              <a:rect l="l" t="t" r="r" b="b"/>
              <a:pathLst>
                <a:path w="5918" h="1611" extrusionOk="0">
                  <a:moveTo>
                    <a:pt x="5233" y="0"/>
                  </a:moveTo>
                  <a:cubicBezTo>
                    <a:pt x="5219" y="0"/>
                    <a:pt x="5205" y="1"/>
                    <a:pt x="5191" y="2"/>
                  </a:cubicBezTo>
                  <a:lnTo>
                    <a:pt x="643" y="288"/>
                  </a:lnTo>
                  <a:cubicBezTo>
                    <a:pt x="274" y="311"/>
                    <a:pt x="0" y="621"/>
                    <a:pt x="24" y="990"/>
                  </a:cubicBezTo>
                  <a:cubicBezTo>
                    <a:pt x="47" y="1333"/>
                    <a:pt x="334" y="1611"/>
                    <a:pt x="684" y="1611"/>
                  </a:cubicBezTo>
                  <a:cubicBezTo>
                    <a:pt x="698" y="1611"/>
                    <a:pt x="712" y="1610"/>
                    <a:pt x="727" y="1609"/>
                  </a:cubicBezTo>
                  <a:lnTo>
                    <a:pt x="5275" y="1323"/>
                  </a:lnTo>
                  <a:cubicBezTo>
                    <a:pt x="5632" y="1300"/>
                    <a:pt x="5918" y="990"/>
                    <a:pt x="5894" y="621"/>
                  </a:cubicBezTo>
                  <a:cubicBezTo>
                    <a:pt x="5871" y="278"/>
                    <a:pt x="5573" y="0"/>
                    <a:pt x="5233"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8"/>
          <p:cNvGrpSpPr/>
          <p:nvPr/>
        </p:nvGrpSpPr>
        <p:grpSpPr>
          <a:xfrm rot="-4176626">
            <a:off x="4385776" y="-1256278"/>
            <a:ext cx="372440" cy="2968752"/>
            <a:chOff x="4022350" y="2610525"/>
            <a:chExt cx="281900" cy="2247050"/>
          </a:xfrm>
        </p:grpSpPr>
        <p:sp>
          <p:nvSpPr>
            <p:cNvPr id="243" name="Google Shape;243;p28"/>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lt1"/>
            </a:solidFill>
            <a:ln>
              <a:noFill/>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28"/>
          <p:cNvGrpSpPr/>
          <p:nvPr/>
        </p:nvGrpSpPr>
        <p:grpSpPr>
          <a:xfrm rot="1273713">
            <a:off x="7861798" y="3120875"/>
            <a:ext cx="1643022" cy="827836"/>
            <a:chOff x="782606" y="3568534"/>
            <a:chExt cx="1748256" cy="880829"/>
          </a:xfrm>
        </p:grpSpPr>
        <p:sp>
          <p:nvSpPr>
            <p:cNvPr id="269" name="Google Shape;269;p28"/>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2"/>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8"/>
          <p:cNvGrpSpPr/>
          <p:nvPr/>
        </p:nvGrpSpPr>
        <p:grpSpPr>
          <a:xfrm rot="1799999">
            <a:off x="1343150" y="-1240050"/>
            <a:ext cx="793158" cy="2475696"/>
            <a:chOff x="3380913" y="2209950"/>
            <a:chExt cx="777911" cy="2428104"/>
          </a:xfrm>
        </p:grpSpPr>
        <p:sp>
          <p:nvSpPr>
            <p:cNvPr id="313" name="Google Shape;313;p28"/>
            <p:cNvSpPr/>
            <p:nvPr/>
          </p:nvSpPr>
          <p:spPr>
            <a:xfrm>
              <a:off x="3495547" y="4493650"/>
              <a:ext cx="30250" cy="135784"/>
            </a:xfrm>
            <a:custGeom>
              <a:avLst/>
              <a:gdLst/>
              <a:ahLst/>
              <a:cxnLst/>
              <a:rect l="l" t="t" r="r" b="b"/>
              <a:pathLst>
                <a:path w="751" h="3371" extrusionOk="0">
                  <a:moveTo>
                    <a:pt x="96" y="1"/>
                  </a:moveTo>
                  <a:lnTo>
                    <a:pt x="1" y="3370"/>
                  </a:lnTo>
                  <a:lnTo>
                    <a:pt x="751" y="84"/>
                  </a:lnTo>
                  <a:lnTo>
                    <a:pt x="417" y="36"/>
                  </a:lnTo>
                  <a:lnTo>
                    <a:pt x="96"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3486927" y="4485393"/>
              <a:ext cx="48457" cy="152661"/>
            </a:xfrm>
            <a:custGeom>
              <a:avLst/>
              <a:gdLst/>
              <a:ahLst/>
              <a:cxnLst/>
              <a:rect l="l" t="t" r="r" b="b"/>
              <a:pathLst>
                <a:path w="1203" h="3790" extrusionOk="0">
                  <a:moveTo>
                    <a:pt x="512" y="456"/>
                  </a:moveTo>
                  <a:lnTo>
                    <a:pt x="691" y="480"/>
                  </a:lnTo>
                  <a:lnTo>
                    <a:pt x="488" y="1396"/>
                  </a:lnTo>
                  <a:lnTo>
                    <a:pt x="512" y="456"/>
                  </a:lnTo>
                  <a:close/>
                  <a:moveTo>
                    <a:pt x="302" y="0"/>
                  </a:moveTo>
                  <a:cubicBezTo>
                    <a:pt x="253" y="0"/>
                    <a:pt x="206" y="22"/>
                    <a:pt x="167" y="51"/>
                  </a:cubicBezTo>
                  <a:cubicBezTo>
                    <a:pt x="119" y="87"/>
                    <a:pt x="95" y="146"/>
                    <a:pt x="95" y="206"/>
                  </a:cubicBezTo>
                  <a:lnTo>
                    <a:pt x="0" y="3575"/>
                  </a:lnTo>
                  <a:cubicBezTo>
                    <a:pt x="0" y="3682"/>
                    <a:pt x="72" y="3778"/>
                    <a:pt x="191" y="3789"/>
                  </a:cubicBezTo>
                  <a:lnTo>
                    <a:pt x="215" y="3789"/>
                  </a:lnTo>
                  <a:cubicBezTo>
                    <a:pt x="310" y="3789"/>
                    <a:pt x="405" y="3718"/>
                    <a:pt x="429" y="3623"/>
                  </a:cubicBezTo>
                  <a:lnTo>
                    <a:pt x="1167" y="349"/>
                  </a:lnTo>
                  <a:cubicBezTo>
                    <a:pt x="1203" y="218"/>
                    <a:pt x="1119" y="99"/>
                    <a:pt x="988" y="87"/>
                  </a:cubicBezTo>
                  <a:lnTo>
                    <a:pt x="334" y="3"/>
                  </a:lnTo>
                  <a:cubicBezTo>
                    <a:pt x="323" y="1"/>
                    <a:pt x="312" y="0"/>
                    <a:pt x="302"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3485477" y="4273485"/>
              <a:ext cx="110327" cy="252394"/>
            </a:xfrm>
            <a:custGeom>
              <a:avLst/>
              <a:gdLst/>
              <a:ahLst/>
              <a:cxnLst/>
              <a:rect l="l" t="t" r="r" b="b"/>
              <a:pathLst>
                <a:path w="2739" h="6266" extrusionOk="0">
                  <a:moveTo>
                    <a:pt x="1035" y="1"/>
                  </a:moveTo>
                  <a:cubicBezTo>
                    <a:pt x="878" y="1"/>
                    <a:pt x="737" y="105"/>
                    <a:pt x="715" y="264"/>
                  </a:cubicBezTo>
                  <a:lnTo>
                    <a:pt x="24" y="5741"/>
                  </a:lnTo>
                  <a:cubicBezTo>
                    <a:pt x="0" y="5907"/>
                    <a:pt x="120" y="6062"/>
                    <a:pt x="286" y="6086"/>
                  </a:cubicBezTo>
                  <a:lnTo>
                    <a:pt x="1679" y="6264"/>
                  </a:lnTo>
                  <a:cubicBezTo>
                    <a:pt x="1688" y="6265"/>
                    <a:pt x="1696" y="6265"/>
                    <a:pt x="1704" y="6265"/>
                  </a:cubicBezTo>
                  <a:cubicBezTo>
                    <a:pt x="1861" y="6265"/>
                    <a:pt x="2002" y="6161"/>
                    <a:pt x="2025" y="6003"/>
                  </a:cubicBezTo>
                  <a:lnTo>
                    <a:pt x="2715" y="526"/>
                  </a:lnTo>
                  <a:cubicBezTo>
                    <a:pt x="2739" y="359"/>
                    <a:pt x="2620" y="204"/>
                    <a:pt x="2453" y="180"/>
                  </a:cubicBezTo>
                  <a:lnTo>
                    <a:pt x="1060" y="2"/>
                  </a:lnTo>
                  <a:cubicBezTo>
                    <a:pt x="1052" y="1"/>
                    <a:pt x="1043" y="1"/>
                    <a:pt x="103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3477340" y="4265670"/>
              <a:ext cx="127607" cy="267822"/>
            </a:xfrm>
            <a:custGeom>
              <a:avLst/>
              <a:gdLst/>
              <a:ahLst/>
              <a:cxnLst/>
              <a:rect l="l" t="t" r="r" b="b"/>
              <a:pathLst>
                <a:path w="3168" h="6649" extrusionOk="0">
                  <a:moveTo>
                    <a:pt x="1441" y="434"/>
                  </a:moveTo>
                  <a:lnTo>
                    <a:pt x="2441" y="565"/>
                  </a:lnTo>
                  <a:cubicBezTo>
                    <a:pt x="2596" y="577"/>
                    <a:pt x="2703" y="720"/>
                    <a:pt x="2691" y="874"/>
                  </a:cubicBezTo>
                  <a:lnTo>
                    <a:pt x="2048" y="5958"/>
                  </a:lnTo>
                  <a:cubicBezTo>
                    <a:pt x="2026" y="6100"/>
                    <a:pt x="1905" y="6211"/>
                    <a:pt x="1766" y="6211"/>
                  </a:cubicBezTo>
                  <a:cubicBezTo>
                    <a:pt x="1753" y="6211"/>
                    <a:pt x="1740" y="6210"/>
                    <a:pt x="1726" y="6208"/>
                  </a:cubicBezTo>
                  <a:lnTo>
                    <a:pt x="726" y="6077"/>
                  </a:lnTo>
                  <a:cubicBezTo>
                    <a:pt x="560" y="6066"/>
                    <a:pt x="453" y="5923"/>
                    <a:pt x="476" y="5756"/>
                  </a:cubicBezTo>
                  <a:lnTo>
                    <a:pt x="1119" y="684"/>
                  </a:lnTo>
                  <a:cubicBezTo>
                    <a:pt x="1131" y="601"/>
                    <a:pt x="1167" y="541"/>
                    <a:pt x="1226" y="493"/>
                  </a:cubicBezTo>
                  <a:cubicBezTo>
                    <a:pt x="1274" y="458"/>
                    <a:pt x="1345" y="434"/>
                    <a:pt x="1405" y="434"/>
                  </a:cubicBezTo>
                  <a:close/>
                  <a:moveTo>
                    <a:pt x="1414" y="0"/>
                  </a:moveTo>
                  <a:cubicBezTo>
                    <a:pt x="1055" y="0"/>
                    <a:pt x="735" y="272"/>
                    <a:pt x="691" y="636"/>
                  </a:cubicBezTo>
                  <a:lnTo>
                    <a:pt x="48" y="5708"/>
                  </a:lnTo>
                  <a:cubicBezTo>
                    <a:pt x="0" y="6101"/>
                    <a:pt x="274" y="6458"/>
                    <a:pt x="667" y="6518"/>
                  </a:cubicBezTo>
                  <a:lnTo>
                    <a:pt x="1667" y="6637"/>
                  </a:lnTo>
                  <a:lnTo>
                    <a:pt x="1762" y="6637"/>
                  </a:lnTo>
                  <a:lnTo>
                    <a:pt x="1762" y="6649"/>
                  </a:lnTo>
                  <a:cubicBezTo>
                    <a:pt x="2119" y="6649"/>
                    <a:pt x="2429" y="6375"/>
                    <a:pt x="2477" y="6018"/>
                  </a:cubicBezTo>
                  <a:lnTo>
                    <a:pt x="3120" y="934"/>
                  </a:lnTo>
                  <a:cubicBezTo>
                    <a:pt x="3167" y="541"/>
                    <a:pt x="2893" y="184"/>
                    <a:pt x="2500" y="136"/>
                  </a:cubicBezTo>
                  <a:lnTo>
                    <a:pt x="1500" y="5"/>
                  </a:lnTo>
                  <a:cubicBezTo>
                    <a:pt x="1471" y="2"/>
                    <a:pt x="1443" y="0"/>
                    <a:pt x="1414"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3394849" y="4310179"/>
              <a:ext cx="90670" cy="39434"/>
            </a:xfrm>
            <a:custGeom>
              <a:avLst/>
              <a:gdLst/>
              <a:ahLst/>
              <a:cxnLst/>
              <a:rect l="l" t="t" r="r" b="b"/>
              <a:pathLst>
                <a:path w="2251" h="979" extrusionOk="0">
                  <a:moveTo>
                    <a:pt x="360" y="1"/>
                  </a:moveTo>
                  <a:cubicBezTo>
                    <a:pt x="209" y="1"/>
                    <a:pt x="79" y="102"/>
                    <a:pt x="48" y="258"/>
                  </a:cubicBezTo>
                  <a:cubicBezTo>
                    <a:pt x="0" y="436"/>
                    <a:pt x="119" y="615"/>
                    <a:pt x="298" y="650"/>
                  </a:cubicBezTo>
                  <a:lnTo>
                    <a:pt x="1822" y="972"/>
                  </a:lnTo>
                  <a:cubicBezTo>
                    <a:pt x="1843" y="976"/>
                    <a:pt x="1865" y="978"/>
                    <a:pt x="1886" y="978"/>
                  </a:cubicBezTo>
                  <a:cubicBezTo>
                    <a:pt x="2041" y="978"/>
                    <a:pt x="2183" y="867"/>
                    <a:pt x="2215" y="710"/>
                  </a:cubicBezTo>
                  <a:cubicBezTo>
                    <a:pt x="2250" y="531"/>
                    <a:pt x="2131" y="365"/>
                    <a:pt x="1953" y="317"/>
                  </a:cubicBezTo>
                  <a:lnTo>
                    <a:pt x="429" y="8"/>
                  </a:lnTo>
                  <a:cubicBezTo>
                    <a:pt x="406" y="3"/>
                    <a:pt x="383" y="1"/>
                    <a:pt x="360"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a:off x="3380913" y="4301478"/>
              <a:ext cx="120921" cy="56996"/>
            </a:xfrm>
            <a:custGeom>
              <a:avLst/>
              <a:gdLst/>
              <a:ahLst/>
              <a:cxnLst/>
              <a:rect l="l" t="t" r="r" b="b"/>
              <a:pathLst>
                <a:path w="3002" h="1415" extrusionOk="0">
                  <a:moveTo>
                    <a:pt x="696" y="430"/>
                  </a:moveTo>
                  <a:cubicBezTo>
                    <a:pt x="710" y="430"/>
                    <a:pt x="724" y="433"/>
                    <a:pt x="739" y="438"/>
                  </a:cubicBezTo>
                  <a:lnTo>
                    <a:pt x="2263" y="747"/>
                  </a:lnTo>
                  <a:cubicBezTo>
                    <a:pt x="2323" y="759"/>
                    <a:pt x="2358" y="819"/>
                    <a:pt x="2346" y="890"/>
                  </a:cubicBezTo>
                  <a:cubicBezTo>
                    <a:pt x="2336" y="942"/>
                    <a:pt x="2290" y="976"/>
                    <a:pt x="2238" y="976"/>
                  </a:cubicBezTo>
                  <a:cubicBezTo>
                    <a:pt x="2231" y="976"/>
                    <a:pt x="2223" y="975"/>
                    <a:pt x="2215" y="974"/>
                  </a:cubicBezTo>
                  <a:lnTo>
                    <a:pt x="691" y="652"/>
                  </a:lnTo>
                  <a:cubicBezTo>
                    <a:pt x="620" y="640"/>
                    <a:pt x="584" y="581"/>
                    <a:pt x="596" y="521"/>
                  </a:cubicBezTo>
                  <a:cubicBezTo>
                    <a:pt x="608" y="485"/>
                    <a:pt x="620" y="462"/>
                    <a:pt x="644" y="450"/>
                  </a:cubicBezTo>
                  <a:cubicBezTo>
                    <a:pt x="658" y="436"/>
                    <a:pt x="676" y="430"/>
                    <a:pt x="696" y="430"/>
                  </a:cubicBezTo>
                  <a:close/>
                  <a:moveTo>
                    <a:pt x="719" y="0"/>
                  </a:moveTo>
                  <a:cubicBezTo>
                    <a:pt x="612" y="0"/>
                    <a:pt x="508" y="29"/>
                    <a:pt x="418" y="93"/>
                  </a:cubicBezTo>
                  <a:cubicBezTo>
                    <a:pt x="1" y="355"/>
                    <a:pt x="120" y="974"/>
                    <a:pt x="596" y="1081"/>
                  </a:cubicBezTo>
                  <a:lnTo>
                    <a:pt x="2120" y="1402"/>
                  </a:lnTo>
                  <a:cubicBezTo>
                    <a:pt x="2156" y="1402"/>
                    <a:pt x="2192" y="1402"/>
                    <a:pt x="2239" y="1414"/>
                  </a:cubicBezTo>
                  <a:cubicBezTo>
                    <a:pt x="2894" y="1414"/>
                    <a:pt x="3001" y="462"/>
                    <a:pt x="2346" y="331"/>
                  </a:cubicBezTo>
                  <a:lnTo>
                    <a:pt x="822" y="9"/>
                  </a:lnTo>
                  <a:cubicBezTo>
                    <a:pt x="788" y="3"/>
                    <a:pt x="753" y="0"/>
                    <a:pt x="719"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a:off x="3419298" y="2789767"/>
              <a:ext cx="315594" cy="1678025"/>
            </a:xfrm>
            <a:custGeom>
              <a:avLst/>
              <a:gdLst/>
              <a:ahLst/>
              <a:cxnLst/>
              <a:rect l="l" t="t" r="r" b="b"/>
              <a:pathLst>
                <a:path w="7835" h="41659" extrusionOk="0">
                  <a:moveTo>
                    <a:pt x="6114" y="1"/>
                  </a:moveTo>
                  <a:cubicBezTo>
                    <a:pt x="5848" y="1"/>
                    <a:pt x="5613" y="181"/>
                    <a:pt x="5561" y="452"/>
                  </a:cubicBezTo>
                  <a:lnTo>
                    <a:pt x="72" y="40743"/>
                  </a:lnTo>
                  <a:cubicBezTo>
                    <a:pt x="0" y="41053"/>
                    <a:pt x="203" y="41350"/>
                    <a:pt x="500" y="41410"/>
                  </a:cubicBezTo>
                  <a:lnTo>
                    <a:pt x="1620" y="41648"/>
                  </a:lnTo>
                  <a:cubicBezTo>
                    <a:pt x="1655" y="41655"/>
                    <a:pt x="1690" y="41658"/>
                    <a:pt x="1725" y="41658"/>
                  </a:cubicBezTo>
                  <a:cubicBezTo>
                    <a:pt x="1984" y="41658"/>
                    <a:pt x="2223" y="41470"/>
                    <a:pt x="2286" y="41207"/>
                  </a:cubicBezTo>
                  <a:lnTo>
                    <a:pt x="7775" y="917"/>
                  </a:lnTo>
                  <a:cubicBezTo>
                    <a:pt x="7835" y="607"/>
                    <a:pt x="7644" y="309"/>
                    <a:pt x="7335" y="250"/>
                  </a:cubicBezTo>
                  <a:lnTo>
                    <a:pt x="6227" y="12"/>
                  </a:lnTo>
                  <a:cubicBezTo>
                    <a:pt x="6189" y="4"/>
                    <a:pt x="6151" y="1"/>
                    <a:pt x="611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3410195" y="2781429"/>
              <a:ext cx="333800" cy="1695063"/>
            </a:xfrm>
            <a:custGeom>
              <a:avLst/>
              <a:gdLst/>
              <a:ahLst/>
              <a:cxnLst/>
              <a:rect l="l" t="t" r="r" b="b"/>
              <a:pathLst>
                <a:path w="8287" h="42082" extrusionOk="0">
                  <a:moveTo>
                    <a:pt x="6330" y="424"/>
                  </a:moveTo>
                  <a:cubicBezTo>
                    <a:pt x="6355" y="424"/>
                    <a:pt x="6380" y="427"/>
                    <a:pt x="6406" y="433"/>
                  </a:cubicBezTo>
                  <a:lnTo>
                    <a:pt x="7513" y="671"/>
                  </a:lnTo>
                  <a:cubicBezTo>
                    <a:pt x="7608" y="683"/>
                    <a:pt x="7692" y="743"/>
                    <a:pt x="7739" y="814"/>
                  </a:cubicBezTo>
                  <a:cubicBezTo>
                    <a:pt x="7787" y="886"/>
                    <a:pt x="7811" y="981"/>
                    <a:pt x="7787" y="1076"/>
                  </a:cubicBezTo>
                  <a:lnTo>
                    <a:pt x="7787" y="1088"/>
                  </a:lnTo>
                  <a:lnTo>
                    <a:pt x="2298" y="41379"/>
                  </a:lnTo>
                  <a:cubicBezTo>
                    <a:pt x="2256" y="41536"/>
                    <a:pt x="2113" y="41647"/>
                    <a:pt x="1949" y="41647"/>
                  </a:cubicBezTo>
                  <a:cubicBezTo>
                    <a:pt x="1927" y="41647"/>
                    <a:pt x="1904" y="41645"/>
                    <a:pt x="1881" y="41641"/>
                  </a:cubicBezTo>
                  <a:lnTo>
                    <a:pt x="774" y="41402"/>
                  </a:lnTo>
                  <a:cubicBezTo>
                    <a:pt x="584" y="41367"/>
                    <a:pt x="465" y="41176"/>
                    <a:pt x="500" y="40998"/>
                  </a:cubicBezTo>
                  <a:lnTo>
                    <a:pt x="500" y="40986"/>
                  </a:lnTo>
                  <a:lnTo>
                    <a:pt x="6001" y="695"/>
                  </a:lnTo>
                  <a:cubicBezTo>
                    <a:pt x="6013" y="612"/>
                    <a:pt x="6072" y="528"/>
                    <a:pt x="6144" y="481"/>
                  </a:cubicBezTo>
                  <a:cubicBezTo>
                    <a:pt x="6196" y="446"/>
                    <a:pt x="6261" y="424"/>
                    <a:pt x="6330" y="424"/>
                  </a:cubicBezTo>
                  <a:close/>
                  <a:moveTo>
                    <a:pt x="6334" y="1"/>
                  </a:moveTo>
                  <a:cubicBezTo>
                    <a:pt x="5976" y="1"/>
                    <a:pt x="5656" y="247"/>
                    <a:pt x="5572" y="612"/>
                  </a:cubicBezTo>
                  <a:lnTo>
                    <a:pt x="5572" y="624"/>
                  </a:lnTo>
                  <a:lnTo>
                    <a:pt x="84" y="40914"/>
                  </a:lnTo>
                  <a:cubicBezTo>
                    <a:pt x="0" y="41331"/>
                    <a:pt x="262" y="41736"/>
                    <a:pt x="691" y="41831"/>
                  </a:cubicBezTo>
                  <a:lnTo>
                    <a:pt x="1798" y="42057"/>
                  </a:lnTo>
                  <a:cubicBezTo>
                    <a:pt x="1846" y="42069"/>
                    <a:pt x="1905" y="42069"/>
                    <a:pt x="1953" y="42081"/>
                  </a:cubicBezTo>
                  <a:cubicBezTo>
                    <a:pt x="2322" y="42081"/>
                    <a:pt x="2643" y="41819"/>
                    <a:pt x="2727" y="41462"/>
                  </a:cubicBezTo>
                  <a:lnTo>
                    <a:pt x="2727" y="41450"/>
                  </a:lnTo>
                  <a:lnTo>
                    <a:pt x="8216" y="1159"/>
                  </a:lnTo>
                  <a:cubicBezTo>
                    <a:pt x="8287" y="743"/>
                    <a:pt x="8025" y="338"/>
                    <a:pt x="7608" y="255"/>
                  </a:cubicBezTo>
                  <a:lnTo>
                    <a:pt x="6489" y="16"/>
                  </a:lnTo>
                  <a:cubicBezTo>
                    <a:pt x="6437" y="6"/>
                    <a:pt x="6385" y="1"/>
                    <a:pt x="633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a:off x="4033634" y="4416435"/>
              <a:ext cx="49424" cy="209134"/>
            </a:xfrm>
            <a:custGeom>
              <a:avLst/>
              <a:gdLst/>
              <a:ahLst/>
              <a:cxnLst/>
              <a:rect l="l" t="t" r="r" b="b"/>
              <a:pathLst>
                <a:path w="1227" h="5192" extrusionOk="0">
                  <a:moveTo>
                    <a:pt x="643" y="1"/>
                  </a:moveTo>
                  <a:lnTo>
                    <a:pt x="322" y="72"/>
                  </a:lnTo>
                  <a:lnTo>
                    <a:pt x="0" y="132"/>
                  </a:lnTo>
                  <a:lnTo>
                    <a:pt x="1227" y="5192"/>
                  </a:lnTo>
                  <a:lnTo>
                    <a:pt x="643"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a:off x="4024048" y="4407654"/>
              <a:ext cx="68113" cy="226575"/>
            </a:xfrm>
            <a:custGeom>
              <a:avLst/>
              <a:gdLst/>
              <a:ahLst/>
              <a:cxnLst/>
              <a:rect l="l" t="t" r="r" b="b"/>
              <a:pathLst>
                <a:path w="1691" h="5625" extrusionOk="0">
                  <a:moveTo>
                    <a:pt x="691" y="481"/>
                  </a:moveTo>
                  <a:lnTo>
                    <a:pt x="869" y="2064"/>
                  </a:lnTo>
                  <a:lnTo>
                    <a:pt x="500" y="516"/>
                  </a:lnTo>
                  <a:lnTo>
                    <a:pt x="691" y="481"/>
                  </a:lnTo>
                  <a:close/>
                  <a:moveTo>
                    <a:pt x="878" y="0"/>
                  </a:moveTo>
                  <a:cubicBezTo>
                    <a:pt x="863" y="0"/>
                    <a:pt x="849" y="2"/>
                    <a:pt x="834" y="5"/>
                  </a:cubicBezTo>
                  <a:lnTo>
                    <a:pt x="191" y="135"/>
                  </a:lnTo>
                  <a:cubicBezTo>
                    <a:pt x="72" y="159"/>
                    <a:pt x="0" y="278"/>
                    <a:pt x="24" y="397"/>
                  </a:cubicBezTo>
                  <a:lnTo>
                    <a:pt x="1262" y="5458"/>
                  </a:lnTo>
                  <a:cubicBezTo>
                    <a:pt x="1274" y="5553"/>
                    <a:pt x="1369" y="5624"/>
                    <a:pt x="1465" y="5624"/>
                  </a:cubicBezTo>
                  <a:cubicBezTo>
                    <a:pt x="1477" y="5624"/>
                    <a:pt x="1488" y="5624"/>
                    <a:pt x="1500" y="5612"/>
                  </a:cubicBezTo>
                  <a:cubicBezTo>
                    <a:pt x="1619" y="5600"/>
                    <a:pt x="1691" y="5493"/>
                    <a:pt x="1679" y="5386"/>
                  </a:cubicBezTo>
                  <a:lnTo>
                    <a:pt x="1096" y="195"/>
                  </a:lnTo>
                  <a:cubicBezTo>
                    <a:pt x="1074" y="79"/>
                    <a:pt x="988" y="0"/>
                    <a:pt x="878"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a:off x="4025941" y="4312112"/>
              <a:ext cx="90227" cy="39394"/>
            </a:xfrm>
            <a:custGeom>
              <a:avLst/>
              <a:gdLst/>
              <a:ahLst/>
              <a:cxnLst/>
              <a:rect l="l" t="t" r="r" b="b"/>
              <a:pathLst>
                <a:path w="2240" h="978" extrusionOk="0">
                  <a:moveTo>
                    <a:pt x="1879" y="0"/>
                  </a:moveTo>
                  <a:cubicBezTo>
                    <a:pt x="1857" y="0"/>
                    <a:pt x="1834" y="3"/>
                    <a:pt x="1811" y="7"/>
                  </a:cubicBezTo>
                  <a:lnTo>
                    <a:pt x="287" y="317"/>
                  </a:lnTo>
                  <a:cubicBezTo>
                    <a:pt x="108" y="364"/>
                    <a:pt x="1" y="531"/>
                    <a:pt x="37" y="710"/>
                  </a:cubicBezTo>
                  <a:cubicBezTo>
                    <a:pt x="68" y="867"/>
                    <a:pt x="210" y="978"/>
                    <a:pt x="366" y="978"/>
                  </a:cubicBezTo>
                  <a:cubicBezTo>
                    <a:pt x="387" y="978"/>
                    <a:pt x="408" y="976"/>
                    <a:pt x="429" y="972"/>
                  </a:cubicBezTo>
                  <a:lnTo>
                    <a:pt x="1953" y="650"/>
                  </a:lnTo>
                  <a:cubicBezTo>
                    <a:pt x="2132" y="614"/>
                    <a:pt x="2239" y="436"/>
                    <a:pt x="2203" y="257"/>
                  </a:cubicBezTo>
                  <a:cubicBezTo>
                    <a:pt x="2172" y="102"/>
                    <a:pt x="2033" y="0"/>
                    <a:pt x="1879" y="0"/>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4009668" y="4303210"/>
              <a:ext cx="123378" cy="57157"/>
            </a:xfrm>
            <a:custGeom>
              <a:avLst/>
              <a:gdLst/>
              <a:ahLst/>
              <a:cxnLst/>
              <a:rect l="l" t="t" r="r" b="b"/>
              <a:pathLst>
                <a:path w="3063" h="1419" extrusionOk="0">
                  <a:moveTo>
                    <a:pt x="2297" y="430"/>
                  </a:moveTo>
                  <a:cubicBezTo>
                    <a:pt x="2430" y="430"/>
                    <a:pt x="2449" y="634"/>
                    <a:pt x="2310" y="657"/>
                  </a:cubicBezTo>
                  <a:lnTo>
                    <a:pt x="786" y="978"/>
                  </a:lnTo>
                  <a:cubicBezTo>
                    <a:pt x="778" y="980"/>
                    <a:pt x="770" y="981"/>
                    <a:pt x="763" y="981"/>
                  </a:cubicBezTo>
                  <a:cubicBezTo>
                    <a:pt x="712" y="981"/>
                    <a:pt x="665" y="947"/>
                    <a:pt x="655" y="895"/>
                  </a:cubicBezTo>
                  <a:cubicBezTo>
                    <a:pt x="643" y="859"/>
                    <a:pt x="655" y="835"/>
                    <a:pt x="667" y="800"/>
                  </a:cubicBezTo>
                  <a:cubicBezTo>
                    <a:pt x="679" y="776"/>
                    <a:pt x="714" y="764"/>
                    <a:pt x="738" y="752"/>
                  </a:cubicBezTo>
                  <a:lnTo>
                    <a:pt x="2262" y="431"/>
                  </a:lnTo>
                  <a:lnTo>
                    <a:pt x="2286" y="431"/>
                  </a:lnTo>
                  <a:cubicBezTo>
                    <a:pt x="2290" y="430"/>
                    <a:pt x="2294" y="430"/>
                    <a:pt x="2297" y="430"/>
                  </a:cubicBezTo>
                  <a:close/>
                  <a:moveTo>
                    <a:pt x="2306" y="1"/>
                  </a:moveTo>
                  <a:cubicBezTo>
                    <a:pt x="2265" y="1"/>
                    <a:pt x="2223" y="5"/>
                    <a:pt x="2179" y="14"/>
                  </a:cubicBezTo>
                  <a:lnTo>
                    <a:pt x="655" y="335"/>
                  </a:lnTo>
                  <a:cubicBezTo>
                    <a:pt x="0" y="466"/>
                    <a:pt x="95" y="1419"/>
                    <a:pt x="762" y="1419"/>
                  </a:cubicBezTo>
                  <a:cubicBezTo>
                    <a:pt x="798" y="1419"/>
                    <a:pt x="833" y="1407"/>
                    <a:pt x="869" y="1407"/>
                  </a:cubicBezTo>
                  <a:lnTo>
                    <a:pt x="2393" y="1085"/>
                  </a:lnTo>
                  <a:cubicBezTo>
                    <a:pt x="3063" y="940"/>
                    <a:pt x="2906" y="1"/>
                    <a:pt x="2306"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3782817" y="2795043"/>
              <a:ext cx="315594" cy="1678025"/>
            </a:xfrm>
            <a:custGeom>
              <a:avLst/>
              <a:gdLst/>
              <a:ahLst/>
              <a:cxnLst/>
              <a:rect l="l" t="t" r="r" b="b"/>
              <a:pathLst>
                <a:path w="7835" h="41659" extrusionOk="0">
                  <a:moveTo>
                    <a:pt x="1718" y="1"/>
                  </a:moveTo>
                  <a:cubicBezTo>
                    <a:pt x="1681" y="1"/>
                    <a:pt x="1644" y="4"/>
                    <a:pt x="1608" y="12"/>
                  </a:cubicBezTo>
                  <a:lnTo>
                    <a:pt x="500" y="250"/>
                  </a:lnTo>
                  <a:cubicBezTo>
                    <a:pt x="191" y="309"/>
                    <a:pt x="0" y="607"/>
                    <a:pt x="60" y="917"/>
                  </a:cubicBezTo>
                  <a:lnTo>
                    <a:pt x="5549" y="41207"/>
                  </a:lnTo>
                  <a:cubicBezTo>
                    <a:pt x="5601" y="41470"/>
                    <a:pt x="5848" y="41658"/>
                    <a:pt x="6110" y="41658"/>
                  </a:cubicBezTo>
                  <a:cubicBezTo>
                    <a:pt x="6145" y="41658"/>
                    <a:pt x="6180" y="41655"/>
                    <a:pt x="6215" y="41648"/>
                  </a:cubicBezTo>
                  <a:lnTo>
                    <a:pt x="7335" y="41410"/>
                  </a:lnTo>
                  <a:cubicBezTo>
                    <a:pt x="7632" y="41350"/>
                    <a:pt x="7835" y="41041"/>
                    <a:pt x="7763" y="40743"/>
                  </a:cubicBezTo>
                  <a:lnTo>
                    <a:pt x="2274" y="452"/>
                  </a:lnTo>
                  <a:cubicBezTo>
                    <a:pt x="2222" y="181"/>
                    <a:pt x="1978" y="1"/>
                    <a:pt x="1718"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3773230" y="2786705"/>
              <a:ext cx="334284" cy="1695063"/>
            </a:xfrm>
            <a:custGeom>
              <a:avLst/>
              <a:gdLst/>
              <a:ahLst/>
              <a:cxnLst/>
              <a:rect l="l" t="t" r="r" b="b"/>
              <a:pathLst>
                <a:path w="8299" h="42082" extrusionOk="0">
                  <a:moveTo>
                    <a:pt x="1969" y="424"/>
                  </a:moveTo>
                  <a:cubicBezTo>
                    <a:pt x="2038" y="424"/>
                    <a:pt x="2103" y="446"/>
                    <a:pt x="2155" y="481"/>
                  </a:cubicBezTo>
                  <a:cubicBezTo>
                    <a:pt x="2227" y="528"/>
                    <a:pt x="2286" y="612"/>
                    <a:pt x="2310" y="695"/>
                  </a:cubicBezTo>
                  <a:lnTo>
                    <a:pt x="7799" y="40974"/>
                  </a:lnTo>
                  <a:lnTo>
                    <a:pt x="7799" y="40998"/>
                  </a:lnTo>
                  <a:cubicBezTo>
                    <a:pt x="7835" y="41176"/>
                    <a:pt x="7715" y="41367"/>
                    <a:pt x="7525" y="41402"/>
                  </a:cubicBezTo>
                  <a:lnTo>
                    <a:pt x="6418" y="41641"/>
                  </a:lnTo>
                  <a:cubicBezTo>
                    <a:pt x="6395" y="41645"/>
                    <a:pt x="6372" y="41647"/>
                    <a:pt x="6350" y="41647"/>
                  </a:cubicBezTo>
                  <a:cubicBezTo>
                    <a:pt x="6186" y="41647"/>
                    <a:pt x="6043" y="41536"/>
                    <a:pt x="6001" y="41379"/>
                  </a:cubicBezTo>
                  <a:lnTo>
                    <a:pt x="512" y="1088"/>
                  </a:lnTo>
                  <a:lnTo>
                    <a:pt x="512" y="1076"/>
                  </a:lnTo>
                  <a:cubicBezTo>
                    <a:pt x="476" y="886"/>
                    <a:pt x="596" y="707"/>
                    <a:pt x="786" y="671"/>
                  </a:cubicBezTo>
                  <a:lnTo>
                    <a:pt x="1893" y="433"/>
                  </a:lnTo>
                  <a:cubicBezTo>
                    <a:pt x="1919" y="427"/>
                    <a:pt x="1944" y="424"/>
                    <a:pt x="1969" y="424"/>
                  </a:cubicBezTo>
                  <a:close/>
                  <a:moveTo>
                    <a:pt x="1954" y="1"/>
                  </a:moveTo>
                  <a:cubicBezTo>
                    <a:pt x="1902" y="1"/>
                    <a:pt x="1850" y="6"/>
                    <a:pt x="1798" y="16"/>
                  </a:cubicBezTo>
                  <a:lnTo>
                    <a:pt x="691" y="254"/>
                  </a:lnTo>
                  <a:cubicBezTo>
                    <a:pt x="274" y="338"/>
                    <a:pt x="0" y="743"/>
                    <a:pt x="84" y="1171"/>
                  </a:cubicBezTo>
                  <a:lnTo>
                    <a:pt x="5584" y="41438"/>
                  </a:lnTo>
                  <a:lnTo>
                    <a:pt x="5584" y="41462"/>
                  </a:lnTo>
                  <a:cubicBezTo>
                    <a:pt x="5656" y="41819"/>
                    <a:pt x="5977" y="42081"/>
                    <a:pt x="6346" y="42081"/>
                  </a:cubicBezTo>
                  <a:cubicBezTo>
                    <a:pt x="6394" y="42081"/>
                    <a:pt x="6442" y="42069"/>
                    <a:pt x="6501" y="42057"/>
                  </a:cubicBezTo>
                  <a:lnTo>
                    <a:pt x="7608" y="41831"/>
                  </a:lnTo>
                  <a:cubicBezTo>
                    <a:pt x="8025" y="41736"/>
                    <a:pt x="8299" y="41331"/>
                    <a:pt x="8216" y="40914"/>
                  </a:cubicBezTo>
                  <a:lnTo>
                    <a:pt x="2727" y="624"/>
                  </a:lnTo>
                  <a:lnTo>
                    <a:pt x="2727" y="612"/>
                  </a:lnTo>
                  <a:cubicBezTo>
                    <a:pt x="2643" y="247"/>
                    <a:pt x="2314" y="1"/>
                    <a:pt x="1954" y="1"/>
                  </a:cubicBezTo>
                  <a:close/>
                </a:path>
              </a:pathLst>
            </a:custGeom>
            <a:solidFill>
              <a:schemeClr val="lt1"/>
            </a:solidFill>
            <a:ln w="62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3470131" y="2949433"/>
              <a:ext cx="523761" cy="44187"/>
            </a:xfrm>
            <a:custGeom>
              <a:avLst/>
              <a:gdLst/>
              <a:ahLst/>
              <a:cxnLst/>
              <a:rect l="l" t="t" r="r" b="b"/>
              <a:pathLst>
                <a:path w="13003" h="1097" extrusionOk="0">
                  <a:moveTo>
                    <a:pt x="0" y="1"/>
                  </a:moveTo>
                  <a:lnTo>
                    <a:pt x="0" y="1096"/>
                  </a:lnTo>
                  <a:lnTo>
                    <a:pt x="13002" y="1096"/>
                  </a:lnTo>
                  <a:lnTo>
                    <a:pt x="13002"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a:off x="3461511" y="2940813"/>
              <a:ext cx="541001" cy="61427"/>
            </a:xfrm>
            <a:custGeom>
              <a:avLst/>
              <a:gdLst/>
              <a:ahLst/>
              <a:cxnLst/>
              <a:rect l="l" t="t" r="r" b="b"/>
              <a:pathLst>
                <a:path w="13431" h="1525" extrusionOk="0">
                  <a:moveTo>
                    <a:pt x="13002" y="429"/>
                  </a:moveTo>
                  <a:lnTo>
                    <a:pt x="13002" y="1096"/>
                  </a:lnTo>
                  <a:lnTo>
                    <a:pt x="429" y="1096"/>
                  </a:lnTo>
                  <a:lnTo>
                    <a:pt x="429" y="429"/>
                  </a:lnTo>
                  <a:close/>
                  <a:moveTo>
                    <a:pt x="0" y="0"/>
                  </a:moveTo>
                  <a:lnTo>
                    <a:pt x="0" y="1524"/>
                  </a:lnTo>
                  <a:lnTo>
                    <a:pt x="13430" y="1524"/>
                  </a:lnTo>
                  <a:lnTo>
                    <a:pt x="13430"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a:off x="3993838" y="2891874"/>
              <a:ext cx="56150" cy="159267"/>
            </a:xfrm>
            <a:custGeom>
              <a:avLst/>
              <a:gdLst/>
              <a:ahLst/>
              <a:cxnLst/>
              <a:rect l="l" t="t" r="r" b="b"/>
              <a:pathLst>
                <a:path w="1394" h="3954" extrusionOk="0">
                  <a:moveTo>
                    <a:pt x="298" y="1"/>
                  </a:moveTo>
                  <a:cubicBezTo>
                    <a:pt x="131" y="1"/>
                    <a:pt x="0" y="132"/>
                    <a:pt x="0" y="299"/>
                  </a:cubicBezTo>
                  <a:lnTo>
                    <a:pt x="0" y="3644"/>
                  </a:lnTo>
                  <a:cubicBezTo>
                    <a:pt x="0" y="3811"/>
                    <a:pt x="131" y="3954"/>
                    <a:pt x="298" y="3954"/>
                  </a:cubicBezTo>
                  <a:lnTo>
                    <a:pt x="1095" y="3954"/>
                  </a:lnTo>
                  <a:cubicBezTo>
                    <a:pt x="1262" y="3954"/>
                    <a:pt x="1393" y="3811"/>
                    <a:pt x="1393" y="3644"/>
                  </a:cubicBezTo>
                  <a:lnTo>
                    <a:pt x="1393" y="299"/>
                  </a:lnTo>
                  <a:cubicBezTo>
                    <a:pt x="1393" y="132"/>
                    <a:pt x="1262" y="1"/>
                    <a:pt x="109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3985178" y="2883254"/>
              <a:ext cx="73430" cy="176547"/>
            </a:xfrm>
            <a:custGeom>
              <a:avLst/>
              <a:gdLst/>
              <a:ahLst/>
              <a:cxnLst/>
              <a:rect l="l" t="t" r="r" b="b"/>
              <a:pathLst>
                <a:path w="1823" h="4383" extrusionOk="0">
                  <a:moveTo>
                    <a:pt x="1108" y="429"/>
                  </a:moveTo>
                  <a:cubicBezTo>
                    <a:pt x="1263" y="429"/>
                    <a:pt x="1394" y="560"/>
                    <a:pt x="1394" y="715"/>
                  </a:cubicBezTo>
                  <a:lnTo>
                    <a:pt x="1394" y="3668"/>
                  </a:lnTo>
                  <a:cubicBezTo>
                    <a:pt x="1394" y="3823"/>
                    <a:pt x="1263" y="3953"/>
                    <a:pt x="1108" y="3953"/>
                  </a:cubicBezTo>
                  <a:lnTo>
                    <a:pt x="715" y="3953"/>
                  </a:lnTo>
                  <a:cubicBezTo>
                    <a:pt x="560" y="3953"/>
                    <a:pt x="429" y="3823"/>
                    <a:pt x="429" y="3668"/>
                  </a:cubicBezTo>
                  <a:lnTo>
                    <a:pt x="429" y="715"/>
                  </a:lnTo>
                  <a:cubicBezTo>
                    <a:pt x="429" y="560"/>
                    <a:pt x="560" y="429"/>
                    <a:pt x="715" y="429"/>
                  </a:cubicBezTo>
                  <a:close/>
                  <a:moveTo>
                    <a:pt x="715" y="1"/>
                  </a:moveTo>
                  <a:cubicBezTo>
                    <a:pt x="322" y="1"/>
                    <a:pt x="1" y="322"/>
                    <a:pt x="1" y="715"/>
                  </a:cubicBezTo>
                  <a:lnTo>
                    <a:pt x="1" y="3668"/>
                  </a:lnTo>
                  <a:cubicBezTo>
                    <a:pt x="1" y="4061"/>
                    <a:pt x="322" y="4382"/>
                    <a:pt x="715" y="4382"/>
                  </a:cubicBezTo>
                  <a:lnTo>
                    <a:pt x="1108" y="4382"/>
                  </a:lnTo>
                  <a:cubicBezTo>
                    <a:pt x="1501" y="4382"/>
                    <a:pt x="1822" y="4061"/>
                    <a:pt x="1822" y="3668"/>
                  </a:cubicBezTo>
                  <a:lnTo>
                    <a:pt x="1822" y="715"/>
                  </a:lnTo>
                  <a:cubicBezTo>
                    <a:pt x="1822" y="322"/>
                    <a:pt x="1501" y="1"/>
                    <a:pt x="1108"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3696015" y="2347583"/>
              <a:ext cx="128090" cy="266694"/>
            </a:xfrm>
            <a:custGeom>
              <a:avLst/>
              <a:gdLst/>
              <a:ahLst/>
              <a:cxnLst/>
              <a:rect l="l" t="t" r="r" b="b"/>
              <a:pathLst>
                <a:path w="3180" h="6621" extrusionOk="0">
                  <a:moveTo>
                    <a:pt x="0" y="0"/>
                  </a:moveTo>
                  <a:lnTo>
                    <a:pt x="0" y="6620"/>
                  </a:lnTo>
                  <a:lnTo>
                    <a:pt x="3179" y="6620"/>
                  </a:lnTo>
                  <a:lnTo>
                    <a:pt x="3179"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3687396" y="2338964"/>
              <a:ext cx="145330" cy="284417"/>
            </a:xfrm>
            <a:custGeom>
              <a:avLst/>
              <a:gdLst/>
              <a:ahLst/>
              <a:cxnLst/>
              <a:rect l="l" t="t" r="r" b="b"/>
              <a:pathLst>
                <a:path w="3608" h="7061" extrusionOk="0">
                  <a:moveTo>
                    <a:pt x="3179" y="429"/>
                  </a:moveTo>
                  <a:lnTo>
                    <a:pt x="3179" y="6632"/>
                  </a:lnTo>
                  <a:lnTo>
                    <a:pt x="429" y="6632"/>
                  </a:lnTo>
                  <a:lnTo>
                    <a:pt x="429" y="429"/>
                  </a:lnTo>
                  <a:close/>
                  <a:moveTo>
                    <a:pt x="0" y="0"/>
                  </a:moveTo>
                  <a:lnTo>
                    <a:pt x="0" y="7060"/>
                  </a:lnTo>
                  <a:lnTo>
                    <a:pt x="3608" y="7060"/>
                  </a:lnTo>
                  <a:lnTo>
                    <a:pt x="3608"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3666773" y="2218570"/>
              <a:ext cx="186094" cy="328081"/>
            </a:xfrm>
            <a:custGeom>
              <a:avLst/>
              <a:gdLst/>
              <a:ahLst/>
              <a:cxnLst/>
              <a:rect l="l" t="t" r="r" b="b"/>
              <a:pathLst>
                <a:path w="4620" h="8145" extrusionOk="0">
                  <a:moveTo>
                    <a:pt x="750" y="1"/>
                  </a:moveTo>
                  <a:cubicBezTo>
                    <a:pt x="333" y="1"/>
                    <a:pt x="0" y="334"/>
                    <a:pt x="0" y="739"/>
                  </a:cubicBezTo>
                  <a:lnTo>
                    <a:pt x="0" y="7394"/>
                  </a:lnTo>
                  <a:cubicBezTo>
                    <a:pt x="0" y="7811"/>
                    <a:pt x="333" y="8144"/>
                    <a:pt x="750" y="8144"/>
                  </a:cubicBezTo>
                  <a:lnTo>
                    <a:pt x="3881" y="8144"/>
                  </a:lnTo>
                  <a:cubicBezTo>
                    <a:pt x="4286" y="8144"/>
                    <a:pt x="4620" y="7811"/>
                    <a:pt x="4620" y="7394"/>
                  </a:cubicBezTo>
                  <a:lnTo>
                    <a:pt x="4620" y="739"/>
                  </a:lnTo>
                  <a:cubicBezTo>
                    <a:pt x="4620" y="334"/>
                    <a:pt x="4286" y="1"/>
                    <a:pt x="3881" y="1"/>
                  </a:cubicBezTo>
                  <a:close/>
                </a:path>
              </a:pathLst>
            </a:custGeom>
            <a:solidFill>
              <a:schemeClr val="lt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a:off x="3658113" y="2209950"/>
              <a:ext cx="203374" cy="345320"/>
            </a:xfrm>
            <a:custGeom>
              <a:avLst/>
              <a:gdLst/>
              <a:ahLst/>
              <a:cxnLst/>
              <a:rect l="l" t="t" r="r" b="b"/>
              <a:pathLst>
                <a:path w="5049" h="8573" extrusionOk="0">
                  <a:moveTo>
                    <a:pt x="3608" y="429"/>
                  </a:moveTo>
                  <a:cubicBezTo>
                    <a:pt x="4168" y="429"/>
                    <a:pt x="4620" y="881"/>
                    <a:pt x="4620" y="1441"/>
                  </a:cubicBezTo>
                  <a:lnTo>
                    <a:pt x="4620" y="7120"/>
                  </a:lnTo>
                  <a:cubicBezTo>
                    <a:pt x="4620" y="7680"/>
                    <a:pt x="4168" y="8132"/>
                    <a:pt x="3608" y="8132"/>
                  </a:cubicBezTo>
                  <a:lnTo>
                    <a:pt x="1453" y="8132"/>
                  </a:lnTo>
                  <a:cubicBezTo>
                    <a:pt x="894" y="8132"/>
                    <a:pt x="441" y="7680"/>
                    <a:pt x="441" y="7120"/>
                  </a:cubicBezTo>
                  <a:lnTo>
                    <a:pt x="441" y="1441"/>
                  </a:lnTo>
                  <a:cubicBezTo>
                    <a:pt x="441" y="881"/>
                    <a:pt x="894" y="429"/>
                    <a:pt x="1453" y="429"/>
                  </a:cubicBezTo>
                  <a:close/>
                  <a:moveTo>
                    <a:pt x="1453" y="0"/>
                  </a:moveTo>
                  <a:cubicBezTo>
                    <a:pt x="656" y="0"/>
                    <a:pt x="1" y="643"/>
                    <a:pt x="1" y="1441"/>
                  </a:cubicBezTo>
                  <a:lnTo>
                    <a:pt x="1" y="7120"/>
                  </a:lnTo>
                  <a:cubicBezTo>
                    <a:pt x="1" y="7918"/>
                    <a:pt x="656" y="8573"/>
                    <a:pt x="1453" y="8573"/>
                  </a:cubicBezTo>
                  <a:lnTo>
                    <a:pt x="3608" y="8573"/>
                  </a:lnTo>
                  <a:cubicBezTo>
                    <a:pt x="4406" y="8573"/>
                    <a:pt x="5049" y="7918"/>
                    <a:pt x="5049" y="7120"/>
                  </a:cubicBezTo>
                  <a:lnTo>
                    <a:pt x="5049" y="1441"/>
                  </a:lnTo>
                  <a:cubicBezTo>
                    <a:pt x="5049" y="643"/>
                    <a:pt x="4406" y="0"/>
                    <a:pt x="3608" y="0"/>
                  </a:cubicBezTo>
                  <a:close/>
                </a:path>
              </a:pathLst>
            </a:custGeom>
            <a:solidFill>
              <a:schemeClr val="lt1"/>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8"/>
            <p:cNvSpPr/>
            <p:nvPr/>
          </p:nvSpPr>
          <p:spPr>
            <a:xfrm>
              <a:off x="3546379" y="2599408"/>
              <a:ext cx="385157" cy="456050"/>
            </a:xfrm>
            <a:custGeom>
              <a:avLst/>
              <a:gdLst/>
              <a:ahLst/>
              <a:cxnLst/>
              <a:rect l="l" t="t" r="r" b="b"/>
              <a:pathLst>
                <a:path w="9562" h="11322" extrusionOk="0">
                  <a:moveTo>
                    <a:pt x="5279" y="1347"/>
                  </a:moveTo>
                  <a:cubicBezTo>
                    <a:pt x="6717" y="1347"/>
                    <a:pt x="8097" y="2458"/>
                    <a:pt x="8097" y="4143"/>
                  </a:cubicBezTo>
                  <a:cubicBezTo>
                    <a:pt x="8097" y="5690"/>
                    <a:pt x="6847" y="6940"/>
                    <a:pt x="5299" y="6940"/>
                  </a:cubicBezTo>
                  <a:cubicBezTo>
                    <a:pt x="2810" y="6940"/>
                    <a:pt x="1572" y="3928"/>
                    <a:pt x="3322" y="2166"/>
                  </a:cubicBezTo>
                  <a:cubicBezTo>
                    <a:pt x="3892" y="1600"/>
                    <a:pt x="4592" y="1347"/>
                    <a:pt x="5279" y="1347"/>
                  </a:cubicBezTo>
                  <a:close/>
                  <a:moveTo>
                    <a:pt x="5279" y="1"/>
                  </a:moveTo>
                  <a:cubicBezTo>
                    <a:pt x="4441" y="1"/>
                    <a:pt x="3583" y="252"/>
                    <a:pt x="2810" y="809"/>
                  </a:cubicBezTo>
                  <a:cubicBezTo>
                    <a:pt x="1" y="2845"/>
                    <a:pt x="667" y="7214"/>
                    <a:pt x="3965" y="8298"/>
                  </a:cubicBezTo>
                  <a:lnTo>
                    <a:pt x="3965" y="11322"/>
                  </a:lnTo>
                  <a:lnTo>
                    <a:pt x="6644" y="11322"/>
                  </a:lnTo>
                  <a:lnTo>
                    <a:pt x="6644" y="8298"/>
                  </a:lnTo>
                  <a:cubicBezTo>
                    <a:pt x="8383" y="7726"/>
                    <a:pt x="9561" y="6095"/>
                    <a:pt x="9561" y="4262"/>
                  </a:cubicBezTo>
                  <a:cubicBezTo>
                    <a:pt x="9561" y="1749"/>
                    <a:pt x="7489" y="1"/>
                    <a:pt x="5279"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8"/>
            <p:cNvSpPr/>
            <p:nvPr/>
          </p:nvSpPr>
          <p:spPr>
            <a:xfrm>
              <a:off x="3567485" y="2591674"/>
              <a:ext cx="385157" cy="472444"/>
            </a:xfrm>
            <a:custGeom>
              <a:avLst/>
              <a:gdLst/>
              <a:ahLst/>
              <a:cxnLst/>
              <a:rect l="l" t="t" r="r" b="b"/>
              <a:pathLst>
                <a:path w="9562" h="11729" extrusionOk="0">
                  <a:moveTo>
                    <a:pt x="4775" y="1751"/>
                  </a:moveTo>
                  <a:cubicBezTo>
                    <a:pt x="6204" y="1751"/>
                    <a:pt x="7359" y="2906"/>
                    <a:pt x="7359" y="4335"/>
                  </a:cubicBezTo>
                  <a:cubicBezTo>
                    <a:pt x="7359" y="5889"/>
                    <a:pt x="6084" y="6920"/>
                    <a:pt x="4758" y="6920"/>
                  </a:cubicBezTo>
                  <a:cubicBezTo>
                    <a:pt x="4123" y="6920"/>
                    <a:pt x="3477" y="6684"/>
                    <a:pt x="2953" y="6156"/>
                  </a:cubicBezTo>
                  <a:cubicBezTo>
                    <a:pt x="1322" y="4537"/>
                    <a:pt x="2477" y="1751"/>
                    <a:pt x="4775" y="1751"/>
                  </a:cubicBezTo>
                  <a:close/>
                  <a:moveTo>
                    <a:pt x="4747" y="1318"/>
                  </a:moveTo>
                  <a:cubicBezTo>
                    <a:pt x="4008" y="1318"/>
                    <a:pt x="3255" y="1592"/>
                    <a:pt x="2644" y="2203"/>
                  </a:cubicBezTo>
                  <a:cubicBezTo>
                    <a:pt x="751" y="4096"/>
                    <a:pt x="2096" y="7347"/>
                    <a:pt x="4775" y="7347"/>
                  </a:cubicBezTo>
                  <a:cubicBezTo>
                    <a:pt x="6442" y="7347"/>
                    <a:pt x="7787" y="5989"/>
                    <a:pt x="7787" y="4335"/>
                  </a:cubicBezTo>
                  <a:cubicBezTo>
                    <a:pt x="7787" y="2521"/>
                    <a:pt x="6297" y="1318"/>
                    <a:pt x="4747" y="1318"/>
                  </a:cubicBezTo>
                  <a:close/>
                  <a:moveTo>
                    <a:pt x="4775" y="417"/>
                  </a:moveTo>
                  <a:cubicBezTo>
                    <a:pt x="6763" y="417"/>
                    <a:pt x="8454" y="1858"/>
                    <a:pt x="8763" y="3811"/>
                  </a:cubicBezTo>
                  <a:cubicBezTo>
                    <a:pt x="9085" y="5763"/>
                    <a:pt x="7930" y="7668"/>
                    <a:pt x="6049" y="8287"/>
                  </a:cubicBezTo>
                  <a:lnTo>
                    <a:pt x="5894" y="8335"/>
                  </a:lnTo>
                  <a:lnTo>
                    <a:pt x="5894" y="11300"/>
                  </a:lnTo>
                  <a:lnTo>
                    <a:pt x="3656" y="11300"/>
                  </a:lnTo>
                  <a:lnTo>
                    <a:pt x="3656" y="8335"/>
                  </a:lnTo>
                  <a:lnTo>
                    <a:pt x="3513" y="8287"/>
                  </a:lnTo>
                  <a:cubicBezTo>
                    <a:pt x="1620" y="7668"/>
                    <a:pt x="477" y="5763"/>
                    <a:pt x="786" y="3811"/>
                  </a:cubicBezTo>
                  <a:cubicBezTo>
                    <a:pt x="1108" y="1858"/>
                    <a:pt x="2798" y="417"/>
                    <a:pt x="4775" y="417"/>
                  </a:cubicBezTo>
                  <a:close/>
                  <a:moveTo>
                    <a:pt x="4775" y="1"/>
                  </a:moveTo>
                  <a:cubicBezTo>
                    <a:pt x="2620" y="1"/>
                    <a:pt x="762" y="1548"/>
                    <a:pt x="381" y="3668"/>
                  </a:cubicBezTo>
                  <a:cubicBezTo>
                    <a:pt x="0" y="5799"/>
                    <a:pt x="1203" y="7894"/>
                    <a:pt x="3227" y="8645"/>
                  </a:cubicBezTo>
                  <a:lnTo>
                    <a:pt x="3227" y="11728"/>
                  </a:lnTo>
                  <a:lnTo>
                    <a:pt x="6335" y="11728"/>
                  </a:lnTo>
                  <a:lnTo>
                    <a:pt x="6335" y="8645"/>
                  </a:lnTo>
                  <a:cubicBezTo>
                    <a:pt x="8359" y="7894"/>
                    <a:pt x="9561" y="5799"/>
                    <a:pt x="9168" y="3668"/>
                  </a:cubicBezTo>
                  <a:cubicBezTo>
                    <a:pt x="8787" y="1548"/>
                    <a:pt x="6942" y="1"/>
                    <a:pt x="4775"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p:nvPr/>
          </p:nvSpPr>
          <p:spPr>
            <a:xfrm>
              <a:off x="3751157" y="2893807"/>
              <a:ext cx="17320" cy="161644"/>
            </a:xfrm>
            <a:custGeom>
              <a:avLst/>
              <a:gdLst/>
              <a:ahLst/>
              <a:cxnLst/>
              <a:rect l="l" t="t" r="r" b="b"/>
              <a:pathLst>
                <a:path w="430" h="4013" extrusionOk="0">
                  <a:moveTo>
                    <a:pt x="1" y="1"/>
                  </a:moveTo>
                  <a:lnTo>
                    <a:pt x="1" y="4013"/>
                  </a:lnTo>
                  <a:lnTo>
                    <a:pt x="429" y="4013"/>
                  </a:lnTo>
                  <a:lnTo>
                    <a:pt x="429"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3538242" y="4502310"/>
              <a:ext cx="30250" cy="135744"/>
            </a:xfrm>
            <a:custGeom>
              <a:avLst/>
              <a:gdLst/>
              <a:ahLst/>
              <a:cxnLst/>
              <a:rect l="l" t="t" r="r" b="b"/>
              <a:pathLst>
                <a:path w="751" h="3370" extrusionOk="0">
                  <a:moveTo>
                    <a:pt x="95" y="0"/>
                  </a:moveTo>
                  <a:lnTo>
                    <a:pt x="0" y="3369"/>
                  </a:lnTo>
                  <a:lnTo>
                    <a:pt x="750" y="83"/>
                  </a:lnTo>
                  <a:lnTo>
                    <a:pt x="417" y="48"/>
                  </a:lnTo>
                  <a:lnTo>
                    <a:pt x="95"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3495063" y="4318476"/>
              <a:ext cx="110810" cy="252072"/>
            </a:xfrm>
            <a:custGeom>
              <a:avLst/>
              <a:gdLst/>
              <a:ahLst/>
              <a:cxnLst/>
              <a:rect l="l" t="t" r="r" b="b"/>
              <a:pathLst>
                <a:path w="2751" h="6258" extrusionOk="0">
                  <a:moveTo>
                    <a:pt x="1042" y="1"/>
                  </a:moveTo>
                  <a:cubicBezTo>
                    <a:pt x="892" y="1"/>
                    <a:pt x="761" y="114"/>
                    <a:pt x="739" y="266"/>
                  </a:cubicBezTo>
                  <a:lnTo>
                    <a:pt x="24" y="5731"/>
                  </a:lnTo>
                  <a:cubicBezTo>
                    <a:pt x="1" y="5898"/>
                    <a:pt x="120" y="6052"/>
                    <a:pt x="286" y="6076"/>
                  </a:cubicBezTo>
                  <a:lnTo>
                    <a:pt x="1679" y="6255"/>
                  </a:lnTo>
                  <a:cubicBezTo>
                    <a:pt x="1694" y="6257"/>
                    <a:pt x="1708" y="6258"/>
                    <a:pt x="1722" y="6258"/>
                  </a:cubicBezTo>
                  <a:cubicBezTo>
                    <a:pt x="1870" y="6258"/>
                    <a:pt x="1991" y="6145"/>
                    <a:pt x="2013" y="5993"/>
                  </a:cubicBezTo>
                  <a:lnTo>
                    <a:pt x="2727" y="528"/>
                  </a:lnTo>
                  <a:cubicBezTo>
                    <a:pt x="2751" y="361"/>
                    <a:pt x="2644" y="206"/>
                    <a:pt x="2477" y="194"/>
                  </a:cubicBezTo>
                  <a:lnTo>
                    <a:pt x="1084" y="4"/>
                  </a:lnTo>
                  <a:cubicBezTo>
                    <a:pt x="1070" y="2"/>
                    <a:pt x="1056" y="1"/>
                    <a:pt x="1042" y="1"/>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3437505" y="4318839"/>
              <a:ext cx="90711" cy="39394"/>
            </a:xfrm>
            <a:custGeom>
              <a:avLst/>
              <a:gdLst/>
              <a:ahLst/>
              <a:cxnLst/>
              <a:rect l="l" t="t" r="r" b="b"/>
              <a:pathLst>
                <a:path w="2252" h="978" extrusionOk="0">
                  <a:moveTo>
                    <a:pt x="361" y="0"/>
                  </a:moveTo>
                  <a:cubicBezTo>
                    <a:pt x="210" y="0"/>
                    <a:pt x="80" y="101"/>
                    <a:pt x="48" y="257"/>
                  </a:cubicBezTo>
                  <a:cubicBezTo>
                    <a:pt x="1" y="435"/>
                    <a:pt x="120" y="614"/>
                    <a:pt x="299" y="650"/>
                  </a:cubicBezTo>
                  <a:lnTo>
                    <a:pt x="1823" y="971"/>
                  </a:lnTo>
                  <a:cubicBezTo>
                    <a:pt x="1844" y="976"/>
                    <a:pt x="1866" y="978"/>
                    <a:pt x="1887" y="978"/>
                  </a:cubicBezTo>
                  <a:cubicBezTo>
                    <a:pt x="2042" y="978"/>
                    <a:pt x="2184" y="868"/>
                    <a:pt x="2215" y="721"/>
                  </a:cubicBezTo>
                  <a:cubicBezTo>
                    <a:pt x="2251" y="531"/>
                    <a:pt x="2132" y="364"/>
                    <a:pt x="1953" y="328"/>
                  </a:cubicBezTo>
                  <a:lnTo>
                    <a:pt x="429" y="7"/>
                  </a:lnTo>
                  <a:cubicBezTo>
                    <a:pt x="406" y="2"/>
                    <a:pt x="384" y="0"/>
                    <a:pt x="361" y="0"/>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3461994" y="2798427"/>
              <a:ext cx="315594" cy="1678025"/>
            </a:xfrm>
            <a:custGeom>
              <a:avLst/>
              <a:gdLst/>
              <a:ahLst/>
              <a:cxnLst/>
              <a:rect l="l" t="t" r="r" b="b"/>
              <a:pathLst>
                <a:path w="7835" h="41659" extrusionOk="0">
                  <a:moveTo>
                    <a:pt x="6114" y="0"/>
                  </a:moveTo>
                  <a:cubicBezTo>
                    <a:pt x="5848" y="0"/>
                    <a:pt x="5613" y="180"/>
                    <a:pt x="5560" y="452"/>
                  </a:cubicBezTo>
                  <a:lnTo>
                    <a:pt x="72" y="40742"/>
                  </a:lnTo>
                  <a:cubicBezTo>
                    <a:pt x="0" y="41052"/>
                    <a:pt x="202" y="41350"/>
                    <a:pt x="500" y="41409"/>
                  </a:cubicBezTo>
                  <a:lnTo>
                    <a:pt x="1619" y="41647"/>
                  </a:lnTo>
                  <a:cubicBezTo>
                    <a:pt x="1656" y="41655"/>
                    <a:pt x="1693" y="41658"/>
                    <a:pt x="1729" y="41658"/>
                  </a:cubicBezTo>
                  <a:cubicBezTo>
                    <a:pt x="1987" y="41658"/>
                    <a:pt x="2223" y="41478"/>
                    <a:pt x="2286" y="41207"/>
                  </a:cubicBezTo>
                  <a:lnTo>
                    <a:pt x="7775" y="916"/>
                  </a:lnTo>
                  <a:cubicBezTo>
                    <a:pt x="7834" y="606"/>
                    <a:pt x="7644" y="309"/>
                    <a:pt x="7334" y="249"/>
                  </a:cubicBezTo>
                  <a:lnTo>
                    <a:pt x="6227" y="11"/>
                  </a:lnTo>
                  <a:cubicBezTo>
                    <a:pt x="6189" y="4"/>
                    <a:pt x="6151" y="0"/>
                    <a:pt x="6114" y="0"/>
                  </a:cubicBezTo>
                  <a:close/>
                </a:path>
              </a:pathLst>
            </a:custGeom>
            <a:solidFill>
              <a:schemeClr val="accent2"/>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4076290" y="4425095"/>
              <a:ext cx="49464" cy="209134"/>
            </a:xfrm>
            <a:custGeom>
              <a:avLst/>
              <a:gdLst/>
              <a:ahLst/>
              <a:cxnLst/>
              <a:rect l="l" t="t" r="r" b="b"/>
              <a:pathLst>
                <a:path w="1228" h="5192" extrusionOk="0">
                  <a:moveTo>
                    <a:pt x="644" y="0"/>
                  </a:moveTo>
                  <a:lnTo>
                    <a:pt x="322" y="72"/>
                  </a:lnTo>
                  <a:lnTo>
                    <a:pt x="1" y="131"/>
                  </a:lnTo>
                  <a:lnTo>
                    <a:pt x="1227" y="5191"/>
                  </a:lnTo>
                  <a:lnTo>
                    <a:pt x="644"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4068637" y="4320732"/>
              <a:ext cx="90187" cy="39434"/>
            </a:xfrm>
            <a:custGeom>
              <a:avLst/>
              <a:gdLst/>
              <a:ahLst/>
              <a:cxnLst/>
              <a:rect l="l" t="t" r="r" b="b"/>
              <a:pathLst>
                <a:path w="2239" h="979" extrusionOk="0">
                  <a:moveTo>
                    <a:pt x="1879" y="1"/>
                  </a:moveTo>
                  <a:cubicBezTo>
                    <a:pt x="1856" y="1"/>
                    <a:pt x="1833" y="3"/>
                    <a:pt x="1810" y="7"/>
                  </a:cubicBezTo>
                  <a:lnTo>
                    <a:pt x="286" y="329"/>
                  </a:lnTo>
                  <a:cubicBezTo>
                    <a:pt x="108" y="365"/>
                    <a:pt x="0" y="543"/>
                    <a:pt x="36" y="722"/>
                  </a:cubicBezTo>
                  <a:cubicBezTo>
                    <a:pt x="67" y="877"/>
                    <a:pt x="207" y="979"/>
                    <a:pt x="360" y="979"/>
                  </a:cubicBezTo>
                  <a:cubicBezTo>
                    <a:pt x="383" y="979"/>
                    <a:pt x="406" y="977"/>
                    <a:pt x="429" y="972"/>
                  </a:cubicBezTo>
                  <a:lnTo>
                    <a:pt x="1953" y="650"/>
                  </a:lnTo>
                  <a:cubicBezTo>
                    <a:pt x="2132" y="615"/>
                    <a:pt x="2239" y="436"/>
                    <a:pt x="2203" y="269"/>
                  </a:cubicBezTo>
                  <a:cubicBezTo>
                    <a:pt x="2172" y="103"/>
                    <a:pt x="2032" y="1"/>
                    <a:pt x="1879" y="1"/>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3825512" y="2803703"/>
              <a:ext cx="315594" cy="1678025"/>
            </a:xfrm>
            <a:custGeom>
              <a:avLst/>
              <a:gdLst/>
              <a:ahLst/>
              <a:cxnLst/>
              <a:rect l="l" t="t" r="r" b="b"/>
              <a:pathLst>
                <a:path w="7835" h="41659" extrusionOk="0">
                  <a:moveTo>
                    <a:pt x="1717" y="0"/>
                  </a:moveTo>
                  <a:cubicBezTo>
                    <a:pt x="1681" y="0"/>
                    <a:pt x="1644" y="4"/>
                    <a:pt x="1607" y="11"/>
                  </a:cubicBezTo>
                  <a:lnTo>
                    <a:pt x="500" y="249"/>
                  </a:lnTo>
                  <a:cubicBezTo>
                    <a:pt x="191" y="309"/>
                    <a:pt x="0" y="606"/>
                    <a:pt x="60" y="916"/>
                  </a:cubicBezTo>
                  <a:lnTo>
                    <a:pt x="5548" y="41207"/>
                  </a:lnTo>
                  <a:cubicBezTo>
                    <a:pt x="5611" y="41478"/>
                    <a:pt x="5848" y="41658"/>
                    <a:pt x="6106" y="41658"/>
                  </a:cubicBezTo>
                  <a:cubicBezTo>
                    <a:pt x="6142" y="41658"/>
                    <a:pt x="6178" y="41654"/>
                    <a:pt x="6215" y="41647"/>
                  </a:cubicBezTo>
                  <a:lnTo>
                    <a:pt x="7334" y="41409"/>
                  </a:lnTo>
                  <a:cubicBezTo>
                    <a:pt x="7632" y="41350"/>
                    <a:pt x="7834" y="41052"/>
                    <a:pt x="7763" y="40742"/>
                  </a:cubicBezTo>
                  <a:lnTo>
                    <a:pt x="2274" y="452"/>
                  </a:lnTo>
                  <a:cubicBezTo>
                    <a:pt x="2211" y="180"/>
                    <a:pt x="1975" y="0"/>
                    <a:pt x="1717" y="0"/>
                  </a:cubicBezTo>
                  <a:close/>
                </a:path>
              </a:pathLst>
            </a:custGeom>
            <a:solidFill>
              <a:schemeClr val="accent2"/>
            </a:solidFill>
            <a:ln w="6550" cap="flat" cmpd="sng">
              <a:solidFill>
                <a:schemeClr val="dk1"/>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3512826" y="2958052"/>
              <a:ext cx="523721" cy="44187"/>
            </a:xfrm>
            <a:custGeom>
              <a:avLst/>
              <a:gdLst/>
              <a:ahLst/>
              <a:cxnLst/>
              <a:rect l="l" t="t" r="r" b="b"/>
              <a:pathLst>
                <a:path w="13002" h="1097" extrusionOk="0">
                  <a:moveTo>
                    <a:pt x="0" y="1"/>
                  </a:moveTo>
                  <a:lnTo>
                    <a:pt x="0" y="1096"/>
                  </a:lnTo>
                  <a:lnTo>
                    <a:pt x="13002" y="1096"/>
                  </a:lnTo>
                  <a:lnTo>
                    <a:pt x="13002"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4036494" y="2900534"/>
              <a:ext cx="56150" cy="159267"/>
            </a:xfrm>
            <a:custGeom>
              <a:avLst/>
              <a:gdLst/>
              <a:ahLst/>
              <a:cxnLst/>
              <a:rect l="l" t="t" r="r" b="b"/>
              <a:pathLst>
                <a:path w="1394" h="3954" extrusionOk="0">
                  <a:moveTo>
                    <a:pt x="298" y="0"/>
                  </a:moveTo>
                  <a:cubicBezTo>
                    <a:pt x="132" y="0"/>
                    <a:pt x="1" y="131"/>
                    <a:pt x="1" y="298"/>
                  </a:cubicBezTo>
                  <a:lnTo>
                    <a:pt x="1" y="3644"/>
                  </a:lnTo>
                  <a:cubicBezTo>
                    <a:pt x="1" y="3822"/>
                    <a:pt x="132" y="3953"/>
                    <a:pt x="298" y="3953"/>
                  </a:cubicBezTo>
                  <a:lnTo>
                    <a:pt x="1096" y="3953"/>
                  </a:lnTo>
                  <a:cubicBezTo>
                    <a:pt x="1263" y="3953"/>
                    <a:pt x="1394" y="3822"/>
                    <a:pt x="1394" y="3644"/>
                  </a:cubicBezTo>
                  <a:lnTo>
                    <a:pt x="1394" y="298"/>
                  </a:lnTo>
                  <a:cubicBezTo>
                    <a:pt x="1394" y="131"/>
                    <a:pt x="1263" y="0"/>
                    <a:pt x="1096" y="0"/>
                  </a:cubicBez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3738671" y="2356203"/>
              <a:ext cx="128090" cy="266694"/>
            </a:xfrm>
            <a:custGeom>
              <a:avLst/>
              <a:gdLst/>
              <a:ahLst/>
              <a:cxnLst/>
              <a:rect l="l" t="t" r="r" b="b"/>
              <a:pathLst>
                <a:path w="3180" h="6621" extrusionOk="0">
                  <a:moveTo>
                    <a:pt x="1" y="1"/>
                  </a:moveTo>
                  <a:lnTo>
                    <a:pt x="1" y="6621"/>
                  </a:lnTo>
                  <a:lnTo>
                    <a:pt x="3180" y="6621"/>
                  </a:lnTo>
                  <a:lnTo>
                    <a:pt x="3180"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3709428" y="2227189"/>
              <a:ext cx="186134" cy="328081"/>
            </a:xfrm>
            <a:custGeom>
              <a:avLst/>
              <a:gdLst/>
              <a:ahLst/>
              <a:cxnLst/>
              <a:rect l="l" t="t" r="r" b="b"/>
              <a:pathLst>
                <a:path w="4621" h="8145" extrusionOk="0">
                  <a:moveTo>
                    <a:pt x="751" y="1"/>
                  </a:moveTo>
                  <a:cubicBezTo>
                    <a:pt x="334" y="1"/>
                    <a:pt x="1" y="334"/>
                    <a:pt x="1" y="739"/>
                  </a:cubicBezTo>
                  <a:lnTo>
                    <a:pt x="1" y="7395"/>
                  </a:lnTo>
                  <a:cubicBezTo>
                    <a:pt x="1" y="7811"/>
                    <a:pt x="334" y="8145"/>
                    <a:pt x="751" y="8145"/>
                  </a:cubicBezTo>
                  <a:lnTo>
                    <a:pt x="3882" y="8145"/>
                  </a:lnTo>
                  <a:cubicBezTo>
                    <a:pt x="4287" y="8145"/>
                    <a:pt x="4620" y="7811"/>
                    <a:pt x="4620" y="7395"/>
                  </a:cubicBezTo>
                  <a:lnTo>
                    <a:pt x="4620" y="739"/>
                  </a:lnTo>
                  <a:cubicBezTo>
                    <a:pt x="4620" y="334"/>
                    <a:pt x="4287" y="1"/>
                    <a:pt x="3882" y="1"/>
                  </a:cubicBezTo>
                  <a:close/>
                </a:path>
              </a:pathLst>
            </a:custGeom>
            <a:solidFill>
              <a:schemeClr val="accent2"/>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3589074" y="2608229"/>
              <a:ext cx="385117" cy="455406"/>
            </a:xfrm>
            <a:custGeom>
              <a:avLst/>
              <a:gdLst/>
              <a:ahLst/>
              <a:cxnLst/>
              <a:rect l="l" t="t" r="r" b="b"/>
              <a:pathLst>
                <a:path w="9561" h="11306" extrusionOk="0">
                  <a:moveTo>
                    <a:pt x="5279" y="1337"/>
                  </a:moveTo>
                  <a:cubicBezTo>
                    <a:pt x="6717" y="1337"/>
                    <a:pt x="8096" y="2454"/>
                    <a:pt x="8096" y="4138"/>
                  </a:cubicBezTo>
                  <a:cubicBezTo>
                    <a:pt x="8096" y="5686"/>
                    <a:pt x="6846" y="6936"/>
                    <a:pt x="5299" y="6936"/>
                  </a:cubicBezTo>
                  <a:cubicBezTo>
                    <a:pt x="2810" y="6936"/>
                    <a:pt x="1560" y="3924"/>
                    <a:pt x="3322" y="2161"/>
                  </a:cubicBezTo>
                  <a:cubicBezTo>
                    <a:pt x="3892" y="1592"/>
                    <a:pt x="4592" y="1337"/>
                    <a:pt x="5279" y="1337"/>
                  </a:cubicBezTo>
                  <a:close/>
                  <a:moveTo>
                    <a:pt x="5285" y="1"/>
                  </a:moveTo>
                  <a:cubicBezTo>
                    <a:pt x="4446" y="1"/>
                    <a:pt x="3585" y="254"/>
                    <a:pt x="2810" y="816"/>
                  </a:cubicBezTo>
                  <a:cubicBezTo>
                    <a:pt x="0" y="2840"/>
                    <a:pt x="667" y="7210"/>
                    <a:pt x="3965" y="8293"/>
                  </a:cubicBezTo>
                  <a:lnTo>
                    <a:pt x="3965" y="11305"/>
                  </a:lnTo>
                  <a:lnTo>
                    <a:pt x="6644" y="11305"/>
                  </a:lnTo>
                  <a:lnTo>
                    <a:pt x="6644" y="8293"/>
                  </a:lnTo>
                  <a:cubicBezTo>
                    <a:pt x="8382" y="7722"/>
                    <a:pt x="9561" y="6090"/>
                    <a:pt x="9561" y="4257"/>
                  </a:cubicBezTo>
                  <a:cubicBezTo>
                    <a:pt x="9552" y="1748"/>
                    <a:pt x="7490" y="1"/>
                    <a:pt x="5285" y="1"/>
                  </a:cubicBezTo>
                  <a:close/>
                </a:path>
              </a:pathLst>
            </a:custGeom>
            <a:solidFill>
              <a:srgbClr val="496697"/>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3802473" y="2902427"/>
              <a:ext cx="40" cy="161684"/>
            </a:xfrm>
            <a:custGeom>
              <a:avLst/>
              <a:gdLst/>
              <a:ahLst/>
              <a:cxnLst/>
              <a:rect l="l" t="t" r="r" b="b"/>
              <a:pathLst>
                <a:path w="1" h="4014" fill="none" extrusionOk="0">
                  <a:moveTo>
                    <a:pt x="1" y="1"/>
                  </a:moveTo>
                  <a:lnTo>
                    <a:pt x="1" y="4013"/>
                  </a:lnTo>
                </a:path>
              </a:pathLst>
            </a:custGeom>
            <a:no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4223601"/>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b="1" dirty="0"/>
              <a:t>1. </a:t>
            </a:r>
            <a:r>
              <a:rPr lang="en-US" sz="1800" b="1" dirty="0" err="1"/>
              <a:t>Thí</a:t>
            </a:r>
            <a:r>
              <a:rPr lang="en-US" sz="1800" b="1" dirty="0"/>
              <a:t> </a:t>
            </a:r>
            <a:r>
              <a:rPr lang="en-US" sz="1800" b="1" dirty="0" err="1"/>
              <a:t>nghiệm</a:t>
            </a:r>
            <a:r>
              <a:rPr lang="en-US" sz="1800" b="1" dirty="0"/>
              <a:t> 3: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dung </a:t>
            </a:r>
            <a:r>
              <a:rPr lang="en-US" sz="1800" b="1" dirty="0" err="1"/>
              <a:t>nam</a:t>
            </a:r>
            <a:r>
              <a:rPr lang="en-US" sz="1800" b="1" dirty="0"/>
              <a:t> </a:t>
            </a:r>
            <a:r>
              <a:rPr lang="en-US" sz="1800" b="1" dirty="0" err="1"/>
              <a:t>châm</a:t>
            </a:r>
            <a:r>
              <a:rPr lang="en-US" sz="1800" b="1" dirty="0"/>
              <a:t> quay. </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F79D614-EEC9-B509-C9CF-F6E2BE84D504}"/>
              </a:ext>
            </a:extLst>
          </p:cNvPr>
          <p:cNvSpPr txBox="1"/>
          <p:nvPr/>
        </p:nvSpPr>
        <p:spPr>
          <a:xfrm>
            <a:off x="966500" y="1240006"/>
            <a:ext cx="2052121" cy="400110"/>
          </a:xfrm>
          <a:prstGeom prst="rect">
            <a:avLst/>
          </a:prstGeom>
          <a:noFill/>
        </p:spPr>
        <p:txBody>
          <a:bodyPr wrap="square" rtlCol="0">
            <a:spAutoFit/>
          </a:bodyPr>
          <a:lstStyle/>
          <a:p>
            <a:r>
              <a:rPr lang="en-US" sz="2000" b="1" dirty="0"/>
              <a:t>- </a:t>
            </a:r>
            <a:r>
              <a:rPr lang="en-US" sz="2000" b="1" dirty="0" err="1"/>
              <a:t>Tiến</a:t>
            </a:r>
            <a:r>
              <a:rPr lang="en-US" sz="2000" b="1" dirty="0"/>
              <a:t> </a:t>
            </a:r>
            <a:r>
              <a:rPr lang="en-US" sz="2000" b="1" dirty="0" err="1"/>
              <a:t>hành</a:t>
            </a:r>
            <a:r>
              <a:rPr lang="en-US" sz="2000" b="1" dirty="0"/>
              <a:t>: </a:t>
            </a:r>
          </a:p>
        </p:txBody>
      </p:sp>
      <p:pic>
        <p:nvPicPr>
          <p:cNvPr id="3" name="Shape 922">
            <a:extLst>
              <a:ext uri="{FF2B5EF4-FFF2-40B4-BE49-F238E27FC236}">
                <a16:creationId xmlns:a16="http://schemas.microsoft.com/office/drawing/2014/main" id="{7AF916E1-73CA-B2AE-BCE0-7D14262D7C7A}"/>
              </a:ext>
            </a:extLst>
          </p:cNvPr>
          <p:cNvPicPr/>
          <p:nvPr/>
        </p:nvPicPr>
        <p:blipFill>
          <a:blip r:embed="rId3"/>
          <a:stretch/>
        </p:blipFill>
        <p:spPr>
          <a:xfrm>
            <a:off x="1839817" y="1640116"/>
            <a:ext cx="6110425" cy="2926410"/>
          </a:xfrm>
          <a:prstGeom prst="rect">
            <a:avLst/>
          </a:prstGeom>
        </p:spPr>
      </p:pic>
    </p:spTree>
    <p:extLst>
      <p:ext uri="{BB962C8B-B14F-4D97-AF65-F5344CB8AC3E}">
        <p14:creationId xmlns:p14="http://schemas.microsoft.com/office/powerpoint/2010/main" val="112154051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b="1" dirty="0"/>
              <a:t>1. </a:t>
            </a:r>
            <a:r>
              <a:rPr lang="en-US" sz="1800" b="1" dirty="0" err="1"/>
              <a:t>Thí</a:t>
            </a:r>
            <a:r>
              <a:rPr lang="en-US" sz="1800" b="1" dirty="0"/>
              <a:t> </a:t>
            </a:r>
            <a:r>
              <a:rPr lang="en-US" sz="1800" b="1" dirty="0" err="1"/>
              <a:t>nghiệm</a:t>
            </a:r>
            <a:r>
              <a:rPr lang="en-US" sz="1800" b="1" dirty="0"/>
              <a:t> 3: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dung </a:t>
            </a:r>
            <a:r>
              <a:rPr lang="en-US" sz="1800" b="1" dirty="0" err="1"/>
              <a:t>nam</a:t>
            </a:r>
            <a:r>
              <a:rPr lang="en-US" sz="1800" b="1" dirty="0"/>
              <a:t> </a:t>
            </a:r>
            <a:r>
              <a:rPr lang="en-US" sz="1800" b="1" dirty="0" err="1"/>
              <a:t>châm</a:t>
            </a:r>
            <a:r>
              <a:rPr lang="en-US" sz="1800" b="1" dirty="0"/>
              <a:t> quay. </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F79D614-EEC9-B509-C9CF-F6E2BE84D504}"/>
              </a:ext>
            </a:extLst>
          </p:cNvPr>
          <p:cNvSpPr txBox="1"/>
          <p:nvPr/>
        </p:nvSpPr>
        <p:spPr>
          <a:xfrm>
            <a:off x="966501" y="1240006"/>
            <a:ext cx="1479244" cy="400110"/>
          </a:xfrm>
          <a:prstGeom prst="rect">
            <a:avLst/>
          </a:prstGeom>
          <a:noFill/>
        </p:spPr>
        <p:txBody>
          <a:bodyPr wrap="square" rtlCol="0">
            <a:spAutoFit/>
          </a:bodyPr>
          <a:lstStyle/>
          <a:p>
            <a:r>
              <a:rPr lang="en-US" sz="2000" b="1" dirty="0"/>
              <a:t>- </a:t>
            </a:r>
            <a:r>
              <a:rPr lang="en-US" sz="2000" b="1" dirty="0" err="1"/>
              <a:t>Kết</a:t>
            </a:r>
            <a:r>
              <a:rPr lang="en-US" sz="2000" b="1" dirty="0"/>
              <a:t> </a:t>
            </a:r>
            <a:r>
              <a:rPr lang="en-US" sz="2000" b="1" dirty="0" err="1"/>
              <a:t>quả</a:t>
            </a:r>
            <a:r>
              <a:rPr lang="en-US" sz="2000" b="1" dirty="0"/>
              <a:t>: </a:t>
            </a:r>
          </a:p>
        </p:txBody>
      </p:sp>
      <p:graphicFrame>
        <p:nvGraphicFramePr>
          <p:cNvPr id="3" name="Table 2">
            <a:extLst>
              <a:ext uri="{FF2B5EF4-FFF2-40B4-BE49-F238E27FC236}">
                <a16:creationId xmlns:a16="http://schemas.microsoft.com/office/drawing/2014/main" id="{8388B13D-80DE-8548-A6AE-DE0080886349}"/>
              </a:ext>
            </a:extLst>
          </p:cNvPr>
          <p:cNvGraphicFramePr>
            <a:graphicFrameLocks noGrp="1"/>
          </p:cNvGraphicFramePr>
          <p:nvPr>
            <p:extLst>
              <p:ext uri="{D42A27DB-BD31-4B8C-83A1-F6EECF244321}">
                <p14:modId xmlns:p14="http://schemas.microsoft.com/office/powerpoint/2010/main" val="1031219761"/>
              </p:ext>
            </p:extLst>
          </p:nvPr>
        </p:nvGraphicFramePr>
        <p:xfrm>
          <a:off x="2083767" y="1582541"/>
          <a:ext cx="5477379" cy="3119664"/>
        </p:xfrm>
        <a:graphic>
          <a:graphicData uri="http://schemas.openxmlformats.org/drawingml/2006/table">
            <a:tbl>
              <a:tblPr firstRow="1" firstCol="1" bandRow="1">
                <a:tableStyleId>{A5103CA4-EA4C-4A61-9E57-2686FAE69DAB}</a:tableStyleId>
              </a:tblPr>
              <a:tblGrid>
                <a:gridCol w="1381998">
                  <a:extLst>
                    <a:ext uri="{9D8B030D-6E8A-4147-A177-3AD203B41FA5}">
                      <a16:colId xmlns:a16="http://schemas.microsoft.com/office/drawing/2014/main" val="4153861660"/>
                    </a:ext>
                  </a:extLst>
                </a:gridCol>
                <a:gridCol w="950441">
                  <a:extLst>
                    <a:ext uri="{9D8B030D-6E8A-4147-A177-3AD203B41FA5}">
                      <a16:colId xmlns:a16="http://schemas.microsoft.com/office/drawing/2014/main" val="4148514384"/>
                    </a:ext>
                  </a:extLst>
                </a:gridCol>
                <a:gridCol w="1088391">
                  <a:extLst>
                    <a:ext uri="{9D8B030D-6E8A-4147-A177-3AD203B41FA5}">
                      <a16:colId xmlns:a16="http://schemas.microsoft.com/office/drawing/2014/main" val="4170812730"/>
                    </a:ext>
                  </a:extLst>
                </a:gridCol>
                <a:gridCol w="1088391">
                  <a:extLst>
                    <a:ext uri="{9D8B030D-6E8A-4147-A177-3AD203B41FA5}">
                      <a16:colId xmlns:a16="http://schemas.microsoft.com/office/drawing/2014/main" val="2296497300"/>
                    </a:ext>
                  </a:extLst>
                </a:gridCol>
                <a:gridCol w="968158">
                  <a:extLst>
                    <a:ext uri="{9D8B030D-6E8A-4147-A177-3AD203B41FA5}">
                      <a16:colId xmlns:a16="http://schemas.microsoft.com/office/drawing/2014/main" val="413050538"/>
                    </a:ext>
                  </a:extLst>
                </a:gridCol>
              </a:tblGrid>
              <a:tr h="491534">
                <a:tc rowSpan="2">
                  <a:txBody>
                    <a:bodyPr/>
                    <a:lstStyle/>
                    <a:p>
                      <a:pPr marL="5715" indent="-5715" algn="ctr">
                        <a:lnSpc>
                          <a:spcPct val="97000"/>
                        </a:lnSpc>
                        <a:spcAft>
                          <a:spcPts val="800"/>
                        </a:spcAft>
                      </a:pPr>
                      <a:r>
                        <a:rPr lang="vi-VN" sz="1100" kern="100">
                          <a:effectLst/>
                        </a:rPr>
                        <a:t>Chuyển động của </a:t>
                      </a:r>
                      <a:endParaRPr lang="en-US" sz="1200" kern="100">
                        <a:effectLst/>
                      </a:endParaRPr>
                    </a:p>
                    <a:p>
                      <a:pPr algn="ctr">
                        <a:lnSpc>
                          <a:spcPct val="107000"/>
                        </a:lnSpc>
                        <a:spcAft>
                          <a:spcPts val="800"/>
                        </a:spcAft>
                      </a:pPr>
                      <a:r>
                        <a:rPr lang="vi-VN" sz="1100" kern="100">
                          <a:effectLst/>
                        </a:rPr>
                        <a:t>nam châm</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tc gridSpan="2">
                  <a:txBody>
                    <a:bodyPr/>
                    <a:lstStyle/>
                    <a:p>
                      <a:pPr algn="ctr">
                        <a:lnSpc>
                          <a:spcPct val="107000"/>
                        </a:lnSpc>
                        <a:spcAft>
                          <a:spcPts val="800"/>
                        </a:spcAft>
                      </a:pPr>
                      <a:r>
                        <a:rPr lang="vi-VN" sz="1100" kern="100">
                          <a:effectLst/>
                        </a:rPr>
                        <a:t>Trạng thái của đèn</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tc hMerge="1">
                  <a:txBody>
                    <a:bodyPr/>
                    <a:lstStyle/>
                    <a:p>
                      <a:endParaRPr lang="en-US"/>
                    </a:p>
                  </a:txBody>
                  <a:tcPr/>
                </a:tc>
                <a:tc gridSpan="2">
                  <a:txBody>
                    <a:bodyPr/>
                    <a:lstStyle/>
                    <a:p>
                      <a:pPr marL="14605" marR="34290" indent="-8255" algn="ctr">
                        <a:lnSpc>
                          <a:spcPct val="107000"/>
                        </a:lnSpc>
                        <a:spcAft>
                          <a:spcPts val="800"/>
                        </a:spcAft>
                      </a:pPr>
                      <a:r>
                        <a:rPr lang="vi-VN" sz="1100" kern="100">
                          <a:effectLst/>
                        </a:rPr>
                        <a:t>Số đường sức từ qua cuộn dây</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tc>
                <a:tc hMerge="1">
                  <a:txBody>
                    <a:bodyPr/>
                    <a:lstStyle/>
                    <a:p>
                      <a:endParaRPr lang="en-US"/>
                    </a:p>
                  </a:txBody>
                  <a:tcPr/>
                </a:tc>
                <a:extLst>
                  <a:ext uri="{0D108BD9-81ED-4DB2-BD59-A6C34878D82A}">
                    <a16:rowId xmlns:a16="http://schemas.microsoft.com/office/drawing/2014/main" val="2350107528"/>
                  </a:ext>
                </a:extLst>
              </a:tr>
              <a:tr h="346130">
                <a:tc vMerge="1">
                  <a:txBody>
                    <a:bodyPr/>
                    <a:lstStyle/>
                    <a:p>
                      <a:endParaRPr lang="en-US"/>
                    </a:p>
                  </a:txBody>
                  <a:tcPr/>
                </a:tc>
                <a:tc>
                  <a:txBody>
                    <a:bodyPr/>
                    <a:lstStyle/>
                    <a:p>
                      <a:pPr algn="ctr">
                        <a:lnSpc>
                          <a:spcPct val="107000"/>
                        </a:lnSpc>
                        <a:spcAft>
                          <a:spcPts val="800"/>
                        </a:spcAft>
                      </a:pPr>
                      <a:r>
                        <a:rPr lang="vi-VN" sz="1100" kern="100">
                          <a:effectLst/>
                        </a:rPr>
                        <a:t>Đèn 1</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tc>
                <a:tc>
                  <a:txBody>
                    <a:bodyPr/>
                    <a:lstStyle/>
                    <a:p>
                      <a:pPr algn="ctr">
                        <a:lnSpc>
                          <a:spcPct val="107000"/>
                        </a:lnSpc>
                        <a:spcAft>
                          <a:spcPts val="800"/>
                        </a:spcAft>
                      </a:pPr>
                      <a:r>
                        <a:rPr lang="vi-VN" sz="1100" kern="100">
                          <a:effectLst/>
                        </a:rPr>
                        <a:t>Đèn 2</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tc>
                <a:tc>
                  <a:txBody>
                    <a:bodyPr/>
                    <a:lstStyle/>
                    <a:p>
                      <a:pPr marL="20320" algn="just">
                        <a:lnSpc>
                          <a:spcPct val="107000"/>
                        </a:lnSpc>
                        <a:spcAft>
                          <a:spcPts val="800"/>
                        </a:spcAft>
                      </a:pPr>
                      <a:r>
                        <a:rPr lang="vi-VN" sz="1100" kern="100">
                          <a:effectLst/>
                        </a:rPr>
                        <a:t>Giảm</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tc>
                  <a:txBody>
                    <a:bodyPr/>
                    <a:lstStyle/>
                    <a:p>
                      <a:pPr marL="5080" algn="just">
                        <a:lnSpc>
                          <a:spcPct val="107000"/>
                        </a:lnSpc>
                        <a:spcAft>
                          <a:spcPts val="800"/>
                        </a:spcAft>
                      </a:pPr>
                      <a:r>
                        <a:rPr lang="vi-VN" sz="1100" kern="100">
                          <a:effectLst/>
                        </a:rPr>
                        <a:t>Tăng</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extLst>
                  <a:ext uri="{0D108BD9-81ED-4DB2-BD59-A6C34878D82A}">
                    <a16:rowId xmlns:a16="http://schemas.microsoft.com/office/drawing/2014/main" val="4086095035"/>
                  </a:ext>
                </a:extLst>
              </a:tr>
              <a:tr h="1284731">
                <a:tc>
                  <a:txBody>
                    <a:bodyPr/>
                    <a:lstStyle/>
                    <a:p>
                      <a:pPr marR="66040" algn="l">
                        <a:lnSpc>
                          <a:spcPct val="107000"/>
                        </a:lnSpc>
                        <a:spcAft>
                          <a:spcPts val="800"/>
                        </a:spcAft>
                      </a:pPr>
                      <a:r>
                        <a:rPr lang="vi-VN" sz="1100" kern="100">
                          <a:effectLst/>
                        </a:rPr>
                        <a:t>Cực của nam châm quay lại gần cuộn dây</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tc>
                <a:tc>
                  <a:txBody>
                    <a:bodyPr/>
                    <a:lstStyle/>
                    <a:p>
                      <a:pPr marL="18415" algn="l">
                        <a:lnSpc>
                          <a:spcPct val="107000"/>
                        </a:lnSpc>
                        <a:spcAft>
                          <a:spcPts val="800"/>
                        </a:spcAft>
                      </a:pPr>
                      <a:r>
                        <a:rPr lang="vi-VN" sz="1100" kern="100">
                          <a:effectLst/>
                        </a:rPr>
                        <a:t>Sáng</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tc>
                  <a:txBody>
                    <a:bodyPr/>
                    <a:lstStyle/>
                    <a:p>
                      <a:pPr marL="70485" algn="l">
                        <a:lnSpc>
                          <a:spcPct val="107000"/>
                        </a:lnSpc>
                        <a:spcAft>
                          <a:spcPts val="800"/>
                        </a:spcAft>
                      </a:pPr>
                      <a:r>
                        <a:rPr lang="vi-VN" sz="1100" kern="100" dirty="0">
                          <a:effectLst/>
                        </a:rPr>
                        <a:t>Tắt</a:t>
                      </a:r>
                      <a:endParaRPr lang="en-US" sz="12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tc>
                  <a:txBody>
                    <a:bodyPr/>
                    <a:lstStyle/>
                    <a:p>
                      <a:pPr algn="l">
                        <a:lnSpc>
                          <a:spcPct val="107000"/>
                        </a:lnSpc>
                        <a:spcAft>
                          <a:spcPts val="800"/>
                        </a:spcAft>
                      </a:pPr>
                      <a:r>
                        <a:rPr lang="vi-VN" sz="1100" kern="100">
                          <a:effectLst/>
                        </a:rPr>
                        <a:t>x</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tc>
                  <a:txBody>
                    <a:bodyPr/>
                    <a:lstStyle/>
                    <a:p>
                      <a:pPr algn="l">
                        <a:lnSpc>
                          <a:spcPct val="107000"/>
                        </a:lnSpc>
                        <a:spcAft>
                          <a:spcPts val="800"/>
                        </a:spcAft>
                      </a:pPr>
                      <a:r>
                        <a:rPr lang="vi-VN" sz="1100" kern="100">
                          <a:effectLst/>
                        </a:rPr>
                        <a:t> </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tc>
                <a:extLst>
                  <a:ext uri="{0D108BD9-81ED-4DB2-BD59-A6C34878D82A}">
                    <a16:rowId xmlns:a16="http://schemas.microsoft.com/office/drawing/2014/main" val="1824100496"/>
                  </a:ext>
                </a:extLst>
              </a:tr>
              <a:tr h="997269">
                <a:tc>
                  <a:txBody>
                    <a:bodyPr/>
                    <a:lstStyle/>
                    <a:p>
                      <a:pPr algn="l">
                        <a:lnSpc>
                          <a:spcPct val="97000"/>
                        </a:lnSpc>
                        <a:spcAft>
                          <a:spcPts val="800"/>
                        </a:spcAft>
                      </a:pPr>
                      <a:r>
                        <a:rPr lang="vi-VN" sz="1100" kern="100">
                          <a:effectLst/>
                        </a:rPr>
                        <a:t>Cực của nam châm </a:t>
                      </a:r>
                      <a:endParaRPr lang="en-US" sz="1200" kern="100">
                        <a:effectLst/>
                      </a:endParaRPr>
                    </a:p>
                    <a:p>
                      <a:pPr algn="l">
                        <a:lnSpc>
                          <a:spcPct val="107000"/>
                        </a:lnSpc>
                        <a:spcAft>
                          <a:spcPts val="800"/>
                        </a:spcAft>
                      </a:pPr>
                      <a:r>
                        <a:rPr lang="vi-VN" sz="1100" kern="100">
                          <a:effectLst/>
                        </a:rPr>
                        <a:t>quay ra xa cuộn dây</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tc>
                <a:tc>
                  <a:txBody>
                    <a:bodyPr/>
                    <a:lstStyle/>
                    <a:p>
                      <a:pPr marL="70485" algn="l">
                        <a:lnSpc>
                          <a:spcPct val="107000"/>
                        </a:lnSpc>
                        <a:spcAft>
                          <a:spcPts val="800"/>
                        </a:spcAft>
                      </a:pPr>
                      <a:r>
                        <a:rPr lang="vi-VN" sz="1100" kern="100">
                          <a:effectLst/>
                        </a:rPr>
                        <a:t>Tắt</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tc>
                  <a:txBody>
                    <a:bodyPr/>
                    <a:lstStyle/>
                    <a:p>
                      <a:pPr marL="18415" algn="l">
                        <a:lnSpc>
                          <a:spcPct val="107000"/>
                        </a:lnSpc>
                        <a:spcAft>
                          <a:spcPts val="800"/>
                        </a:spcAft>
                      </a:pPr>
                      <a:r>
                        <a:rPr lang="vi-VN" sz="1100" kern="100">
                          <a:effectLst/>
                        </a:rPr>
                        <a:t>Sáng</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tc>
                  <a:txBody>
                    <a:bodyPr/>
                    <a:lstStyle/>
                    <a:p>
                      <a:pPr algn="l">
                        <a:lnSpc>
                          <a:spcPct val="107000"/>
                        </a:lnSpc>
                        <a:spcAft>
                          <a:spcPts val="800"/>
                        </a:spcAft>
                      </a:pPr>
                      <a:r>
                        <a:rPr lang="vi-VN" sz="1100" kern="100">
                          <a:effectLst/>
                        </a:rPr>
                        <a:t> </a:t>
                      </a:r>
                      <a:endParaRPr lang="en-US" sz="1200" kern="10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tc>
                <a:tc>
                  <a:txBody>
                    <a:bodyPr/>
                    <a:lstStyle/>
                    <a:p>
                      <a:pPr algn="l">
                        <a:lnSpc>
                          <a:spcPct val="107000"/>
                        </a:lnSpc>
                        <a:spcAft>
                          <a:spcPts val="800"/>
                        </a:spcAft>
                      </a:pPr>
                      <a:r>
                        <a:rPr lang="vi-VN" sz="1100" kern="100" dirty="0">
                          <a:effectLst/>
                        </a:rPr>
                        <a:t>x</a:t>
                      </a:r>
                      <a:endParaRPr lang="en-US" sz="12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6550" marR="33511" marT="20421" marB="0" anchor="ctr"/>
                </a:tc>
                <a:extLst>
                  <a:ext uri="{0D108BD9-81ED-4DB2-BD59-A6C34878D82A}">
                    <a16:rowId xmlns:a16="http://schemas.microsoft.com/office/drawing/2014/main" val="3709270926"/>
                  </a:ext>
                </a:extLst>
              </a:tr>
            </a:tbl>
          </a:graphicData>
        </a:graphic>
      </p:graphicFrame>
    </p:spTree>
    <p:extLst>
      <p:ext uri="{BB962C8B-B14F-4D97-AF65-F5344CB8AC3E}">
        <p14:creationId xmlns:p14="http://schemas.microsoft.com/office/powerpoint/2010/main" val="393180983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dirty="0"/>
              <a:t>2</a:t>
            </a:r>
            <a:r>
              <a:rPr lang="en-US" sz="1800" b="1" dirty="0"/>
              <a:t>. </a:t>
            </a:r>
            <a:r>
              <a:rPr lang="en-US" sz="1800" b="1" dirty="0" err="1"/>
              <a:t>Thí</a:t>
            </a:r>
            <a:r>
              <a:rPr lang="en-US" sz="1800" b="1" dirty="0"/>
              <a:t> </a:t>
            </a:r>
            <a:r>
              <a:rPr lang="en-US" sz="1800" b="1" dirty="0" err="1"/>
              <a:t>nghiệm</a:t>
            </a:r>
            <a:r>
              <a:rPr lang="en-US" sz="1800" b="1" dirty="0"/>
              <a:t> 4: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a:t>
            </a:r>
            <a:r>
              <a:rPr lang="en-US" sz="1800" b="1" dirty="0" err="1"/>
              <a:t>bằng</a:t>
            </a:r>
            <a:r>
              <a:rPr lang="en-US" sz="1800" b="1" dirty="0"/>
              <a:t> </a:t>
            </a:r>
            <a:r>
              <a:rPr lang="en-US" sz="1800" b="1" dirty="0" err="1"/>
              <a:t>cách</a:t>
            </a:r>
            <a:r>
              <a:rPr lang="en-US" sz="1800" b="1" dirty="0"/>
              <a:t> </a:t>
            </a:r>
            <a:r>
              <a:rPr lang="en-US" sz="1800" b="1" dirty="0" err="1"/>
              <a:t>thay</a:t>
            </a:r>
            <a:r>
              <a:rPr lang="en-US" sz="1800" b="1" dirty="0"/>
              <a:t> </a:t>
            </a:r>
            <a:r>
              <a:rPr lang="en-US" sz="1800" b="1" dirty="0" err="1"/>
              <a:t>đổi</a:t>
            </a:r>
            <a:r>
              <a:rPr lang="en-US" sz="1800" b="1" dirty="0"/>
              <a:t> </a:t>
            </a:r>
            <a:r>
              <a:rPr lang="en-US" sz="1800" b="1" dirty="0" err="1"/>
              <a:t>tiết</a:t>
            </a:r>
            <a:r>
              <a:rPr lang="en-US" sz="1800" b="1" dirty="0"/>
              <a:t> </a:t>
            </a:r>
            <a:r>
              <a:rPr lang="en-US" sz="1800" b="1" dirty="0" err="1"/>
              <a:t>diện</a:t>
            </a:r>
            <a:r>
              <a:rPr lang="en-US" sz="1800" b="1" dirty="0"/>
              <a:t> </a:t>
            </a:r>
            <a:r>
              <a:rPr lang="en-US" sz="1800" b="1" dirty="0" err="1"/>
              <a:t>của</a:t>
            </a:r>
            <a:r>
              <a:rPr lang="en-US" sz="1800" b="1" dirty="0"/>
              <a:t> </a:t>
            </a:r>
            <a:r>
              <a:rPr lang="en-US" sz="1800" b="1" dirty="0" err="1"/>
              <a:t>cuộn</a:t>
            </a:r>
            <a:r>
              <a:rPr lang="en-US" sz="1800" b="1" dirty="0"/>
              <a:t> </a:t>
            </a:r>
            <a:r>
              <a:rPr lang="en-US" sz="1800" b="1" dirty="0" err="1"/>
              <a:t>dây</a:t>
            </a:r>
            <a:r>
              <a:rPr lang="en-US" sz="1800" b="1" dirty="0"/>
              <a:t>.</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F79D614-EEC9-B509-C9CF-F6E2BE84D504}"/>
              </a:ext>
            </a:extLst>
          </p:cNvPr>
          <p:cNvSpPr txBox="1"/>
          <p:nvPr/>
        </p:nvSpPr>
        <p:spPr>
          <a:xfrm>
            <a:off x="966501" y="1240006"/>
            <a:ext cx="1479244" cy="400110"/>
          </a:xfrm>
          <a:prstGeom prst="rect">
            <a:avLst/>
          </a:prstGeom>
          <a:noFill/>
        </p:spPr>
        <p:txBody>
          <a:bodyPr wrap="square" rtlCol="0">
            <a:spAutoFit/>
          </a:bodyPr>
          <a:lstStyle/>
          <a:p>
            <a:r>
              <a:rPr lang="en-US" sz="2000" b="1" dirty="0"/>
              <a:t>- </a:t>
            </a:r>
            <a:r>
              <a:rPr lang="en-US" sz="2000" b="1" dirty="0" err="1"/>
              <a:t>Dụng</a:t>
            </a:r>
            <a:r>
              <a:rPr lang="en-US" sz="2000" b="1" dirty="0"/>
              <a:t> </a:t>
            </a:r>
            <a:r>
              <a:rPr lang="en-US" sz="2000" b="1" dirty="0" err="1"/>
              <a:t>cụ</a:t>
            </a:r>
            <a:r>
              <a:rPr lang="en-US" sz="2000" b="1" dirty="0"/>
              <a:t>: </a:t>
            </a:r>
          </a:p>
        </p:txBody>
      </p:sp>
      <p:sp>
        <p:nvSpPr>
          <p:cNvPr id="2" name="TextBox 1">
            <a:extLst>
              <a:ext uri="{FF2B5EF4-FFF2-40B4-BE49-F238E27FC236}">
                <a16:creationId xmlns:a16="http://schemas.microsoft.com/office/drawing/2014/main" id="{5C493B00-6654-94AA-1FB9-1161C50CDE59}"/>
              </a:ext>
            </a:extLst>
          </p:cNvPr>
          <p:cNvSpPr txBox="1"/>
          <p:nvPr/>
        </p:nvSpPr>
        <p:spPr>
          <a:xfrm>
            <a:off x="909952" y="1835583"/>
            <a:ext cx="7086829" cy="923330"/>
          </a:xfrm>
          <a:prstGeom prst="rect">
            <a:avLst/>
          </a:prstGeom>
          <a:noFill/>
        </p:spPr>
        <p:txBody>
          <a:bodyPr wrap="square" rtlCol="0">
            <a:spAutoFit/>
          </a:bodyPr>
          <a:lstStyle/>
          <a:p>
            <a:r>
              <a:rPr lang="en-US" sz="1800" b="1" dirty="0"/>
              <a:t>+ </a:t>
            </a:r>
            <a:r>
              <a:rPr lang="vi-VN" sz="1800" b="1" dirty="0"/>
              <a:t>Một cuộn dây dẫn mềm có tiết diện dễ dàng thay đổi khi bị bóp mạnh (1); thanh nam châm vĩnh cửu</a:t>
            </a:r>
            <a:r>
              <a:rPr lang="en-US" sz="1800" b="1" dirty="0"/>
              <a:t> </a:t>
            </a:r>
            <a:r>
              <a:rPr lang="vi-VN" sz="1800" b="1" dirty="0"/>
              <a:t>(2); điện kê' (3); kẹp giữ (4) và các dây nối.</a:t>
            </a:r>
            <a:endParaRPr lang="en-US" sz="1800" b="1" dirty="0"/>
          </a:p>
        </p:txBody>
      </p:sp>
    </p:spTree>
    <p:extLst>
      <p:ext uri="{BB962C8B-B14F-4D97-AF65-F5344CB8AC3E}">
        <p14:creationId xmlns:p14="http://schemas.microsoft.com/office/powerpoint/2010/main" val="115918786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b="1" dirty="0"/>
              <a:t>2. </a:t>
            </a:r>
            <a:r>
              <a:rPr lang="en-US" sz="1800" b="1" dirty="0" err="1"/>
              <a:t>Thí</a:t>
            </a:r>
            <a:r>
              <a:rPr lang="en-US" sz="1800" b="1" dirty="0"/>
              <a:t> </a:t>
            </a:r>
            <a:r>
              <a:rPr lang="en-US" sz="1800" b="1" dirty="0" err="1"/>
              <a:t>nghiệm</a:t>
            </a:r>
            <a:r>
              <a:rPr lang="en-US" sz="1800" b="1" dirty="0"/>
              <a:t> 4: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a:t>
            </a:r>
            <a:r>
              <a:rPr lang="en-US" sz="1800" b="1" dirty="0" err="1"/>
              <a:t>bằng</a:t>
            </a:r>
            <a:r>
              <a:rPr lang="en-US" sz="1800" b="1" dirty="0"/>
              <a:t> </a:t>
            </a:r>
            <a:r>
              <a:rPr lang="en-US" sz="1800" b="1" dirty="0" err="1"/>
              <a:t>cách</a:t>
            </a:r>
            <a:r>
              <a:rPr lang="en-US" sz="1800" b="1" dirty="0"/>
              <a:t> </a:t>
            </a:r>
            <a:r>
              <a:rPr lang="en-US" sz="1800" b="1" dirty="0" err="1"/>
              <a:t>thay</a:t>
            </a:r>
            <a:r>
              <a:rPr lang="en-US" sz="1800" b="1" dirty="0"/>
              <a:t> </a:t>
            </a:r>
            <a:r>
              <a:rPr lang="en-US" sz="1800" b="1" dirty="0" err="1"/>
              <a:t>đổi</a:t>
            </a:r>
            <a:r>
              <a:rPr lang="en-US" sz="1800" b="1" dirty="0"/>
              <a:t> </a:t>
            </a:r>
            <a:r>
              <a:rPr lang="en-US" sz="1800" b="1" dirty="0" err="1"/>
              <a:t>tiết</a:t>
            </a:r>
            <a:r>
              <a:rPr lang="en-US" sz="1800" b="1" dirty="0"/>
              <a:t> </a:t>
            </a:r>
            <a:r>
              <a:rPr lang="en-US" sz="1800" b="1" dirty="0" err="1"/>
              <a:t>diện</a:t>
            </a:r>
            <a:r>
              <a:rPr lang="en-US" sz="1800" b="1" dirty="0"/>
              <a:t> </a:t>
            </a:r>
            <a:r>
              <a:rPr lang="en-US" sz="1800" b="1" dirty="0" err="1"/>
              <a:t>của</a:t>
            </a:r>
            <a:r>
              <a:rPr lang="en-US" sz="1800" b="1" dirty="0"/>
              <a:t> </a:t>
            </a:r>
            <a:r>
              <a:rPr lang="en-US" sz="1800" b="1" dirty="0" err="1"/>
              <a:t>cuộn</a:t>
            </a:r>
            <a:r>
              <a:rPr lang="en-US" sz="1800" b="1" dirty="0"/>
              <a:t> </a:t>
            </a:r>
            <a:r>
              <a:rPr lang="en-US" sz="1800" b="1" dirty="0" err="1"/>
              <a:t>dây</a:t>
            </a:r>
            <a:r>
              <a:rPr lang="en-US" sz="1800" b="1" dirty="0"/>
              <a:t>.</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F79D614-EEC9-B509-C9CF-F6E2BE84D504}"/>
              </a:ext>
            </a:extLst>
          </p:cNvPr>
          <p:cNvSpPr txBox="1"/>
          <p:nvPr/>
        </p:nvSpPr>
        <p:spPr>
          <a:xfrm>
            <a:off x="966500" y="1240006"/>
            <a:ext cx="2107205" cy="400110"/>
          </a:xfrm>
          <a:prstGeom prst="rect">
            <a:avLst/>
          </a:prstGeom>
          <a:noFill/>
        </p:spPr>
        <p:txBody>
          <a:bodyPr wrap="square" rtlCol="0">
            <a:spAutoFit/>
          </a:bodyPr>
          <a:lstStyle/>
          <a:p>
            <a:r>
              <a:rPr lang="en-US" sz="2000" b="1" dirty="0"/>
              <a:t>- </a:t>
            </a:r>
            <a:r>
              <a:rPr lang="en-US" sz="2000" b="1" dirty="0" err="1"/>
              <a:t>Tiến</a:t>
            </a:r>
            <a:r>
              <a:rPr lang="en-US" sz="2000" b="1" dirty="0"/>
              <a:t> </a:t>
            </a:r>
            <a:r>
              <a:rPr lang="en-US" sz="2000" b="1" dirty="0" err="1"/>
              <a:t>hành</a:t>
            </a:r>
            <a:r>
              <a:rPr lang="en-US" sz="2000" b="1" dirty="0"/>
              <a:t>: </a:t>
            </a:r>
          </a:p>
        </p:txBody>
      </p:sp>
      <p:pic>
        <p:nvPicPr>
          <p:cNvPr id="3" name="Shape 940">
            <a:extLst>
              <a:ext uri="{FF2B5EF4-FFF2-40B4-BE49-F238E27FC236}">
                <a16:creationId xmlns:a16="http://schemas.microsoft.com/office/drawing/2014/main" id="{301F060F-420A-BF35-FCB8-FD6BA17ACF24}"/>
              </a:ext>
            </a:extLst>
          </p:cNvPr>
          <p:cNvPicPr/>
          <p:nvPr/>
        </p:nvPicPr>
        <p:blipFill>
          <a:blip r:embed="rId3"/>
          <a:stretch/>
        </p:blipFill>
        <p:spPr>
          <a:xfrm>
            <a:off x="2424567" y="1513388"/>
            <a:ext cx="4461814" cy="3044676"/>
          </a:xfrm>
          <a:prstGeom prst="rect">
            <a:avLst/>
          </a:prstGeom>
        </p:spPr>
      </p:pic>
    </p:spTree>
    <p:extLst>
      <p:ext uri="{BB962C8B-B14F-4D97-AF65-F5344CB8AC3E}">
        <p14:creationId xmlns:p14="http://schemas.microsoft.com/office/powerpoint/2010/main" val="173578757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r>
              <a:rPr lang="en-US" sz="1800" dirty="0"/>
              <a:t>2</a:t>
            </a:r>
            <a:r>
              <a:rPr lang="en-US" sz="1800" b="1" dirty="0"/>
              <a:t>. </a:t>
            </a:r>
            <a:r>
              <a:rPr lang="en-US" sz="1800" b="1" dirty="0" err="1"/>
              <a:t>Thí</a:t>
            </a:r>
            <a:r>
              <a:rPr lang="en-US" sz="1800" b="1" dirty="0"/>
              <a:t> </a:t>
            </a:r>
            <a:r>
              <a:rPr lang="en-US" sz="1800" b="1" dirty="0" err="1"/>
              <a:t>nghiệm</a:t>
            </a:r>
            <a:r>
              <a:rPr lang="en-US" sz="1800" b="1" dirty="0"/>
              <a:t> 4: </a:t>
            </a:r>
            <a:r>
              <a:rPr lang="en-US" sz="1800" b="1" dirty="0" err="1"/>
              <a:t>Thí</a:t>
            </a:r>
            <a:r>
              <a:rPr lang="en-US" sz="1800" b="1" dirty="0"/>
              <a:t> </a:t>
            </a:r>
            <a:r>
              <a:rPr lang="en-US" sz="1800" b="1" dirty="0" err="1"/>
              <a:t>nghiệm</a:t>
            </a:r>
            <a:r>
              <a:rPr lang="en-US" sz="1800" b="1" dirty="0"/>
              <a:t> </a:t>
            </a:r>
            <a:r>
              <a:rPr lang="en-US" sz="1800" b="1" dirty="0" err="1"/>
              <a:t>về</a:t>
            </a:r>
            <a:r>
              <a:rPr lang="en-US" sz="1800" b="1" dirty="0"/>
              <a:t> </a:t>
            </a:r>
            <a:r>
              <a:rPr lang="en-US" sz="1800" b="1" dirty="0" err="1"/>
              <a:t>dòng</a:t>
            </a:r>
            <a:r>
              <a:rPr lang="en-US" sz="1800" b="1" dirty="0"/>
              <a:t> </a:t>
            </a:r>
            <a:r>
              <a:rPr lang="en-US" sz="1800" b="1" dirty="0" err="1"/>
              <a:t>điện</a:t>
            </a:r>
            <a:r>
              <a:rPr lang="en-US" sz="1800" b="1" dirty="0"/>
              <a:t> </a:t>
            </a:r>
            <a:r>
              <a:rPr lang="en-US" sz="1800" b="1" dirty="0" err="1"/>
              <a:t>cảm</a:t>
            </a:r>
            <a:r>
              <a:rPr lang="en-US" sz="1800" b="1" dirty="0"/>
              <a:t> </a:t>
            </a:r>
            <a:r>
              <a:rPr lang="en-US" sz="1800" b="1" dirty="0" err="1"/>
              <a:t>ứng</a:t>
            </a:r>
            <a:r>
              <a:rPr lang="en-US" sz="1800" b="1" dirty="0"/>
              <a:t> </a:t>
            </a:r>
            <a:r>
              <a:rPr lang="en-US" sz="1800" b="1" dirty="0" err="1"/>
              <a:t>bằng</a:t>
            </a:r>
            <a:r>
              <a:rPr lang="en-US" sz="1800" b="1" dirty="0"/>
              <a:t> </a:t>
            </a:r>
            <a:r>
              <a:rPr lang="en-US" sz="1800" b="1" dirty="0" err="1"/>
              <a:t>cách</a:t>
            </a:r>
            <a:r>
              <a:rPr lang="en-US" sz="1800" b="1" dirty="0"/>
              <a:t> </a:t>
            </a:r>
            <a:r>
              <a:rPr lang="en-US" sz="1800" b="1" dirty="0" err="1"/>
              <a:t>thay</a:t>
            </a:r>
            <a:r>
              <a:rPr lang="en-US" sz="1800" b="1" dirty="0"/>
              <a:t> </a:t>
            </a:r>
            <a:r>
              <a:rPr lang="en-US" sz="1800" b="1" dirty="0" err="1"/>
              <a:t>đổi</a:t>
            </a:r>
            <a:r>
              <a:rPr lang="en-US" sz="1800" b="1" dirty="0"/>
              <a:t> </a:t>
            </a:r>
            <a:r>
              <a:rPr lang="en-US" sz="1800" b="1" dirty="0" err="1"/>
              <a:t>tiết</a:t>
            </a:r>
            <a:r>
              <a:rPr lang="en-US" sz="1800" b="1" dirty="0"/>
              <a:t> </a:t>
            </a:r>
            <a:r>
              <a:rPr lang="en-US" sz="1800" b="1" dirty="0" err="1"/>
              <a:t>diện</a:t>
            </a:r>
            <a:r>
              <a:rPr lang="en-US" sz="1800" b="1" dirty="0"/>
              <a:t> </a:t>
            </a:r>
            <a:r>
              <a:rPr lang="en-US" sz="1800" b="1" dirty="0" err="1"/>
              <a:t>của</a:t>
            </a:r>
            <a:r>
              <a:rPr lang="en-US" sz="1800" b="1" dirty="0"/>
              <a:t> </a:t>
            </a:r>
            <a:r>
              <a:rPr lang="en-US" sz="1800" b="1" dirty="0" err="1"/>
              <a:t>cuộn</a:t>
            </a:r>
            <a:r>
              <a:rPr lang="en-US" sz="1800" b="1" dirty="0"/>
              <a:t> </a:t>
            </a:r>
            <a:r>
              <a:rPr lang="en-US" sz="1800" b="1" dirty="0" err="1"/>
              <a:t>dây</a:t>
            </a:r>
            <a:r>
              <a:rPr lang="en-US" sz="1800" b="1" dirty="0"/>
              <a:t>.</a:t>
            </a: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F79D614-EEC9-B509-C9CF-F6E2BE84D504}"/>
              </a:ext>
            </a:extLst>
          </p:cNvPr>
          <p:cNvSpPr txBox="1"/>
          <p:nvPr/>
        </p:nvSpPr>
        <p:spPr>
          <a:xfrm>
            <a:off x="966501" y="1240006"/>
            <a:ext cx="3891938" cy="400110"/>
          </a:xfrm>
          <a:prstGeom prst="rect">
            <a:avLst/>
          </a:prstGeom>
          <a:noFill/>
        </p:spPr>
        <p:txBody>
          <a:bodyPr wrap="square" rtlCol="0">
            <a:spAutoFit/>
          </a:bodyPr>
          <a:lstStyle/>
          <a:p>
            <a:r>
              <a:rPr lang="en-US" sz="2000" b="1" dirty="0"/>
              <a:t>- </a:t>
            </a:r>
            <a:r>
              <a:rPr lang="en-US" sz="2000" b="1" dirty="0" err="1"/>
              <a:t>Trả</a:t>
            </a:r>
            <a:r>
              <a:rPr lang="en-US" sz="2000" b="1" dirty="0"/>
              <a:t> </a:t>
            </a:r>
            <a:r>
              <a:rPr lang="en-US" sz="2000" b="1" dirty="0" err="1"/>
              <a:t>lời</a:t>
            </a:r>
            <a:r>
              <a:rPr lang="en-US" sz="2000" b="1" dirty="0"/>
              <a:t> </a:t>
            </a:r>
            <a:r>
              <a:rPr lang="en-US" sz="2000" b="1" dirty="0" err="1"/>
              <a:t>câu</a:t>
            </a:r>
            <a:r>
              <a:rPr lang="en-US" sz="2000" b="1" dirty="0"/>
              <a:t> </a:t>
            </a:r>
            <a:r>
              <a:rPr lang="en-US" sz="2000" b="1" dirty="0" err="1"/>
              <a:t>hỏi</a:t>
            </a:r>
            <a:r>
              <a:rPr lang="en-US" sz="2000" b="1" dirty="0"/>
              <a:t>: </a:t>
            </a:r>
          </a:p>
        </p:txBody>
      </p:sp>
      <p:sp>
        <p:nvSpPr>
          <p:cNvPr id="2" name="TextBox 1">
            <a:extLst>
              <a:ext uri="{FF2B5EF4-FFF2-40B4-BE49-F238E27FC236}">
                <a16:creationId xmlns:a16="http://schemas.microsoft.com/office/drawing/2014/main" id="{5C493B00-6654-94AA-1FB9-1161C50CDE59}"/>
              </a:ext>
            </a:extLst>
          </p:cNvPr>
          <p:cNvSpPr txBox="1"/>
          <p:nvPr/>
        </p:nvSpPr>
        <p:spPr>
          <a:xfrm>
            <a:off x="909952" y="1835583"/>
            <a:ext cx="7086829" cy="738664"/>
          </a:xfrm>
          <a:prstGeom prst="rect">
            <a:avLst/>
          </a:prstGeom>
          <a:noFill/>
        </p:spPr>
        <p:txBody>
          <a:bodyPr wrap="square" rtlCol="0">
            <a:spAutoFit/>
          </a:bodyPr>
          <a:lstStyle/>
          <a:p>
            <a:r>
              <a:rPr lang="en-US" sz="1800" b="1" dirty="0"/>
              <a:t>+</a:t>
            </a:r>
            <a:r>
              <a:rPr lang="en-US" sz="2400" b="1" dirty="0"/>
              <a:t> </a:t>
            </a:r>
            <a:r>
              <a:rPr lang="vi-VN" sz="1800" b="1" dirty="0"/>
              <a:t>Khi tiết diện cuộn dây giảm thì số đường sức từ xuyên qua tiết diện cuộn dây giảm.</a:t>
            </a:r>
            <a:endParaRPr lang="en-US" sz="2400" b="1" dirty="0"/>
          </a:p>
        </p:txBody>
      </p:sp>
    </p:spTree>
    <p:extLst>
      <p:ext uri="{BB962C8B-B14F-4D97-AF65-F5344CB8AC3E}">
        <p14:creationId xmlns:p14="http://schemas.microsoft.com/office/powerpoint/2010/main" val="220941264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II. </a:t>
            </a:r>
            <a:r>
              <a:rPr lang="en-US" sz="2400" dirty="0" err="1">
                <a:solidFill>
                  <a:schemeClr val="tx1">
                    <a:lumMod val="75000"/>
                  </a:schemeClr>
                </a:solidFill>
                <a:latin typeface="Arial" panose="020B0604020202020204" pitchFamily="34" charset="0"/>
                <a:cs typeface="Arial" panose="020B0604020202020204" pitchFamily="34" charset="0"/>
              </a:rPr>
              <a:t>Hiện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tượng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cảm</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ứng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từ</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BDC8EB6-664C-2E20-3367-DB1FE66EAE37}"/>
              </a:ext>
            </a:extLst>
          </p:cNvPr>
          <p:cNvSpPr txBox="1"/>
          <p:nvPr/>
        </p:nvSpPr>
        <p:spPr>
          <a:xfrm>
            <a:off x="966500" y="1208539"/>
            <a:ext cx="5661649" cy="461665"/>
          </a:xfrm>
          <a:prstGeom prst="rect">
            <a:avLst/>
          </a:prstGeom>
          <a:noFill/>
        </p:spPr>
        <p:txBody>
          <a:bodyPr wrap="square" rtlCol="0">
            <a:spAutoFit/>
          </a:bodyPr>
          <a:lstStyle/>
          <a:p>
            <a:r>
              <a:rPr lang="en-US" sz="2400" b="1" dirty="0">
                <a:solidFill>
                  <a:srgbClr val="FF0000"/>
                </a:solidFill>
              </a:rPr>
              <a:t>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luận</a:t>
            </a:r>
            <a:r>
              <a:rPr lang="en-US" sz="2400" b="1" dirty="0">
                <a:solidFill>
                  <a:srgbClr val="FF0000"/>
                </a:solidFill>
              </a:rPr>
              <a:t>:</a:t>
            </a:r>
          </a:p>
        </p:txBody>
      </p:sp>
      <p:sp>
        <p:nvSpPr>
          <p:cNvPr id="2" name="TextBox 1">
            <a:extLst>
              <a:ext uri="{FF2B5EF4-FFF2-40B4-BE49-F238E27FC236}">
                <a16:creationId xmlns:a16="http://schemas.microsoft.com/office/drawing/2014/main" id="{B3FE5D6A-6FCF-D899-AC59-3AB975AE146E}"/>
              </a:ext>
            </a:extLst>
          </p:cNvPr>
          <p:cNvSpPr txBox="1"/>
          <p:nvPr/>
        </p:nvSpPr>
        <p:spPr>
          <a:xfrm>
            <a:off x="862716" y="1787815"/>
            <a:ext cx="7351009" cy="1477328"/>
          </a:xfrm>
          <a:prstGeom prst="rect">
            <a:avLst/>
          </a:prstGeom>
          <a:noFill/>
        </p:spPr>
        <p:txBody>
          <a:bodyPr wrap="square" rtlCol="0">
            <a:spAutoFit/>
          </a:bodyPr>
          <a:lstStyle/>
          <a:p>
            <a:r>
              <a:rPr lang="en-US" sz="1800" b="1" dirty="0">
                <a:solidFill>
                  <a:srgbClr val="FF0000"/>
                </a:solidFill>
              </a:rPr>
              <a:t>- </a:t>
            </a:r>
            <a:r>
              <a:rPr lang="vi-VN" sz="1800" b="1" dirty="0">
                <a:solidFill>
                  <a:srgbClr val="FF0000"/>
                </a:solidFill>
              </a:rPr>
              <a:t>Khi số đường sức từ xuyên qua tiết diện của cuộn dây dẫn kín biến thiên (tăng hoặc giảm) thì trong cuộn dây dẫn đó xuất hiện dòng điện cảm ứng.</a:t>
            </a:r>
            <a:endParaRPr lang="en-US" sz="1800" b="1" dirty="0">
              <a:solidFill>
                <a:srgbClr val="FF0000"/>
              </a:solidFill>
            </a:endParaRPr>
          </a:p>
          <a:p>
            <a:endParaRPr lang="en-US" sz="3600" b="1" dirty="0">
              <a:solidFill>
                <a:srgbClr val="FF0000"/>
              </a:solidFill>
            </a:endParaRPr>
          </a:p>
        </p:txBody>
      </p:sp>
      <p:sp>
        <p:nvSpPr>
          <p:cNvPr id="3" name="TextBox 2">
            <a:extLst>
              <a:ext uri="{FF2B5EF4-FFF2-40B4-BE49-F238E27FC236}">
                <a16:creationId xmlns:a16="http://schemas.microsoft.com/office/drawing/2014/main" id="{2E4CDF4D-6939-7672-E214-0E67A9D62B78}"/>
              </a:ext>
            </a:extLst>
          </p:cNvPr>
          <p:cNvSpPr txBox="1"/>
          <p:nvPr/>
        </p:nvSpPr>
        <p:spPr>
          <a:xfrm>
            <a:off x="819293" y="2726999"/>
            <a:ext cx="7437843" cy="646331"/>
          </a:xfrm>
          <a:prstGeom prst="rect">
            <a:avLst/>
          </a:prstGeom>
          <a:noFill/>
        </p:spPr>
        <p:txBody>
          <a:bodyPr wrap="square" rtlCol="0">
            <a:spAutoFit/>
          </a:bodyPr>
          <a:lstStyle/>
          <a:p>
            <a:r>
              <a:rPr lang="en-US" sz="1800" b="1" dirty="0">
                <a:solidFill>
                  <a:srgbClr val="FF0000"/>
                </a:solidFill>
              </a:rPr>
              <a:t>- </a:t>
            </a:r>
            <a:r>
              <a:rPr lang="vi-VN" sz="1800" b="1" dirty="0">
                <a:solidFill>
                  <a:srgbClr val="FF0000"/>
                </a:solidFill>
              </a:rPr>
              <a:t>Hiện tượng xuất hiện dòng điện cảm ứng được gọi là hiện tượng cảm ứng điện từ.</a:t>
            </a:r>
            <a:endParaRPr lang="en-US" sz="3600" b="1" dirty="0">
              <a:solidFill>
                <a:srgbClr val="FF0000"/>
              </a:solidFill>
            </a:endParaRPr>
          </a:p>
        </p:txBody>
      </p:sp>
    </p:spTree>
    <p:extLst>
      <p:ext uri="{BB962C8B-B14F-4D97-AF65-F5344CB8AC3E}">
        <p14:creationId xmlns:p14="http://schemas.microsoft.com/office/powerpoint/2010/main" val="413236532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III. </a:t>
            </a:r>
            <a:r>
              <a:rPr lang="en-US" sz="2400" dirty="0" err="1">
                <a:solidFill>
                  <a:schemeClr val="tx1">
                    <a:lumMod val="75000"/>
                  </a:schemeClr>
                </a:solidFill>
                <a:latin typeface="Arial" panose="020B0604020202020204" pitchFamily="34" charset="0"/>
                <a:cs typeface="Arial" panose="020B0604020202020204" pitchFamily="34" charset="0"/>
              </a:rPr>
              <a:t>Nguyên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tắc</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tạo</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ra</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dòng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xoay</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chiều</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BDC8EB6-664C-2E20-3367-DB1FE66EAE37}"/>
              </a:ext>
            </a:extLst>
          </p:cNvPr>
          <p:cNvSpPr txBox="1"/>
          <p:nvPr/>
        </p:nvSpPr>
        <p:spPr>
          <a:xfrm>
            <a:off x="966500" y="1208539"/>
            <a:ext cx="7318184" cy="1200329"/>
          </a:xfrm>
          <a:prstGeom prst="rect">
            <a:avLst/>
          </a:prstGeom>
          <a:noFill/>
        </p:spPr>
        <p:txBody>
          <a:bodyPr wrap="square" rtlCol="0">
            <a:spAutoFit/>
          </a:bodyPr>
          <a:lstStyle/>
          <a:p>
            <a:r>
              <a:rPr lang="en-US" sz="2400" b="1" dirty="0">
                <a:solidFill>
                  <a:schemeClr val="accent1"/>
                </a:solidFill>
              </a:rPr>
              <a:t>Chia </a:t>
            </a:r>
            <a:r>
              <a:rPr lang="en-US" sz="2400" b="1" dirty="0" err="1">
                <a:solidFill>
                  <a:schemeClr val="accent1"/>
                </a:solidFill>
              </a:rPr>
              <a:t>lớp</a:t>
            </a:r>
            <a:r>
              <a:rPr lang="en-US" sz="2400" b="1" dirty="0">
                <a:solidFill>
                  <a:schemeClr val="accent1"/>
                </a:solidFill>
              </a:rPr>
              <a:t> </a:t>
            </a:r>
            <a:r>
              <a:rPr lang="en-US" sz="2400" b="1" dirty="0" err="1">
                <a:solidFill>
                  <a:schemeClr val="accent1"/>
                </a:solidFill>
              </a:rPr>
              <a:t>ra</a:t>
            </a:r>
            <a:r>
              <a:rPr lang="en-US" sz="2400" b="1" dirty="0">
                <a:solidFill>
                  <a:schemeClr val="accent1"/>
                </a:solidFill>
              </a:rPr>
              <a:t> </a:t>
            </a:r>
            <a:r>
              <a:rPr lang="en-US" sz="2400" b="1" dirty="0" err="1">
                <a:solidFill>
                  <a:schemeClr val="accent1"/>
                </a:solidFill>
              </a:rPr>
              <a:t>thành</a:t>
            </a:r>
            <a:r>
              <a:rPr lang="en-US" sz="2400" b="1" dirty="0">
                <a:solidFill>
                  <a:schemeClr val="accent1"/>
                </a:solidFill>
              </a:rPr>
              <a:t> 4 </a:t>
            </a:r>
            <a:r>
              <a:rPr lang="en-US" sz="2400" b="1" dirty="0" err="1">
                <a:solidFill>
                  <a:schemeClr val="accent1"/>
                </a:solidFill>
              </a:rPr>
              <a:t>nhóm</a:t>
            </a:r>
            <a:r>
              <a:rPr lang="en-US" sz="2400" b="1" dirty="0">
                <a:solidFill>
                  <a:schemeClr val="accent1"/>
                </a:solidFill>
              </a:rPr>
              <a:t> </a:t>
            </a:r>
            <a:r>
              <a:rPr lang="en-US" sz="2400" b="1" dirty="0" err="1">
                <a:solidFill>
                  <a:schemeClr val="accent1"/>
                </a:solidFill>
              </a:rPr>
              <a:t>thực</a:t>
            </a:r>
            <a:r>
              <a:rPr lang="en-US" sz="2400" b="1" dirty="0">
                <a:solidFill>
                  <a:schemeClr val="accent1"/>
                </a:solidFill>
              </a:rPr>
              <a:t> </a:t>
            </a:r>
            <a:r>
              <a:rPr lang="en-US" sz="2400" b="1" dirty="0" err="1">
                <a:solidFill>
                  <a:schemeClr val="accent1"/>
                </a:solidFill>
              </a:rPr>
              <a:t>hiện</a:t>
            </a:r>
            <a:r>
              <a:rPr lang="en-US" sz="2400" b="1" dirty="0">
                <a:solidFill>
                  <a:schemeClr val="accent1"/>
                </a:solidFill>
              </a:rPr>
              <a:t> </a:t>
            </a:r>
            <a:r>
              <a:rPr lang="en-US" sz="2400" b="1" dirty="0" err="1">
                <a:solidFill>
                  <a:schemeClr val="accent1"/>
                </a:solidFill>
              </a:rPr>
              <a:t>thí</a:t>
            </a:r>
            <a:r>
              <a:rPr lang="en-US" sz="2400" b="1" dirty="0">
                <a:solidFill>
                  <a:schemeClr val="accent1"/>
                </a:solidFill>
              </a:rPr>
              <a:t> </a:t>
            </a:r>
            <a:r>
              <a:rPr lang="en-US" sz="2400" b="1" dirty="0" err="1">
                <a:solidFill>
                  <a:schemeClr val="accent1"/>
                </a:solidFill>
              </a:rPr>
              <a:t>nghiệm</a:t>
            </a:r>
            <a:r>
              <a:rPr lang="en-US" sz="2400" b="1" dirty="0">
                <a:solidFill>
                  <a:schemeClr val="accent1"/>
                </a:solidFill>
              </a:rPr>
              <a:t> </a:t>
            </a:r>
            <a:r>
              <a:rPr lang="en-US" sz="2400" b="1" dirty="0" err="1">
                <a:solidFill>
                  <a:schemeClr val="accent1"/>
                </a:solidFill>
              </a:rPr>
              <a:t>tạo</a:t>
            </a:r>
            <a:r>
              <a:rPr lang="en-US" sz="2400" b="1" dirty="0">
                <a:solidFill>
                  <a:schemeClr val="accent1"/>
                </a:solidFill>
              </a:rPr>
              <a:t> </a:t>
            </a:r>
            <a:r>
              <a:rPr lang="en-US" sz="2400" b="1" dirty="0" err="1">
                <a:solidFill>
                  <a:schemeClr val="accent1"/>
                </a:solidFill>
              </a:rPr>
              <a:t>ra</a:t>
            </a:r>
            <a:r>
              <a:rPr lang="en-US" sz="2400" b="1" dirty="0">
                <a:solidFill>
                  <a:schemeClr val="accent1"/>
                </a:solidFill>
              </a:rPr>
              <a:t> </a:t>
            </a:r>
            <a:r>
              <a:rPr lang="en-US" sz="2400" b="1" dirty="0" err="1">
                <a:solidFill>
                  <a:schemeClr val="accent1"/>
                </a:solidFill>
              </a:rPr>
              <a:t>dòng</a:t>
            </a:r>
            <a:r>
              <a:rPr lang="en-US" sz="2400" b="1" dirty="0">
                <a:solidFill>
                  <a:schemeClr val="accent1"/>
                </a:solidFill>
              </a:rPr>
              <a:t> </a:t>
            </a:r>
            <a:r>
              <a:rPr lang="en-US" sz="2400" b="1" dirty="0" err="1">
                <a:solidFill>
                  <a:schemeClr val="accent1"/>
                </a:solidFill>
              </a:rPr>
              <a:t>điện</a:t>
            </a:r>
            <a:r>
              <a:rPr lang="en-US" sz="2400" b="1" dirty="0">
                <a:solidFill>
                  <a:schemeClr val="accent1"/>
                </a:solidFill>
              </a:rPr>
              <a:t> </a:t>
            </a:r>
            <a:r>
              <a:rPr lang="en-US" sz="2400" b="1" dirty="0" err="1">
                <a:solidFill>
                  <a:schemeClr val="accent1"/>
                </a:solidFill>
              </a:rPr>
              <a:t>xoay</a:t>
            </a:r>
            <a:r>
              <a:rPr lang="en-US" sz="2400" b="1" dirty="0">
                <a:solidFill>
                  <a:schemeClr val="accent1"/>
                </a:solidFill>
              </a:rPr>
              <a:t> </a:t>
            </a:r>
            <a:r>
              <a:rPr lang="en-US" sz="2400" b="1" dirty="0" err="1">
                <a:solidFill>
                  <a:schemeClr val="accent1"/>
                </a:solidFill>
              </a:rPr>
              <a:t>chiều</a:t>
            </a:r>
            <a:r>
              <a:rPr lang="en-US" sz="2400" b="1" dirty="0">
                <a:solidFill>
                  <a:schemeClr val="accent1"/>
                </a:solidFill>
              </a:rPr>
              <a:t> </a:t>
            </a:r>
            <a:r>
              <a:rPr lang="en-US" sz="2400" b="1" dirty="0" err="1">
                <a:solidFill>
                  <a:schemeClr val="accent1"/>
                </a:solidFill>
              </a:rPr>
              <a:t>và</a:t>
            </a:r>
            <a:r>
              <a:rPr lang="en-US" sz="2400" b="1" dirty="0">
                <a:solidFill>
                  <a:schemeClr val="accent1"/>
                </a:solidFill>
              </a:rPr>
              <a:t> </a:t>
            </a:r>
            <a:r>
              <a:rPr lang="en-US" sz="2400" b="1" dirty="0" err="1">
                <a:solidFill>
                  <a:schemeClr val="accent1"/>
                </a:solidFill>
              </a:rPr>
              <a:t>trả</a:t>
            </a:r>
            <a:r>
              <a:rPr lang="en-US" sz="2400" b="1" dirty="0">
                <a:solidFill>
                  <a:schemeClr val="accent1"/>
                </a:solidFill>
              </a:rPr>
              <a:t> </a:t>
            </a:r>
            <a:r>
              <a:rPr lang="en-US" sz="2400" b="1" dirty="0" err="1">
                <a:solidFill>
                  <a:schemeClr val="accent1"/>
                </a:solidFill>
              </a:rPr>
              <a:t>lời</a:t>
            </a:r>
            <a:r>
              <a:rPr lang="en-US" sz="2400" b="1" dirty="0">
                <a:solidFill>
                  <a:schemeClr val="accent1"/>
                </a:solidFill>
              </a:rPr>
              <a:t> </a:t>
            </a:r>
            <a:r>
              <a:rPr lang="en-US" sz="2400" b="1" dirty="0" err="1">
                <a:solidFill>
                  <a:schemeClr val="accent1"/>
                </a:solidFill>
              </a:rPr>
              <a:t>các</a:t>
            </a:r>
            <a:r>
              <a:rPr lang="en-US" sz="2400" b="1" dirty="0">
                <a:solidFill>
                  <a:schemeClr val="accent1"/>
                </a:solidFill>
              </a:rPr>
              <a:t> </a:t>
            </a:r>
            <a:r>
              <a:rPr lang="en-US" sz="2400" b="1" dirty="0" err="1">
                <a:solidFill>
                  <a:schemeClr val="accent1"/>
                </a:solidFill>
              </a:rPr>
              <a:t>câu</a:t>
            </a:r>
            <a:r>
              <a:rPr lang="en-US" sz="2400" b="1" dirty="0">
                <a:solidFill>
                  <a:schemeClr val="accent1"/>
                </a:solidFill>
              </a:rPr>
              <a:t> </a:t>
            </a:r>
            <a:r>
              <a:rPr lang="en-US" sz="2400" b="1" dirty="0" err="1">
                <a:solidFill>
                  <a:schemeClr val="accent1"/>
                </a:solidFill>
              </a:rPr>
              <a:t>hỏi</a:t>
            </a:r>
            <a:r>
              <a:rPr lang="en-US" sz="2400" b="1" dirty="0">
                <a:solidFill>
                  <a:schemeClr val="accent1"/>
                </a:solidFill>
              </a:rPr>
              <a:t> </a:t>
            </a:r>
            <a:r>
              <a:rPr lang="en-US" sz="2400" b="1" dirty="0" err="1">
                <a:solidFill>
                  <a:schemeClr val="accent1"/>
                </a:solidFill>
              </a:rPr>
              <a:t>trong</a:t>
            </a:r>
            <a:r>
              <a:rPr lang="en-US" sz="2400" b="1" dirty="0">
                <a:solidFill>
                  <a:schemeClr val="accent1"/>
                </a:solidFill>
              </a:rPr>
              <a:t> SGK.</a:t>
            </a:r>
          </a:p>
        </p:txBody>
      </p:sp>
    </p:spTree>
    <p:extLst>
      <p:ext uri="{BB962C8B-B14F-4D97-AF65-F5344CB8AC3E}">
        <p14:creationId xmlns:p14="http://schemas.microsoft.com/office/powerpoint/2010/main" val="40756702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III. </a:t>
            </a:r>
            <a:r>
              <a:rPr lang="en-US" sz="2400" dirty="0" err="1">
                <a:solidFill>
                  <a:schemeClr val="tx1">
                    <a:lumMod val="75000"/>
                  </a:schemeClr>
                </a:solidFill>
                <a:latin typeface="Arial" panose="020B0604020202020204" pitchFamily="34" charset="0"/>
                <a:cs typeface="Arial" panose="020B0604020202020204" pitchFamily="34" charset="0"/>
              </a:rPr>
              <a:t>Nguyên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tắc</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tạo</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ra</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dòng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xoay</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chiều</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BDC8EB6-664C-2E20-3367-DB1FE66EAE37}"/>
              </a:ext>
            </a:extLst>
          </p:cNvPr>
          <p:cNvSpPr txBox="1"/>
          <p:nvPr/>
        </p:nvSpPr>
        <p:spPr>
          <a:xfrm>
            <a:off x="966500" y="1208539"/>
            <a:ext cx="7318184" cy="461665"/>
          </a:xfrm>
          <a:prstGeom prst="rect">
            <a:avLst/>
          </a:prstGeom>
          <a:noFill/>
        </p:spPr>
        <p:txBody>
          <a:bodyPr wrap="square" rtlCol="0">
            <a:spAutoFit/>
          </a:bodyPr>
          <a:lstStyle/>
          <a:p>
            <a:r>
              <a:rPr lang="en-US" sz="2400" b="1" dirty="0" err="1">
                <a:solidFill>
                  <a:schemeClr val="accent6">
                    <a:lumMod val="10000"/>
                  </a:schemeClr>
                </a:solidFill>
              </a:rPr>
              <a:t>Thí</a:t>
            </a:r>
            <a:r>
              <a:rPr lang="en-US" sz="2400" b="1" dirty="0">
                <a:solidFill>
                  <a:schemeClr val="accent6">
                    <a:lumMod val="10000"/>
                  </a:schemeClr>
                </a:solidFill>
              </a:rPr>
              <a:t> </a:t>
            </a:r>
            <a:r>
              <a:rPr lang="en-US" sz="2400" b="1" dirty="0" err="1">
                <a:solidFill>
                  <a:schemeClr val="accent6">
                    <a:lumMod val="10000"/>
                  </a:schemeClr>
                </a:solidFill>
              </a:rPr>
              <a:t>nghiệm</a:t>
            </a:r>
            <a:r>
              <a:rPr lang="en-US" sz="2400" b="1" dirty="0">
                <a:solidFill>
                  <a:schemeClr val="accent6">
                    <a:lumMod val="10000"/>
                  </a:schemeClr>
                </a:solidFill>
              </a:rPr>
              <a:t> </a:t>
            </a:r>
            <a:r>
              <a:rPr lang="en-US" sz="2400" b="1" dirty="0" err="1">
                <a:solidFill>
                  <a:schemeClr val="accent6">
                    <a:lumMod val="10000"/>
                  </a:schemeClr>
                </a:solidFill>
              </a:rPr>
              <a:t>tạo</a:t>
            </a:r>
            <a:r>
              <a:rPr lang="en-US" sz="2400" b="1" dirty="0">
                <a:solidFill>
                  <a:schemeClr val="accent6">
                    <a:lumMod val="10000"/>
                  </a:schemeClr>
                </a:solidFill>
              </a:rPr>
              <a:t> </a:t>
            </a:r>
            <a:r>
              <a:rPr lang="en-US" sz="2400" b="1" dirty="0" err="1">
                <a:solidFill>
                  <a:schemeClr val="accent6">
                    <a:lumMod val="10000"/>
                  </a:schemeClr>
                </a:solidFill>
              </a:rPr>
              <a:t>ra</a:t>
            </a:r>
            <a:r>
              <a:rPr lang="en-US" sz="2400" b="1" dirty="0">
                <a:solidFill>
                  <a:schemeClr val="accent6">
                    <a:lumMod val="10000"/>
                  </a:schemeClr>
                </a:solidFill>
              </a:rPr>
              <a:t> </a:t>
            </a:r>
            <a:r>
              <a:rPr lang="en-US" sz="2400" b="1" dirty="0" err="1">
                <a:solidFill>
                  <a:schemeClr val="accent6">
                    <a:lumMod val="10000"/>
                  </a:schemeClr>
                </a:solidFill>
              </a:rPr>
              <a:t>dòng</a:t>
            </a:r>
            <a:r>
              <a:rPr lang="en-US" sz="2400" b="1" dirty="0">
                <a:solidFill>
                  <a:schemeClr val="accent6">
                    <a:lumMod val="10000"/>
                  </a:schemeClr>
                </a:solidFill>
              </a:rPr>
              <a:t> </a:t>
            </a:r>
            <a:r>
              <a:rPr lang="en-US" sz="2400" b="1" dirty="0" err="1">
                <a:solidFill>
                  <a:schemeClr val="accent6">
                    <a:lumMod val="10000"/>
                  </a:schemeClr>
                </a:solidFill>
              </a:rPr>
              <a:t>điện</a:t>
            </a:r>
            <a:r>
              <a:rPr lang="en-US" sz="2400" b="1" dirty="0">
                <a:solidFill>
                  <a:schemeClr val="accent6">
                    <a:lumMod val="10000"/>
                  </a:schemeClr>
                </a:solidFill>
              </a:rPr>
              <a:t> </a:t>
            </a:r>
            <a:r>
              <a:rPr lang="en-US" sz="2400" b="1" dirty="0" err="1">
                <a:solidFill>
                  <a:schemeClr val="accent6">
                    <a:lumMod val="10000"/>
                  </a:schemeClr>
                </a:solidFill>
              </a:rPr>
              <a:t>xoay</a:t>
            </a:r>
            <a:r>
              <a:rPr lang="en-US" sz="2400" b="1" dirty="0">
                <a:solidFill>
                  <a:schemeClr val="accent6">
                    <a:lumMod val="10000"/>
                  </a:schemeClr>
                </a:solidFill>
              </a:rPr>
              <a:t> </a:t>
            </a:r>
            <a:r>
              <a:rPr lang="en-US" sz="2400" b="1" dirty="0" err="1">
                <a:solidFill>
                  <a:schemeClr val="accent6">
                    <a:lumMod val="10000"/>
                  </a:schemeClr>
                </a:solidFill>
              </a:rPr>
              <a:t>chiều</a:t>
            </a:r>
            <a:r>
              <a:rPr lang="en-US" sz="2400" b="1" dirty="0">
                <a:solidFill>
                  <a:schemeClr val="accent6">
                    <a:lumMod val="10000"/>
                  </a:schemeClr>
                </a:solidFill>
              </a:rPr>
              <a:t>.</a:t>
            </a:r>
          </a:p>
        </p:txBody>
      </p:sp>
      <p:sp>
        <p:nvSpPr>
          <p:cNvPr id="2" name="TextBox 1">
            <a:extLst>
              <a:ext uri="{FF2B5EF4-FFF2-40B4-BE49-F238E27FC236}">
                <a16:creationId xmlns:a16="http://schemas.microsoft.com/office/drawing/2014/main" id="{F9C58C8A-1DA0-0785-352F-3C5BEE6B9CB7}"/>
              </a:ext>
            </a:extLst>
          </p:cNvPr>
          <p:cNvSpPr txBox="1"/>
          <p:nvPr/>
        </p:nvSpPr>
        <p:spPr>
          <a:xfrm>
            <a:off x="966500" y="1701685"/>
            <a:ext cx="7318184" cy="369332"/>
          </a:xfrm>
          <a:prstGeom prst="rect">
            <a:avLst/>
          </a:prstGeom>
          <a:noFill/>
        </p:spPr>
        <p:txBody>
          <a:bodyPr wrap="square" rtlCol="0">
            <a:spAutoFit/>
          </a:bodyPr>
          <a:lstStyle/>
          <a:p>
            <a:r>
              <a:rPr lang="en-US" sz="1800" b="1" dirty="0">
                <a:solidFill>
                  <a:schemeClr val="accent6">
                    <a:lumMod val="10000"/>
                  </a:schemeClr>
                </a:solidFill>
              </a:rPr>
              <a:t>- </a:t>
            </a:r>
            <a:r>
              <a:rPr lang="en-US" sz="1800" b="1" dirty="0" err="1">
                <a:solidFill>
                  <a:schemeClr val="accent6">
                    <a:lumMod val="10000"/>
                  </a:schemeClr>
                </a:solidFill>
              </a:rPr>
              <a:t>Chuẩn</a:t>
            </a:r>
            <a:r>
              <a:rPr lang="en-US" sz="1800" b="1" dirty="0">
                <a:solidFill>
                  <a:schemeClr val="accent6">
                    <a:lumMod val="10000"/>
                  </a:schemeClr>
                </a:solidFill>
              </a:rPr>
              <a:t> </a:t>
            </a:r>
            <a:r>
              <a:rPr lang="en-US" sz="1800" b="1" dirty="0" err="1">
                <a:solidFill>
                  <a:schemeClr val="accent6">
                    <a:lumMod val="10000"/>
                  </a:schemeClr>
                </a:solidFill>
              </a:rPr>
              <a:t>bị</a:t>
            </a:r>
            <a:r>
              <a:rPr lang="en-US" sz="1800" b="1" dirty="0">
                <a:solidFill>
                  <a:schemeClr val="accent6">
                    <a:lumMod val="10000"/>
                  </a:schemeClr>
                </a:solidFill>
              </a:rPr>
              <a:t>:</a:t>
            </a:r>
          </a:p>
        </p:txBody>
      </p:sp>
      <p:sp>
        <p:nvSpPr>
          <p:cNvPr id="5" name="TextBox 4">
            <a:extLst>
              <a:ext uri="{FF2B5EF4-FFF2-40B4-BE49-F238E27FC236}">
                <a16:creationId xmlns:a16="http://schemas.microsoft.com/office/drawing/2014/main" id="{AC362575-205D-6B19-F62E-BE60432EA4B2}"/>
              </a:ext>
            </a:extLst>
          </p:cNvPr>
          <p:cNvSpPr txBox="1"/>
          <p:nvPr/>
        </p:nvSpPr>
        <p:spPr>
          <a:xfrm>
            <a:off x="912908" y="2292257"/>
            <a:ext cx="7318184" cy="646331"/>
          </a:xfrm>
          <a:prstGeom prst="rect">
            <a:avLst/>
          </a:prstGeom>
          <a:noFill/>
        </p:spPr>
        <p:txBody>
          <a:bodyPr wrap="square" rtlCol="0">
            <a:spAutoFit/>
          </a:bodyPr>
          <a:lstStyle/>
          <a:p>
            <a:r>
              <a:rPr lang="en-US" sz="1800" b="1" dirty="0">
                <a:solidFill>
                  <a:schemeClr val="accent6">
                    <a:lumMod val="10000"/>
                  </a:schemeClr>
                </a:solidFill>
              </a:rPr>
              <a:t>+ </a:t>
            </a:r>
            <a:r>
              <a:rPr lang="vi-VN" sz="1800" b="1" dirty="0"/>
              <a:t>Bộ thí nghiệm mô hình máy phát điện xoay chiều có hai đèn LED như Hình 14.8</a:t>
            </a:r>
            <a:endParaRPr lang="en-US" sz="1800" b="1" dirty="0">
              <a:solidFill>
                <a:schemeClr val="accent6">
                  <a:lumMod val="10000"/>
                </a:schemeClr>
              </a:solidFill>
            </a:endParaRPr>
          </a:p>
        </p:txBody>
      </p:sp>
    </p:spTree>
    <p:extLst>
      <p:ext uri="{BB962C8B-B14F-4D97-AF65-F5344CB8AC3E}">
        <p14:creationId xmlns:p14="http://schemas.microsoft.com/office/powerpoint/2010/main" val="366609254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III. </a:t>
            </a:r>
            <a:r>
              <a:rPr lang="en-US" sz="2400" dirty="0" err="1">
                <a:solidFill>
                  <a:schemeClr val="tx1">
                    <a:lumMod val="75000"/>
                  </a:schemeClr>
                </a:solidFill>
                <a:latin typeface="Arial" panose="020B0604020202020204" pitchFamily="34" charset="0"/>
                <a:cs typeface="Arial" panose="020B0604020202020204" pitchFamily="34" charset="0"/>
              </a:rPr>
              <a:t>Nguyên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tắc</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tạo</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ra</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dòng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xoay</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chiều</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BDC8EB6-664C-2E20-3367-DB1FE66EAE37}"/>
              </a:ext>
            </a:extLst>
          </p:cNvPr>
          <p:cNvSpPr txBox="1"/>
          <p:nvPr/>
        </p:nvSpPr>
        <p:spPr>
          <a:xfrm>
            <a:off x="966500" y="1208539"/>
            <a:ext cx="7318184" cy="461665"/>
          </a:xfrm>
          <a:prstGeom prst="rect">
            <a:avLst/>
          </a:prstGeom>
          <a:noFill/>
        </p:spPr>
        <p:txBody>
          <a:bodyPr wrap="square" rtlCol="0">
            <a:spAutoFit/>
          </a:bodyPr>
          <a:lstStyle/>
          <a:p>
            <a:r>
              <a:rPr lang="en-US" sz="2400" b="1" dirty="0" err="1">
                <a:solidFill>
                  <a:schemeClr val="accent6">
                    <a:lumMod val="10000"/>
                  </a:schemeClr>
                </a:solidFill>
              </a:rPr>
              <a:t>Thí</a:t>
            </a:r>
            <a:r>
              <a:rPr lang="en-US" sz="2400" b="1" dirty="0">
                <a:solidFill>
                  <a:schemeClr val="accent6">
                    <a:lumMod val="10000"/>
                  </a:schemeClr>
                </a:solidFill>
              </a:rPr>
              <a:t> </a:t>
            </a:r>
            <a:r>
              <a:rPr lang="en-US" sz="2400" b="1" dirty="0" err="1">
                <a:solidFill>
                  <a:schemeClr val="accent6">
                    <a:lumMod val="10000"/>
                  </a:schemeClr>
                </a:solidFill>
              </a:rPr>
              <a:t>nghiệm</a:t>
            </a:r>
            <a:r>
              <a:rPr lang="en-US" sz="2400" b="1" dirty="0">
                <a:solidFill>
                  <a:schemeClr val="accent6">
                    <a:lumMod val="10000"/>
                  </a:schemeClr>
                </a:solidFill>
              </a:rPr>
              <a:t> </a:t>
            </a:r>
            <a:r>
              <a:rPr lang="en-US" sz="2400" b="1" dirty="0" err="1">
                <a:solidFill>
                  <a:schemeClr val="accent6">
                    <a:lumMod val="10000"/>
                  </a:schemeClr>
                </a:solidFill>
              </a:rPr>
              <a:t>tạo</a:t>
            </a:r>
            <a:r>
              <a:rPr lang="en-US" sz="2400" b="1" dirty="0">
                <a:solidFill>
                  <a:schemeClr val="accent6">
                    <a:lumMod val="10000"/>
                  </a:schemeClr>
                </a:solidFill>
              </a:rPr>
              <a:t> </a:t>
            </a:r>
            <a:r>
              <a:rPr lang="en-US" sz="2400" b="1" dirty="0" err="1">
                <a:solidFill>
                  <a:schemeClr val="accent6">
                    <a:lumMod val="10000"/>
                  </a:schemeClr>
                </a:solidFill>
              </a:rPr>
              <a:t>ra</a:t>
            </a:r>
            <a:r>
              <a:rPr lang="en-US" sz="2400" b="1" dirty="0">
                <a:solidFill>
                  <a:schemeClr val="accent6">
                    <a:lumMod val="10000"/>
                  </a:schemeClr>
                </a:solidFill>
              </a:rPr>
              <a:t> </a:t>
            </a:r>
            <a:r>
              <a:rPr lang="en-US" sz="2400" b="1" dirty="0" err="1">
                <a:solidFill>
                  <a:schemeClr val="accent6">
                    <a:lumMod val="10000"/>
                  </a:schemeClr>
                </a:solidFill>
              </a:rPr>
              <a:t>dòng</a:t>
            </a:r>
            <a:r>
              <a:rPr lang="en-US" sz="2400" b="1" dirty="0">
                <a:solidFill>
                  <a:schemeClr val="accent6">
                    <a:lumMod val="10000"/>
                  </a:schemeClr>
                </a:solidFill>
              </a:rPr>
              <a:t> </a:t>
            </a:r>
            <a:r>
              <a:rPr lang="en-US" sz="2400" b="1" dirty="0" err="1">
                <a:solidFill>
                  <a:schemeClr val="accent6">
                    <a:lumMod val="10000"/>
                  </a:schemeClr>
                </a:solidFill>
              </a:rPr>
              <a:t>điện</a:t>
            </a:r>
            <a:r>
              <a:rPr lang="en-US" sz="2400" b="1" dirty="0">
                <a:solidFill>
                  <a:schemeClr val="accent6">
                    <a:lumMod val="10000"/>
                  </a:schemeClr>
                </a:solidFill>
              </a:rPr>
              <a:t> </a:t>
            </a:r>
            <a:r>
              <a:rPr lang="en-US" sz="2400" b="1" dirty="0" err="1">
                <a:solidFill>
                  <a:schemeClr val="accent6">
                    <a:lumMod val="10000"/>
                  </a:schemeClr>
                </a:solidFill>
              </a:rPr>
              <a:t>xoay</a:t>
            </a:r>
            <a:r>
              <a:rPr lang="en-US" sz="2400" b="1" dirty="0">
                <a:solidFill>
                  <a:schemeClr val="accent6">
                    <a:lumMod val="10000"/>
                  </a:schemeClr>
                </a:solidFill>
              </a:rPr>
              <a:t> </a:t>
            </a:r>
            <a:r>
              <a:rPr lang="en-US" sz="2400" b="1" dirty="0" err="1">
                <a:solidFill>
                  <a:schemeClr val="accent6">
                    <a:lumMod val="10000"/>
                  </a:schemeClr>
                </a:solidFill>
              </a:rPr>
              <a:t>chiều</a:t>
            </a:r>
            <a:r>
              <a:rPr lang="en-US" sz="2400" b="1" dirty="0">
                <a:solidFill>
                  <a:schemeClr val="accent6">
                    <a:lumMod val="10000"/>
                  </a:schemeClr>
                </a:solidFill>
              </a:rPr>
              <a:t>.</a:t>
            </a:r>
          </a:p>
        </p:txBody>
      </p:sp>
      <p:sp>
        <p:nvSpPr>
          <p:cNvPr id="2" name="TextBox 1">
            <a:extLst>
              <a:ext uri="{FF2B5EF4-FFF2-40B4-BE49-F238E27FC236}">
                <a16:creationId xmlns:a16="http://schemas.microsoft.com/office/drawing/2014/main" id="{F9C58C8A-1DA0-0785-352F-3C5BEE6B9CB7}"/>
              </a:ext>
            </a:extLst>
          </p:cNvPr>
          <p:cNvSpPr txBox="1"/>
          <p:nvPr/>
        </p:nvSpPr>
        <p:spPr>
          <a:xfrm>
            <a:off x="966500" y="1701685"/>
            <a:ext cx="7318184" cy="369332"/>
          </a:xfrm>
          <a:prstGeom prst="rect">
            <a:avLst/>
          </a:prstGeom>
          <a:noFill/>
        </p:spPr>
        <p:txBody>
          <a:bodyPr wrap="square" rtlCol="0">
            <a:spAutoFit/>
          </a:bodyPr>
          <a:lstStyle/>
          <a:p>
            <a:r>
              <a:rPr lang="en-US" sz="1800" b="1" dirty="0">
                <a:solidFill>
                  <a:schemeClr val="accent6">
                    <a:lumMod val="10000"/>
                  </a:schemeClr>
                </a:solidFill>
              </a:rPr>
              <a:t>- </a:t>
            </a:r>
            <a:r>
              <a:rPr lang="en-US" sz="1800" b="1" dirty="0" err="1">
                <a:solidFill>
                  <a:schemeClr val="accent6">
                    <a:lumMod val="10000"/>
                  </a:schemeClr>
                </a:solidFill>
              </a:rPr>
              <a:t>Tiến</a:t>
            </a:r>
            <a:r>
              <a:rPr lang="en-US" sz="1800" b="1" dirty="0">
                <a:solidFill>
                  <a:schemeClr val="accent6">
                    <a:lumMod val="10000"/>
                  </a:schemeClr>
                </a:solidFill>
              </a:rPr>
              <a:t> </a:t>
            </a:r>
            <a:r>
              <a:rPr lang="en-US" sz="1800" b="1" dirty="0" err="1">
                <a:solidFill>
                  <a:schemeClr val="accent6">
                    <a:lumMod val="10000"/>
                  </a:schemeClr>
                </a:solidFill>
              </a:rPr>
              <a:t>hành</a:t>
            </a:r>
            <a:r>
              <a:rPr lang="en-US" sz="1800" b="1" dirty="0">
                <a:solidFill>
                  <a:schemeClr val="accent6">
                    <a:lumMod val="10000"/>
                  </a:schemeClr>
                </a:solidFill>
              </a:rPr>
              <a:t>:</a:t>
            </a:r>
          </a:p>
        </p:txBody>
      </p:sp>
      <p:pic>
        <p:nvPicPr>
          <p:cNvPr id="3" name="Shape 960">
            <a:extLst>
              <a:ext uri="{FF2B5EF4-FFF2-40B4-BE49-F238E27FC236}">
                <a16:creationId xmlns:a16="http://schemas.microsoft.com/office/drawing/2014/main" id="{547E5C53-4D62-63F4-1890-ACCB0B856F58}"/>
              </a:ext>
            </a:extLst>
          </p:cNvPr>
          <p:cNvPicPr/>
          <p:nvPr/>
        </p:nvPicPr>
        <p:blipFill>
          <a:blip r:embed="rId3"/>
          <a:stretch/>
        </p:blipFill>
        <p:spPr>
          <a:xfrm>
            <a:off x="2641475" y="1805209"/>
            <a:ext cx="3967664" cy="2810858"/>
          </a:xfrm>
          <a:prstGeom prst="rect">
            <a:avLst/>
          </a:prstGeom>
        </p:spPr>
      </p:pic>
    </p:spTree>
    <p:extLst>
      <p:ext uri="{BB962C8B-B14F-4D97-AF65-F5344CB8AC3E}">
        <p14:creationId xmlns:p14="http://schemas.microsoft.com/office/powerpoint/2010/main" val="393867749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III. </a:t>
            </a:r>
            <a:r>
              <a:rPr lang="en-US" sz="2400" dirty="0" err="1">
                <a:solidFill>
                  <a:schemeClr val="tx1">
                    <a:lumMod val="75000"/>
                  </a:schemeClr>
                </a:solidFill>
                <a:latin typeface="Arial" panose="020B0604020202020204" pitchFamily="34" charset="0"/>
                <a:cs typeface="Arial" panose="020B0604020202020204" pitchFamily="34" charset="0"/>
              </a:rPr>
              <a:t>Nguyên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tắc</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tạo</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ra</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dòng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xoay</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chiều</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BDC8EB6-664C-2E20-3367-DB1FE66EAE37}"/>
              </a:ext>
            </a:extLst>
          </p:cNvPr>
          <p:cNvSpPr txBox="1"/>
          <p:nvPr/>
        </p:nvSpPr>
        <p:spPr>
          <a:xfrm>
            <a:off x="966500" y="1208539"/>
            <a:ext cx="7318184" cy="461665"/>
          </a:xfrm>
          <a:prstGeom prst="rect">
            <a:avLst/>
          </a:prstGeom>
          <a:noFill/>
        </p:spPr>
        <p:txBody>
          <a:bodyPr wrap="square" rtlCol="0">
            <a:spAutoFit/>
          </a:bodyPr>
          <a:lstStyle/>
          <a:p>
            <a:r>
              <a:rPr lang="en-US" sz="2400" b="1" dirty="0" err="1">
                <a:solidFill>
                  <a:schemeClr val="accent6">
                    <a:lumMod val="10000"/>
                  </a:schemeClr>
                </a:solidFill>
              </a:rPr>
              <a:t>Thí</a:t>
            </a:r>
            <a:r>
              <a:rPr lang="en-US" sz="2400" b="1" dirty="0">
                <a:solidFill>
                  <a:schemeClr val="accent6">
                    <a:lumMod val="10000"/>
                  </a:schemeClr>
                </a:solidFill>
              </a:rPr>
              <a:t> </a:t>
            </a:r>
            <a:r>
              <a:rPr lang="en-US" sz="2400" b="1" dirty="0" err="1">
                <a:solidFill>
                  <a:schemeClr val="accent6">
                    <a:lumMod val="10000"/>
                  </a:schemeClr>
                </a:solidFill>
              </a:rPr>
              <a:t>nghiệm</a:t>
            </a:r>
            <a:r>
              <a:rPr lang="en-US" sz="2400" b="1" dirty="0">
                <a:solidFill>
                  <a:schemeClr val="accent6">
                    <a:lumMod val="10000"/>
                  </a:schemeClr>
                </a:solidFill>
              </a:rPr>
              <a:t> </a:t>
            </a:r>
            <a:r>
              <a:rPr lang="en-US" sz="2400" b="1" dirty="0" err="1">
                <a:solidFill>
                  <a:schemeClr val="accent6">
                    <a:lumMod val="10000"/>
                  </a:schemeClr>
                </a:solidFill>
              </a:rPr>
              <a:t>tạo</a:t>
            </a:r>
            <a:r>
              <a:rPr lang="en-US" sz="2400" b="1" dirty="0">
                <a:solidFill>
                  <a:schemeClr val="accent6">
                    <a:lumMod val="10000"/>
                  </a:schemeClr>
                </a:solidFill>
              </a:rPr>
              <a:t> </a:t>
            </a:r>
            <a:r>
              <a:rPr lang="en-US" sz="2400" b="1" dirty="0" err="1">
                <a:solidFill>
                  <a:schemeClr val="accent6">
                    <a:lumMod val="10000"/>
                  </a:schemeClr>
                </a:solidFill>
              </a:rPr>
              <a:t>ra</a:t>
            </a:r>
            <a:r>
              <a:rPr lang="en-US" sz="2400" b="1" dirty="0">
                <a:solidFill>
                  <a:schemeClr val="accent6">
                    <a:lumMod val="10000"/>
                  </a:schemeClr>
                </a:solidFill>
              </a:rPr>
              <a:t> </a:t>
            </a:r>
            <a:r>
              <a:rPr lang="en-US" sz="2400" b="1" dirty="0" err="1">
                <a:solidFill>
                  <a:schemeClr val="accent6">
                    <a:lumMod val="10000"/>
                  </a:schemeClr>
                </a:solidFill>
              </a:rPr>
              <a:t>dòng</a:t>
            </a:r>
            <a:r>
              <a:rPr lang="en-US" sz="2400" b="1" dirty="0">
                <a:solidFill>
                  <a:schemeClr val="accent6">
                    <a:lumMod val="10000"/>
                  </a:schemeClr>
                </a:solidFill>
              </a:rPr>
              <a:t> </a:t>
            </a:r>
            <a:r>
              <a:rPr lang="en-US" sz="2400" b="1" dirty="0" err="1">
                <a:solidFill>
                  <a:schemeClr val="accent6">
                    <a:lumMod val="10000"/>
                  </a:schemeClr>
                </a:solidFill>
              </a:rPr>
              <a:t>điện</a:t>
            </a:r>
            <a:r>
              <a:rPr lang="en-US" sz="2400" b="1" dirty="0">
                <a:solidFill>
                  <a:schemeClr val="accent6">
                    <a:lumMod val="10000"/>
                  </a:schemeClr>
                </a:solidFill>
              </a:rPr>
              <a:t> </a:t>
            </a:r>
            <a:r>
              <a:rPr lang="en-US" sz="2400" b="1" dirty="0" err="1">
                <a:solidFill>
                  <a:schemeClr val="accent6">
                    <a:lumMod val="10000"/>
                  </a:schemeClr>
                </a:solidFill>
              </a:rPr>
              <a:t>xoay</a:t>
            </a:r>
            <a:r>
              <a:rPr lang="en-US" sz="2400" b="1" dirty="0">
                <a:solidFill>
                  <a:schemeClr val="accent6">
                    <a:lumMod val="10000"/>
                  </a:schemeClr>
                </a:solidFill>
              </a:rPr>
              <a:t> </a:t>
            </a:r>
            <a:r>
              <a:rPr lang="en-US" sz="2400" b="1" dirty="0" err="1">
                <a:solidFill>
                  <a:schemeClr val="accent6">
                    <a:lumMod val="10000"/>
                  </a:schemeClr>
                </a:solidFill>
              </a:rPr>
              <a:t>chiều</a:t>
            </a:r>
            <a:r>
              <a:rPr lang="en-US" sz="2400" b="1" dirty="0">
                <a:solidFill>
                  <a:schemeClr val="accent6">
                    <a:lumMod val="10000"/>
                  </a:schemeClr>
                </a:solidFill>
              </a:rPr>
              <a:t>.</a:t>
            </a:r>
          </a:p>
        </p:txBody>
      </p:sp>
      <p:sp>
        <p:nvSpPr>
          <p:cNvPr id="2" name="TextBox 1">
            <a:extLst>
              <a:ext uri="{FF2B5EF4-FFF2-40B4-BE49-F238E27FC236}">
                <a16:creationId xmlns:a16="http://schemas.microsoft.com/office/drawing/2014/main" id="{F9C58C8A-1DA0-0785-352F-3C5BEE6B9CB7}"/>
              </a:ext>
            </a:extLst>
          </p:cNvPr>
          <p:cNvSpPr txBox="1"/>
          <p:nvPr/>
        </p:nvSpPr>
        <p:spPr>
          <a:xfrm>
            <a:off x="1053936" y="1670204"/>
            <a:ext cx="7318184" cy="369332"/>
          </a:xfrm>
          <a:prstGeom prst="rect">
            <a:avLst/>
          </a:prstGeom>
          <a:noFill/>
        </p:spPr>
        <p:txBody>
          <a:bodyPr wrap="square" rtlCol="0">
            <a:spAutoFit/>
          </a:bodyPr>
          <a:lstStyle/>
          <a:p>
            <a:r>
              <a:rPr lang="en-US" sz="1800" b="1" dirty="0">
                <a:solidFill>
                  <a:schemeClr val="accent6">
                    <a:lumMod val="10000"/>
                  </a:schemeClr>
                </a:solidFill>
              </a:rPr>
              <a:t>- </a:t>
            </a:r>
            <a:r>
              <a:rPr lang="en-US" sz="1800" b="1" dirty="0" err="1">
                <a:solidFill>
                  <a:schemeClr val="accent6">
                    <a:lumMod val="10000"/>
                  </a:schemeClr>
                </a:solidFill>
              </a:rPr>
              <a:t>Trả</a:t>
            </a:r>
            <a:r>
              <a:rPr lang="en-US" sz="1800" b="1" dirty="0">
                <a:solidFill>
                  <a:schemeClr val="accent6">
                    <a:lumMod val="10000"/>
                  </a:schemeClr>
                </a:solidFill>
              </a:rPr>
              <a:t> </a:t>
            </a:r>
            <a:r>
              <a:rPr lang="en-US" sz="1800" b="1" dirty="0" err="1">
                <a:solidFill>
                  <a:schemeClr val="accent6">
                    <a:lumMod val="10000"/>
                  </a:schemeClr>
                </a:solidFill>
              </a:rPr>
              <a:t>lời</a:t>
            </a:r>
            <a:r>
              <a:rPr lang="en-US" sz="1800" b="1" dirty="0">
                <a:solidFill>
                  <a:schemeClr val="accent6">
                    <a:lumMod val="10000"/>
                  </a:schemeClr>
                </a:solidFill>
              </a:rPr>
              <a:t> </a:t>
            </a:r>
            <a:r>
              <a:rPr lang="en-US" sz="1800" b="1" dirty="0" err="1">
                <a:solidFill>
                  <a:schemeClr val="accent6">
                    <a:lumMod val="10000"/>
                  </a:schemeClr>
                </a:solidFill>
              </a:rPr>
              <a:t>câu</a:t>
            </a:r>
            <a:r>
              <a:rPr lang="en-US" sz="1800" b="1" dirty="0">
                <a:solidFill>
                  <a:schemeClr val="accent6">
                    <a:lumMod val="10000"/>
                  </a:schemeClr>
                </a:solidFill>
              </a:rPr>
              <a:t> </a:t>
            </a:r>
            <a:r>
              <a:rPr lang="en-US" sz="1800" b="1" dirty="0" err="1">
                <a:solidFill>
                  <a:schemeClr val="accent6">
                    <a:lumMod val="10000"/>
                  </a:schemeClr>
                </a:solidFill>
              </a:rPr>
              <a:t>hỏi</a:t>
            </a:r>
            <a:r>
              <a:rPr lang="en-US" sz="1800" b="1" dirty="0">
                <a:solidFill>
                  <a:schemeClr val="accent6">
                    <a:lumMod val="10000"/>
                  </a:schemeClr>
                </a:solidFill>
              </a:rPr>
              <a:t>:</a:t>
            </a:r>
          </a:p>
        </p:txBody>
      </p:sp>
      <p:sp>
        <p:nvSpPr>
          <p:cNvPr id="5" name="TextBox 4">
            <a:extLst>
              <a:ext uri="{FF2B5EF4-FFF2-40B4-BE49-F238E27FC236}">
                <a16:creationId xmlns:a16="http://schemas.microsoft.com/office/drawing/2014/main" id="{987B109C-F2D3-E4D3-54C5-ECCF4831B573}"/>
              </a:ext>
            </a:extLst>
          </p:cNvPr>
          <p:cNvSpPr txBox="1"/>
          <p:nvPr/>
        </p:nvSpPr>
        <p:spPr>
          <a:xfrm>
            <a:off x="1053936" y="1957081"/>
            <a:ext cx="7318184" cy="646331"/>
          </a:xfrm>
          <a:prstGeom prst="rect">
            <a:avLst/>
          </a:prstGeom>
          <a:noFill/>
        </p:spPr>
        <p:txBody>
          <a:bodyPr wrap="square" rtlCol="0">
            <a:spAutoFit/>
          </a:bodyPr>
          <a:lstStyle/>
          <a:p>
            <a:r>
              <a:rPr lang="en-US" sz="1800" b="1" dirty="0"/>
              <a:t>1. </a:t>
            </a:r>
            <a:r>
              <a:rPr lang="vi-VN" sz="1800" b="1" dirty="0"/>
              <a:t>Khi quay chậm, đèn LED sáng tối luân phiên nhau; khi quay nhanh thì không phát hiện sự sáng tối luân phiên.</a:t>
            </a:r>
            <a:endParaRPr lang="en-US" sz="1800" b="1" dirty="0"/>
          </a:p>
        </p:txBody>
      </p:sp>
      <p:sp>
        <p:nvSpPr>
          <p:cNvPr id="7" name="TextBox 6">
            <a:extLst>
              <a:ext uri="{FF2B5EF4-FFF2-40B4-BE49-F238E27FC236}">
                <a16:creationId xmlns:a16="http://schemas.microsoft.com/office/drawing/2014/main" id="{2C01E560-A2E8-FB1D-31A8-8AA6A124168B}"/>
              </a:ext>
            </a:extLst>
          </p:cNvPr>
          <p:cNvSpPr txBox="1"/>
          <p:nvPr/>
        </p:nvSpPr>
        <p:spPr>
          <a:xfrm>
            <a:off x="1053936" y="2542559"/>
            <a:ext cx="7318184" cy="646331"/>
          </a:xfrm>
          <a:prstGeom prst="rect">
            <a:avLst/>
          </a:prstGeom>
          <a:noFill/>
        </p:spPr>
        <p:txBody>
          <a:bodyPr wrap="square" rtlCol="0">
            <a:spAutoFit/>
          </a:bodyPr>
          <a:lstStyle/>
          <a:p>
            <a:r>
              <a:rPr lang="en-US" sz="1800" b="1" dirty="0"/>
              <a:t>2. </a:t>
            </a:r>
            <a:r>
              <a:rPr lang="vi-VN" sz="1800" b="1" dirty="0"/>
              <a:t>Số đường sức từ qua cuộn dây tăng giảm liên tục theo thời gian.</a:t>
            </a:r>
            <a:endParaRPr lang="en-US" sz="1800" b="1" dirty="0"/>
          </a:p>
        </p:txBody>
      </p:sp>
      <p:sp>
        <p:nvSpPr>
          <p:cNvPr id="9" name="TextBox 8">
            <a:extLst>
              <a:ext uri="{FF2B5EF4-FFF2-40B4-BE49-F238E27FC236}">
                <a16:creationId xmlns:a16="http://schemas.microsoft.com/office/drawing/2014/main" id="{FD43D4AC-3A03-4D68-FF46-EB1BCC49C214}"/>
              </a:ext>
            </a:extLst>
          </p:cNvPr>
          <p:cNvSpPr txBox="1"/>
          <p:nvPr/>
        </p:nvSpPr>
        <p:spPr>
          <a:xfrm>
            <a:off x="1034276" y="3113827"/>
            <a:ext cx="7318184" cy="646331"/>
          </a:xfrm>
          <a:prstGeom prst="rect">
            <a:avLst/>
          </a:prstGeom>
          <a:noFill/>
        </p:spPr>
        <p:txBody>
          <a:bodyPr wrap="square" rtlCol="0">
            <a:spAutoFit/>
          </a:bodyPr>
          <a:lstStyle/>
          <a:p>
            <a:r>
              <a:rPr lang="en-US" sz="1800" b="1" dirty="0"/>
              <a:t>3. </a:t>
            </a:r>
            <a:r>
              <a:rPr lang="vi-VN" sz="1800" b="1" dirty="0"/>
              <a:t>Dòng điện qua đèn LED có chiều thay đổi liên tục theo thời gian.</a:t>
            </a:r>
            <a:endParaRPr lang="en-US" sz="1800" b="1" dirty="0"/>
          </a:p>
        </p:txBody>
      </p:sp>
    </p:spTree>
    <p:extLst>
      <p:ext uri="{BB962C8B-B14F-4D97-AF65-F5344CB8AC3E}">
        <p14:creationId xmlns:p14="http://schemas.microsoft.com/office/powerpoint/2010/main" val="204508591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703A1-26B2-4BC3-DD06-A4A48ED92526}"/>
              </a:ext>
            </a:extLst>
          </p:cNvPr>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Lst>
          </a:blip>
          <a:stretch>
            <a:fillRect/>
          </a:stretch>
        </p:blipFill>
        <p:spPr>
          <a:xfrm>
            <a:off x="-793" y="1981200"/>
            <a:ext cx="9144793" cy="3162300"/>
          </a:xfrm>
          <a:prstGeom prst="rect">
            <a:avLst/>
          </a:prstGeom>
        </p:spPr>
      </p:pic>
      <p:sp>
        <p:nvSpPr>
          <p:cNvPr id="4" name="Rectangle: Rounded Corners 3">
            <a:extLst>
              <a:ext uri="{FF2B5EF4-FFF2-40B4-BE49-F238E27FC236}">
                <a16:creationId xmlns:a16="http://schemas.microsoft.com/office/drawing/2014/main" id="{F446B5B9-D551-FAD6-4EDB-3C52DE651E59}"/>
              </a:ext>
            </a:extLst>
          </p:cNvPr>
          <p:cNvSpPr/>
          <p:nvPr/>
        </p:nvSpPr>
        <p:spPr>
          <a:xfrm>
            <a:off x="628253" y="2226127"/>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1800" b="1" kern="1200" noProof="1">
                <a:solidFill>
                  <a:prstClr val="black"/>
                </a:solidFill>
                <a:latin typeface="Arial" panose="020B0604020202020204" pitchFamily="34" charset="0"/>
                <a:cs typeface="Arial" panose="020B0604020202020204" pitchFamily="34" charset="0"/>
              </a:rPr>
              <a:t>A</a:t>
            </a:r>
            <a:r>
              <a:rPr lang="en-US" sz="1800" kern="1200" noProof="1">
                <a:solidFill>
                  <a:prstClr val="black"/>
                </a:solidFill>
                <a:latin typeface="Arial" panose="020B0604020202020204" pitchFamily="34" charset="0"/>
                <a:cs typeface="Arial" panose="020B0604020202020204" pitchFamily="34" charset="0"/>
              </a:rPr>
              <a:t>. Mỗi đường sức từ có một chiều xác định.</a:t>
            </a:r>
            <a:endParaRPr lang="vi-VN" sz="1800" kern="1200" noProof="1">
              <a:solidFill>
                <a:prstClr val="black"/>
              </a:solidFill>
              <a:cs typeface="Arial" panose="020B0604020202020204" pitchFamily="34" charset="0"/>
            </a:endParaRPr>
          </a:p>
        </p:txBody>
      </p:sp>
      <p:sp>
        <p:nvSpPr>
          <p:cNvPr id="5" name="Title 4">
            <a:extLst>
              <a:ext uri="{FF2B5EF4-FFF2-40B4-BE49-F238E27FC236}">
                <a16:creationId xmlns:a16="http://schemas.microsoft.com/office/drawing/2014/main" id="{97D0A386-7BF8-E254-18CB-ECD9F402BBDB}"/>
              </a:ext>
            </a:extLst>
          </p:cNvPr>
          <p:cNvSpPr>
            <a:spLocks noGrp="1"/>
          </p:cNvSpPr>
          <p:nvPr>
            <p:ph type="title"/>
          </p:nvPr>
        </p:nvSpPr>
        <p:spPr>
          <a:xfrm>
            <a:off x="628253" y="612406"/>
            <a:ext cx="7886700" cy="994172"/>
          </a:xfrm>
        </p:spPr>
        <p:txBody>
          <a:bodyPr>
            <a:noAutofit/>
          </a:bodyPr>
          <a:lstStyle/>
          <a:p>
            <a:pPr algn="ctr">
              <a:lnSpc>
                <a:spcPct val="100000"/>
              </a:lnSpc>
            </a:pPr>
            <a:r>
              <a:rPr lang="vi-VN" sz="2800" b="1" noProof="1">
                <a:latin typeface="+mn-lt"/>
                <a:cs typeface="Arial" panose="020B0604020202020204" pitchFamily="34" charset="0"/>
              </a:rPr>
              <a:t>Câu 1:</a:t>
            </a:r>
            <a:r>
              <a:rPr lang="en-US" sz="2800" b="1" noProof="1">
                <a:latin typeface="+mn-lt"/>
                <a:cs typeface="Arial" panose="020B0604020202020204" pitchFamily="34" charset="0"/>
              </a:rPr>
              <a:t> </a:t>
            </a:r>
            <a:r>
              <a:rPr lang="nl-NL" sz="2800" noProof="1">
                <a:latin typeface="Arial" panose="020B0604020202020204" pitchFamily="34" charset="0"/>
                <a:cs typeface="Arial" panose="020B0604020202020204" pitchFamily="34" charset="0"/>
              </a:rPr>
              <a:t>Phát biểu nào dưới đây </a:t>
            </a:r>
            <a:r>
              <a:rPr lang="nl-NL" sz="2800" b="1" noProof="1">
                <a:latin typeface="Arial" panose="020B0604020202020204" pitchFamily="34" charset="0"/>
                <a:cs typeface="Arial" panose="020B0604020202020204" pitchFamily="34" charset="0"/>
              </a:rPr>
              <a:t>không đúng</a:t>
            </a:r>
            <a:r>
              <a:rPr lang="nl-NL" sz="2800" noProof="1">
                <a:latin typeface="Arial" panose="020B0604020202020204" pitchFamily="34" charset="0"/>
                <a:cs typeface="Arial" panose="020B0604020202020204" pitchFamily="34" charset="0"/>
              </a:rPr>
              <a:t>?</a:t>
            </a:r>
            <a:br>
              <a:rPr lang="nl-NL" sz="2800" dirty="0">
                <a:latin typeface="Arial" panose="020B0604020202020204" pitchFamily="34" charset="0"/>
                <a:cs typeface="Arial" panose="020B0604020202020204" pitchFamily="34" charset="0"/>
              </a:rPr>
            </a:br>
            <a:endParaRPr lang="vi-VN" sz="2800" noProof="1">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78CFA75-B06E-0B34-96F6-8C8647A3B2AB}"/>
              </a:ext>
            </a:extLst>
          </p:cNvPr>
          <p:cNvSpPr/>
          <p:nvPr/>
        </p:nvSpPr>
        <p:spPr>
          <a:xfrm>
            <a:off x="628650" y="3679536"/>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1800" b="1" kern="1200" noProof="1">
                <a:solidFill>
                  <a:prstClr val="black"/>
                </a:solidFill>
                <a:latin typeface="Arial" panose="020B0604020202020204" pitchFamily="34" charset="0"/>
                <a:cs typeface="Arial" panose="020B0604020202020204" pitchFamily="34" charset="0"/>
              </a:rPr>
              <a:t>C.</a:t>
            </a:r>
            <a:r>
              <a:rPr lang="en-US" sz="1800" kern="1200" noProof="1">
                <a:solidFill>
                  <a:prstClr val="black"/>
                </a:solidFill>
                <a:latin typeface="Arial" panose="020B0604020202020204" pitchFamily="34" charset="0"/>
                <a:cs typeface="Arial" panose="020B0604020202020204" pitchFamily="34" charset="0"/>
              </a:rPr>
              <a:t> Mỗi nam châm đều có hai cực Bắc và Nam.</a:t>
            </a:r>
            <a:endParaRPr lang="vi-VN" sz="1800" kern="1200" noProof="1">
              <a:solidFill>
                <a:prstClr val="black"/>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A65919FA-E20A-2328-7678-9B01AC8FA02F}"/>
              </a:ext>
            </a:extLst>
          </p:cNvPr>
          <p:cNvSpPr/>
          <p:nvPr/>
        </p:nvSpPr>
        <p:spPr>
          <a:xfrm>
            <a:off x="5272962" y="2226127"/>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1800" b="1" kern="1200" noProof="1">
                <a:solidFill>
                  <a:prstClr val="black"/>
                </a:solidFill>
                <a:latin typeface="Arial" panose="020B0604020202020204" pitchFamily="34" charset="0"/>
                <a:cs typeface="Arial" panose="020B0604020202020204" pitchFamily="34" charset="0"/>
              </a:rPr>
              <a:t>B. </a:t>
            </a:r>
            <a:r>
              <a:rPr lang="en-US" sz="1800" kern="1200" noProof="1">
                <a:solidFill>
                  <a:prstClr val="black"/>
                </a:solidFill>
                <a:latin typeface="Arial" panose="020B0604020202020204" pitchFamily="34" charset="0"/>
                <a:cs typeface="Arial" panose="020B0604020202020204" pitchFamily="34" charset="0"/>
              </a:rPr>
              <a:t>Ở ngoài nam châm, đường sức từ đi ra từ cực Bắc và đi vào cực nam của nam châm.</a:t>
            </a:r>
            <a:endParaRPr lang="vi-VN" sz="1800" kern="1200" noProof="1">
              <a:solidFill>
                <a:prstClr val="black"/>
              </a:solidFill>
              <a:cs typeface="Arial" panose="020B0604020202020204" pitchFamily="34" charset="0"/>
            </a:endParaRPr>
          </a:p>
        </p:txBody>
      </p:sp>
      <p:sp>
        <p:nvSpPr>
          <p:cNvPr id="9" name="Rectangle: Rounded Corners 8">
            <a:extLst>
              <a:ext uri="{FF2B5EF4-FFF2-40B4-BE49-F238E27FC236}">
                <a16:creationId xmlns:a16="http://schemas.microsoft.com/office/drawing/2014/main" id="{5E95C89F-354E-1884-E5C2-076667369572}"/>
              </a:ext>
            </a:extLst>
          </p:cNvPr>
          <p:cNvSpPr/>
          <p:nvPr/>
        </p:nvSpPr>
        <p:spPr>
          <a:xfrm>
            <a:off x="5272962" y="3679536"/>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1800" b="1" kern="1200" noProof="1">
                <a:solidFill>
                  <a:prstClr val="black"/>
                </a:solidFill>
                <a:latin typeface="Arial" panose="020B0604020202020204" pitchFamily="34" charset="0"/>
                <a:cs typeface="Arial" panose="020B0604020202020204" pitchFamily="34" charset="0"/>
              </a:rPr>
              <a:t>D.</a:t>
            </a:r>
            <a:r>
              <a:rPr lang="en-US" sz="1800" kern="1200" noProof="1">
                <a:solidFill>
                  <a:prstClr val="black"/>
                </a:solidFill>
                <a:latin typeface="Arial" panose="020B0604020202020204" pitchFamily="34" charset="0"/>
                <a:cs typeface="Arial" panose="020B0604020202020204" pitchFamily="34" charset="0"/>
              </a:rPr>
              <a:t> Các đường sức từ không cắt nhau.</a:t>
            </a:r>
            <a:endParaRPr lang="vi-VN" sz="1800" kern="1200" noProof="1">
              <a:solidFill>
                <a:prstClr val="black"/>
              </a:solidFill>
              <a:cs typeface="Arial" panose="020B0604020202020204" pitchFamily="34" charset="0"/>
            </a:endParaRPr>
          </a:p>
        </p:txBody>
      </p:sp>
      <p:sp>
        <p:nvSpPr>
          <p:cNvPr id="10" name="Action Button: Go Back or Previous 9">
            <a:hlinkClick r:id="rId5" action="ppaction://hlinksldjump" highlightClick="1"/>
            <a:extLst>
              <a:ext uri="{FF2B5EF4-FFF2-40B4-BE49-F238E27FC236}">
                <a16:creationId xmlns:a16="http://schemas.microsoft.com/office/drawing/2014/main" id="{B8573AD2-7DA9-1A53-1370-4899C5D7CAF3}"/>
              </a:ext>
            </a:extLst>
          </p:cNvPr>
          <p:cNvSpPr/>
          <p:nvPr/>
        </p:nvSpPr>
        <p:spPr>
          <a:xfrm>
            <a:off x="8595360" y="0"/>
            <a:ext cx="548640" cy="548640"/>
          </a:xfrm>
          <a:prstGeom prst="actionButtonBackPrevious">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887" y="1925826"/>
            <a:ext cx="1036410" cy="1045875"/>
          </a:xfrm>
          <a:prstGeom prst="rect">
            <a:avLst/>
          </a:prstGeom>
        </p:spPr>
      </p:pic>
    </p:spTree>
    <p:extLst>
      <p:ext uri="{BB962C8B-B14F-4D97-AF65-F5344CB8AC3E}">
        <p14:creationId xmlns:p14="http://schemas.microsoft.com/office/powerpoint/2010/main" val="3185727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III. </a:t>
            </a:r>
            <a:r>
              <a:rPr lang="en-US" sz="2400" dirty="0" err="1">
                <a:solidFill>
                  <a:schemeClr val="tx1">
                    <a:lumMod val="75000"/>
                  </a:schemeClr>
                </a:solidFill>
                <a:latin typeface="Arial" panose="020B0604020202020204" pitchFamily="34" charset="0"/>
                <a:cs typeface="Arial" panose="020B0604020202020204" pitchFamily="34" charset="0"/>
              </a:rPr>
              <a:t>Nguyên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tắc</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tạo</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ra</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dòng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xoay</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chiều</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BDC8EB6-664C-2E20-3367-DB1FE66EAE37}"/>
              </a:ext>
            </a:extLst>
          </p:cNvPr>
          <p:cNvSpPr txBox="1"/>
          <p:nvPr/>
        </p:nvSpPr>
        <p:spPr>
          <a:xfrm>
            <a:off x="966500" y="1208539"/>
            <a:ext cx="7318184" cy="461665"/>
          </a:xfrm>
          <a:prstGeom prst="rect">
            <a:avLst/>
          </a:prstGeom>
          <a:noFill/>
        </p:spPr>
        <p:txBody>
          <a:bodyPr wrap="square" rtlCol="0">
            <a:spAutoFit/>
          </a:bodyPr>
          <a:lstStyle/>
          <a:p>
            <a:r>
              <a:rPr lang="en-US" sz="2400" b="1" dirty="0" err="1">
                <a:solidFill>
                  <a:schemeClr val="accent6">
                    <a:lumMod val="10000"/>
                  </a:schemeClr>
                </a:solidFill>
              </a:rPr>
              <a:t>Thí</a:t>
            </a:r>
            <a:r>
              <a:rPr lang="en-US" sz="2400" b="1" dirty="0">
                <a:solidFill>
                  <a:schemeClr val="accent6">
                    <a:lumMod val="10000"/>
                  </a:schemeClr>
                </a:solidFill>
              </a:rPr>
              <a:t> </a:t>
            </a:r>
            <a:r>
              <a:rPr lang="en-US" sz="2400" b="1" dirty="0" err="1">
                <a:solidFill>
                  <a:schemeClr val="accent6">
                    <a:lumMod val="10000"/>
                  </a:schemeClr>
                </a:solidFill>
              </a:rPr>
              <a:t>nghiệm</a:t>
            </a:r>
            <a:r>
              <a:rPr lang="en-US" sz="2400" b="1" dirty="0">
                <a:solidFill>
                  <a:schemeClr val="accent6">
                    <a:lumMod val="10000"/>
                  </a:schemeClr>
                </a:solidFill>
              </a:rPr>
              <a:t> </a:t>
            </a:r>
            <a:r>
              <a:rPr lang="en-US" sz="2400" b="1" dirty="0" err="1">
                <a:solidFill>
                  <a:schemeClr val="accent6">
                    <a:lumMod val="10000"/>
                  </a:schemeClr>
                </a:solidFill>
              </a:rPr>
              <a:t>tạo</a:t>
            </a:r>
            <a:r>
              <a:rPr lang="en-US" sz="2400" b="1" dirty="0">
                <a:solidFill>
                  <a:schemeClr val="accent6">
                    <a:lumMod val="10000"/>
                  </a:schemeClr>
                </a:solidFill>
              </a:rPr>
              <a:t> </a:t>
            </a:r>
            <a:r>
              <a:rPr lang="en-US" sz="2400" b="1" dirty="0" err="1">
                <a:solidFill>
                  <a:schemeClr val="accent6">
                    <a:lumMod val="10000"/>
                  </a:schemeClr>
                </a:solidFill>
              </a:rPr>
              <a:t>ra</a:t>
            </a:r>
            <a:r>
              <a:rPr lang="en-US" sz="2400" b="1" dirty="0">
                <a:solidFill>
                  <a:schemeClr val="accent6">
                    <a:lumMod val="10000"/>
                  </a:schemeClr>
                </a:solidFill>
              </a:rPr>
              <a:t> </a:t>
            </a:r>
            <a:r>
              <a:rPr lang="en-US" sz="2400" b="1" dirty="0" err="1">
                <a:solidFill>
                  <a:schemeClr val="accent6">
                    <a:lumMod val="10000"/>
                  </a:schemeClr>
                </a:solidFill>
              </a:rPr>
              <a:t>dòng</a:t>
            </a:r>
            <a:r>
              <a:rPr lang="en-US" sz="2400" b="1" dirty="0">
                <a:solidFill>
                  <a:schemeClr val="accent6">
                    <a:lumMod val="10000"/>
                  </a:schemeClr>
                </a:solidFill>
              </a:rPr>
              <a:t> </a:t>
            </a:r>
            <a:r>
              <a:rPr lang="en-US" sz="2400" b="1" dirty="0" err="1">
                <a:solidFill>
                  <a:schemeClr val="accent6">
                    <a:lumMod val="10000"/>
                  </a:schemeClr>
                </a:solidFill>
              </a:rPr>
              <a:t>điện</a:t>
            </a:r>
            <a:r>
              <a:rPr lang="en-US" sz="2400" b="1" dirty="0">
                <a:solidFill>
                  <a:schemeClr val="accent6">
                    <a:lumMod val="10000"/>
                  </a:schemeClr>
                </a:solidFill>
              </a:rPr>
              <a:t> </a:t>
            </a:r>
            <a:r>
              <a:rPr lang="en-US" sz="2400" b="1" dirty="0" err="1">
                <a:solidFill>
                  <a:schemeClr val="accent6">
                    <a:lumMod val="10000"/>
                  </a:schemeClr>
                </a:solidFill>
              </a:rPr>
              <a:t>xoay</a:t>
            </a:r>
            <a:r>
              <a:rPr lang="en-US" sz="2400" b="1" dirty="0">
                <a:solidFill>
                  <a:schemeClr val="accent6">
                    <a:lumMod val="10000"/>
                  </a:schemeClr>
                </a:solidFill>
              </a:rPr>
              <a:t> </a:t>
            </a:r>
            <a:r>
              <a:rPr lang="en-US" sz="2400" b="1" dirty="0" err="1">
                <a:solidFill>
                  <a:schemeClr val="accent6">
                    <a:lumMod val="10000"/>
                  </a:schemeClr>
                </a:solidFill>
              </a:rPr>
              <a:t>chiều</a:t>
            </a:r>
            <a:r>
              <a:rPr lang="en-US" sz="2400" b="1" dirty="0">
                <a:solidFill>
                  <a:schemeClr val="accent6">
                    <a:lumMod val="10000"/>
                  </a:schemeClr>
                </a:solidFill>
              </a:rPr>
              <a:t>.</a:t>
            </a:r>
          </a:p>
        </p:txBody>
      </p:sp>
      <p:sp>
        <p:nvSpPr>
          <p:cNvPr id="2" name="TextBox 1">
            <a:extLst>
              <a:ext uri="{FF2B5EF4-FFF2-40B4-BE49-F238E27FC236}">
                <a16:creationId xmlns:a16="http://schemas.microsoft.com/office/drawing/2014/main" id="{F9C58C8A-1DA0-0785-352F-3C5BEE6B9CB7}"/>
              </a:ext>
            </a:extLst>
          </p:cNvPr>
          <p:cNvSpPr txBox="1"/>
          <p:nvPr/>
        </p:nvSpPr>
        <p:spPr>
          <a:xfrm>
            <a:off x="1053936" y="1670204"/>
            <a:ext cx="7318184" cy="369332"/>
          </a:xfrm>
          <a:prstGeom prst="rect">
            <a:avLst/>
          </a:prstGeom>
          <a:noFill/>
        </p:spPr>
        <p:txBody>
          <a:bodyPr wrap="square" rtlCol="0">
            <a:spAutoFit/>
          </a:bodyPr>
          <a:lstStyle/>
          <a:p>
            <a:r>
              <a:rPr lang="en-US" sz="1800" b="1" dirty="0">
                <a:solidFill>
                  <a:schemeClr val="accent6">
                    <a:lumMod val="10000"/>
                  </a:schemeClr>
                </a:solidFill>
              </a:rPr>
              <a:t>- </a:t>
            </a:r>
            <a:r>
              <a:rPr lang="en-US" sz="1800" b="1" dirty="0" err="1">
                <a:solidFill>
                  <a:schemeClr val="accent6">
                    <a:lumMod val="10000"/>
                  </a:schemeClr>
                </a:solidFill>
              </a:rPr>
              <a:t>Trả</a:t>
            </a:r>
            <a:r>
              <a:rPr lang="en-US" sz="1800" b="1" dirty="0">
                <a:solidFill>
                  <a:schemeClr val="accent6">
                    <a:lumMod val="10000"/>
                  </a:schemeClr>
                </a:solidFill>
              </a:rPr>
              <a:t> </a:t>
            </a:r>
            <a:r>
              <a:rPr lang="en-US" sz="1800" b="1" dirty="0" err="1">
                <a:solidFill>
                  <a:schemeClr val="accent6">
                    <a:lumMod val="10000"/>
                  </a:schemeClr>
                </a:solidFill>
              </a:rPr>
              <a:t>lời</a:t>
            </a:r>
            <a:r>
              <a:rPr lang="en-US" sz="1800" b="1" dirty="0">
                <a:solidFill>
                  <a:schemeClr val="accent6">
                    <a:lumMod val="10000"/>
                  </a:schemeClr>
                </a:solidFill>
              </a:rPr>
              <a:t> </a:t>
            </a:r>
            <a:r>
              <a:rPr lang="en-US" sz="1800" b="1" dirty="0" err="1">
                <a:solidFill>
                  <a:schemeClr val="accent6">
                    <a:lumMod val="10000"/>
                  </a:schemeClr>
                </a:solidFill>
              </a:rPr>
              <a:t>câu</a:t>
            </a:r>
            <a:r>
              <a:rPr lang="en-US" sz="1800" b="1" dirty="0">
                <a:solidFill>
                  <a:schemeClr val="accent6">
                    <a:lumMod val="10000"/>
                  </a:schemeClr>
                </a:solidFill>
              </a:rPr>
              <a:t> </a:t>
            </a:r>
            <a:r>
              <a:rPr lang="en-US" sz="1800" b="1" dirty="0" err="1">
                <a:solidFill>
                  <a:schemeClr val="accent6">
                    <a:lumMod val="10000"/>
                  </a:schemeClr>
                </a:solidFill>
              </a:rPr>
              <a:t>hỏi</a:t>
            </a:r>
            <a:r>
              <a:rPr lang="en-US" sz="1800" b="1" dirty="0">
                <a:solidFill>
                  <a:schemeClr val="accent6">
                    <a:lumMod val="10000"/>
                  </a:schemeClr>
                </a:solidFill>
              </a:rPr>
              <a:t>:</a:t>
            </a:r>
          </a:p>
        </p:txBody>
      </p:sp>
      <p:sp>
        <p:nvSpPr>
          <p:cNvPr id="5" name="TextBox 4">
            <a:extLst>
              <a:ext uri="{FF2B5EF4-FFF2-40B4-BE49-F238E27FC236}">
                <a16:creationId xmlns:a16="http://schemas.microsoft.com/office/drawing/2014/main" id="{987B109C-F2D3-E4D3-54C5-ECCF4831B573}"/>
              </a:ext>
            </a:extLst>
          </p:cNvPr>
          <p:cNvSpPr txBox="1"/>
          <p:nvPr/>
        </p:nvSpPr>
        <p:spPr>
          <a:xfrm>
            <a:off x="1053936" y="2221527"/>
            <a:ext cx="7318184" cy="1200329"/>
          </a:xfrm>
          <a:prstGeom prst="rect">
            <a:avLst/>
          </a:prstGeom>
          <a:noFill/>
        </p:spPr>
        <p:txBody>
          <a:bodyPr wrap="square" rtlCol="0">
            <a:spAutoFit/>
          </a:bodyPr>
          <a:lstStyle/>
          <a:p>
            <a:r>
              <a:rPr lang="en-US" sz="1800" b="1" dirty="0"/>
              <a:t>4. </a:t>
            </a:r>
            <a:r>
              <a:rPr lang="vi-VN" sz="1800" b="1" dirty="0"/>
              <a:t>Nguyên tắc tạo dòng điện xoay chiều dựa trên hiện tượng cảm ứng điện từ: Khi số đường sức từ qua tiết diện của cuộn dây dẫn kín biến thiên (tăng, giảm luân phiên) theo thời gian, trong cuộn dây xuất hiện dòng điện xoay chiều.</a:t>
            </a:r>
            <a:endParaRPr lang="en-US" sz="2400" b="1" dirty="0"/>
          </a:p>
        </p:txBody>
      </p:sp>
    </p:spTree>
    <p:extLst>
      <p:ext uri="{BB962C8B-B14F-4D97-AF65-F5344CB8AC3E}">
        <p14:creationId xmlns:p14="http://schemas.microsoft.com/office/powerpoint/2010/main" val="151978045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a:solidFill>
                  <a:schemeClr val="tx1">
                    <a:lumMod val="75000"/>
                  </a:schemeClr>
                </a:solidFill>
                <a:latin typeface="Arial" panose="020B0604020202020204" pitchFamily="34" charset="0"/>
                <a:cs typeface="Arial" panose="020B0604020202020204" pitchFamily="34" charset="0"/>
              </a:rPr>
              <a:t>Luyện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tập</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vận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dụng</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BDC8EB6-664C-2E20-3367-DB1FE66EAE37}"/>
              </a:ext>
            </a:extLst>
          </p:cNvPr>
          <p:cNvSpPr txBox="1"/>
          <p:nvPr/>
        </p:nvSpPr>
        <p:spPr>
          <a:xfrm>
            <a:off x="966500" y="1208539"/>
            <a:ext cx="7318184" cy="461665"/>
          </a:xfrm>
          <a:prstGeom prst="rect">
            <a:avLst/>
          </a:prstGeom>
          <a:noFill/>
        </p:spPr>
        <p:txBody>
          <a:bodyPr wrap="square" rtlCol="0">
            <a:spAutoFit/>
          </a:bodyPr>
          <a:lstStyle/>
          <a:p>
            <a:r>
              <a:rPr lang="en-US" sz="2400" b="1" dirty="0">
                <a:solidFill>
                  <a:schemeClr val="accent6">
                    <a:lumMod val="10000"/>
                  </a:schemeClr>
                </a:solidFill>
              </a:rPr>
              <a:t>Chia </a:t>
            </a:r>
            <a:r>
              <a:rPr lang="en-US" sz="2400" b="1" dirty="0" err="1">
                <a:solidFill>
                  <a:schemeClr val="accent6">
                    <a:lumMod val="10000"/>
                  </a:schemeClr>
                </a:solidFill>
              </a:rPr>
              <a:t>lớp</a:t>
            </a:r>
            <a:r>
              <a:rPr lang="en-US" sz="2400" b="1" dirty="0">
                <a:solidFill>
                  <a:schemeClr val="accent6">
                    <a:lumMod val="10000"/>
                  </a:schemeClr>
                </a:solidFill>
              </a:rPr>
              <a:t> </a:t>
            </a:r>
            <a:r>
              <a:rPr lang="en-US" sz="2400" b="1" dirty="0" err="1">
                <a:solidFill>
                  <a:schemeClr val="accent6">
                    <a:lumMod val="10000"/>
                  </a:schemeClr>
                </a:solidFill>
              </a:rPr>
              <a:t>làm</a:t>
            </a:r>
            <a:r>
              <a:rPr lang="en-US" sz="2400" b="1" dirty="0">
                <a:solidFill>
                  <a:schemeClr val="accent6">
                    <a:lumMod val="10000"/>
                  </a:schemeClr>
                </a:solidFill>
              </a:rPr>
              <a:t> 4 </a:t>
            </a:r>
            <a:r>
              <a:rPr lang="en-US" sz="2400" b="1" dirty="0" err="1">
                <a:solidFill>
                  <a:schemeClr val="accent6">
                    <a:lumMod val="10000"/>
                  </a:schemeClr>
                </a:solidFill>
              </a:rPr>
              <a:t>nhóm</a:t>
            </a:r>
            <a:r>
              <a:rPr lang="en-US" sz="2400" b="1" dirty="0">
                <a:solidFill>
                  <a:schemeClr val="accent6">
                    <a:lumMod val="10000"/>
                  </a:schemeClr>
                </a:solidFill>
              </a:rPr>
              <a:t> </a:t>
            </a:r>
            <a:r>
              <a:rPr lang="en-US" sz="2400" b="1" dirty="0" err="1">
                <a:solidFill>
                  <a:schemeClr val="accent6">
                    <a:lumMod val="10000"/>
                  </a:schemeClr>
                </a:solidFill>
              </a:rPr>
              <a:t>và</a:t>
            </a:r>
            <a:r>
              <a:rPr lang="en-US" sz="2400" b="1" dirty="0">
                <a:solidFill>
                  <a:schemeClr val="accent6">
                    <a:lumMod val="10000"/>
                  </a:schemeClr>
                </a:solidFill>
              </a:rPr>
              <a:t> </a:t>
            </a:r>
            <a:r>
              <a:rPr lang="en-US" sz="2400" b="1" dirty="0" err="1">
                <a:solidFill>
                  <a:schemeClr val="accent6">
                    <a:lumMod val="10000"/>
                  </a:schemeClr>
                </a:solidFill>
              </a:rPr>
              <a:t>thực</a:t>
            </a:r>
            <a:r>
              <a:rPr lang="en-US" sz="2400" b="1" dirty="0">
                <a:solidFill>
                  <a:schemeClr val="accent6">
                    <a:lumMod val="10000"/>
                  </a:schemeClr>
                </a:solidFill>
              </a:rPr>
              <a:t> </a:t>
            </a:r>
            <a:r>
              <a:rPr lang="en-US" sz="2400" b="1" dirty="0" err="1">
                <a:solidFill>
                  <a:schemeClr val="accent6">
                    <a:lumMod val="10000"/>
                  </a:schemeClr>
                </a:solidFill>
              </a:rPr>
              <a:t>hiện</a:t>
            </a:r>
            <a:r>
              <a:rPr lang="en-US" sz="2400" b="1" dirty="0">
                <a:solidFill>
                  <a:schemeClr val="accent6">
                    <a:lumMod val="10000"/>
                  </a:schemeClr>
                </a:solidFill>
              </a:rPr>
              <a:t> </a:t>
            </a:r>
            <a:r>
              <a:rPr lang="en-US" sz="2400" b="1" dirty="0" err="1">
                <a:solidFill>
                  <a:schemeClr val="accent6">
                    <a:lumMod val="10000"/>
                  </a:schemeClr>
                </a:solidFill>
              </a:rPr>
              <a:t>nhiệm</a:t>
            </a:r>
            <a:r>
              <a:rPr lang="en-US" sz="2400" b="1" dirty="0">
                <a:solidFill>
                  <a:schemeClr val="accent6">
                    <a:lumMod val="10000"/>
                  </a:schemeClr>
                </a:solidFill>
              </a:rPr>
              <a:t> </a:t>
            </a:r>
            <a:r>
              <a:rPr lang="en-US" sz="2400" b="1" dirty="0" err="1">
                <a:solidFill>
                  <a:schemeClr val="accent6">
                    <a:lumMod val="10000"/>
                  </a:schemeClr>
                </a:solidFill>
              </a:rPr>
              <a:t>vụ</a:t>
            </a:r>
            <a:endParaRPr lang="en-US" sz="2400" b="1" dirty="0">
              <a:solidFill>
                <a:schemeClr val="accent6">
                  <a:lumMod val="10000"/>
                </a:schemeClr>
              </a:solidFill>
            </a:endParaRPr>
          </a:p>
        </p:txBody>
      </p:sp>
      <p:sp>
        <p:nvSpPr>
          <p:cNvPr id="2" name="TextBox 1">
            <a:extLst>
              <a:ext uri="{FF2B5EF4-FFF2-40B4-BE49-F238E27FC236}">
                <a16:creationId xmlns:a16="http://schemas.microsoft.com/office/drawing/2014/main" id="{F9C58C8A-1DA0-0785-352F-3C5BEE6B9CB7}"/>
              </a:ext>
            </a:extLst>
          </p:cNvPr>
          <p:cNvSpPr txBox="1"/>
          <p:nvPr/>
        </p:nvSpPr>
        <p:spPr>
          <a:xfrm>
            <a:off x="1053936" y="1670204"/>
            <a:ext cx="7318184" cy="1477328"/>
          </a:xfrm>
          <a:prstGeom prst="rect">
            <a:avLst/>
          </a:prstGeom>
          <a:noFill/>
        </p:spPr>
        <p:txBody>
          <a:bodyPr wrap="square" rtlCol="0">
            <a:spAutoFit/>
          </a:bodyPr>
          <a:lstStyle/>
          <a:p>
            <a:r>
              <a:rPr lang="vi-VN" sz="1800" b="1" dirty="0">
                <a:solidFill>
                  <a:srgbClr val="00B050"/>
                </a:solidFill>
              </a:rPr>
              <a:t>+ Thiết kế và chế tạo máy phát điện xoay chiều mini chạy bằng sức gió có nguyên lí hoạt động dựa trên hiện tượng cảm ứng điện từ. </a:t>
            </a:r>
            <a:endParaRPr lang="en-US" sz="1800" b="1" dirty="0">
              <a:solidFill>
                <a:srgbClr val="00B050"/>
              </a:solidFill>
            </a:endParaRPr>
          </a:p>
          <a:p>
            <a:r>
              <a:rPr lang="vi-VN" sz="1800" b="1" dirty="0">
                <a:solidFill>
                  <a:srgbClr val="00B050"/>
                </a:solidFill>
              </a:rPr>
              <a:t>+ Quay video quá trình chế tạo và thử nghiệm mô hình, nộp cho GV trước buổi học kế tiếp. </a:t>
            </a:r>
            <a:endParaRPr lang="en-US" sz="3200" b="1" dirty="0">
              <a:solidFill>
                <a:srgbClr val="00B050"/>
              </a:solidFill>
            </a:endParaRPr>
          </a:p>
        </p:txBody>
      </p:sp>
    </p:spTree>
    <p:extLst>
      <p:ext uri="{BB962C8B-B14F-4D97-AF65-F5344CB8AC3E}">
        <p14:creationId xmlns:p14="http://schemas.microsoft.com/office/powerpoint/2010/main" val="326600724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7" name="Google Shape;897;p58"/>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chemeClr val="tx1">
                    <a:lumMod val="50000"/>
                  </a:schemeClr>
                </a:solidFill>
                <a:latin typeface="Arial" panose="020B0604020202020204" pitchFamily="34" charset="0"/>
                <a:cs typeface="Arial" panose="020B0604020202020204" pitchFamily="34" charset="0"/>
              </a:rPr>
              <a:t>HƯỚNG DẪN VỀ NHÀ</a:t>
            </a:r>
            <a:endParaRPr sz="2800" dirty="0">
              <a:solidFill>
                <a:schemeClr val="tx1">
                  <a:lumMod val="50000"/>
                </a:schemeClr>
              </a:solidFill>
              <a:latin typeface="Arial" panose="020B0604020202020204" pitchFamily="34" charset="0"/>
              <a:cs typeface="Arial" panose="020B0604020202020204" pitchFamily="34" charset="0"/>
            </a:endParaRPr>
          </a:p>
        </p:txBody>
      </p:sp>
      <p:grpSp>
        <p:nvGrpSpPr>
          <p:cNvPr id="900" name="Google Shape;900;p58"/>
          <p:cNvGrpSpPr/>
          <p:nvPr/>
        </p:nvGrpSpPr>
        <p:grpSpPr>
          <a:xfrm rot="6300029">
            <a:off x="-86601" y="3898342"/>
            <a:ext cx="2263971" cy="2267639"/>
            <a:chOff x="582410" y="345094"/>
            <a:chExt cx="1998559" cy="2001797"/>
          </a:xfrm>
        </p:grpSpPr>
        <p:sp>
          <p:nvSpPr>
            <p:cNvPr id="901" name="Google Shape;901;p58"/>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accent2"/>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8"/>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8"/>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8"/>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8"/>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8"/>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8"/>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8"/>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8"/>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8"/>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8"/>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8"/>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8"/>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8"/>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8"/>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8"/>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8"/>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8"/>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8"/>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8"/>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8"/>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8"/>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8"/>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8"/>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8"/>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8"/>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8"/>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8"/>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8"/>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8"/>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8"/>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8"/>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8"/>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8"/>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8"/>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8"/>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8"/>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8"/>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8"/>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8"/>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8"/>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8"/>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8"/>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8"/>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8"/>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8"/>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8"/>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8"/>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8"/>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8"/>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8"/>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8"/>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8"/>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8"/>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8"/>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8"/>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8"/>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8"/>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8"/>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8"/>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8"/>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8"/>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8"/>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8"/>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8"/>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58"/>
          <p:cNvGrpSpPr/>
          <p:nvPr/>
        </p:nvGrpSpPr>
        <p:grpSpPr>
          <a:xfrm rot="1273753">
            <a:off x="7515755" y="3781719"/>
            <a:ext cx="2217065" cy="1117063"/>
            <a:chOff x="782606" y="3568534"/>
            <a:chExt cx="1748256" cy="880829"/>
          </a:xfrm>
        </p:grpSpPr>
        <p:sp>
          <p:nvSpPr>
            <p:cNvPr id="967" name="Google Shape;967;p58"/>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8"/>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8"/>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8"/>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8"/>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8"/>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8"/>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8"/>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8"/>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8"/>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8"/>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8"/>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8"/>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8"/>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8"/>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8"/>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8"/>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8"/>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8"/>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8"/>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8"/>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8"/>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8"/>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8"/>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8"/>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8"/>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8"/>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8"/>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8"/>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8"/>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8"/>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8"/>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8"/>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8"/>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8"/>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8"/>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8"/>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8"/>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8"/>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8"/>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8"/>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8"/>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8"/>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791966" y="1699063"/>
            <a:ext cx="2370987" cy="1015663"/>
          </a:xfrm>
          <a:prstGeom prst="rect">
            <a:avLst/>
          </a:prstGeom>
          <a:noFill/>
        </p:spPr>
        <p:txBody>
          <a:bodyPr wrap="square" rtlCol="0">
            <a:spAutoFit/>
          </a:bodyPr>
          <a:lstStyle/>
          <a:p>
            <a:pPr algn="ctr">
              <a:lnSpc>
                <a:spcPct val="150000"/>
              </a:lnSpc>
            </a:pP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en-US" sz="2000" dirty="0"/>
          </a:p>
        </p:txBody>
      </p:sp>
      <p:sp>
        <p:nvSpPr>
          <p:cNvPr id="131" name="TextBox 130"/>
          <p:cNvSpPr txBox="1"/>
          <p:nvPr/>
        </p:nvSpPr>
        <p:spPr>
          <a:xfrm>
            <a:off x="3455271" y="1699063"/>
            <a:ext cx="2233458"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9" name="Rectangle 8"/>
          <p:cNvSpPr/>
          <p:nvPr/>
        </p:nvSpPr>
        <p:spPr>
          <a:xfrm>
            <a:off x="5876422" y="1702681"/>
            <a:ext cx="2589850" cy="1881990"/>
          </a:xfrm>
          <a:prstGeom prst="rect">
            <a:avLst/>
          </a:prstGeom>
        </p:spPr>
        <p:txBody>
          <a:bodyPr wrap="square">
            <a:spAutoFit/>
          </a:bodyPr>
          <a:lstStyle/>
          <a:p>
            <a:pPr algn="ctr">
              <a:lnSpc>
                <a:spcPct val="150000"/>
              </a:lnSpc>
            </a:pPr>
            <a:r>
              <a:rPr lang="en-US" sz="2000" dirty="0"/>
              <a:t>Hoàn </a:t>
            </a:r>
            <a:r>
              <a:rPr lang="en-US" sz="2000" dirty="0" err="1"/>
              <a:t>thành</a:t>
            </a:r>
            <a:r>
              <a:rPr lang="en-US" sz="2000" dirty="0"/>
              <a:t> </a:t>
            </a:r>
            <a:r>
              <a:rPr lang="en-US" sz="2000" dirty="0" err="1"/>
              <a:t>chế</a:t>
            </a:r>
            <a:r>
              <a:rPr lang="en-US" sz="2000" dirty="0"/>
              <a:t> </a:t>
            </a:r>
            <a:r>
              <a:rPr lang="en-US" sz="2000" dirty="0" err="1"/>
              <a:t>tạo</a:t>
            </a:r>
            <a:r>
              <a:rPr lang="en-US" sz="2000" dirty="0"/>
              <a:t> </a:t>
            </a:r>
            <a:r>
              <a:rPr lang="en-US" sz="2000" dirty="0" err="1"/>
              <a:t>máy</a:t>
            </a:r>
            <a:r>
              <a:rPr lang="en-US" sz="2000" dirty="0"/>
              <a:t> </a:t>
            </a:r>
            <a:r>
              <a:rPr lang="en-US" sz="2000" dirty="0" err="1"/>
              <a:t>phát</a:t>
            </a:r>
            <a:r>
              <a:rPr lang="en-US" sz="2000" dirty="0"/>
              <a:t> </a:t>
            </a:r>
            <a:r>
              <a:rPr lang="en-US" sz="2000" dirty="0" err="1"/>
              <a:t>điện</a:t>
            </a:r>
            <a:r>
              <a:rPr lang="en-US" sz="2000" dirty="0"/>
              <a:t> </a:t>
            </a:r>
            <a:r>
              <a:rPr lang="en-US" sz="2000" dirty="0" err="1"/>
              <a:t>xoay</a:t>
            </a:r>
            <a:r>
              <a:rPr lang="en-US" sz="2000" dirty="0"/>
              <a:t> </a:t>
            </a:r>
            <a:r>
              <a:rPr lang="en-US" sz="2000" dirty="0" err="1"/>
              <a:t>chiều</a:t>
            </a:r>
            <a:r>
              <a:rPr lang="en-US" sz="2000" dirty="0"/>
              <a:t> mini </a:t>
            </a:r>
            <a:r>
              <a:rPr lang="en-US" sz="2000" dirty="0" err="1"/>
              <a:t>theo</a:t>
            </a:r>
            <a:r>
              <a:rPr lang="en-US" sz="2000" dirty="0"/>
              <a:t> </a:t>
            </a:r>
            <a:r>
              <a:rPr lang="en-US" sz="2000" dirty="0" err="1"/>
              <a:t>nhóm</a:t>
            </a:r>
            <a:r>
              <a:rPr lang="en-US" sz="2000" dirty="0"/>
              <a:t>. </a:t>
            </a:r>
          </a:p>
        </p:txBody>
      </p:sp>
      <p:grpSp>
        <p:nvGrpSpPr>
          <p:cNvPr id="133" name="Google Shape;1047;p63"/>
          <p:cNvGrpSpPr/>
          <p:nvPr/>
        </p:nvGrpSpPr>
        <p:grpSpPr>
          <a:xfrm rot="-387821">
            <a:off x="4193029" y="3692404"/>
            <a:ext cx="896489" cy="1144644"/>
            <a:chOff x="6662225" y="1139925"/>
            <a:chExt cx="1453177" cy="1855428"/>
          </a:xfrm>
        </p:grpSpPr>
        <p:sp>
          <p:nvSpPr>
            <p:cNvPr id="134" name="Google Shape;1048;p63"/>
            <p:cNvSpPr/>
            <p:nvPr/>
          </p:nvSpPr>
          <p:spPr>
            <a:xfrm>
              <a:off x="6662225" y="1142527"/>
              <a:ext cx="1451177" cy="1852825"/>
            </a:xfrm>
            <a:custGeom>
              <a:avLst/>
              <a:gdLst/>
              <a:ahLst/>
              <a:cxnLst/>
              <a:rect l="l" t="t" r="r" b="b"/>
              <a:pathLst>
                <a:path w="43494" h="55532" extrusionOk="0">
                  <a:moveTo>
                    <a:pt x="38277" y="1"/>
                  </a:moveTo>
                  <a:cubicBezTo>
                    <a:pt x="38226" y="1"/>
                    <a:pt x="38175" y="2"/>
                    <a:pt x="38124" y="6"/>
                  </a:cubicBezTo>
                  <a:lnTo>
                    <a:pt x="21241" y="994"/>
                  </a:lnTo>
                  <a:lnTo>
                    <a:pt x="4358" y="1982"/>
                  </a:lnTo>
                  <a:lnTo>
                    <a:pt x="4310" y="1982"/>
                  </a:lnTo>
                  <a:cubicBezTo>
                    <a:pt x="1869" y="2137"/>
                    <a:pt x="0" y="3518"/>
                    <a:pt x="143" y="5792"/>
                  </a:cubicBezTo>
                  <a:lnTo>
                    <a:pt x="655" y="14519"/>
                  </a:lnTo>
                  <a:lnTo>
                    <a:pt x="1179" y="23258"/>
                  </a:lnTo>
                  <a:cubicBezTo>
                    <a:pt x="1179" y="23282"/>
                    <a:pt x="1191" y="23306"/>
                    <a:pt x="1191" y="23330"/>
                  </a:cubicBezTo>
                  <a:cubicBezTo>
                    <a:pt x="1203" y="23354"/>
                    <a:pt x="2084" y="37843"/>
                    <a:pt x="2084" y="37843"/>
                  </a:cubicBezTo>
                  <a:lnTo>
                    <a:pt x="2929" y="52286"/>
                  </a:lnTo>
                  <a:cubicBezTo>
                    <a:pt x="3032" y="54118"/>
                    <a:pt x="4544" y="55531"/>
                    <a:pt x="6354" y="55531"/>
                  </a:cubicBezTo>
                  <a:cubicBezTo>
                    <a:pt x="6426" y="55531"/>
                    <a:pt x="6499" y="55529"/>
                    <a:pt x="6572" y="55524"/>
                  </a:cubicBezTo>
                  <a:lnTo>
                    <a:pt x="22467" y="54607"/>
                  </a:lnTo>
                  <a:lnTo>
                    <a:pt x="38350" y="53667"/>
                  </a:lnTo>
                  <a:cubicBezTo>
                    <a:pt x="40660" y="53524"/>
                    <a:pt x="42101" y="51833"/>
                    <a:pt x="42565" y="51309"/>
                  </a:cubicBezTo>
                  <a:cubicBezTo>
                    <a:pt x="43184" y="50631"/>
                    <a:pt x="43494" y="49726"/>
                    <a:pt x="43434" y="48809"/>
                  </a:cubicBezTo>
                  <a:lnTo>
                    <a:pt x="42077" y="25568"/>
                  </a:lnTo>
                  <a:lnTo>
                    <a:pt x="40719" y="2315"/>
                  </a:lnTo>
                  <a:cubicBezTo>
                    <a:pt x="40639" y="1009"/>
                    <a:pt x="39567" y="1"/>
                    <a:pt x="38277" y="1"/>
                  </a:cubicBezTo>
                  <a:close/>
                </a:path>
              </a:pathLst>
            </a:custGeom>
            <a:solidFill>
              <a:schemeClr val="dk1"/>
            </a:solidFill>
            <a:ln w="53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49;p63"/>
            <p:cNvSpPr/>
            <p:nvPr/>
          </p:nvSpPr>
          <p:spPr>
            <a:xfrm>
              <a:off x="6727752" y="1142527"/>
              <a:ext cx="1387650" cy="1813054"/>
            </a:xfrm>
            <a:custGeom>
              <a:avLst/>
              <a:gdLst/>
              <a:ahLst/>
              <a:cxnLst/>
              <a:rect l="l" t="t" r="r" b="b"/>
              <a:pathLst>
                <a:path w="41590" h="54340" extrusionOk="0">
                  <a:moveTo>
                    <a:pt x="36313" y="1"/>
                  </a:moveTo>
                  <a:cubicBezTo>
                    <a:pt x="36262" y="1"/>
                    <a:pt x="36211" y="2"/>
                    <a:pt x="36160" y="6"/>
                  </a:cubicBezTo>
                  <a:lnTo>
                    <a:pt x="2394" y="1982"/>
                  </a:lnTo>
                  <a:cubicBezTo>
                    <a:pt x="1036" y="2065"/>
                    <a:pt x="1" y="3220"/>
                    <a:pt x="72" y="4589"/>
                  </a:cubicBezTo>
                  <a:lnTo>
                    <a:pt x="2787" y="51083"/>
                  </a:lnTo>
                  <a:cubicBezTo>
                    <a:pt x="2890" y="52922"/>
                    <a:pt x="4424" y="54339"/>
                    <a:pt x="6244" y="54339"/>
                  </a:cubicBezTo>
                  <a:cubicBezTo>
                    <a:pt x="6310" y="54339"/>
                    <a:pt x="6376" y="54337"/>
                    <a:pt x="6442" y="54334"/>
                  </a:cubicBezTo>
                  <a:lnTo>
                    <a:pt x="38232" y="52464"/>
                  </a:lnTo>
                  <a:cubicBezTo>
                    <a:pt x="40137" y="52357"/>
                    <a:pt x="41589" y="50714"/>
                    <a:pt x="41470" y="48809"/>
                  </a:cubicBezTo>
                  <a:lnTo>
                    <a:pt x="38755" y="2315"/>
                  </a:lnTo>
                  <a:cubicBezTo>
                    <a:pt x="38675" y="1009"/>
                    <a:pt x="37603" y="1"/>
                    <a:pt x="36313" y="1"/>
                  </a:cubicBez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50;p63"/>
            <p:cNvSpPr/>
            <p:nvPr/>
          </p:nvSpPr>
          <p:spPr>
            <a:xfrm>
              <a:off x="6725784" y="1139925"/>
              <a:ext cx="1332398" cy="826718"/>
            </a:xfrm>
            <a:custGeom>
              <a:avLst/>
              <a:gdLst/>
              <a:ahLst/>
              <a:cxnLst/>
              <a:rect l="l" t="t" r="r" b="b"/>
              <a:pathLst>
                <a:path w="39934" h="24778" fill="none" extrusionOk="0">
                  <a:moveTo>
                    <a:pt x="39791" y="19860"/>
                  </a:moveTo>
                  <a:cubicBezTo>
                    <a:pt x="39934" y="22515"/>
                    <a:pt x="1262" y="24777"/>
                    <a:pt x="1107" y="22122"/>
                  </a:cubicBezTo>
                  <a:lnTo>
                    <a:pt x="83" y="4667"/>
                  </a:lnTo>
                  <a:cubicBezTo>
                    <a:pt x="0" y="3310"/>
                    <a:pt x="1036" y="2143"/>
                    <a:pt x="2405" y="2060"/>
                  </a:cubicBezTo>
                  <a:lnTo>
                    <a:pt x="36171" y="84"/>
                  </a:lnTo>
                  <a:cubicBezTo>
                    <a:pt x="37517" y="0"/>
                    <a:pt x="38683" y="1036"/>
                    <a:pt x="38767" y="2393"/>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51;p63"/>
            <p:cNvSpPr/>
            <p:nvPr/>
          </p:nvSpPr>
          <p:spPr>
            <a:xfrm>
              <a:off x="6778599" y="1189404"/>
              <a:ext cx="1218023" cy="606075"/>
            </a:xfrm>
            <a:custGeom>
              <a:avLst/>
              <a:gdLst/>
              <a:ahLst/>
              <a:cxnLst/>
              <a:rect l="l" t="t" r="r" b="b"/>
              <a:pathLst>
                <a:path w="36506" h="18165" extrusionOk="0">
                  <a:moveTo>
                    <a:pt x="33478" y="0"/>
                  </a:moveTo>
                  <a:cubicBezTo>
                    <a:pt x="33428" y="0"/>
                    <a:pt x="33377" y="2"/>
                    <a:pt x="33326" y="5"/>
                  </a:cubicBezTo>
                  <a:lnTo>
                    <a:pt x="2203" y="1827"/>
                  </a:lnTo>
                  <a:cubicBezTo>
                    <a:pt x="953" y="1899"/>
                    <a:pt x="1" y="2970"/>
                    <a:pt x="72" y="4220"/>
                  </a:cubicBezTo>
                  <a:lnTo>
                    <a:pt x="822" y="16972"/>
                  </a:lnTo>
                  <a:cubicBezTo>
                    <a:pt x="857" y="17641"/>
                    <a:pt x="1416" y="18164"/>
                    <a:pt x="2089" y="18164"/>
                  </a:cubicBezTo>
                  <a:cubicBezTo>
                    <a:pt x="2111" y="18164"/>
                    <a:pt x="2133" y="18164"/>
                    <a:pt x="2156" y="18162"/>
                  </a:cubicBezTo>
                  <a:lnTo>
                    <a:pt x="35279" y="16210"/>
                  </a:lnTo>
                  <a:cubicBezTo>
                    <a:pt x="35981" y="16174"/>
                    <a:pt x="36505" y="15567"/>
                    <a:pt x="36469" y="14876"/>
                  </a:cubicBezTo>
                  <a:lnTo>
                    <a:pt x="35731" y="2137"/>
                  </a:lnTo>
                  <a:cubicBezTo>
                    <a:pt x="35663" y="926"/>
                    <a:pt x="34663" y="0"/>
                    <a:pt x="334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52;p63"/>
            <p:cNvSpPr/>
            <p:nvPr/>
          </p:nvSpPr>
          <p:spPr>
            <a:xfrm>
              <a:off x="6895373" y="2043991"/>
              <a:ext cx="174833" cy="173698"/>
            </a:xfrm>
            <a:custGeom>
              <a:avLst/>
              <a:gdLst/>
              <a:ahLst/>
              <a:cxnLst/>
              <a:rect l="l" t="t" r="r" b="b"/>
              <a:pathLst>
                <a:path w="5240" h="5206" extrusionOk="0">
                  <a:moveTo>
                    <a:pt x="4435" y="0"/>
                  </a:moveTo>
                  <a:cubicBezTo>
                    <a:pt x="4422" y="0"/>
                    <a:pt x="4408" y="1"/>
                    <a:pt x="4394" y="2"/>
                  </a:cubicBezTo>
                  <a:lnTo>
                    <a:pt x="537" y="240"/>
                  </a:lnTo>
                  <a:cubicBezTo>
                    <a:pt x="227" y="264"/>
                    <a:pt x="1" y="526"/>
                    <a:pt x="25" y="823"/>
                  </a:cubicBezTo>
                  <a:lnTo>
                    <a:pt x="263" y="4681"/>
                  </a:lnTo>
                  <a:cubicBezTo>
                    <a:pt x="275" y="4983"/>
                    <a:pt x="524" y="5205"/>
                    <a:pt x="823" y="5205"/>
                  </a:cubicBezTo>
                  <a:cubicBezTo>
                    <a:pt x="831" y="5205"/>
                    <a:pt x="839" y="5205"/>
                    <a:pt x="846" y="5205"/>
                  </a:cubicBezTo>
                  <a:lnTo>
                    <a:pt x="4704" y="4967"/>
                  </a:lnTo>
                  <a:cubicBezTo>
                    <a:pt x="5002" y="4943"/>
                    <a:pt x="5240" y="4681"/>
                    <a:pt x="5216" y="4371"/>
                  </a:cubicBezTo>
                  <a:lnTo>
                    <a:pt x="4978" y="526"/>
                  </a:lnTo>
                  <a:cubicBezTo>
                    <a:pt x="4955" y="230"/>
                    <a:pt x="4716" y="0"/>
                    <a:pt x="443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53;p63"/>
            <p:cNvSpPr/>
            <p:nvPr/>
          </p:nvSpPr>
          <p:spPr>
            <a:xfrm>
              <a:off x="6909286" y="2265295"/>
              <a:ext cx="174432" cy="173631"/>
            </a:xfrm>
            <a:custGeom>
              <a:avLst/>
              <a:gdLst/>
              <a:ahLst/>
              <a:cxnLst/>
              <a:rect l="l" t="t" r="r" b="b"/>
              <a:pathLst>
                <a:path w="5228" h="5204" extrusionOk="0">
                  <a:moveTo>
                    <a:pt x="4406" y="0"/>
                  </a:moveTo>
                  <a:cubicBezTo>
                    <a:pt x="4398" y="0"/>
                    <a:pt x="4390" y="0"/>
                    <a:pt x="4382" y="1"/>
                  </a:cubicBezTo>
                  <a:lnTo>
                    <a:pt x="536" y="239"/>
                  </a:lnTo>
                  <a:cubicBezTo>
                    <a:pt x="227" y="262"/>
                    <a:pt x="1" y="524"/>
                    <a:pt x="13" y="834"/>
                  </a:cubicBezTo>
                  <a:lnTo>
                    <a:pt x="251" y="4680"/>
                  </a:lnTo>
                  <a:cubicBezTo>
                    <a:pt x="274" y="4981"/>
                    <a:pt x="523" y="5204"/>
                    <a:pt x="812" y="5204"/>
                  </a:cubicBezTo>
                  <a:cubicBezTo>
                    <a:pt x="819" y="5204"/>
                    <a:pt x="827" y="5204"/>
                    <a:pt x="834" y="5204"/>
                  </a:cubicBezTo>
                  <a:lnTo>
                    <a:pt x="4692" y="4965"/>
                  </a:lnTo>
                  <a:cubicBezTo>
                    <a:pt x="5001" y="4942"/>
                    <a:pt x="5228" y="4680"/>
                    <a:pt x="5216" y="4370"/>
                  </a:cubicBezTo>
                  <a:lnTo>
                    <a:pt x="4978" y="524"/>
                  </a:lnTo>
                  <a:cubicBezTo>
                    <a:pt x="4954" y="223"/>
                    <a:pt x="4705" y="0"/>
                    <a:pt x="4406"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54;p63"/>
            <p:cNvSpPr/>
            <p:nvPr/>
          </p:nvSpPr>
          <p:spPr>
            <a:xfrm>
              <a:off x="6922798" y="2486899"/>
              <a:ext cx="174833" cy="173331"/>
            </a:xfrm>
            <a:custGeom>
              <a:avLst/>
              <a:gdLst/>
              <a:ahLst/>
              <a:cxnLst/>
              <a:rect l="l" t="t" r="r" b="b"/>
              <a:pathLst>
                <a:path w="5240" h="5195" extrusionOk="0">
                  <a:moveTo>
                    <a:pt x="4439" y="0"/>
                  </a:moveTo>
                  <a:cubicBezTo>
                    <a:pt x="4424" y="0"/>
                    <a:pt x="4409" y="1"/>
                    <a:pt x="4394" y="2"/>
                  </a:cubicBezTo>
                  <a:lnTo>
                    <a:pt x="536" y="240"/>
                  </a:lnTo>
                  <a:cubicBezTo>
                    <a:pt x="239" y="252"/>
                    <a:pt x="1" y="514"/>
                    <a:pt x="24" y="824"/>
                  </a:cubicBezTo>
                  <a:lnTo>
                    <a:pt x="262" y="4681"/>
                  </a:lnTo>
                  <a:cubicBezTo>
                    <a:pt x="274" y="4965"/>
                    <a:pt x="513" y="5195"/>
                    <a:pt x="803" y="5195"/>
                  </a:cubicBezTo>
                  <a:cubicBezTo>
                    <a:pt x="817" y="5195"/>
                    <a:pt x="832" y="5194"/>
                    <a:pt x="846" y="5193"/>
                  </a:cubicBezTo>
                  <a:lnTo>
                    <a:pt x="4703" y="4955"/>
                  </a:lnTo>
                  <a:cubicBezTo>
                    <a:pt x="5001" y="4931"/>
                    <a:pt x="5239" y="4669"/>
                    <a:pt x="5215" y="4372"/>
                  </a:cubicBezTo>
                  <a:lnTo>
                    <a:pt x="4977" y="514"/>
                  </a:lnTo>
                  <a:cubicBezTo>
                    <a:pt x="4966" y="220"/>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55;p63"/>
            <p:cNvSpPr/>
            <p:nvPr/>
          </p:nvSpPr>
          <p:spPr>
            <a:xfrm>
              <a:off x="7116643" y="2030478"/>
              <a:ext cx="174833" cy="173331"/>
            </a:xfrm>
            <a:custGeom>
              <a:avLst/>
              <a:gdLst/>
              <a:ahLst/>
              <a:cxnLst/>
              <a:rect l="l" t="t" r="r" b="b"/>
              <a:pathLst>
                <a:path w="5240" h="5195" extrusionOk="0">
                  <a:moveTo>
                    <a:pt x="4439" y="0"/>
                  </a:moveTo>
                  <a:cubicBezTo>
                    <a:pt x="4424" y="0"/>
                    <a:pt x="4409" y="1"/>
                    <a:pt x="4394" y="2"/>
                  </a:cubicBezTo>
                  <a:lnTo>
                    <a:pt x="537" y="240"/>
                  </a:lnTo>
                  <a:cubicBezTo>
                    <a:pt x="239" y="252"/>
                    <a:pt x="1" y="514"/>
                    <a:pt x="25" y="823"/>
                  </a:cubicBezTo>
                  <a:lnTo>
                    <a:pt x="263" y="4681"/>
                  </a:lnTo>
                  <a:cubicBezTo>
                    <a:pt x="274" y="4965"/>
                    <a:pt x="513" y="5195"/>
                    <a:pt x="803" y="5195"/>
                  </a:cubicBezTo>
                  <a:cubicBezTo>
                    <a:pt x="818" y="5195"/>
                    <a:pt x="832" y="5194"/>
                    <a:pt x="846" y="5193"/>
                  </a:cubicBezTo>
                  <a:lnTo>
                    <a:pt x="4704" y="4955"/>
                  </a:lnTo>
                  <a:cubicBezTo>
                    <a:pt x="5001" y="4931"/>
                    <a:pt x="5240" y="4669"/>
                    <a:pt x="5216" y="4372"/>
                  </a:cubicBezTo>
                  <a:lnTo>
                    <a:pt x="4978" y="514"/>
                  </a:lnTo>
                  <a:cubicBezTo>
                    <a:pt x="4966" y="219"/>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56;p63"/>
            <p:cNvSpPr/>
            <p:nvPr/>
          </p:nvSpPr>
          <p:spPr>
            <a:xfrm>
              <a:off x="7130556" y="2251749"/>
              <a:ext cx="174432" cy="173331"/>
            </a:xfrm>
            <a:custGeom>
              <a:avLst/>
              <a:gdLst/>
              <a:ahLst/>
              <a:cxnLst/>
              <a:rect l="l" t="t" r="r" b="b"/>
              <a:pathLst>
                <a:path w="5228" h="5195" extrusionOk="0">
                  <a:moveTo>
                    <a:pt x="4425" y="0"/>
                  </a:moveTo>
                  <a:cubicBezTo>
                    <a:pt x="4411" y="0"/>
                    <a:pt x="4396" y="1"/>
                    <a:pt x="4382" y="2"/>
                  </a:cubicBezTo>
                  <a:lnTo>
                    <a:pt x="536" y="240"/>
                  </a:lnTo>
                  <a:cubicBezTo>
                    <a:pt x="227" y="252"/>
                    <a:pt x="0" y="514"/>
                    <a:pt x="12" y="823"/>
                  </a:cubicBezTo>
                  <a:lnTo>
                    <a:pt x="251" y="4681"/>
                  </a:lnTo>
                  <a:cubicBezTo>
                    <a:pt x="273" y="4975"/>
                    <a:pt x="511" y="5195"/>
                    <a:pt x="801" y="5195"/>
                  </a:cubicBezTo>
                  <a:cubicBezTo>
                    <a:pt x="816" y="5195"/>
                    <a:pt x="831" y="5194"/>
                    <a:pt x="846" y="5193"/>
                  </a:cubicBezTo>
                  <a:lnTo>
                    <a:pt x="4692" y="4955"/>
                  </a:lnTo>
                  <a:cubicBezTo>
                    <a:pt x="5001" y="4943"/>
                    <a:pt x="5227" y="4681"/>
                    <a:pt x="5215" y="4371"/>
                  </a:cubicBezTo>
                  <a:lnTo>
                    <a:pt x="4977" y="514"/>
                  </a:lnTo>
                  <a:cubicBezTo>
                    <a:pt x="4955" y="230"/>
                    <a:pt x="4715" y="0"/>
                    <a:pt x="442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57;p63"/>
            <p:cNvSpPr/>
            <p:nvPr/>
          </p:nvSpPr>
          <p:spPr>
            <a:xfrm>
              <a:off x="7144069" y="2472986"/>
              <a:ext cx="174833" cy="173698"/>
            </a:xfrm>
            <a:custGeom>
              <a:avLst/>
              <a:gdLst/>
              <a:ahLst/>
              <a:cxnLst/>
              <a:rect l="l" t="t" r="r" b="b"/>
              <a:pathLst>
                <a:path w="5240" h="5206" extrusionOk="0">
                  <a:moveTo>
                    <a:pt x="4436" y="1"/>
                  </a:moveTo>
                  <a:cubicBezTo>
                    <a:pt x="4422" y="1"/>
                    <a:pt x="4408" y="1"/>
                    <a:pt x="4394" y="2"/>
                  </a:cubicBezTo>
                  <a:lnTo>
                    <a:pt x="536" y="241"/>
                  </a:lnTo>
                  <a:cubicBezTo>
                    <a:pt x="238" y="264"/>
                    <a:pt x="0" y="526"/>
                    <a:pt x="24" y="824"/>
                  </a:cubicBezTo>
                  <a:lnTo>
                    <a:pt x="262" y="4682"/>
                  </a:lnTo>
                  <a:cubicBezTo>
                    <a:pt x="285" y="4983"/>
                    <a:pt x="535" y="5206"/>
                    <a:pt x="823" y="5206"/>
                  </a:cubicBezTo>
                  <a:cubicBezTo>
                    <a:pt x="831" y="5206"/>
                    <a:pt x="838" y="5206"/>
                    <a:pt x="846" y="5205"/>
                  </a:cubicBezTo>
                  <a:lnTo>
                    <a:pt x="4703" y="4955"/>
                  </a:lnTo>
                  <a:cubicBezTo>
                    <a:pt x="5013" y="4944"/>
                    <a:pt x="5239" y="4682"/>
                    <a:pt x="5215" y="4372"/>
                  </a:cubicBezTo>
                  <a:lnTo>
                    <a:pt x="4977" y="526"/>
                  </a:lnTo>
                  <a:cubicBezTo>
                    <a:pt x="4966" y="231"/>
                    <a:pt x="4727" y="1"/>
                    <a:pt x="443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58;p63"/>
            <p:cNvSpPr/>
            <p:nvPr/>
          </p:nvSpPr>
          <p:spPr>
            <a:xfrm>
              <a:off x="7337914" y="2016565"/>
              <a:ext cx="174833" cy="173365"/>
            </a:xfrm>
            <a:custGeom>
              <a:avLst/>
              <a:gdLst/>
              <a:ahLst/>
              <a:cxnLst/>
              <a:rect l="l" t="t" r="r" b="b"/>
              <a:pathLst>
                <a:path w="5240" h="5196" extrusionOk="0">
                  <a:moveTo>
                    <a:pt x="4437" y="1"/>
                  </a:moveTo>
                  <a:cubicBezTo>
                    <a:pt x="4422" y="1"/>
                    <a:pt x="4408" y="1"/>
                    <a:pt x="4394" y="2"/>
                  </a:cubicBezTo>
                  <a:lnTo>
                    <a:pt x="548" y="240"/>
                  </a:lnTo>
                  <a:cubicBezTo>
                    <a:pt x="239" y="264"/>
                    <a:pt x="1" y="526"/>
                    <a:pt x="24" y="824"/>
                  </a:cubicBezTo>
                  <a:lnTo>
                    <a:pt x="262" y="4681"/>
                  </a:lnTo>
                  <a:cubicBezTo>
                    <a:pt x="285" y="4976"/>
                    <a:pt x="523" y="5195"/>
                    <a:pt x="803" y="5195"/>
                  </a:cubicBezTo>
                  <a:cubicBezTo>
                    <a:pt x="817" y="5195"/>
                    <a:pt x="831" y="5194"/>
                    <a:pt x="846" y="5193"/>
                  </a:cubicBezTo>
                  <a:lnTo>
                    <a:pt x="4704" y="4955"/>
                  </a:lnTo>
                  <a:cubicBezTo>
                    <a:pt x="5013" y="4943"/>
                    <a:pt x="5239" y="4681"/>
                    <a:pt x="5227" y="4372"/>
                  </a:cubicBezTo>
                  <a:lnTo>
                    <a:pt x="4977" y="514"/>
                  </a:lnTo>
                  <a:cubicBezTo>
                    <a:pt x="4966" y="230"/>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59;p63"/>
            <p:cNvSpPr/>
            <p:nvPr/>
          </p:nvSpPr>
          <p:spPr>
            <a:xfrm>
              <a:off x="7351827" y="2237869"/>
              <a:ext cx="174799" cy="173665"/>
            </a:xfrm>
            <a:custGeom>
              <a:avLst/>
              <a:gdLst/>
              <a:ahLst/>
              <a:cxnLst/>
              <a:rect l="l" t="t" r="r" b="b"/>
              <a:pathLst>
                <a:path w="5239" h="5205" extrusionOk="0">
                  <a:moveTo>
                    <a:pt x="4416" y="1"/>
                  </a:moveTo>
                  <a:cubicBezTo>
                    <a:pt x="4409" y="1"/>
                    <a:pt x="4401" y="1"/>
                    <a:pt x="4394" y="1"/>
                  </a:cubicBezTo>
                  <a:lnTo>
                    <a:pt x="536" y="239"/>
                  </a:lnTo>
                  <a:cubicBezTo>
                    <a:pt x="226" y="263"/>
                    <a:pt x="0" y="525"/>
                    <a:pt x="24" y="834"/>
                  </a:cubicBezTo>
                  <a:lnTo>
                    <a:pt x="262" y="4680"/>
                  </a:lnTo>
                  <a:cubicBezTo>
                    <a:pt x="274" y="4982"/>
                    <a:pt x="523" y="5204"/>
                    <a:pt x="822" y="5204"/>
                  </a:cubicBezTo>
                  <a:cubicBezTo>
                    <a:pt x="830" y="5204"/>
                    <a:pt x="838" y="5204"/>
                    <a:pt x="846" y="5204"/>
                  </a:cubicBezTo>
                  <a:lnTo>
                    <a:pt x="4703" y="4966"/>
                  </a:lnTo>
                  <a:cubicBezTo>
                    <a:pt x="5001" y="4942"/>
                    <a:pt x="5239" y="4680"/>
                    <a:pt x="5215" y="4371"/>
                  </a:cubicBezTo>
                  <a:lnTo>
                    <a:pt x="4977" y="525"/>
                  </a:lnTo>
                  <a:cubicBezTo>
                    <a:pt x="4954" y="223"/>
                    <a:pt x="4704"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60;p63"/>
            <p:cNvSpPr/>
            <p:nvPr/>
          </p:nvSpPr>
          <p:spPr>
            <a:xfrm>
              <a:off x="7365339" y="2459140"/>
              <a:ext cx="174799" cy="173698"/>
            </a:xfrm>
            <a:custGeom>
              <a:avLst/>
              <a:gdLst/>
              <a:ahLst/>
              <a:cxnLst/>
              <a:rect l="l" t="t" r="r" b="b"/>
              <a:pathLst>
                <a:path w="5239" h="5206" extrusionOk="0">
                  <a:moveTo>
                    <a:pt x="4417" y="0"/>
                  </a:moveTo>
                  <a:cubicBezTo>
                    <a:pt x="4409" y="0"/>
                    <a:pt x="4401" y="0"/>
                    <a:pt x="4393" y="1"/>
                  </a:cubicBezTo>
                  <a:lnTo>
                    <a:pt x="548" y="239"/>
                  </a:lnTo>
                  <a:cubicBezTo>
                    <a:pt x="238" y="263"/>
                    <a:pt x="0" y="525"/>
                    <a:pt x="24" y="834"/>
                  </a:cubicBezTo>
                  <a:lnTo>
                    <a:pt x="262" y="4680"/>
                  </a:lnTo>
                  <a:cubicBezTo>
                    <a:pt x="285" y="4975"/>
                    <a:pt x="524" y="5205"/>
                    <a:pt x="804" y="5205"/>
                  </a:cubicBezTo>
                  <a:cubicBezTo>
                    <a:pt x="818" y="5205"/>
                    <a:pt x="832" y="5205"/>
                    <a:pt x="845" y="5204"/>
                  </a:cubicBezTo>
                  <a:lnTo>
                    <a:pt x="4703" y="4966"/>
                  </a:lnTo>
                  <a:cubicBezTo>
                    <a:pt x="5013" y="4942"/>
                    <a:pt x="5239" y="4680"/>
                    <a:pt x="5227" y="4382"/>
                  </a:cubicBezTo>
                  <a:lnTo>
                    <a:pt x="4977" y="525"/>
                  </a:lnTo>
                  <a:cubicBezTo>
                    <a:pt x="4965"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61;p63"/>
            <p:cNvSpPr/>
            <p:nvPr/>
          </p:nvSpPr>
          <p:spPr>
            <a:xfrm>
              <a:off x="7559184" y="2002719"/>
              <a:ext cx="174833" cy="173698"/>
            </a:xfrm>
            <a:custGeom>
              <a:avLst/>
              <a:gdLst/>
              <a:ahLst/>
              <a:cxnLst/>
              <a:rect l="l" t="t" r="r" b="b"/>
              <a:pathLst>
                <a:path w="5240" h="5206" extrusionOk="0">
                  <a:moveTo>
                    <a:pt x="4417" y="0"/>
                  </a:moveTo>
                  <a:cubicBezTo>
                    <a:pt x="4409" y="0"/>
                    <a:pt x="4402" y="0"/>
                    <a:pt x="4394" y="0"/>
                  </a:cubicBezTo>
                  <a:lnTo>
                    <a:pt x="548" y="251"/>
                  </a:lnTo>
                  <a:cubicBezTo>
                    <a:pt x="238" y="262"/>
                    <a:pt x="0" y="524"/>
                    <a:pt x="24" y="834"/>
                  </a:cubicBezTo>
                  <a:lnTo>
                    <a:pt x="262" y="4680"/>
                  </a:lnTo>
                  <a:cubicBezTo>
                    <a:pt x="285" y="4975"/>
                    <a:pt x="524" y="5205"/>
                    <a:pt x="805" y="5205"/>
                  </a:cubicBezTo>
                  <a:cubicBezTo>
                    <a:pt x="818" y="5205"/>
                    <a:pt x="832" y="5205"/>
                    <a:pt x="846" y="5204"/>
                  </a:cubicBezTo>
                  <a:lnTo>
                    <a:pt x="4703" y="4965"/>
                  </a:lnTo>
                  <a:cubicBezTo>
                    <a:pt x="5013" y="4942"/>
                    <a:pt x="5239" y="4680"/>
                    <a:pt x="5227" y="4382"/>
                  </a:cubicBezTo>
                  <a:lnTo>
                    <a:pt x="4989" y="524"/>
                  </a:lnTo>
                  <a:cubicBezTo>
                    <a:pt x="4966"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62;p63"/>
            <p:cNvSpPr/>
            <p:nvPr/>
          </p:nvSpPr>
          <p:spPr>
            <a:xfrm>
              <a:off x="7573464" y="2225091"/>
              <a:ext cx="187545" cy="392673"/>
            </a:xfrm>
            <a:custGeom>
              <a:avLst/>
              <a:gdLst/>
              <a:ahLst/>
              <a:cxnLst/>
              <a:rect l="l" t="t" r="r" b="b"/>
              <a:pathLst>
                <a:path w="5621" h="11769" extrusionOk="0">
                  <a:moveTo>
                    <a:pt x="3961" y="1"/>
                  </a:moveTo>
                  <a:cubicBezTo>
                    <a:pt x="3939" y="1"/>
                    <a:pt x="3917" y="2"/>
                    <a:pt x="3894" y="3"/>
                  </a:cubicBezTo>
                  <a:lnTo>
                    <a:pt x="1001" y="182"/>
                  </a:lnTo>
                  <a:cubicBezTo>
                    <a:pt x="430" y="217"/>
                    <a:pt x="1" y="705"/>
                    <a:pt x="37" y="1277"/>
                  </a:cubicBezTo>
                  <a:lnTo>
                    <a:pt x="620" y="10802"/>
                  </a:lnTo>
                  <a:cubicBezTo>
                    <a:pt x="654" y="11351"/>
                    <a:pt x="1118" y="11768"/>
                    <a:pt x="1661" y="11768"/>
                  </a:cubicBezTo>
                  <a:cubicBezTo>
                    <a:pt x="1683" y="11768"/>
                    <a:pt x="1705" y="11768"/>
                    <a:pt x="1727" y="11766"/>
                  </a:cubicBezTo>
                  <a:lnTo>
                    <a:pt x="4609" y="11588"/>
                  </a:lnTo>
                  <a:cubicBezTo>
                    <a:pt x="5180" y="11552"/>
                    <a:pt x="5621" y="11064"/>
                    <a:pt x="5585" y="10492"/>
                  </a:cubicBezTo>
                  <a:lnTo>
                    <a:pt x="4990" y="967"/>
                  </a:lnTo>
                  <a:cubicBezTo>
                    <a:pt x="4955" y="418"/>
                    <a:pt x="4503" y="1"/>
                    <a:pt x="3961"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63;p63"/>
            <p:cNvSpPr/>
            <p:nvPr/>
          </p:nvSpPr>
          <p:spPr>
            <a:xfrm>
              <a:off x="7780855" y="1989174"/>
              <a:ext cx="174399" cy="173331"/>
            </a:xfrm>
            <a:custGeom>
              <a:avLst/>
              <a:gdLst/>
              <a:ahLst/>
              <a:cxnLst/>
              <a:rect l="l" t="t" r="r" b="b"/>
              <a:pathLst>
                <a:path w="5227" h="5195" extrusionOk="0">
                  <a:moveTo>
                    <a:pt x="4424" y="0"/>
                  </a:moveTo>
                  <a:cubicBezTo>
                    <a:pt x="4410" y="0"/>
                    <a:pt x="4396" y="1"/>
                    <a:pt x="4382" y="2"/>
                  </a:cubicBezTo>
                  <a:lnTo>
                    <a:pt x="536" y="240"/>
                  </a:lnTo>
                  <a:cubicBezTo>
                    <a:pt x="226" y="264"/>
                    <a:pt x="0" y="526"/>
                    <a:pt x="12" y="823"/>
                  </a:cubicBezTo>
                  <a:lnTo>
                    <a:pt x="250" y="4681"/>
                  </a:lnTo>
                  <a:cubicBezTo>
                    <a:pt x="273" y="4975"/>
                    <a:pt x="511" y="5195"/>
                    <a:pt x="801" y="5195"/>
                  </a:cubicBezTo>
                  <a:cubicBezTo>
                    <a:pt x="815" y="5195"/>
                    <a:pt x="830" y="5194"/>
                    <a:pt x="845" y="5193"/>
                  </a:cubicBezTo>
                  <a:lnTo>
                    <a:pt x="4691" y="4955"/>
                  </a:lnTo>
                  <a:cubicBezTo>
                    <a:pt x="5001" y="4943"/>
                    <a:pt x="5227" y="4681"/>
                    <a:pt x="5215" y="4371"/>
                  </a:cubicBezTo>
                  <a:lnTo>
                    <a:pt x="4977" y="514"/>
                  </a:lnTo>
                  <a:cubicBezTo>
                    <a:pt x="4954" y="230"/>
                    <a:pt x="4715" y="0"/>
                    <a:pt x="4424"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64;p63"/>
            <p:cNvSpPr/>
            <p:nvPr/>
          </p:nvSpPr>
          <p:spPr>
            <a:xfrm>
              <a:off x="7794334" y="2210411"/>
              <a:ext cx="174833" cy="173698"/>
            </a:xfrm>
            <a:custGeom>
              <a:avLst/>
              <a:gdLst/>
              <a:ahLst/>
              <a:cxnLst/>
              <a:rect l="l" t="t" r="r" b="b"/>
              <a:pathLst>
                <a:path w="5240" h="5206" extrusionOk="0">
                  <a:moveTo>
                    <a:pt x="4437" y="1"/>
                  </a:moveTo>
                  <a:cubicBezTo>
                    <a:pt x="4423" y="1"/>
                    <a:pt x="4409" y="1"/>
                    <a:pt x="4394" y="2"/>
                  </a:cubicBezTo>
                  <a:lnTo>
                    <a:pt x="537" y="241"/>
                  </a:lnTo>
                  <a:cubicBezTo>
                    <a:pt x="239" y="264"/>
                    <a:pt x="1" y="526"/>
                    <a:pt x="25" y="824"/>
                  </a:cubicBezTo>
                  <a:lnTo>
                    <a:pt x="263" y="4682"/>
                  </a:lnTo>
                  <a:cubicBezTo>
                    <a:pt x="286" y="4983"/>
                    <a:pt x="524" y="5206"/>
                    <a:pt x="823" y="5206"/>
                  </a:cubicBezTo>
                  <a:cubicBezTo>
                    <a:pt x="831" y="5206"/>
                    <a:pt x="838" y="5206"/>
                    <a:pt x="846" y="5205"/>
                  </a:cubicBezTo>
                  <a:lnTo>
                    <a:pt x="4704" y="4967"/>
                  </a:lnTo>
                  <a:cubicBezTo>
                    <a:pt x="5013" y="4944"/>
                    <a:pt x="5240" y="4682"/>
                    <a:pt x="5216" y="4372"/>
                  </a:cubicBezTo>
                  <a:lnTo>
                    <a:pt x="4978" y="526"/>
                  </a:lnTo>
                  <a:cubicBezTo>
                    <a:pt x="4966" y="231"/>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65;p63"/>
            <p:cNvSpPr/>
            <p:nvPr/>
          </p:nvSpPr>
          <p:spPr>
            <a:xfrm>
              <a:off x="7808247" y="2431714"/>
              <a:ext cx="174833" cy="173665"/>
            </a:xfrm>
            <a:custGeom>
              <a:avLst/>
              <a:gdLst/>
              <a:ahLst/>
              <a:cxnLst/>
              <a:rect l="l" t="t" r="r" b="b"/>
              <a:pathLst>
                <a:path w="5240" h="5205" extrusionOk="0">
                  <a:moveTo>
                    <a:pt x="4416" y="1"/>
                  </a:moveTo>
                  <a:cubicBezTo>
                    <a:pt x="4409" y="1"/>
                    <a:pt x="4401" y="1"/>
                    <a:pt x="4394" y="1"/>
                  </a:cubicBezTo>
                  <a:lnTo>
                    <a:pt x="536" y="239"/>
                  </a:lnTo>
                  <a:cubicBezTo>
                    <a:pt x="227" y="263"/>
                    <a:pt x="1" y="525"/>
                    <a:pt x="12" y="835"/>
                  </a:cubicBezTo>
                  <a:lnTo>
                    <a:pt x="251" y="4680"/>
                  </a:lnTo>
                  <a:cubicBezTo>
                    <a:pt x="274" y="4982"/>
                    <a:pt x="523" y="5205"/>
                    <a:pt x="823" y="5205"/>
                  </a:cubicBezTo>
                  <a:cubicBezTo>
                    <a:pt x="830" y="5205"/>
                    <a:pt x="838" y="5205"/>
                    <a:pt x="846" y="5204"/>
                  </a:cubicBezTo>
                  <a:lnTo>
                    <a:pt x="4692" y="4966"/>
                  </a:lnTo>
                  <a:cubicBezTo>
                    <a:pt x="5001" y="4942"/>
                    <a:pt x="5239" y="4680"/>
                    <a:pt x="5215" y="4383"/>
                  </a:cubicBezTo>
                  <a:lnTo>
                    <a:pt x="4977" y="525"/>
                  </a:lnTo>
                  <a:cubicBezTo>
                    <a:pt x="4954" y="223"/>
                    <a:pt x="4705"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66;p63"/>
            <p:cNvSpPr/>
            <p:nvPr/>
          </p:nvSpPr>
          <p:spPr>
            <a:xfrm>
              <a:off x="6800052" y="1292065"/>
              <a:ext cx="1175883" cy="415961"/>
            </a:xfrm>
            <a:custGeom>
              <a:avLst/>
              <a:gdLst/>
              <a:ahLst/>
              <a:cxnLst/>
              <a:rect l="l" t="t" r="r" b="b"/>
              <a:pathLst>
                <a:path w="35243" h="12467" extrusionOk="0">
                  <a:moveTo>
                    <a:pt x="34624" y="0"/>
                  </a:moveTo>
                  <a:lnTo>
                    <a:pt x="0" y="2048"/>
                  </a:lnTo>
                  <a:lnTo>
                    <a:pt x="608" y="12466"/>
                  </a:lnTo>
                  <a:lnTo>
                    <a:pt x="35243" y="10418"/>
                  </a:lnTo>
                  <a:lnTo>
                    <a:pt x="34624" y="0"/>
                  </a:lnTo>
                  <a:close/>
                </a:path>
              </a:pathLst>
            </a:custGeom>
            <a:solidFill>
              <a:schemeClr val="accen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67;p63"/>
            <p:cNvSpPr/>
            <p:nvPr/>
          </p:nvSpPr>
          <p:spPr>
            <a:xfrm>
              <a:off x="6782569" y="1262204"/>
              <a:ext cx="1210449" cy="476052"/>
            </a:xfrm>
            <a:custGeom>
              <a:avLst/>
              <a:gdLst/>
              <a:ahLst/>
              <a:cxnLst/>
              <a:rect l="l" t="t" r="r" b="b"/>
              <a:pathLst>
                <a:path w="36279" h="14268" extrusionOk="0">
                  <a:moveTo>
                    <a:pt x="33225" y="1524"/>
                  </a:moveTo>
                  <a:cubicBezTo>
                    <a:pt x="33792" y="1524"/>
                    <a:pt x="34268" y="1965"/>
                    <a:pt x="34303" y="2538"/>
                  </a:cubicBezTo>
                  <a:lnTo>
                    <a:pt x="34731" y="9801"/>
                  </a:lnTo>
                  <a:cubicBezTo>
                    <a:pt x="34767" y="10396"/>
                    <a:pt x="34314" y="10908"/>
                    <a:pt x="33707" y="10944"/>
                  </a:cubicBezTo>
                  <a:lnTo>
                    <a:pt x="3120" y="12754"/>
                  </a:lnTo>
                  <a:cubicBezTo>
                    <a:pt x="3105" y="12754"/>
                    <a:pt x="3090" y="12755"/>
                    <a:pt x="3075" y="12755"/>
                  </a:cubicBezTo>
                  <a:cubicBezTo>
                    <a:pt x="2499" y="12755"/>
                    <a:pt x="2012" y="12310"/>
                    <a:pt x="1977" y="11730"/>
                  </a:cubicBezTo>
                  <a:lnTo>
                    <a:pt x="1548" y="4467"/>
                  </a:lnTo>
                  <a:cubicBezTo>
                    <a:pt x="1513" y="3872"/>
                    <a:pt x="1965" y="3360"/>
                    <a:pt x="2572" y="3324"/>
                  </a:cubicBezTo>
                  <a:lnTo>
                    <a:pt x="33160" y="1526"/>
                  </a:lnTo>
                  <a:cubicBezTo>
                    <a:pt x="33182" y="1525"/>
                    <a:pt x="33204" y="1524"/>
                    <a:pt x="33225" y="1524"/>
                  </a:cubicBezTo>
                  <a:close/>
                  <a:moveTo>
                    <a:pt x="34569" y="0"/>
                  </a:moveTo>
                  <a:cubicBezTo>
                    <a:pt x="34548" y="0"/>
                    <a:pt x="34526" y="1"/>
                    <a:pt x="34505" y="2"/>
                  </a:cubicBezTo>
                  <a:lnTo>
                    <a:pt x="1048" y="1979"/>
                  </a:lnTo>
                  <a:cubicBezTo>
                    <a:pt x="453" y="2014"/>
                    <a:pt x="1" y="2526"/>
                    <a:pt x="36" y="3122"/>
                  </a:cubicBezTo>
                  <a:lnTo>
                    <a:pt x="632" y="13254"/>
                  </a:lnTo>
                  <a:cubicBezTo>
                    <a:pt x="666" y="13827"/>
                    <a:pt x="1142" y="14268"/>
                    <a:pt x="1709" y="14268"/>
                  </a:cubicBezTo>
                  <a:cubicBezTo>
                    <a:pt x="1731" y="14268"/>
                    <a:pt x="1753" y="14267"/>
                    <a:pt x="1775" y="14266"/>
                  </a:cubicBezTo>
                  <a:lnTo>
                    <a:pt x="35231" y="12290"/>
                  </a:lnTo>
                  <a:cubicBezTo>
                    <a:pt x="35827" y="12254"/>
                    <a:pt x="36279" y="11742"/>
                    <a:pt x="36243" y="11147"/>
                  </a:cubicBezTo>
                  <a:lnTo>
                    <a:pt x="35648" y="1026"/>
                  </a:lnTo>
                  <a:cubicBezTo>
                    <a:pt x="35613" y="452"/>
                    <a:pt x="35137" y="0"/>
                    <a:pt x="3456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68;p63"/>
            <p:cNvSpPr/>
            <p:nvPr/>
          </p:nvSpPr>
          <p:spPr>
            <a:xfrm>
              <a:off x="7020922" y="1453747"/>
              <a:ext cx="149775" cy="147807"/>
            </a:xfrm>
            <a:custGeom>
              <a:avLst/>
              <a:gdLst/>
              <a:ahLst/>
              <a:cxnLst/>
              <a:rect l="l" t="t" r="r" b="b"/>
              <a:pathLst>
                <a:path w="4489" h="4430" extrusionOk="0">
                  <a:moveTo>
                    <a:pt x="3394" y="893"/>
                  </a:moveTo>
                  <a:lnTo>
                    <a:pt x="3441" y="1691"/>
                  </a:lnTo>
                  <a:lnTo>
                    <a:pt x="941" y="1846"/>
                  </a:lnTo>
                  <a:lnTo>
                    <a:pt x="893" y="1036"/>
                  </a:lnTo>
                  <a:lnTo>
                    <a:pt x="3394" y="893"/>
                  </a:lnTo>
                  <a:close/>
                  <a:moveTo>
                    <a:pt x="3382" y="0"/>
                  </a:moveTo>
                  <a:lnTo>
                    <a:pt x="798" y="155"/>
                  </a:lnTo>
                  <a:lnTo>
                    <a:pt x="846" y="1012"/>
                  </a:lnTo>
                  <a:lnTo>
                    <a:pt x="0" y="1048"/>
                  </a:lnTo>
                  <a:lnTo>
                    <a:pt x="155" y="3631"/>
                  </a:lnTo>
                  <a:lnTo>
                    <a:pt x="1000" y="3584"/>
                  </a:lnTo>
                  <a:lnTo>
                    <a:pt x="1060" y="4429"/>
                  </a:lnTo>
                  <a:lnTo>
                    <a:pt x="4489" y="4215"/>
                  </a:lnTo>
                  <a:lnTo>
                    <a:pt x="4429" y="3322"/>
                  </a:lnTo>
                  <a:lnTo>
                    <a:pt x="1048" y="3536"/>
                  </a:lnTo>
                  <a:lnTo>
                    <a:pt x="1000" y="2739"/>
                  </a:lnTo>
                  <a:lnTo>
                    <a:pt x="4382" y="2524"/>
                  </a:lnTo>
                  <a:lnTo>
                    <a:pt x="4275" y="798"/>
                  </a:lnTo>
                  <a:lnTo>
                    <a:pt x="3429" y="845"/>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69;p63"/>
            <p:cNvSpPr/>
            <p:nvPr/>
          </p:nvSpPr>
          <p:spPr>
            <a:xfrm>
              <a:off x="7190545" y="1469629"/>
              <a:ext cx="147807" cy="95357"/>
            </a:xfrm>
            <a:custGeom>
              <a:avLst/>
              <a:gdLst/>
              <a:ahLst/>
              <a:cxnLst/>
              <a:rect l="l" t="t" r="r" b="b"/>
              <a:pathLst>
                <a:path w="4430" h="2858" extrusionOk="0">
                  <a:moveTo>
                    <a:pt x="4275" y="0"/>
                  </a:moveTo>
                  <a:lnTo>
                    <a:pt x="0" y="262"/>
                  </a:lnTo>
                  <a:lnTo>
                    <a:pt x="48" y="1155"/>
                  </a:lnTo>
                  <a:lnTo>
                    <a:pt x="4322" y="893"/>
                  </a:lnTo>
                  <a:lnTo>
                    <a:pt x="4275" y="0"/>
                  </a:lnTo>
                  <a:close/>
                  <a:moveTo>
                    <a:pt x="4382" y="1691"/>
                  </a:moveTo>
                  <a:lnTo>
                    <a:pt x="96" y="1965"/>
                  </a:lnTo>
                  <a:lnTo>
                    <a:pt x="155" y="2858"/>
                  </a:lnTo>
                  <a:lnTo>
                    <a:pt x="4429" y="2584"/>
                  </a:lnTo>
                  <a:lnTo>
                    <a:pt x="4382" y="16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70;p63"/>
            <p:cNvSpPr/>
            <p:nvPr/>
          </p:nvSpPr>
          <p:spPr>
            <a:xfrm>
              <a:off x="7357765" y="1430693"/>
              <a:ext cx="152178" cy="151777"/>
            </a:xfrm>
            <a:custGeom>
              <a:avLst/>
              <a:gdLst/>
              <a:ahLst/>
              <a:cxnLst/>
              <a:rect l="l" t="t" r="r" b="b"/>
              <a:pathLst>
                <a:path w="4561" h="4549" extrusionOk="0">
                  <a:moveTo>
                    <a:pt x="4299" y="1"/>
                  </a:moveTo>
                  <a:lnTo>
                    <a:pt x="3406" y="60"/>
                  </a:lnTo>
                  <a:lnTo>
                    <a:pt x="3454" y="905"/>
                  </a:lnTo>
                  <a:lnTo>
                    <a:pt x="2644" y="953"/>
                  </a:lnTo>
                  <a:lnTo>
                    <a:pt x="2596" y="108"/>
                  </a:lnTo>
                  <a:lnTo>
                    <a:pt x="1703" y="167"/>
                  </a:lnTo>
                  <a:lnTo>
                    <a:pt x="1751" y="1013"/>
                  </a:lnTo>
                  <a:lnTo>
                    <a:pt x="941" y="1060"/>
                  </a:lnTo>
                  <a:lnTo>
                    <a:pt x="894" y="215"/>
                  </a:lnTo>
                  <a:lnTo>
                    <a:pt x="1" y="274"/>
                  </a:lnTo>
                  <a:lnTo>
                    <a:pt x="263" y="4549"/>
                  </a:lnTo>
                  <a:lnTo>
                    <a:pt x="1156" y="4489"/>
                  </a:lnTo>
                  <a:lnTo>
                    <a:pt x="1013" y="1953"/>
                  </a:lnTo>
                  <a:lnTo>
                    <a:pt x="1811" y="1906"/>
                  </a:lnTo>
                  <a:lnTo>
                    <a:pt x="1965" y="4442"/>
                  </a:lnTo>
                  <a:lnTo>
                    <a:pt x="2858" y="4382"/>
                  </a:lnTo>
                  <a:lnTo>
                    <a:pt x="2704" y="1846"/>
                  </a:lnTo>
                  <a:lnTo>
                    <a:pt x="3513" y="1798"/>
                  </a:lnTo>
                  <a:lnTo>
                    <a:pt x="3668" y="4334"/>
                  </a:lnTo>
                  <a:lnTo>
                    <a:pt x="4561" y="4287"/>
                  </a:lnTo>
                  <a:lnTo>
                    <a:pt x="4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71;p63"/>
            <p:cNvSpPr/>
            <p:nvPr/>
          </p:nvSpPr>
          <p:spPr>
            <a:xfrm>
              <a:off x="7529390" y="1422352"/>
              <a:ext cx="148207" cy="148207"/>
            </a:xfrm>
            <a:custGeom>
              <a:avLst/>
              <a:gdLst/>
              <a:ahLst/>
              <a:cxnLst/>
              <a:rect l="l" t="t" r="r" b="b"/>
              <a:pathLst>
                <a:path w="4442" h="4442" extrusionOk="0">
                  <a:moveTo>
                    <a:pt x="3382" y="0"/>
                  </a:moveTo>
                  <a:lnTo>
                    <a:pt x="798" y="155"/>
                  </a:lnTo>
                  <a:lnTo>
                    <a:pt x="846" y="1001"/>
                  </a:lnTo>
                  <a:lnTo>
                    <a:pt x="0" y="1060"/>
                  </a:lnTo>
                  <a:lnTo>
                    <a:pt x="167" y="3644"/>
                  </a:lnTo>
                  <a:lnTo>
                    <a:pt x="1012" y="3596"/>
                  </a:lnTo>
                  <a:lnTo>
                    <a:pt x="1060" y="4442"/>
                  </a:lnTo>
                  <a:lnTo>
                    <a:pt x="3644" y="4275"/>
                  </a:lnTo>
                  <a:lnTo>
                    <a:pt x="3596" y="3429"/>
                  </a:lnTo>
                  <a:lnTo>
                    <a:pt x="4441" y="3382"/>
                  </a:lnTo>
                  <a:lnTo>
                    <a:pt x="4382" y="2489"/>
                  </a:lnTo>
                  <a:lnTo>
                    <a:pt x="3489" y="2548"/>
                  </a:lnTo>
                  <a:lnTo>
                    <a:pt x="3548" y="3394"/>
                  </a:lnTo>
                  <a:lnTo>
                    <a:pt x="1048" y="3537"/>
                  </a:lnTo>
                  <a:lnTo>
                    <a:pt x="893" y="1036"/>
                  </a:lnTo>
                  <a:lnTo>
                    <a:pt x="3382" y="893"/>
                  </a:lnTo>
                  <a:lnTo>
                    <a:pt x="3441" y="1739"/>
                  </a:lnTo>
                  <a:lnTo>
                    <a:pt x="4334" y="1679"/>
                  </a:lnTo>
                  <a:lnTo>
                    <a:pt x="4275" y="786"/>
                  </a:lnTo>
                  <a:lnTo>
                    <a:pt x="3429" y="846"/>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72;p63"/>
            <p:cNvSpPr/>
            <p:nvPr/>
          </p:nvSpPr>
          <p:spPr>
            <a:xfrm>
              <a:off x="7697812" y="1378244"/>
              <a:ext cx="87416" cy="87049"/>
            </a:xfrm>
            <a:custGeom>
              <a:avLst/>
              <a:gdLst/>
              <a:ahLst/>
              <a:cxnLst/>
              <a:rect l="l" t="t" r="r" b="b"/>
              <a:pathLst>
                <a:path w="2620" h="2609" extrusionOk="0">
                  <a:moveTo>
                    <a:pt x="1965" y="1"/>
                  </a:moveTo>
                  <a:lnTo>
                    <a:pt x="453" y="96"/>
                  </a:lnTo>
                  <a:lnTo>
                    <a:pt x="489" y="584"/>
                  </a:lnTo>
                  <a:lnTo>
                    <a:pt x="1" y="620"/>
                  </a:lnTo>
                  <a:lnTo>
                    <a:pt x="24" y="1132"/>
                  </a:lnTo>
                  <a:lnTo>
                    <a:pt x="548" y="1096"/>
                  </a:lnTo>
                  <a:lnTo>
                    <a:pt x="513" y="608"/>
                  </a:lnTo>
                  <a:lnTo>
                    <a:pt x="1977" y="513"/>
                  </a:lnTo>
                  <a:lnTo>
                    <a:pt x="2001" y="989"/>
                  </a:lnTo>
                  <a:lnTo>
                    <a:pt x="1013" y="1049"/>
                  </a:lnTo>
                  <a:lnTo>
                    <a:pt x="1048" y="1537"/>
                  </a:lnTo>
                  <a:lnTo>
                    <a:pt x="548" y="1573"/>
                  </a:lnTo>
                  <a:lnTo>
                    <a:pt x="584" y="2061"/>
                  </a:lnTo>
                  <a:lnTo>
                    <a:pt x="84" y="2096"/>
                  </a:lnTo>
                  <a:lnTo>
                    <a:pt x="132" y="2608"/>
                  </a:lnTo>
                  <a:lnTo>
                    <a:pt x="2620" y="2465"/>
                  </a:lnTo>
                  <a:lnTo>
                    <a:pt x="2584" y="1942"/>
                  </a:lnTo>
                  <a:lnTo>
                    <a:pt x="1096" y="2037"/>
                  </a:lnTo>
                  <a:lnTo>
                    <a:pt x="1072" y="1561"/>
                  </a:lnTo>
                  <a:lnTo>
                    <a:pt x="2060" y="1501"/>
                  </a:lnTo>
                  <a:lnTo>
                    <a:pt x="2025" y="1013"/>
                  </a:lnTo>
                  <a:lnTo>
                    <a:pt x="2525" y="977"/>
                  </a:lnTo>
                  <a:lnTo>
                    <a:pt x="2489" y="465"/>
                  </a:lnTo>
                  <a:lnTo>
                    <a:pt x="1989" y="489"/>
                  </a:lnTo>
                  <a:lnTo>
                    <a:pt x="19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73;p63"/>
            <p:cNvSpPr/>
            <p:nvPr/>
          </p:nvSpPr>
          <p:spPr>
            <a:xfrm>
              <a:off x="6778599" y="1186801"/>
              <a:ext cx="1218023" cy="609812"/>
            </a:xfrm>
            <a:custGeom>
              <a:avLst/>
              <a:gdLst/>
              <a:ahLst/>
              <a:cxnLst/>
              <a:rect l="l" t="t" r="r" b="b"/>
              <a:pathLst>
                <a:path w="36506" h="18277" fill="none" extrusionOk="0">
                  <a:moveTo>
                    <a:pt x="35279" y="16288"/>
                  </a:moveTo>
                  <a:lnTo>
                    <a:pt x="2156" y="18240"/>
                  </a:lnTo>
                  <a:cubicBezTo>
                    <a:pt x="1453" y="18276"/>
                    <a:pt x="858" y="17740"/>
                    <a:pt x="822" y="17050"/>
                  </a:cubicBezTo>
                  <a:lnTo>
                    <a:pt x="72" y="4298"/>
                  </a:lnTo>
                  <a:cubicBezTo>
                    <a:pt x="1" y="3048"/>
                    <a:pt x="953" y="1977"/>
                    <a:pt x="2203" y="1905"/>
                  </a:cubicBezTo>
                  <a:lnTo>
                    <a:pt x="33326" y="83"/>
                  </a:lnTo>
                  <a:cubicBezTo>
                    <a:pt x="34576" y="0"/>
                    <a:pt x="35660" y="953"/>
                    <a:pt x="35731" y="2215"/>
                  </a:cubicBezTo>
                  <a:lnTo>
                    <a:pt x="36469" y="14954"/>
                  </a:lnTo>
                  <a:cubicBezTo>
                    <a:pt x="36505" y="15645"/>
                    <a:pt x="35981" y="16252"/>
                    <a:pt x="35279" y="16288"/>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74;p63"/>
            <p:cNvSpPr/>
            <p:nvPr/>
          </p:nvSpPr>
          <p:spPr>
            <a:xfrm>
              <a:off x="6949423" y="1821152"/>
              <a:ext cx="197454" cy="53751"/>
            </a:xfrm>
            <a:custGeom>
              <a:avLst/>
              <a:gdLst/>
              <a:ahLst/>
              <a:cxnLst/>
              <a:rect l="l" t="t" r="r" b="b"/>
              <a:pathLst>
                <a:path w="5918" h="1611" extrusionOk="0">
                  <a:moveTo>
                    <a:pt x="5215" y="1"/>
                  </a:moveTo>
                  <a:cubicBezTo>
                    <a:pt x="5207" y="1"/>
                    <a:pt x="5199" y="1"/>
                    <a:pt x="5191" y="1"/>
                  </a:cubicBezTo>
                  <a:lnTo>
                    <a:pt x="643" y="287"/>
                  </a:lnTo>
                  <a:cubicBezTo>
                    <a:pt x="286" y="311"/>
                    <a:pt x="0" y="632"/>
                    <a:pt x="24" y="990"/>
                  </a:cubicBezTo>
                  <a:cubicBezTo>
                    <a:pt x="47" y="1344"/>
                    <a:pt x="333" y="1610"/>
                    <a:pt x="682" y="1610"/>
                  </a:cubicBezTo>
                  <a:cubicBezTo>
                    <a:pt x="697" y="1610"/>
                    <a:pt x="712" y="1610"/>
                    <a:pt x="727" y="1609"/>
                  </a:cubicBezTo>
                  <a:lnTo>
                    <a:pt x="5275" y="1323"/>
                  </a:lnTo>
                  <a:cubicBezTo>
                    <a:pt x="5644" y="1299"/>
                    <a:pt x="5918" y="990"/>
                    <a:pt x="5894" y="620"/>
                  </a:cubicBezTo>
                  <a:cubicBezTo>
                    <a:pt x="5871" y="271"/>
                    <a:pt x="5573" y="1"/>
                    <a:pt x="5215"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075;p63"/>
            <p:cNvSpPr/>
            <p:nvPr/>
          </p:nvSpPr>
          <p:spPr>
            <a:xfrm>
              <a:off x="7669219" y="1776645"/>
              <a:ext cx="197454" cy="53751"/>
            </a:xfrm>
            <a:custGeom>
              <a:avLst/>
              <a:gdLst/>
              <a:ahLst/>
              <a:cxnLst/>
              <a:rect l="l" t="t" r="r" b="b"/>
              <a:pathLst>
                <a:path w="5918" h="1611" extrusionOk="0">
                  <a:moveTo>
                    <a:pt x="5233" y="0"/>
                  </a:moveTo>
                  <a:cubicBezTo>
                    <a:pt x="5219" y="0"/>
                    <a:pt x="5205" y="1"/>
                    <a:pt x="5191" y="2"/>
                  </a:cubicBezTo>
                  <a:lnTo>
                    <a:pt x="643" y="288"/>
                  </a:lnTo>
                  <a:cubicBezTo>
                    <a:pt x="274" y="311"/>
                    <a:pt x="0" y="621"/>
                    <a:pt x="24" y="990"/>
                  </a:cubicBezTo>
                  <a:cubicBezTo>
                    <a:pt x="47" y="1333"/>
                    <a:pt x="334" y="1611"/>
                    <a:pt x="684" y="1611"/>
                  </a:cubicBezTo>
                  <a:cubicBezTo>
                    <a:pt x="698" y="1611"/>
                    <a:pt x="712" y="1610"/>
                    <a:pt x="727" y="1609"/>
                  </a:cubicBezTo>
                  <a:lnTo>
                    <a:pt x="5275" y="1323"/>
                  </a:lnTo>
                  <a:cubicBezTo>
                    <a:pt x="5632" y="1300"/>
                    <a:pt x="5918" y="990"/>
                    <a:pt x="5894" y="621"/>
                  </a:cubicBezTo>
                  <a:cubicBezTo>
                    <a:pt x="5871" y="278"/>
                    <a:pt x="5573" y="0"/>
                    <a:pt x="5233"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barn(inVertical)">
                                      <p:cBhvr>
                                        <p:cTn id="13" dur="500"/>
                                        <p:tgtEl>
                                          <p:spTgt spid="131"/>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strVal val="#ppt_w+.3"/>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1"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27"/>
        <p:cNvGrpSpPr/>
        <p:nvPr/>
      </p:nvGrpSpPr>
      <p:grpSpPr>
        <a:xfrm>
          <a:off x="0" y="0"/>
          <a:ext cx="0" cy="0"/>
          <a:chOff x="0" y="0"/>
          <a:chExt cx="0" cy="0"/>
        </a:xfrm>
      </p:grpSpPr>
      <p:grpSp>
        <p:nvGrpSpPr>
          <p:cNvPr id="96" name="Google Shape;417;p33"/>
          <p:cNvGrpSpPr/>
          <p:nvPr/>
        </p:nvGrpSpPr>
        <p:grpSpPr>
          <a:xfrm>
            <a:off x="771557" y="931119"/>
            <a:ext cx="7472867" cy="3204464"/>
            <a:chOff x="254503" y="268253"/>
            <a:chExt cx="8513996" cy="4594800"/>
          </a:xfrm>
        </p:grpSpPr>
        <p:sp>
          <p:nvSpPr>
            <p:cNvPr id="97" name="Google Shape;418;p33"/>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19;p33"/>
            <p:cNvSpPr/>
            <p:nvPr/>
          </p:nvSpPr>
          <p:spPr>
            <a:xfrm rot="5400000">
              <a:off x="8024948" y="4119478"/>
              <a:ext cx="814200" cy="672900"/>
            </a:xfrm>
            <a:prstGeom prst="rtTriangl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637;p48"/>
          <p:cNvGrpSpPr/>
          <p:nvPr/>
        </p:nvGrpSpPr>
        <p:grpSpPr>
          <a:xfrm>
            <a:off x="7653808" y="2616106"/>
            <a:ext cx="1445141" cy="2699655"/>
            <a:chOff x="5455125" y="627200"/>
            <a:chExt cx="1020400" cy="1906200"/>
          </a:xfrm>
        </p:grpSpPr>
        <p:sp>
          <p:nvSpPr>
            <p:cNvPr id="100" name="Google Shape;638;p48"/>
            <p:cNvSpPr/>
            <p:nvPr/>
          </p:nvSpPr>
          <p:spPr>
            <a:xfrm>
              <a:off x="5886125" y="627200"/>
              <a:ext cx="589400" cy="1062050"/>
            </a:xfrm>
            <a:custGeom>
              <a:avLst/>
              <a:gdLst/>
              <a:ahLst/>
              <a:cxnLst/>
              <a:rect l="l" t="t" r="r" b="b"/>
              <a:pathLst>
                <a:path w="23576" h="42482" extrusionOk="0">
                  <a:moveTo>
                    <a:pt x="11288" y="0"/>
                  </a:moveTo>
                  <a:lnTo>
                    <a:pt x="3597" y="28944"/>
                  </a:lnTo>
                  <a:lnTo>
                    <a:pt x="1" y="42446"/>
                  </a:lnTo>
                  <a:cubicBezTo>
                    <a:pt x="537" y="42470"/>
                    <a:pt x="1073" y="42482"/>
                    <a:pt x="1620" y="42482"/>
                  </a:cubicBezTo>
                  <a:cubicBezTo>
                    <a:pt x="6597" y="42482"/>
                    <a:pt x="10979" y="41267"/>
                    <a:pt x="13526" y="39422"/>
                  </a:cubicBezTo>
                  <a:cubicBezTo>
                    <a:pt x="13598" y="39326"/>
                    <a:pt x="13669" y="39219"/>
                    <a:pt x="13753" y="39124"/>
                  </a:cubicBezTo>
                  <a:lnTo>
                    <a:pt x="15241" y="33683"/>
                  </a:lnTo>
                  <a:lnTo>
                    <a:pt x="23575" y="3322"/>
                  </a:lnTo>
                  <a:lnTo>
                    <a:pt x="11288" y="0"/>
                  </a:lnTo>
                  <a:close/>
                </a:path>
              </a:pathLst>
            </a:custGeom>
            <a:solidFill>
              <a:srgbClr val="F2F574"/>
            </a:solidFill>
            <a:ln w="19050" cap="flat" cmpd="sng">
              <a:solidFill>
                <a:schemeClr val="dk1"/>
              </a:solidFill>
              <a:prstDash val="solid"/>
              <a:miter lim="11906"/>
              <a:headEnd type="none" w="sm" len="sm"/>
              <a:tailEnd type="none" w="sm" len="sm"/>
            </a:ln>
            <a:effectLst>
              <a:outerShdw dist="85725"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39;p48"/>
            <p:cNvSpPr/>
            <p:nvPr/>
          </p:nvSpPr>
          <p:spPr>
            <a:xfrm>
              <a:off x="5455125" y="1294250"/>
              <a:ext cx="942700" cy="1239150"/>
            </a:xfrm>
            <a:custGeom>
              <a:avLst/>
              <a:gdLst/>
              <a:ahLst/>
              <a:cxnLst/>
              <a:rect l="l" t="t" r="r" b="b"/>
              <a:pathLst>
                <a:path w="37708" h="49566" extrusionOk="0">
                  <a:moveTo>
                    <a:pt x="18860" y="0"/>
                  </a:moveTo>
                  <a:cubicBezTo>
                    <a:pt x="8442" y="0"/>
                    <a:pt x="1" y="4024"/>
                    <a:pt x="1" y="9001"/>
                  </a:cubicBezTo>
                  <a:lnTo>
                    <a:pt x="1" y="40565"/>
                  </a:lnTo>
                  <a:cubicBezTo>
                    <a:pt x="1" y="45529"/>
                    <a:pt x="8442" y="49566"/>
                    <a:pt x="18860" y="49566"/>
                  </a:cubicBezTo>
                  <a:cubicBezTo>
                    <a:pt x="29266" y="49566"/>
                    <a:pt x="37708" y="45529"/>
                    <a:pt x="37708" y="40565"/>
                  </a:cubicBezTo>
                  <a:lnTo>
                    <a:pt x="37708" y="9001"/>
                  </a:lnTo>
                  <a:cubicBezTo>
                    <a:pt x="37708" y="4024"/>
                    <a:pt x="29266" y="0"/>
                    <a:pt x="18860" y="0"/>
                  </a:cubicBezTo>
                  <a:close/>
                </a:path>
              </a:pathLst>
            </a:custGeom>
            <a:solidFill>
              <a:schemeClr val="accent2"/>
            </a:solidFill>
            <a:ln w="19050" cap="flat" cmpd="sng">
              <a:solidFill>
                <a:schemeClr val="dk1"/>
              </a:solidFill>
              <a:prstDash val="solid"/>
              <a:miter lim="11906"/>
              <a:headEnd type="none" w="sm" len="sm"/>
              <a:tailEnd type="none" w="sm" len="sm"/>
            </a:ln>
            <a:effectLst>
              <a:outerShdw dist="85725"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40;p48"/>
            <p:cNvSpPr/>
            <p:nvPr/>
          </p:nvSpPr>
          <p:spPr>
            <a:xfrm>
              <a:off x="5570025" y="1349000"/>
              <a:ext cx="712900" cy="340250"/>
            </a:xfrm>
            <a:custGeom>
              <a:avLst/>
              <a:gdLst/>
              <a:ahLst/>
              <a:cxnLst/>
              <a:rect l="l" t="t" r="r" b="b"/>
              <a:pathLst>
                <a:path w="28516" h="13610" extrusionOk="0">
                  <a:moveTo>
                    <a:pt x="14264" y="1"/>
                  </a:moveTo>
                  <a:cubicBezTo>
                    <a:pt x="6382" y="1"/>
                    <a:pt x="1" y="3049"/>
                    <a:pt x="1" y="6811"/>
                  </a:cubicBezTo>
                  <a:cubicBezTo>
                    <a:pt x="1" y="10562"/>
                    <a:pt x="6382" y="13610"/>
                    <a:pt x="14264" y="13610"/>
                  </a:cubicBezTo>
                  <a:cubicBezTo>
                    <a:pt x="22134" y="13610"/>
                    <a:pt x="28516" y="10562"/>
                    <a:pt x="28516" y="6811"/>
                  </a:cubicBezTo>
                  <a:cubicBezTo>
                    <a:pt x="28516" y="3049"/>
                    <a:pt x="22134" y="1"/>
                    <a:pt x="14264" y="1"/>
                  </a:cubicBezTo>
                  <a:close/>
                </a:path>
              </a:pathLst>
            </a:custGeom>
            <a:solidFill>
              <a:schemeClr val="accent3"/>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41;p48"/>
            <p:cNvSpPr/>
            <p:nvPr/>
          </p:nvSpPr>
          <p:spPr>
            <a:xfrm>
              <a:off x="5886125" y="627200"/>
              <a:ext cx="589400" cy="1062050"/>
            </a:xfrm>
            <a:custGeom>
              <a:avLst/>
              <a:gdLst/>
              <a:ahLst/>
              <a:cxnLst/>
              <a:rect l="l" t="t" r="r" b="b"/>
              <a:pathLst>
                <a:path w="23576" h="42482" extrusionOk="0">
                  <a:moveTo>
                    <a:pt x="11288" y="0"/>
                  </a:moveTo>
                  <a:lnTo>
                    <a:pt x="3597" y="28944"/>
                  </a:lnTo>
                  <a:lnTo>
                    <a:pt x="1" y="42446"/>
                  </a:lnTo>
                  <a:cubicBezTo>
                    <a:pt x="537" y="42470"/>
                    <a:pt x="1073" y="42482"/>
                    <a:pt x="1620" y="42482"/>
                  </a:cubicBezTo>
                  <a:cubicBezTo>
                    <a:pt x="6597" y="42482"/>
                    <a:pt x="10979" y="41267"/>
                    <a:pt x="13526" y="39422"/>
                  </a:cubicBezTo>
                  <a:cubicBezTo>
                    <a:pt x="13598" y="39326"/>
                    <a:pt x="13669" y="39219"/>
                    <a:pt x="13753" y="39124"/>
                  </a:cubicBezTo>
                  <a:lnTo>
                    <a:pt x="15241" y="33683"/>
                  </a:lnTo>
                  <a:lnTo>
                    <a:pt x="23575" y="3322"/>
                  </a:lnTo>
                  <a:lnTo>
                    <a:pt x="11288" y="0"/>
                  </a:lnTo>
                  <a:close/>
                </a:path>
              </a:pathLst>
            </a:custGeom>
            <a:solidFill>
              <a:schemeClr val="accent4"/>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42;p48"/>
            <p:cNvSpPr/>
            <p:nvPr/>
          </p:nvSpPr>
          <p:spPr>
            <a:xfrm>
              <a:off x="5832550" y="1021575"/>
              <a:ext cx="294725" cy="665800"/>
            </a:xfrm>
            <a:custGeom>
              <a:avLst/>
              <a:gdLst/>
              <a:ahLst/>
              <a:cxnLst/>
              <a:rect l="l" t="t" r="r" b="b"/>
              <a:pathLst>
                <a:path w="11789" h="26632" extrusionOk="0">
                  <a:moveTo>
                    <a:pt x="4787" y="1"/>
                  </a:moveTo>
                  <a:lnTo>
                    <a:pt x="1" y="26385"/>
                  </a:lnTo>
                  <a:cubicBezTo>
                    <a:pt x="965" y="26577"/>
                    <a:pt x="2430" y="26631"/>
                    <a:pt x="3777" y="26631"/>
                  </a:cubicBezTo>
                  <a:cubicBezTo>
                    <a:pt x="5524" y="26631"/>
                    <a:pt x="7073" y="26540"/>
                    <a:pt x="7073" y="26540"/>
                  </a:cubicBezTo>
                  <a:lnTo>
                    <a:pt x="11788" y="1620"/>
                  </a:lnTo>
                  <a:lnTo>
                    <a:pt x="4787" y="1"/>
                  </a:lnTo>
                  <a:close/>
                </a:path>
              </a:pathLst>
            </a:custGeom>
            <a:solidFill>
              <a:srgbClr val="F3FFEB"/>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43;p48"/>
            <p:cNvSpPr/>
            <p:nvPr/>
          </p:nvSpPr>
          <p:spPr>
            <a:xfrm>
              <a:off x="5906375" y="819425"/>
              <a:ext cx="276250" cy="430775"/>
            </a:xfrm>
            <a:custGeom>
              <a:avLst/>
              <a:gdLst/>
              <a:ahLst/>
              <a:cxnLst/>
              <a:rect l="l" t="t" r="r" b="b"/>
              <a:pathLst>
                <a:path w="11050" h="17231" extrusionOk="0">
                  <a:moveTo>
                    <a:pt x="5914" y="0"/>
                  </a:moveTo>
                  <a:cubicBezTo>
                    <a:pt x="2619" y="0"/>
                    <a:pt x="2412" y="2532"/>
                    <a:pt x="2215" y="3003"/>
                  </a:cubicBezTo>
                  <a:cubicBezTo>
                    <a:pt x="1989" y="3515"/>
                    <a:pt x="1" y="14135"/>
                    <a:pt x="1" y="14135"/>
                  </a:cubicBezTo>
                  <a:cubicBezTo>
                    <a:pt x="1" y="14135"/>
                    <a:pt x="882" y="16707"/>
                    <a:pt x="3977" y="17148"/>
                  </a:cubicBezTo>
                  <a:cubicBezTo>
                    <a:pt x="4372" y="17205"/>
                    <a:pt x="4734" y="17230"/>
                    <a:pt x="5066" y="17230"/>
                  </a:cubicBezTo>
                  <a:cubicBezTo>
                    <a:pt x="7337" y="17230"/>
                    <a:pt x="8180" y="16052"/>
                    <a:pt x="8180" y="16052"/>
                  </a:cubicBezTo>
                  <a:lnTo>
                    <a:pt x="10538" y="5075"/>
                  </a:lnTo>
                  <a:cubicBezTo>
                    <a:pt x="10538" y="5075"/>
                    <a:pt x="11050" y="574"/>
                    <a:pt x="6859" y="62"/>
                  </a:cubicBezTo>
                  <a:cubicBezTo>
                    <a:pt x="6519" y="20"/>
                    <a:pt x="6204" y="0"/>
                    <a:pt x="5914" y="0"/>
                  </a:cubicBezTo>
                  <a:close/>
                </a:path>
              </a:pathLst>
            </a:custGeom>
            <a:solidFill>
              <a:schemeClr val="accen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44;p48"/>
            <p:cNvSpPr/>
            <p:nvPr/>
          </p:nvSpPr>
          <p:spPr>
            <a:xfrm>
              <a:off x="6129200" y="1025075"/>
              <a:ext cx="88550" cy="323125"/>
            </a:xfrm>
            <a:custGeom>
              <a:avLst/>
              <a:gdLst/>
              <a:ahLst/>
              <a:cxnLst/>
              <a:rect l="l" t="t" r="r" b="b"/>
              <a:pathLst>
                <a:path w="3542" h="12925" extrusionOk="0">
                  <a:moveTo>
                    <a:pt x="922" y="1"/>
                  </a:moveTo>
                  <a:cubicBezTo>
                    <a:pt x="854" y="1"/>
                    <a:pt x="815" y="4"/>
                    <a:pt x="815" y="4"/>
                  </a:cubicBezTo>
                  <a:lnTo>
                    <a:pt x="148" y="3397"/>
                  </a:lnTo>
                  <a:cubicBezTo>
                    <a:pt x="148" y="3397"/>
                    <a:pt x="1327" y="3397"/>
                    <a:pt x="1553" y="4207"/>
                  </a:cubicBezTo>
                  <a:cubicBezTo>
                    <a:pt x="1779" y="5028"/>
                    <a:pt x="1256" y="7017"/>
                    <a:pt x="589" y="9957"/>
                  </a:cubicBezTo>
                  <a:cubicBezTo>
                    <a:pt x="0" y="12563"/>
                    <a:pt x="738" y="12925"/>
                    <a:pt x="1476" y="12925"/>
                  </a:cubicBezTo>
                  <a:cubicBezTo>
                    <a:pt x="1574" y="12925"/>
                    <a:pt x="1672" y="12919"/>
                    <a:pt x="1768" y="12910"/>
                  </a:cubicBezTo>
                  <a:cubicBezTo>
                    <a:pt x="2577" y="12839"/>
                    <a:pt x="3542" y="6124"/>
                    <a:pt x="3542" y="2957"/>
                  </a:cubicBezTo>
                  <a:cubicBezTo>
                    <a:pt x="3542" y="167"/>
                    <a:pt x="1426" y="1"/>
                    <a:pt x="922" y="1"/>
                  </a:cubicBezTo>
                  <a:close/>
                </a:path>
              </a:pathLst>
            </a:custGeom>
            <a:solidFill>
              <a:schemeClr val="accen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45;p48"/>
            <p:cNvSpPr/>
            <p:nvPr/>
          </p:nvSpPr>
          <p:spPr>
            <a:xfrm>
              <a:off x="5701900" y="1009375"/>
              <a:ext cx="96450" cy="69425"/>
            </a:xfrm>
            <a:custGeom>
              <a:avLst/>
              <a:gdLst/>
              <a:ahLst/>
              <a:cxnLst/>
              <a:rect l="l" t="t" r="r" b="b"/>
              <a:pathLst>
                <a:path w="3858" h="2777" extrusionOk="0">
                  <a:moveTo>
                    <a:pt x="1619" y="1"/>
                  </a:moveTo>
                  <a:lnTo>
                    <a:pt x="0" y="2084"/>
                  </a:lnTo>
                  <a:cubicBezTo>
                    <a:pt x="524" y="2528"/>
                    <a:pt x="1189" y="2776"/>
                    <a:pt x="1871" y="2776"/>
                  </a:cubicBezTo>
                  <a:cubicBezTo>
                    <a:pt x="1902" y="2776"/>
                    <a:pt x="1933" y="2776"/>
                    <a:pt x="1965" y="2775"/>
                  </a:cubicBezTo>
                  <a:cubicBezTo>
                    <a:pt x="2655" y="2739"/>
                    <a:pt x="3322" y="2477"/>
                    <a:pt x="3858" y="2025"/>
                  </a:cubicBezTo>
                  <a:lnTo>
                    <a:pt x="1619" y="1"/>
                  </a:ln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46;p48"/>
            <p:cNvSpPr/>
            <p:nvPr/>
          </p:nvSpPr>
          <p:spPr>
            <a:xfrm>
              <a:off x="5661100" y="1059975"/>
              <a:ext cx="173275" cy="88300"/>
            </a:xfrm>
            <a:custGeom>
              <a:avLst/>
              <a:gdLst/>
              <a:ahLst/>
              <a:cxnLst/>
              <a:rect l="l" t="t" r="r" b="b"/>
              <a:pathLst>
                <a:path w="6931" h="3532" extrusionOk="0">
                  <a:moveTo>
                    <a:pt x="5490" y="1"/>
                  </a:moveTo>
                  <a:cubicBezTo>
                    <a:pt x="4954" y="441"/>
                    <a:pt x="4287" y="703"/>
                    <a:pt x="3597" y="739"/>
                  </a:cubicBezTo>
                  <a:cubicBezTo>
                    <a:pt x="3565" y="740"/>
                    <a:pt x="3534" y="741"/>
                    <a:pt x="3503" y="741"/>
                  </a:cubicBezTo>
                  <a:cubicBezTo>
                    <a:pt x="2821" y="741"/>
                    <a:pt x="2156" y="493"/>
                    <a:pt x="1632" y="48"/>
                  </a:cubicBezTo>
                  <a:lnTo>
                    <a:pt x="1" y="2144"/>
                  </a:lnTo>
                  <a:cubicBezTo>
                    <a:pt x="776" y="3067"/>
                    <a:pt x="1962" y="3532"/>
                    <a:pt x="3159" y="3532"/>
                  </a:cubicBezTo>
                  <a:cubicBezTo>
                    <a:pt x="4665" y="3532"/>
                    <a:pt x="6187" y="2796"/>
                    <a:pt x="6930" y="1311"/>
                  </a:cubicBezTo>
                  <a:lnTo>
                    <a:pt x="5490" y="1"/>
                  </a:lnTo>
                  <a:close/>
                </a:path>
              </a:pathLst>
            </a:custGeom>
            <a:solidFill>
              <a:schemeClr val="l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47;p48"/>
            <p:cNvSpPr/>
            <p:nvPr/>
          </p:nvSpPr>
          <p:spPr>
            <a:xfrm>
              <a:off x="5661100" y="1092725"/>
              <a:ext cx="217025" cy="594750"/>
            </a:xfrm>
            <a:custGeom>
              <a:avLst/>
              <a:gdLst/>
              <a:ahLst/>
              <a:cxnLst/>
              <a:rect l="l" t="t" r="r" b="b"/>
              <a:pathLst>
                <a:path w="8681" h="23790" extrusionOk="0">
                  <a:moveTo>
                    <a:pt x="6930" y="1"/>
                  </a:moveTo>
                  <a:cubicBezTo>
                    <a:pt x="6187" y="1486"/>
                    <a:pt x="4669" y="2222"/>
                    <a:pt x="3164" y="2222"/>
                  </a:cubicBezTo>
                  <a:cubicBezTo>
                    <a:pt x="1968" y="2222"/>
                    <a:pt x="781" y="1757"/>
                    <a:pt x="1" y="834"/>
                  </a:cubicBezTo>
                  <a:lnTo>
                    <a:pt x="1" y="834"/>
                  </a:lnTo>
                  <a:lnTo>
                    <a:pt x="810" y="12121"/>
                  </a:lnTo>
                  <a:lnTo>
                    <a:pt x="1537" y="22301"/>
                  </a:lnTo>
                  <a:cubicBezTo>
                    <a:pt x="3537" y="23099"/>
                    <a:pt x="5990" y="23622"/>
                    <a:pt x="8681" y="23789"/>
                  </a:cubicBezTo>
                  <a:lnTo>
                    <a:pt x="7704" y="10395"/>
                  </a:lnTo>
                  <a:lnTo>
                    <a:pt x="693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648;p48"/>
          <p:cNvGrpSpPr/>
          <p:nvPr/>
        </p:nvGrpSpPr>
        <p:grpSpPr>
          <a:xfrm rot="6299960">
            <a:off x="-16579" y="559100"/>
            <a:ext cx="2367619" cy="2371455"/>
            <a:chOff x="582410" y="345094"/>
            <a:chExt cx="1998559" cy="2001797"/>
          </a:xfrm>
        </p:grpSpPr>
        <p:sp>
          <p:nvSpPr>
            <p:cNvPr id="111" name="Google Shape;649;p48"/>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lt1"/>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0;p48"/>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51;p48"/>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52;p48"/>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53;p48"/>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54;p48"/>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55;p48"/>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56;p48"/>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57;p48"/>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58;p48"/>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59;p48"/>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0;p48"/>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61;p48"/>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62;p48"/>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63;p48"/>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64;p48"/>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65;p48"/>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66;p48"/>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67;p48"/>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68;p48"/>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69;p48"/>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70;p48"/>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71;p48"/>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72;p48"/>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73;p48"/>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74;p48"/>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75;p48"/>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76;p48"/>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77;p48"/>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78;p48"/>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79;p48"/>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80;p48"/>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81;p48"/>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82;p48"/>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83;p48"/>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84;p48"/>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85;p48"/>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86;p48"/>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87;p48"/>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88;p48"/>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89;p48"/>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90;p48"/>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91;p48"/>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92;p48"/>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93;p48"/>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94;p48"/>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95;p48"/>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96;p48"/>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97;p48"/>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98;p48"/>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99;p48"/>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00;p48"/>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01;p48"/>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02;p48"/>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03;p48"/>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04;p48"/>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05;p48"/>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06;p48"/>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07;p48"/>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08;p48"/>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09;p48"/>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10;p48"/>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11;p48"/>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12;p48"/>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13;p48"/>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940983" y="1434255"/>
            <a:ext cx="7170129" cy="1938992"/>
          </a:xfrm>
          <a:prstGeom prst="rect">
            <a:avLst/>
          </a:prstGeom>
          <a:noFill/>
        </p:spPr>
        <p:txBody>
          <a:bodyPr wrap="square" rtlCol="0">
            <a:spAutoFit/>
          </a:bodyPr>
          <a:lstStyle/>
          <a:p>
            <a:pPr algn="ctr">
              <a:lnSpc>
                <a:spcPct val="150000"/>
              </a:lnSpc>
            </a:pPr>
            <a:r>
              <a:rPr lang="en-US" sz="4000" b="1" dirty="0">
                <a:solidFill>
                  <a:schemeClr val="tx1"/>
                </a:solidFill>
              </a:rPr>
              <a:t>CẢM ƠN CÁC EM </a:t>
            </a:r>
          </a:p>
          <a:p>
            <a:pPr algn="ctr">
              <a:lnSpc>
                <a:spcPct val="150000"/>
              </a:lnSpc>
            </a:pPr>
            <a:r>
              <a:rPr lang="en-US" sz="4000" b="1" dirty="0">
                <a:solidFill>
                  <a:schemeClr val="tx1"/>
                </a:solidFill>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703A1-26B2-4BC3-DD06-A4A48ED92526}"/>
              </a:ext>
            </a:extLst>
          </p:cNvPr>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Lst>
          </a:blip>
          <a:stretch>
            <a:fillRect/>
          </a:stretch>
        </p:blipFill>
        <p:spPr>
          <a:xfrm>
            <a:off x="-793" y="1981200"/>
            <a:ext cx="9144793" cy="3162300"/>
          </a:xfrm>
          <a:prstGeom prst="rect">
            <a:avLst/>
          </a:prstGeom>
        </p:spPr>
      </p:pic>
      <p:sp>
        <p:nvSpPr>
          <p:cNvPr id="4" name="Rectangle: Rounded Corners 3">
            <a:extLst>
              <a:ext uri="{FF2B5EF4-FFF2-40B4-BE49-F238E27FC236}">
                <a16:creationId xmlns:a16="http://schemas.microsoft.com/office/drawing/2014/main" id="{F446B5B9-D551-FAD6-4EDB-3C52DE651E59}"/>
              </a:ext>
            </a:extLst>
          </p:cNvPr>
          <p:cNvSpPr/>
          <p:nvPr/>
        </p:nvSpPr>
        <p:spPr>
          <a:xfrm>
            <a:off x="628650" y="2226127"/>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3300" kern="1200" noProof="1">
                <a:solidFill>
                  <a:prstClr val="black"/>
                </a:solidFill>
                <a:latin typeface="Arial" panose="020B0604020202020204" pitchFamily="34" charset="0"/>
                <a:cs typeface="Arial" panose="020B0604020202020204" pitchFamily="34" charset="0"/>
              </a:rPr>
              <a:t>A. </a:t>
            </a:r>
            <a:endParaRPr lang="vi-VN" sz="3300" kern="1200" noProof="1">
              <a:solidFill>
                <a:prstClr val="black"/>
              </a:solidFill>
              <a:cs typeface="Arial" panose="020B0604020202020204" pitchFamily="34" charset="0"/>
            </a:endParaRPr>
          </a:p>
        </p:txBody>
      </p:sp>
      <p:sp>
        <p:nvSpPr>
          <p:cNvPr id="5" name="Title 4">
            <a:extLst>
              <a:ext uri="{FF2B5EF4-FFF2-40B4-BE49-F238E27FC236}">
                <a16:creationId xmlns:a16="http://schemas.microsoft.com/office/drawing/2014/main" id="{97D0A386-7BF8-E254-18CB-ECD9F402BBDB}"/>
              </a:ext>
            </a:extLst>
          </p:cNvPr>
          <p:cNvSpPr>
            <a:spLocks noGrp="1"/>
          </p:cNvSpPr>
          <p:nvPr>
            <p:ph type="title"/>
          </p:nvPr>
        </p:nvSpPr>
        <p:spPr>
          <a:xfrm>
            <a:off x="628650" y="630739"/>
            <a:ext cx="7886700" cy="1126041"/>
          </a:xfrm>
        </p:spPr>
        <p:txBody>
          <a:bodyPr>
            <a:normAutofit fontScale="90000"/>
          </a:bodyPr>
          <a:lstStyle/>
          <a:p>
            <a:pPr algn="ctr">
              <a:lnSpc>
                <a:spcPct val="150000"/>
              </a:lnSpc>
            </a:pPr>
            <a:r>
              <a:rPr lang="vi-VN" sz="2700" b="1" noProof="1">
                <a:latin typeface="Arial" panose="020B0604020202020204" pitchFamily="34" charset="0"/>
                <a:cs typeface="Arial" panose="020B0604020202020204" pitchFamily="34" charset="0"/>
              </a:rPr>
              <a:t>Câu </a:t>
            </a:r>
            <a:r>
              <a:rPr lang="en-US" sz="2700" b="1" noProof="1">
                <a:latin typeface="Arial" panose="020B0604020202020204" pitchFamily="34" charset="0"/>
                <a:cs typeface="Arial" panose="020B0604020202020204" pitchFamily="34" charset="0"/>
              </a:rPr>
              <a:t>2</a:t>
            </a:r>
            <a:r>
              <a:rPr lang="vi-VN" sz="2700" b="1" noProof="1">
                <a:latin typeface="Arial" panose="020B0604020202020204" pitchFamily="34" charset="0"/>
                <a:cs typeface="Arial" panose="020B0604020202020204" pitchFamily="34" charset="0"/>
              </a:rPr>
              <a:t>:</a:t>
            </a:r>
            <a:r>
              <a:rPr lang="en-US" sz="2700" b="1" noProof="1">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Hình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ảnh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dưới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đây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mô</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tả</a:t>
            </a:r>
            <a:r>
              <a:rPr lang="en-US" sz="2700"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không</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đúng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đường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sức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từ</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của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một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nam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châm</a:t>
            </a:r>
            <a:r>
              <a:rPr lang="en-US" sz="2700" dirty="0">
                <a:latin typeface="Arial" panose="020B0604020202020204" pitchFamily="34" charset="0"/>
                <a:cs typeface="Arial" panose="020B0604020202020204" pitchFamily="34" charset="0"/>
              </a:rPr>
              <a:t>?</a:t>
            </a:r>
            <a:endParaRPr lang="vi-VN" noProof="1">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78CFA75-B06E-0B34-96F6-8C8647A3B2AB}"/>
              </a:ext>
            </a:extLst>
          </p:cNvPr>
          <p:cNvSpPr/>
          <p:nvPr/>
        </p:nvSpPr>
        <p:spPr>
          <a:xfrm>
            <a:off x="628650" y="3679536"/>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3300" kern="1200" noProof="1">
                <a:solidFill>
                  <a:prstClr val="black"/>
                </a:solidFill>
                <a:latin typeface="Arial" panose="020B0604020202020204" pitchFamily="34" charset="0"/>
                <a:cs typeface="Arial" panose="020B0604020202020204" pitchFamily="34" charset="0"/>
              </a:rPr>
              <a:t>C.</a:t>
            </a:r>
            <a:endParaRPr lang="vi-VN" sz="3300" kern="1200" noProof="1">
              <a:solidFill>
                <a:prstClr val="black"/>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A65919FA-E20A-2328-7678-9B01AC8FA02F}"/>
              </a:ext>
            </a:extLst>
          </p:cNvPr>
          <p:cNvSpPr/>
          <p:nvPr/>
        </p:nvSpPr>
        <p:spPr>
          <a:xfrm>
            <a:off x="5272962" y="2226127"/>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3300" kern="1200" noProof="1">
                <a:solidFill>
                  <a:prstClr val="black"/>
                </a:solidFill>
                <a:latin typeface="Arial" panose="020B0604020202020204" pitchFamily="34" charset="0"/>
                <a:cs typeface="Arial" panose="020B0604020202020204" pitchFamily="34" charset="0"/>
              </a:rPr>
              <a:t>B.</a:t>
            </a:r>
            <a:endParaRPr lang="vi-VN" sz="3300" kern="1200" noProof="1">
              <a:solidFill>
                <a:prstClr val="black"/>
              </a:solidFill>
              <a:cs typeface="Arial" panose="020B0604020202020204" pitchFamily="34" charset="0"/>
            </a:endParaRPr>
          </a:p>
        </p:txBody>
      </p:sp>
      <p:sp>
        <p:nvSpPr>
          <p:cNvPr id="9" name="Rectangle: Rounded Corners 8">
            <a:extLst>
              <a:ext uri="{FF2B5EF4-FFF2-40B4-BE49-F238E27FC236}">
                <a16:creationId xmlns:a16="http://schemas.microsoft.com/office/drawing/2014/main" id="{5E95C89F-354E-1884-E5C2-076667369572}"/>
              </a:ext>
            </a:extLst>
          </p:cNvPr>
          <p:cNvSpPr/>
          <p:nvPr/>
        </p:nvSpPr>
        <p:spPr>
          <a:xfrm>
            <a:off x="5272962" y="3679536"/>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3300" kern="1200" noProof="1">
                <a:solidFill>
                  <a:prstClr val="black"/>
                </a:solidFill>
                <a:latin typeface="Arial" panose="020B0604020202020204" pitchFamily="34" charset="0"/>
                <a:cs typeface="Arial" panose="020B0604020202020204" pitchFamily="34" charset="0"/>
              </a:rPr>
              <a:t>D. </a:t>
            </a:r>
            <a:endParaRPr lang="vi-VN" sz="3300" kern="1200" noProof="1">
              <a:solidFill>
                <a:prstClr val="black"/>
              </a:solidFill>
              <a:cs typeface="Arial" panose="020B0604020202020204" pitchFamily="34" charset="0"/>
            </a:endParaRPr>
          </a:p>
        </p:txBody>
      </p:sp>
      <p:sp>
        <p:nvSpPr>
          <p:cNvPr id="10" name="Action Button: Go Back or Previous 9">
            <a:hlinkClick r:id="rId5" action="ppaction://hlinksldjump" highlightClick="1"/>
            <a:extLst>
              <a:ext uri="{FF2B5EF4-FFF2-40B4-BE49-F238E27FC236}">
                <a16:creationId xmlns:a16="http://schemas.microsoft.com/office/drawing/2014/main" id="{4FAB554E-0AE4-95D4-97B5-F4247EA9DE49}"/>
              </a:ext>
            </a:extLst>
          </p:cNvPr>
          <p:cNvSpPr/>
          <p:nvPr/>
        </p:nvSpPr>
        <p:spPr>
          <a:xfrm>
            <a:off x="8595360" y="0"/>
            <a:ext cx="548640" cy="548640"/>
          </a:xfrm>
          <a:prstGeom prst="actionButtonBackPrevious">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7823" y="3582858"/>
            <a:ext cx="1036410" cy="1045875"/>
          </a:xfrm>
          <a:prstGeom prst="rect">
            <a:avLst/>
          </a:prstGeom>
        </p:spPr>
      </p:pic>
      <p:pic>
        <p:nvPicPr>
          <p:cNvPr id="3" name="Picture 2">
            <a:extLst>
              <a:ext uri="{FF2B5EF4-FFF2-40B4-BE49-F238E27FC236}">
                <a16:creationId xmlns:a16="http://schemas.microsoft.com/office/drawing/2014/main" id="{BC72BFCC-128A-7E63-6D63-1E302A48E609}"/>
              </a:ext>
            </a:extLst>
          </p:cNvPr>
          <p:cNvPicPr/>
          <p:nvPr/>
        </p:nvPicPr>
        <p:blipFill>
          <a:blip r:embed="rId7"/>
          <a:stretch>
            <a:fillRect/>
          </a:stretch>
        </p:blipFill>
        <p:spPr>
          <a:xfrm>
            <a:off x="1201479" y="2320716"/>
            <a:ext cx="2498651" cy="963930"/>
          </a:xfrm>
          <a:prstGeom prst="rect">
            <a:avLst/>
          </a:prstGeom>
        </p:spPr>
      </p:pic>
      <p:pic>
        <p:nvPicPr>
          <p:cNvPr id="6" name="Picture 5">
            <a:extLst>
              <a:ext uri="{FF2B5EF4-FFF2-40B4-BE49-F238E27FC236}">
                <a16:creationId xmlns:a16="http://schemas.microsoft.com/office/drawing/2014/main" id="{7130EF8D-9E3A-5434-EFE4-219C6C9D20F6}"/>
              </a:ext>
            </a:extLst>
          </p:cNvPr>
          <p:cNvPicPr/>
          <p:nvPr/>
        </p:nvPicPr>
        <p:blipFill>
          <a:blip r:embed="rId8"/>
          <a:stretch>
            <a:fillRect/>
          </a:stretch>
        </p:blipFill>
        <p:spPr>
          <a:xfrm>
            <a:off x="5954233" y="2226127"/>
            <a:ext cx="2434855" cy="1111804"/>
          </a:xfrm>
          <a:prstGeom prst="rect">
            <a:avLst/>
          </a:prstGeom>
        </p:spPr>
      </p:pic>
      <p:pic>
        <p:nvPicPr>
          <p:cNvPr id="12" name="Picture 11">
            <a:extLst>
              <a:ext uri="{FF2B5EF4-FFF2-40B4-BE49-F238E27FC236}">
                <a16:creationId xmlns:a16="http://schemas.microsoft.com/office/drawing/2014/main" id="{9E416415-3FB1-898D-BB4A-150C1F988950}"/>
              </a:ext>
            </a:extLst>
          </p:cNvPr>
          <p:cNvPicPr/>
          <p:nvPr/>
        </p:nvPicPr>
        <p:blipFill>
          <a:blip r:embed="rId9"/>
          <a:stretch>
            <a:fillRect/>
          </a:stretch>
        </p:blipFill>
        <p:spPr>
          <a:xfrm>
            <a:off x="1201479" y="3720737"/>
            <a:ext cx="2498651" cy="955040"/>
          </a:xfrm>
          <a:prstGeom prst="rect">
            <a:avLst/>
          </a:prstGeom>
        </p:spPr>
      </p:pic>
      <p:pic>
        <p:nvPicPr>
          <p:cNvPr id="13" name="Picture 12">
            <a:extLst>
              <a:ext uri="{FF2B5EF4-FFF2-40B4-BE49-F238E27FC236}">
                <a16:creationId xmlns:a16="http://schemas.microsoft.com/office/drawing/2014/main" id="{970EA136-073A-FDAF-4E45-ED0232CA591C}"/>
              </a:ext>
            </a:extLst>
          </p:cNvPr>
          <p:cNvPicPr/>
          <p:nvPr/>
        </p:nvPicPr>
        <p:blipFill>
          <a:blip r:embed="rId10"/>
          <a:stretch>
            <a:fillRect/>
          </a:stretch>
        </p:blipFill>
        <p:spPr>
          <a:xfrm>
            <a:off x="6049926" y="3719600"/>
            <a:ext cx="2232837" cy="1071740"/>
          </a:xfrm>
          <a:prstGeom prst="rect">
            <a:avLst/>
          </a:prstGeom>
        </p:spPr>
      </p:pic>
    </p:spTree>
    <p:extLst>
      <p:ext uri="{BB962C8B-B14F-4D97-AF65-F5344CB8AC3E}">
        <p14:creationId xmlns:p14="http://schemas.microsoft.com/office/powerpoint/2010/main" val="204086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703A1-26B2-4BC3-DD06-A4A48ED92526}"/>
              </a:ext>
            </a:extLst>
          </p:cNvPr>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Lst>
          </a:blip>
          <a:stretch>
            <a:fillRect/>
          </a:stretch>
        </p:blipFill>
        <p:spPr>
          <a:xfrm>
            <a:off x="0" y="1937439"/>
            <a:ext cx="9144793" cy="3162300"/>
          </a:xfrm>
          <a:prstGeom prst="rect">
            <a:avLst/>
          </a:prstGeom>
        </p:spPr>
      </p:pic>
      <p:sp>
        <p:nvSpPr>
          <p:cNvPr id="4" name="Rectangle: Rounded Corners 3">
            <a:extLst>
              <a:ext uri="{FF2B5EF4-FFF2-40B4-BE49-F238E27FC236}">
                <a16:creationId xmlns:a16="http://schemas.microsoft.com/office/drawing/2014/main" id="{F446B5B9-D551-FAD6-4EDB-3C52DE651E59}"/>
              </a:ext>
            </a:extLst>
          </p:cNvPr>
          <p:cNvSpPr/>
          <p:nvPr/>
        </p:nvSpPr>
        <p:spPr>
          <a:xfrm>
            <a:off x="628650" y="2226127"/>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b="1" kern="1200" noProof="1">
                <a:solidFill>
                  <a:prstClr val="black"/>
                </a:solidFill>
                <a:latin typeface="Arial" panose="020B0604020202020204" pitchFamily="34" charset="0"/>
                <a:cs typeface="Arial" panose="020B0604020202020204" pitchFamily="34" charset="0"/>
              </a:rPr>
              <a:t>A</a:t>
            </a:r>
            <a:r>
              <a:rPr lang="en-US" sz="2400" kern="1200" noProof="1">
                <a:solidFill>
                  <a:prstClr val="black"/>
                </a:solidFill>
                <a:latin typeface="Arial" panose="020B0604020202020204" pitchFamily="34" charset="0"/>
                <a:cs typeface="Arial" panose="020B0604020202020204" pitchFamily="34" charset="0"/>
              </a:rPr>
              <a:t>. vật nhiễm điện  </a:t>
            </a:r>
            <a:endParaRPr lang="vi-VN" sz="2400" kern="1200" noProof="1">
              <a:solidFill>
                <a:prstClr val="black"/>
              </a:solidFill>
              <a:cs typeface="Arial" panose="020B0604020202020204" pitchFamily="34" charset="0"/>
            </a:endParaRPr>
          </a:p>
        </p:txBody>
      </p:sp>
      <p:sp>
        <p:nvSpPr>
          <p:cNvPr id="5" name="Title 4">
            <a:extLst>
              <a:ext uri="{FF2B5EF4-FFF2-40B4-BE49-F238E27FC236}">
                <a16:creationId xmlns:a16="http://schemas.microsoft.com/office/drawing/2014/main" id="{97D0A386-7BF8-E254-18CB-ECD9F402BBDB}"/>
              </a:ext>
            </a:extLst>
          </p:cNvPr>
          <p:cNvSpPr>
            <a:spLocks noGrp="1"/>
          </p:cNvSpPr>
          <p:nvPr>
            <p:ph type="title"/>
          </p:nvPr>
        </p:nvSpPr>
        <p:spPr>
          <a:xfrm>
            <a:off x="628650" y="630740"/>
            <a:ext cx="7886700" cy="994172"/>
          </a:xfrm>
        </p:spPr>
        <p:txBody>
          <a:bodyPr>
            <a:normAutofit/>
          </a:bodyPr>
          <a:lstStyle/>
          <a:p>
            <a:pPr algn="ctr"/>
            <a:r>
              <a:rPr lang="vi-VN" sz="3000" b="1" noProof="1">
                <a:latin typeface="Arial" panose="020B0604020202020204" pitchFamily="34" charset="0"/>
                <a:cs typeface="Arial" panose="020B0604020202020204" pitchFamily="34" charset="0"/>
              </a:rPr>
              <a:t>Câu </a:t>
            </a:r>
            <a:r>
              <a:rPr lang="en-US" sz="3000" b="1" noProof="1">
                <a:latin typeface="Arial" panose="020B0604020202020204" pitchFamily="34" charset="0"/>
                <a:cs typeface="Arial" panose="020B0604020202020204" pitchFamily="34" charset="0"/>
              </a:rPr>
              <a:t>3</a:t>
            </a:r>
            <a:r>
              <a:rPr lang="vi-VN" sz="3000" b="1" noProof="1">
                <a:latin typeface="Arial" panose="020B0604020202020204" pitchFamily="34" charset="0"/>
                <a:cs typeface="Arial" panose="020B0604020202020204" pitchFamily="34" charset="0"/>
              </a:rPr>
              <a:t>:</a:t>
            </a:r>
            <a:r>
              <a:rPr lang="en-US" sz="3000" b="1" noProof="1">
                <a:latin typeface="Arial" panose="020B0604020202020204" pitchFamily="34" charset="0"/>
                <a:cs typeface="Arial" panose="020B0604020202020204" pitchFamily="34" charset="0"/>
              </a:rPr>
              <a:t> </a:t>
            </a:r>
            <a:r>
              <a:rPr lang="nl-NL" sz="3000" noProof="1">
                <a:latin typeface="Arial" panose="020B0604020202020204" pitchFamily="34" charset="0"/>
                <a:cs typeface="Arial" panose="020B0604020202020204" pitchFamily="34" charset="0"/>
              </a:rPr>
              <a:t>Từ trường không được sinh ra bởi</a:t>
            </a:r>
            <a:endParaRPr lang="vi-VN" sz="3000" noProof="1">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78CFA75-B06E-0B34-96F6-8C8647A3B2AB}"/>
              </a:ext>
            </a:extLst>
          </p:cNvPr>
          <p:cNvSpPr/>
          <p:nvPr/>
        </p:nvSpPr>
        <p:spPr>
          <a:xfrm>
            <a:off x="628650" y="3679536"/>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b="1" kern="1200" noProof="1">
                <a:solidFill>
                  <a:prstClr val="black"/>
                </a:solidFill>
                <a:latin typeface="Arial" panose="020B0604020202020204" pitchFamily="34" charset="0"/>
                <a:cs typeface="Arial" panose="020B0604020202020204" pitchFamily="34" charset="0"/>
              </a:rPr>
              <a:t>C. </a:t>
            </a:r>
            <a:r>
              <a:rPr lang="en-US" sz="2400" kern="1200" noProof="1">
                <a:solidFill>
                  <a:prstClr val="black"/>
                </a:solidFill>
                <a:latin typeface="Arial" panose="020B0604020202020204" pitchFamily="34" charset="0"/>
                <a:cs typeface="Arial" panose="020B0604020202020204" pitchFamily="34" charset="0"/>
              </a:rPr>
              <a:t>Dây dẫn mang dòng điện</a:t>
            </a:r>
            <a:endParaRPr lang="vi-VN" sz="2400" b="1" kern="1200" noProof="1">
              <a:solidFill>
                <a:prstClr val="black"/>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A65919FA-E20A-2328-7678-9B01AC8FA02F}"/>
              </a:ext>
            </a:extLst>
          </p:cNvPr>
          <p:cNvSpPr/>
          <p:nvPr/>
        </p:nvSpPr>
        <p:spPr>
          <a:xfrm>
            <a:off x="5272962" y="2226127"/>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b="1" kern="1200" noProof="1">
                <a:solidFill>
                  <a:prstClr val="black"/>
                </a:solidFill>
                <a:latin typeface="Arial" panose="020B0604020202020204" pitchFamily="34" charset="0"/>
                <a:cs typeface="Arial" panose="020B0604020202020204" pitchFamily="34" charset="0"/>
              </a:rPr>
              <a:t>B. </a:t>
            </a:r>
            <a:r>
              <a:rPr lang="en-US" sz="2400" kern="1200" noProof="1">
                <a:solidFill>
                  <a:prstClr val="black"/>
                </a:solidFill>
                <a:latin typeface="Arial" panose="020B0604020202020204" pitchFamily="34" charset="0"/>
                <a:cs typeface="Arial" panose="020B0604020202020204" pitchFamily="34" charset="0"/>
              </a:rPr>
              <a:t>Thanh nam châm thẳng</a:t>
            </a:r>
            <a:r>
              <a:rPr lang="en-US" sz="2400" b="1" kern="1200" noProof="1">
                <a:solidFill>
                  <a:prstClr val="black"/>
                </a:solidFill>
                <a:latin typeface="Arial" panose="020B0604020202020204" pitchFamily="34" charset="0"/>
                <a:cs typeface="Arial" panose="020B0604020202020204" pitchFamily="34" charset="0"/>
              </a:rPr>
              <a:t> </a:t>
            </a:r>
            <a:endParaRPr lang="vi-VN" sz="2400" b="1" kern="1200" noProof="1">
              <a:solidFill>
                <a:prstClr val="black"/>
              </a:solidFill>
              <a:cs typeface="Arial" panose="020B0604020202020204" pitchFamily="34" charset="0"/>
            </a:endParaRPr>
          </a:p>
        </p:txBody>
      </p:sp>
      <p:sp>
        <p:nvSpPr>
          <p:cNvPr id="9" name="Rectangle: Rounded Corners 8">
            <a:extLst>
              <a:ext uri="{FF2B5EF4-FFF2-40B4-BE49-F238E27FC236}">
                <a16:creationId xmlns:a16="http://schemas.microsoft.com/office/drawing/2014/main" id="{5E95C89F-354E-1884-E5C2-076667369572}"/>
              </a:ext>
            </a:extLst>
          </p:cNvPr>
          <p:cNvSpPr/>
          <p:nvPr/>
        </p:nvSpPr>
        <p:spPr>
          <a:xfrm>
            <a:off x="5272962" y="3679536"/>
            <a:ext cx="3242388" cy="11531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b="1" kern="1200" noProof="1">
                <a:solidFill>
                  <a:prstClr val="black"/>
                </a:solidFill>
                <a:latin typeface="Arial" panose="020B0604020202020204" pitchFamily="34" charset="0"/>
                <a:cs typeface="Arial" panose="020B0604020202020204" pitchFamily="34" charset="0"/>
              </a:rPr>
              <a:t>D</a:t>
            </a:r>
            <a:r>
              <a:rPr lang="en-US" sz="2400" kern="1200" noProof="1">
                <a:solidFill>
                  <a:prstClr val="black"/>
                </a:solidFill>
                <a:latin typeface="Arial" panose="020B0604020202020204" pitchFamily="34" charset="0"/>
                <a:cs typeface="Arial" panose="020B0604020202020204" pitchFamily="34" charset="0"/>
              </a:rPr>
              <a:t>. cuộn dây có dòng điện chạy qua</a:t>
            </a:r>
            <a:endParaRPr lang="vi-VN" sz="2400" kern="1200" noProof="1">
              <a:solidFill>
                <a:prstClr val="black"/>
              </a:solidFill>
              <a:cs typeface="Arial" panose="020B0604020202020204" pitchFamily="34" charset="0"/>
            </a:endParaRPr>
          </a:p>
        </p:txBody>
      </p:sp>
      <p:sp>
        <p:nvSpPr>
          <p:cNvPr id="10" name="Action Button: Go Back or Previous 9">
            <a:hlinkClick r:id="rId5" action="ppaction://hlinksldjump" highlightClick="1"/>
            <a:extLst>
              <a:ext uri="{FF2B5EF4-FFF2-40B4-BE49-F238E27FC236}">
                <a16:creationId xmlns:a16="http://schemas.microsoft.com/office/drawing/2014/main" id="{E50B7CA4-38B7-E318-AF3B-2F5A4D82009A}"/>
              </a:ext>
            </a:extLst>
          </p:cNvPr>
          <p:cNvSpPr/>
          <p:nvPr/>
        </p:nvSpPr>
        <p:spPr>
          <a:xfrm>
            <a:off x="8595360" y="0"/>
            <a:ext cx="548640" cy="548640"/>
          </a:xfrm>
          <a:prstGeom prst="actionButtonBackPrevious">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580" y="2011597"/>
            <a:ext cx="1036410" cy="1045875"/>
          </a:xfrm>
          <a:prstGeom prst="rect">
            <a:avLst/>
          </a:prstGeom>
        </p:spPr>
      </p:pic>
    </p:spTree>
    <p:extLst>
      <p:ext uri="{BB962C8B-B14F-4D97-AF65-F5344CB8AC3E}">
        <p14:creationId xmlns:p14="http://schemas.microsoft.com/office/powerpoint/2010/main" val="351899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75"/>
        <p:cNvGrpSpPr/>
        <p:nvPr/>
      </p:nvGrpSpPr>
      <p:grpSpPr>
        <a:xfrm>
          <a:off x="0" y="0"/>
          <a:ext cx="0" cy="0"/>
          <a:chOff x="0" y="0"/>
          <a:chExt cx="0" cy="0"/>
        </a:xfrm>
      </p:grpSpPr>
      <p:grpSp>
        <p:nvGrpSpPr>
          <p:cNvPr id="476" name="Google Shape;476;p35"/>
          <p:cNvGrpSpPr/>
          <p:nvPr/>
        </p:nvGrpSpPr>
        <p:grpSpPr>
          <a:xfrm>
            <a:off x="1302809" y="913540"/>
            <a:ext cx="6538381" cy="3320662"/>
            <a:chOff x="254503" y="268253"/>
            <a:chExt cx="8511300" cy="4594800"/>
          </a:xfrm>
        </p:grpSpPr>
        <p:sp>
          <p:nvSpPr>
            <p:cNvPr id="477" name="Google Shape;477;p35"/>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rot="5400000">
              <a:off x="7962550" y="4060577"/>
              <a:ext cx="825900" cy="776400"/>
            </a:xfrm>
            <a:prstGeom prst="rtTriangl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35"/>
          <p:cNvSpPr txBox="1">
            <a:spLocks noGrp="1"/>
          </p:cNvSpPr>
          <p:nvPr>
            <p:ph type="title"/>
          </p:nvPr>
        </p:nvSpPr>
        <p:spPr>
          <a:xfrm>
            <a:off x="1733776" y="901130"/>
            <a:ext cx="5926257" cy="2992889"/>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BÀI 14. CẢM ỨNG ĐIỆN TỪ. NGUYÊN TẮC TẠO RA DÒNG ĐIỆN XOAY CHIỀU</a:t>
            </a:r>
            <a:br>
              <a:rPr lang="en-US" dirty="0">
                <a:solidFill>
                  <a:schemeClr val="tx1">
                    <a:lumMod val="75000"/>
                  </a:schemeClr>
                </a:solidFill>
                <a:latin typeface="Arial" panose="020B0604020202020204" pitchFamily="34" charset="0"/>
                <a:cs typeface="Arial" panose="020B0604020202020204" pitchFamily="34" charset="0"/>
              </a:rPr>
            </a:br>
            <a:r>
              <a:rPr lang="en-US" sz="2400" dirty="0">
                <a:solidFill>
                  <a:schemeClr val="tx1">
                    <a:lumMod val="75000"/>
                  </a:schemeClr>
                </a:solidFill>
                <a:latin typeface="Arial" panose="020B0604020202020204" pitchFamily="34" charset="0"/>
                <a:cs typeface="Arial" panose="020B0604020202020204" pitchFamily="34" charset="0"/>
              </a:rPr>
              <a:t>(4 </a:t>
            </a:r>
            <a:r>
              <a:rPr lang="en-US" sz="2400" dirty="0" err="1">
                <a:solidFill>
                  <a:schemeClr val="tx1">
                    <a:lumMod val="75000"/>
                  </a:schemeClr>
                </a:solidFill>
                <a:latin typeface="Arial" panose="020B0604020202020204" pitchFamily="34" charset="0"/>
                <a:cs typeface="Arial" panose="020B0604020202020204" pitchFamily="34" charset="0"/>
              </a:rPr>
              <a:t>tiết</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482" name="Google Shape;482;p35"/>
          <p:cNvGrpSpPr/>
          <p:nvPr/>
        </p:nvGrpSpPr>
        <p:grpSpPr>
          <a:xfrm>
            <a:off x="0" y="2085866"/>
            <a:ext cx="1644513" cy="2819995"/>
            <a:chOff x="142447" y="2080008"/>
            <a:chExt cx="1644513" cy="2819995"/>
          </a:xfrm>
        </p:grpSpPr>
        <p:sp>
          <p:nvSpPr>
            <p:cNvPr id="483" name="Google Shape;483;p35"/>
            <p:cNvSpPr/>
            <p:nvPr/>
          </p:nvSpPr>
          <p:spPr>
            <a:xfrm>
              <a:off x="569746" y="3005050"/>
              <a:ext cx="1122900" cy="1642500"/>
            </a:xfrm>
            <a:prstGeom prst="roundRect">
              <a:avLst>
                <a:gd name="adj" fmla="val 12662"/>
              </a:avLst>
            </a:prstGeom>
            <a:solidFill>
              <a:schemeClr val="lt2"/>
            </a:solidFill>
            <a:ln w="9525" cap="flat" cmpd="sng">
              <a:solidFill>
                <a:schemeClr val="dk2"/>
              </a:solidFill>
              <a:prstDash val="solid"/>
              <a:round/>
              <a:headEnd type="none" w="sm" len="sm"/>
              <a:tailEnd type="none" w="sm" len="sm"/>
            </a:ln>
            <a:effectLst>
              <a:outerShdw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5"/>
            <p:cNvGrpSpPr/>
            <p:nvPr/>
          </p:nvGrpSpPr>
          <p:grpSpPr>
            <a:xfrm>
              <a:off x="142447" y="2080008"/>
              <a:ext cx="1644513" cy="2819995"/>
              <a:chOff x="3695625" y="535000"/>
              <a:chExt cx="1415975" cy="2428100"/>
            </a:xfrm>
          </p:grpSpPr>
          <p:sp>
            <p:nvSpPr>
              <p:cNvPr id="485" name="Google Shape;485;p35"/>
              <p:cNvSpPr/>
              <p:nvPr/>
            </p:nvSpPr>
            <p:spPr>
              <a:xfrm>
                <a:off x="4055500" y="1334675"/>
                <a:ext cx="975150" cy="1585200"/>
              </a:xfrm>
              <a:custGeom>
                <a:avLst/>
                <a:gdLst/>
                <a:ahLst/>
                <a:cxnLst/>
                <a:rect l="l" t="t" r="r" b="b"/>
                <a:pathLst>
                  <a:path w="39006" h="63408" extrusionOk="0">
                    <a:moveTo>
                      <a:pt x="19503" y="1"/>
                    </a:moveTo>
                    <a:cubicBezTo>
                      <a:pt x="9751" y="1"/>
                      <a:pt x="0" y="1361"/>
                      <a:pt x="0" y="4081"/>
                    </a:cubicBezTo>
                    <a:lnTo>
                      <a:pt x="0" y="58219"/>
                    </a:lnTo>
                    <a:lnTo>
                      <a:pt x="72" y="58219"/>
                    </a:lnTo>
                    <a:cubicBezTo>
                      <a:pt x="72" y="61678"/>
                      <a:pt x="9787" y="63407"/>
                      <a:pt x="19503" y="63407"/>
                    </a:cubicBezTo>
                    <a:cubicBezTo>
                      <a:pt x="29218" y="63407"/>
                      <a:pt x="38934" y="61678"/>
                      <a:pt x="38934" y="58219"/>
                    </a:cubicBezTo>
                    <a:lnTo>
                      <a:pt x="39005" y="58219"/>
                    </a:lnTo>
                    <a:lnTo>
                      <a:pt x="39005" y="4081"/>
                    </a:lnTo>
                    <a:cubicBezTo>
                      <a:pt x="39005" y="1361"/>
                      <a:pt x="29254" y="1"/>
                      <a:pt x="19503" y="1"/>
                    </a:cubicBezTo>
                    <a:close/>
                  </a:path>
                </a:pathLst>
              </a:custGeom>
              <a:solidFill>
                <a:srgbClr val="496697"/>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4106700" y="1374200"/>
                <a:ext cx="872750" cy="168500"/>
              </a:xfrm>
              <a:custGeom>
                <a:avLst/>
                <a:gdLst/>
                <a:ahLst/>
                <a:cxnLst/>
                <a:rect l="l" t="t" r="r" b="b"/>
                <a:pathLst>
                  <a:path w="34910" h="6740" extrusionOk="0">
                    <a:moveTo>
                      <a:pt x="17455" y="0"/>
                    </a:moveTo>
                    <a:cubicBezTo>
                      <a:pt x="7822" y="0"/>
                      <a:pt x="0" y="1512"/>
                      <a:pt x="0" y="3370"/>
                    </a:cubicBezTo>
                    <a:cubicBezTo>
                      <a:pt x="0" y="5227"/>
                      <a:pt x="7822" y="6739"/>
                      <a:pt x="17455" y="6739"/>
                    </a:cubicBezTo>
                    <a:cubicBezTo>
                      <a:pt x="27099" y="6739"/>
                      <a:pt x="34909" y="5227"/>
                      <a:pt x="34909" y="3370"/>
                    </a:cubicBezTo>
                    <a:cubicBezTo>
                      <a:pt x="34909" y="1512"/>
                      <a:pt x="27099" y="0"/>
                      <a:pt x="1745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4236475" y="1255125"/>
                <a:ext cx="380125" cy="1178750"/>
              </a:xfrm>
              <a:custGeom>
                <a:avLst/>
                <a:gdLst/>
                <a:ahLst/>
                <a:cxnLst/>
                <a:rect l="l" t="t" r="r" b="b"/>
                <a:pathLst>
                  <a:path w="15205" h="47150" extrusionOk="0">
                    <a:moveTo>
                      <a:pt x="5251" y="1"/>
                    </a:moveTo>
                    <a:lnTo>
                      <a:pt x="0" y="46018"/>
                    </a:lnTo>
                    <a:lnTo>
                      <a:pt x="9954" y="47149"/>
                    </a:lnTo>
                    <a:lnTo>
                      <a:pt x="15204" y="1132"/>
                    </a:lnTo>
                    <a:lnTo>
                      <a:pt x="5251" y="1"/>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4296000" y="1019675"/>
                <a:ext cx="334875" cy="1022775"/>
              </a:xfrm>
              <a:custGeom>
                <a:avLst/>
                <a:gdLst/>
                <a:ahLst/>
                <a:cxnLst/>
                <a:rect l="l" t="t" r="r" b="b"/>
                <a:pathLst>
                  <a:path w="13395" h="40911" extrusionOk="0">
                    <a:moveTo>
                      <a:pt x="13395" y="1"/>
                    </a:moveTo>
                    <a:lnTo>
                      <a:pt x="5823" y="1441"/>
                    </a:lnTo>
                    <a:cubicBezTo>
                      <a:pt x="5918" y="1644"/>
                      <a:pt x="5954" y="1870"/>
                      <a:pt x="5930" y="2096"/>
                    </a:cubicBezTo>
                    <a:cubicBezTo>
                      <a:pt x="5852" y="2759"/>
                      <a:pt x="5293" y="3248"/>
                      <a:pt x="4641" y="3248"/>
                    </a:cubicBezTo>
                    <a:cubicBezTo>
                      <a:pt x="4591" y="3248"/>
                      <a:pt x="4540" y="3245"/>
                      <a:pt x="4489" y="3239"/>
                    </a:cubicBezTo>
                    <a:cubicBezTo>
                      <a:pt x="4394" y="3227"/>
                      <a:pt x="4287" y="3204"/>
                      <a:pt x="4191" y="3168"/>
                    </a:cubicBezTo>
                    <a:lnTo>
                      <a:pt x="0" y="39922"/>
                    </a:lnTo>
                    <a:lnTo>
                      <a:pt x="8728" y="40911"/>
                    </a:lnTo>
                    <a:lnTo>
                      <a:pt x="13395" y="1"/>
                    </a:lnTo>
                    <a:close/>
                  </a:path>
                </a:pathLst>
              </a:custGeom>
              <a:solidFill>
                <a:schemeClr val="accent5"/>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4296000" y="1019675"/>
                <a:ext cx="334875" cy="1022775"/>
              </a:xfrm>
              <a:custGeom>
                <a:avLst/>
                <a:gdLst/>
                <a:ahLst/>
                <a:cxnLst/>
                <a:rect l="l" t="t" r="r" b="b"/>
                <a:pathLst>
                  <a:path w="13395" h="40911" fill="none" extrusionOk="0">
                    <a:moveTo>
                      <a:pt x="13395" y="1"/>
                    </a:moveTo>
                    <a:lnTo>
                      <a:pt x="8728" y="40911"/>
                    </a:lnTo>
                    <a:lnTo>
                      <a:pt x="0" y="39922"/>
                    </a:lnTo>
                    <a:lnTo>
                      <a:pt x="4191" y="3168"/>
                    </a:lnTo>
                    <a:cubicBezTo>
                      <a:pt x="4287" y="3204"/>
                      <a:pt x="4394" y="3227"/>
                      <a:pt x="4489" y="3239"/>
                    </a:cubicBezTo>
                    <a:cubicBezTo>
                      <a:pt x="5203" y="3323"/>
                      <a:pt x="5846" y="2811"/>
                      <a:pt x="5930" y="2096"/>
                    </a:cubicBezTo>
                    <a:cubicBezTo>
                      <a:pt x="5954" y="1870"/>
                      <a:pt x="5918" y="1644"/>
                      <a:pt x="5823" y="1441"/>
                    </a:cubicBezTo>
                    <a:lnTo>
                      <a:pt x="13395" y="1"/>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4493950" y="1019675"/>
                <a:ext cx="136925" cy="1022775"/>
              </a:xfrm>
              <a:custGeom>
                <a:avLst/>
                <a:gdLst/>
                <a:ahLst/>
                <a:cxnLst/>
                <a:rect l="l" t="t" r="r" b="b"/>
                <a:pathLst>
                  <a:path w="5477" h="40911" extrusionOk="0">
                    <a:moveTo>
                      <a:pt x="5477" y="1"/>
                    </a:moveTo>
                    <a:lnTo>
                      <a:pt x="4632" y="156"/>
                    </a:lnTo>
                    <a:lnTo>
                      <a:pt x="0" y="40827"/>
                    </a:lnTo>
                    <a:lnTo>
                      <a:pt x="810" y="40911"/>
                    </a:lnTo>
                    <a:lnTo>
                      <a:pt x="5477" y="1"/>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4393325" y="1124750"/>
                <a:ext cx="225650" cy="42900"/>
              </a:xfrm>
              <a:custGeom>
                <a:avLst/>
                <a:gdLst/>
                <a:ahLst/>
                <a:cxnLst/>
                <a:rect l="l" t="t" r="r" b="b"/>
                <a:pathLst>
                  <a:path w="9026" h="1716" fill="none" extrusionOk="0">
                    <a:moveTo>
                      <a:pt x="9026" y="1"/>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4381125" y="1229525"/>
                <a:ext cx="225650" cy="43200"/>
              </a:xfrm>
              <a:custGeom>
                <a:avLst/>
                <a:gdLst/>
                <a:ahLst/>
                <a:cxnLst/>
                <a:rect l="l" t="t" r="r" b="b"/>
                <a:pathLst>
                  <a:path w="9026" h="1728" fill="none" extrusionOk="0">
                    <a:moveTo>
                      <a:pt x="9026" y="1"/>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4369225" y="1334600"/>
                <a:ext cx="225650" cy="42900"/>
              </a:xfrm>
              <a:custGeom>
                <a:avLst/>
                <a:gdLst/>
                <a:ahLst/>
                <a:cxnLst/>
                <a:rect l="l" t="t" r="r" b="b"/>
                <a:pathLst>
                  <a:path w="9026" h="1716" fill="none" extrusionOk="0">
                    <a:moveTo>
                      <a:pt x="9025" y="1"/>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4357325" y="143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4345400" y="1544750"/>
                <a:ext cx="225650" cy="42875"/>
              </a:xfrm>
              <a:custGeom>
                <a:avLst/>
                <a:gdLst/>
                <a:ahLst/>
                <a:cxnLst/>
                <a:rect l="l" t="t" r="r" b="b"/>
                <a:pathLst>
                  <a:path w="9026" h="1715" fill="none" extrusionOk="0">
                    <a:moveTo>
                      <a:pt x="9026" y="0"/>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4333200" y="1649525"/>
                <a:ext cx="225950" cy="43175"/>
              </a:xfrm>
              <a:custGeom>
                <a:avLst/>
                <a:gdLst/>
                <a:ahLst/>
                <a:cxnLst/>
                <a:rect l="l" t="t" r="r" b="b"/>
                <a:pathLst>
                  <a:path w="9038" h="1727" fill="none" extrusionOk="0">
                    <a:moveTo>
                      <a:pt x="9038" y="0"/>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4321300" y="1754600"/>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4309400" y="185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4389175" y="1145600"/>
                <a:ext cx="241425" cy="1261775"/>
              </a:xfrm>
              <a:custGeom>
                <a:avLst/>
                <a:gdLst/>
                <a:ahLst/>
                <a:cxnLst/>
                <a:rect l="l" t="t" r="r" b="b"/>
                <a:pathLst>
                  <a:path w="9657" h="50471" extrusionOk="0">
                    <a:moveTo>
                      <a:pt x="5703" y="0"/>
                    </a:moveTo>
                    <a:lnTo>
                      <a:pt x="0" y="50006"/>
                    </a:lnTo>
                    <a:lnTo>
                      <a:pt x="4203" y="50471"/>
                    </a:lnTo>
                    <a:lnTo>
                      <a:pt x="9608" y="3131"/>
                    </a:lnTo>
                    <a:cubicBezTo>
                      <a:pt x="9656" y="2667"/>
                      <a:pt x="9442" y="2227"/>
                      <a:pt x="9037" y="1988"/>
                    </a:cubicBezTo>
                    <a:lnTo>
                      <a:pt x="5703" y="0"/>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4389175" y="1145600"/>
                <a:ext cx="241425" cy="1261775"/>
              </a:xfrm>
              <a:custGeom>
                <a:avLst/>
                <a:gdLst/>
                <a:ahLst/>
                <a:cxnLst/>
                <a:rect l="l" t="t" r="r" b="b"/>
                <a:pathLst>
                  <a:path w="9657" h="50471" fill="none" extrusionOk="0">
                    <a:moveTo>
                      <a:pt x="4203" y="50471"/>
                    </a:moveTo>
                    <a:lnTo>
                      <a:pt x="9608" y="3131"/>
                    </a:lnTo>
                    <a:cubicBezTo>
                      <a:pt x="9656" y="2667"/>
                      <a:pt x="9442" y="2227"/>
                      <a:pt x="9037" y="1988"/>
                    </a:cubicBezTo>
                    <a:lnTo>
                      <a:pt x="5703" y="0"/>
                    </a:lnTo>
                    <a:lnTo>
                      <a:pt x="0" y="50006"/>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4460900" y="1296200"/>
                <a:ext cx="186350" cy="1111175"/>
              </a:xfrm>
              <a:custGeom>
                <a:avLst/>
                <a:gdLst/>
                <a:ahLst/>
                <a:cxnLst/>
                <a:rect l="l" t="t" r="r" b="b"/>
                <a:pathLst>
                  <a:path w="7454" h="44447" extrusionOk="0">
                    <a:moveTo>
                      <a:pt x="5037" y="1"/>
                    </a:moveTo>
                    <a:lnTo>
                      <a:pt x="1" y="44161"/>
                    </a:lnTo>
                    <a:lnTo>
                      <a:pt x="2572" y="44447"/>
                    </a:lnTo>
                    <a:lnTo>
                      <a:pt x="7418" y="1930"/>
                    </a:lnTo>
                    <a:cubicBezTo>
                      <a:pt x="7454" y="1644"/>
                      <a:pt x="7323" y="1370"/>
                      <a:pt x="7073" y="1227"/>
                    </a:cubicBezTo>
                    <a:lnTo>
                      <a:pt x="5037" y="1"/>
                    </a:lnTo>
                    <a:close/>
                  </a:path>
                </a:pathLst>
              </a:custGeom>
              <a:solidFill>
                <a:srgbClr val="C97094"/>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4460900" y="1296200"/>
                <a:ext cx="186350" cy="1111175"/>
              </a:xfrm>
              <a:custGeom>
                <a:avLst/>
                <a:gdLst/>
                <a:ahLst/>
                <a:cxnLst/>
                <a:rect l="l" t="t" r="r" b="b"/>
                <a:pathLst>
                  <a:path w="7454" h="44447" fill="none" extrusionOk="0">
                    <a:moveTo>
                      <a:pt x="2572" y="44447"/>
                    </a:moveTo>
                    <a:lnTo>
                      <a:pt x="7418" y="1930"/>
                    </a:lnTo>
                    <a:cubicBezTo>
                      <a:pt x="7454" y="1644"/>
                      <a:pt x="7323" y="1370"/>
                      <a:pt x="7073" y="1227"/>
                    </a:cubicBezTo>
                    <a:lnTo>
                      <a:pt x="5037" y="1"/>
                    </a:lnTo>
                    <a:lnTo>
                      <a:pt x="1" y="44161"/>
                    </a:lnTo>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4236775" y="1139925"/>
                <a:ext cx="247675" cy="1249900"/>
              </a:xfrm>
              <a:custGeom>
                <a:avLst/>
                <a:gdLst/>
                <a:ahLst/>
                <a:cxnLst/>
                <a:rect l="l" t="t" r="r" b="b"/>
                <a:pathLst>
                  <a:path w="9907" h="49996" extrusionOk="0">
                    <a:moveTo>
                      <a:pt x="9906" y="1"/>
                    </a:moveTo>
                    <a:lnTo>
                      <a:pt x="6215" y="1192"/>
                    </a:lnTo>
                    <a:cubicBezTo>
                      <a:pt x="5775" y="1334"/>
                      <a:pt x="5453" y="1727"/>
                      <a:pt x="5406" y="2192"/>
                    </a:cubicBezTo>
                    <a:lnTo>
                      <a:pt x="0" y="49519"/>
                    </a:lnTo>
                    <a:lnTo>
                      <a:pt x="4203" y="49995"/>
                    </a:lnTo>
                    <a:lnTo>
                      <a:pt x="9906" y="1"/>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4236775" y="1139925"/>
                <a:ext cx="247675" cy="1249900"/>
              </a:xfrm>
              <a:custGeom>
                <a:avLst/>
                <a:gdLst/>
                <a:ahLst/>
                <a:cxnLst/>
                <a:rect l="l" t="t" r="r" b="b"/>
                <a:pathLst>
                  <a:path w="9907" h="49996" fill="none" extrusionOk="0">
                    <a:moveTo>
                      <a:pt x="0" y="49519"/>
                    </a:moveTo>
                    <a:lnTo>
                      <a:pt x="5406" y="2192"/>
                    </a:lnTo>
                    <a:cubicBezTo>
                      <a:pt x="5453" y="1727"/>
                      <a:pt x="5775" y="1334"/>
                      <a:pt x="6215" y="1192"/>
                    </a:cubicBezTo>
                    <a:lnTo>
                      <a:pt x="9906" y="1"/>
                    </a:lnTo>
                    <a:lnTo>
                      <a:pt x="4203" y="49995"/>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4206700" y="1274775"/>
                <a:ext cx="190225" cy="1103725"/>
              </a:xfrm>
              <a:custGeom>
                <a:avLst/>
                <a:gdLst/>
                <a:ahLst/>
                <a:cxnLst/>
                <a:rect l="l" t="t" r="r" b="b"/>
                <a:pathLst>
                  <a:path w="7609" h="44149" extrusionOk="0">
                    <a:moveTo>
                      <a:pt x="7609" y="0"/>
                    </a:moveTo>
                    <a:lnTo>
                      <a:pt x="5346" y="727"/>
                    </a:lnTo>
                    <a:cubicBezTo>
                      <a:pt x="5085" y="810"/>
                      <a:pt x="4882" y="1048"/>
                      <a:pt x="4858" y="1334"/>
                    </a:cubicBezTo>
                    <a:lnTo>
                      <a:pt x="1" y="43851"/>
                    </a:lnTo>
                    <a:lnTo>
                      <a:pt x="2572" y="44149"/>
                    </a:lnTo>
                    <a:lnTo>
                      <a:pt x="7609" y="0"/>
                    </a:lnTo>
                    <a:close/>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4206700" y="1274775"/>
                <a:ext cx="190225" cy="1103725"/>
              </a:xfrm>
              <a:custGeom>
                <a:avLst/>
                <a:gdLst/>
                <a:ahLst/>
                <a:cxnLst/>
                <a:rect l="l" t="t" r="r" b="b"/>
                <a:pathLst>
                  <a:path w="7609" h="44149" fill="none" extrusionOk="0">
                    <a:moveTo>
                      <a:pt x="1" y="43851"/>
                    </a:moveTo>
                    <a:lnTo>
                      <a:pt x="4858" y="1334"/>
                    </a:lnTo>
                    <a:cubicBezTo>
                      <a:pt x="4882" y="1048"/>
                      <a:pt x="5085" y="810"/>
                      <a:pt x="5346" y="727"/>
                    </a:cubicBezTo>
                    <a:lnTo>
                      <a:pt x="7609" y="0"/>
                    </a:lnTo>
                    <a:lnTo>
                      <a:pt x="2572" y="44149"/>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4407000" y="1805325"/>
                <a:ext cx="51850" cy="43600"/>
              </a:xfrm>
              <a:custGeom>
                <a:avLst/>
                <a:gdLst/>
                <a:ahLst/>
                <a:cxnLst/>
                <a:rect l="l" t="t" r="r" b="b"/>
                <a:pathLst>
                  <a:path w="2074" h="1744" extrusionOk="0">
                    <a:moveTo>
                      <a:pt x="918" y="1"/>
                    </a:moveTo>
                    <a:cubicBezTo>
                      <a:pt x="485" y="1"/>
                      <a:pt x="105" y="329"/>
                      <a:pt x="61" y="769"/>
                    </a:cubicBezTo>
                    <a:cubicBezTo>
                      <a:pt x="0" y="1332"/>
                      <a:pt x="449" y="1743"/>
                      <a:pt x="932" y="1743"/>
                    </a:cubicBezTo>
                    <a:cubicBezTo>
                      <a:pt x="1114" y="1743"/>
                      <a:pt x="1300" y="1685"/>
                      <a:pt x="1466" y="1555"/>
                    </a:cubicBezTo>
                    <a:cubicBezTo>
                      <a:pt x="2073" y="1067"/>
                      <a:pt x="1787" y="91"/>
                      <a:pt x="1025" y="7"/>
                    </a:cubicBezTo>
                    <a:cubicBezTo>
                      <a:pt x="989" y="3"/>
                      <a:pt x="954" y="1"/>
                      <a:pt x="918"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4313550" y="1889075"/>
                <a:ext cx="228800" cy="193650"/>
              </a:xfrm>
              <a:custGeom>
                <a:avLst/>
                <a:gdLst/>
                <a:ahLst/>
                <a:cxnLst/>
                <a:rect l="l" t="t" r="r" b="b"/>
                <a:pathLst>
                  <a:path w="9152" h="7746" extrusionOk="0">
                    <a:moveTo>
                      <a:pt x="4111" y="1"/>
                    </a:moveTo>
                    <a:cubicBezTo>
                      <a:pt x="2275" y="1"/>
                      <a:pt x="478" y="1294"/>
                      <a:pt x="239" y="3444"/>
                    </a:cubicBezTo>
                    <a:cubicBezTo>
                      <a:pt x="1" y="5563"/>
                      <a:pt x="1513" y="7480"/>
                      <a:pt x="3632" y="7718"/>
                    </a:cubicBezTo>
                    <a:cubicBezTo>
                      <a:pt x="3793" y="7736"/>
                      <a:pt x="3950" y="7745"/>
                      <a:pt x="4105" y="7745"/>
                    </a:cubicBezTo>
                    <a:cubicBezTo>
                      <a:pt x="7257" y="7745"/>
                      <a:pt x="9152" y="4044"/>
                      <a:pt x="7109" y="1467"/>
                    </a:cubicBezTo>
                    <a:cubicBezTo>
                      <a:pt x="6309" y="459"/>
                      <a:pt x="5203" y="1"/>
                      <a:pt x="4111"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4313550" y="1858175"/>
                <a:ext cx="231325" cy="233700"/>
              </a:xfrm>
              <a:custGeom>
                <a:avLst/>
                <a:gdLst/>
                <a:ahLst/>
                <a:cxnLst/>
                <a:rect l="l" t="t" r="r" b="b"/>
                <a:pathLst>
                  <a:path w="9253" h="9348" fill="none" extrusionOk="0">
                    <a:moveTo>
                      <a:pt x="3632" y="8954"/>
                    </a:moveTo>
                    <a:cubicBezTo>
                      <a:pt x="7061" y="9347"/>
                      <a:pt x="9252" y="5406"/>
                      <a:pt x="7109" y="2703"/>
                    </a:cubicBezTo>
                    <a:cubicBezTo>
                      <a:pt x="4966" y="1"/>
                      <a:pt x="620" y="1251"/>
                      <a:pt x="239" y="4680"/>
                    </a:cubicBezTo>
                    <a:cubicBezTo>
                      <a:pt x="1" y="6799"/>
                      <a:pt x="1513" y="8716"/>
                      <a:pt x="3632" y="8954"/>
                    </a:cubicBez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4911850" y="713500"/>
                <a:ext cx="199750" cy="414950"/>
              </a:xfrm>
              <a:custGeom>
                <a:avLst/>
                <a:gdLst/>
                <a:ahLst/>
                <a:cxnLst/>
                <a:rect l="l" t="t" r="r" b="b"/>
                <a:pathLst>
                  <a:path w="7990" h="16598" extrusionOk="0">
                    <a:moveTo>
                      <a:pt x="6340" y="1"/>
                    </a:moveTo>
                    <a:cubicBezTo>
                      <a:pt x="6298" y="1"/>
                      <a:pt x="6256" y="18"/>
                      <a:pt x="6227" y="56"/>
                    </a:cubicBezTo>
                    <a:cubicBezTo>
                      <a:pt x="5275" y="1556"/>
                      <a:pt x="1120" y="8128"/>
                      <a:pt x="596" y="10664"/>
                    </a:cubicBezTo>
                    <a:cubicBezTo>
                      <a:pt x="0" y="13522"/>
                      <a:pt x="1060" y="16153"/>
                      <a:pt x="2965" y="16546"/>
                    </a:cubicBezTo>
                    <a:cubicBezTo>
                      <a:pt x="3128" y="16581"/>
                      <a:pt x="3292" y="16598"/>
                      <a:pt x="3456" y="16598"/>
                    </a:cubicBezTo>
                    <a:cubicBezTo>
                      <a:pt x="5194" y="16598"/>
                      <a:pt x="6922" y="14692"/>
                      <a:pt x="7466" y="12081"/>
                    </a:cubicBezTo>
                    <a:cubicBezTo>
                      <a:pt x="7990" y="9557"/>
                      <a:pt x="6775" y="1866"/>
                      <a:pt x="6489" y="103"/>
                    </a:cubicBezTo>
                    <a:cubicBezTo>
                      <a:pt x="6468" y="39"/>
                      <a:pt x="6404" y="1"/>
                      <a:pt x="6340" y="1"/>
                    </a:cubicBezTo>
                    <a:close/>
                  </a:path>
                </a:pathLst>
              </a:custGeom>
              <a:solidFill>
                <a:schemeClr val="accen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4678775" y="1094425"/>
                <a:ext cx="361675" cy="1418225"/>
              </a:xfrm>
              <a:custGeom>
                <a:avLst/>
                <a:gdLst/>
                <a:ahLst/>
                <a:cxnLst/>
                <a:rect l="l" t="t" r="r" b="b"/>
                <a:pathLst>
                  <a:path w="14467" h="56729" extrusionOk="0">
                    <a:moveTo>
                      <a:pt x="11219" y="0"/>
                    </a:moveTo>
                    <a:cubicBezTo>
                      <a:pt x="10754" y="0"/>
                      <a:pt x="10345" y="332"/>
                      <a:pt x="10252" y="809"/>
                    </a:cubicBezTo>
                    <a:lnTo>
                      <a:pt x="96" y="55554"/>
                    </a:lnTo>
                    <a:cubicBezTo>
                      <a:pt x="1" y="56078"/>
                      <a:pt x="346" y="56590"/>
                      <a:pt x="870" y="56709"/>
                    </a:cubicBezTo>
                    <a:cubicBezTo>
                      <a:pt x="938" y="56722"/>
                      <a:pt x="1005" y="56729"/>
                      <a:pt x="1071" y="56729"/>
                    </a:cubicBezTo>
                    <a:cubicBezTo>
                      <a:pt x="1529" y="56729"/>
                      <a:pt x="1934" y="56416"/>
                      <a:pt x="2049" y="55959"/>
                    </a:cubicBezTo>
                    <a:lnTo>
                      <a:pt x="14348" y="1654"/>
                    </a:lnTo>
                    <a:cubicBezTo>
                      <a:pt x="14467" y="1118"/>
                      <a:pt x="14122" y="583"/>
                      <a:pt x="13586" y="464"/>
                    </a:cubicBezTo>
                    <a:lnTo>
                      <a:pt x="11431" y="23"/>
                    </a:lnTo>
                    <a:cubicBezTo>
                      <a:pt x="11360" y="8"/>
                      <a:pt x="11289" y="0"/>
                      <a:pt x="11219" y="0"/>
                    </a:cubicBezTo>
                    <a:close/>
                  </a:path>
                </a:pathLst>
              </a:custGeom>
              <a:solidFill>
                <a:srgbClr val="68B8F0"/>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4905000" y="1074700"/>
                <a:ext cx="144400" cy="212600"/>
              </a:xfrm>
              <a:custGeom>
                <a:avLst/>
                <a:gdLst/>
                <a:ahLst/>
                <a:cxnLst/>
                <a:rect l="l" t="t" r="r" b="b"/>
                <a:pathLst>
                  <a:path w="5776" h="8504" extrusionOk="0">
                    <a:moveTo>
                      <a:pt x="2316" y="0"/>
                    </a:moveTo>
                    <a:cubicBezTo>
                      <a:pt x="1799" y="0"/>
                      <a:pt x="1417" y="99"/>
                      <a:pt x="1370" y="336"/>
                    </a:cubicBezTo>
                    <a:lnTo>
                      <a:pt x="1" y="7682"/>
                    </a:lnTo>
                    <a:cubicBezTo>
                      <a:pt x="9" y="7647"/>
                      <a:pt x="88" y="7631"/>
                      <a:pt x="219" y="7631"/>
                    </a:cubicBezTo>
                    <a:cubicBezTo>
                      <a:pt x="1064" y="7631"/>
                      <a:pt x="4053" y="8277"/>
                      <a:pt x="4001" y="8504"/>
                    </a:cubicBezTo>
                    <a:lnTo>
                      <a:pt x="5656" y="1217"/>
                    </a:lnTo>
                    <a:cubicBezTo>
                      <a:pt x="5775" y="621"/>
                      <a:pt x="3616" y="0"/>
                      <a:pt x="2316" y="0"/>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4925550" y="1068300"/>
                <a:ext cx="131625" cy="91025"/>
              </a:xfrm>
              <a:custGeom>
                <a:avLst/>
                <a:gdLst/>
                <a:ahLst/>
                <a:cxnLst/>
                <a:rect l="l" t="t" r="r" b="b"/>
                <a:pathLst>
                  <a:path w="5265" h="3641" extrusionOk="0">
                    <a:moveTo>
                      <a:pt x="1124" y="0"/>
                    </a:moveTo>
                    <a:cubicBezTo>
                      <a:pt x="686" y="0"/>
                      <a:pt x="382" y="69"/>
                      <a:pt x="345" y="235"/>
                    </a:cubicBezTo>
                    <a:lnTo>
                      <a:pt x="12" y="2640"/>
                    </a:lnTo>
                    <a:cubicBezTo>
                      <a:pt x="0" y="2723"/>
                      <a:pt x="203" y="2830"/>
                      <a:pt x="453" y="2878"/>
                    </a:cubicBezTo>
                    <a:lnTo>
                      <a:pt x="4013" y="3616"/>
                    </a:lnTo>
                    <a:cubicBezTo>
                      <a:pt x="4101" y="3633"/>
                      <a:pt x="4187" y="3641"/>
                      <a:pt x="4261" y="3641"/>
                    </a:cubicBezTo>
                    <a:cubicBezTo>
                      <a:pt x="4397" y="3641"/>
                      <a:pt x="4497" y="3615"/>
                      <a:pt x="4513" y="3568"/>
                    </a:cubicBezTo>
                    <a:lnTo>
                      <a:pt x="5156" y="1223"/>
                    </a:lnTo>
                    <a:cubicBezTo>
                      <a:pt x="5264" y="698"/>
                      <a:pt x="2515" y="0"/>
                      <a:pt x="1124" y="0"/>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3979000" y="1003025"/>
                <a:ext cx="878100" cy="1227050"/>
              </a:xfrm>
              <a:custGeom>
                <a:avLst/>
                <a:gdLst/>
                <a:ahLst/>
                <a:cxnLst/>
                <a:rect l="l" t="t" r="r" b="b"/>
                <a:pathLst>
                  <a:path w="35124" h="49082" extrusionOk="0">
                    <a:moveTo>
                      <a:pt x="2632" y="0"/>
                    </a:moveTo>
                    <a:lnTo>
                      <a:pt x="0" y="1441"/>
                    </a:lnTo>
                    <a:lnTo>
                      <a:pt x="5715" y="11847"/>
                    </a:lnTo>
                    <a:lnTo>
                      <a:pt x="5727" y="11847"/>
                    </a:lnTo>
                    <a:lnTo>
                      <a:pt x="26004" y="48792"/>
                    </a:lnTo>
                    <a:cubicBezTo>
                      <a:pt x="26101" y="48979"/>
                      <a:pt x="26292" y="49081"/>
                      <a:pt x="26486" y="49081"/>
                    </a:cubicBezTo>
                    <a:cubicBezTo>
                      <a:pt x="26601" y="49081"/>
                      <a:pt x="26716" y="49046"/>
                      <a:pt x="26813" y="48970"/>
                    </a:cubicBezTo>
                    <a:cubicBezTo>
                      <a:pt x="35124" y="42803"/>
                      <a:pt x="18538" y="10954"/>
                      <a:pt x="7716" y="9251"/>
                    </a:cubicBezTo>
                    <a:lnTo>
                      <a:pt x="2632" y="0"/>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3695625" y="646225"/>
                <a:ext cx="484150" cy="590850"/>
              </a:xfrm>
              <a:custGeom>
                <a:avLst/>
                <a:gdLst/>
                <a:ahLst/>
                <a:cxnLst/>
                <a:rect l="l" t="t" r="r" b="b"/>
                <a:pathLst>
                  <a:path w="19366" h="23634" extrusionOk="0">
                    <a:moveTo>
                      <a:pt x="8395" y="4490"/>
                    </a:moveTo>
                    <a:cubicBezTo>
                      <a:pt x="9768" y="4490"/>
                      <a:pt x="10748" y="5786"/>
                      <a:pt x="11645" y="7426"/>
                    </a:cubicBezTo>
                    <a:cubicBezTo>
                      <a:pt x="12835" y="9581"/>
                      <a:pt x="13431" y="11534"/>
                      <a:pt x="11276" y="12724"/>
                    </a:cubicBezTo>
                    <a:cubicBezTo>
                      <a:pt x="10736" y="13019"/>
                      <a:pt x="10231" y="13153"/>
                      <a:pt x="9758" y="13153"/>
                    </a:cubicBezTo>
                    <a:cubicBezTo>
                      <a:pt x="8343" y="13153"/>
                      <a:pt x="7218" y="11959"/>
                      <a:pt x="6335" y="10343"/>
                    </a:cubicBezTo>
                    <a:cubicBezTo>
                      <a:pt x="5144" y="8188"/>
                      <a:pt x="4823" y="6081"/>
                      <a:pt x="6978" y="4902"/>
                    </a:cubicBezTo>
                    <a:cubicBezTo>
                      <a:pt x="7495" y="4618"/>
                      <a:pt x="7964" y="4490"/>
                      <a:pt x="8395" y="4490"/>
                    </a:cubicBezTo>
                    <a:close/>
                    <a:moveTo>
                      <a:pt x="8285" y="0"/>
                    </a:moveTo>
                    <a:cubicBezTo>
                      <a:pt x="7167" y="0"/>
                      <a:pt x="5999" y="298"/>
                      <a:pt x="4811" y="949"/>
                    </a:cubicBezTo>
                    <a:cubicBezTo>
                      <a:pt x="465" y="3330"/>
                      <a:pt x="1" y="8176"/>
                      <a:pt x="2382" y="12522"/>
                    </a:cubicBezTo>
                    <a:cubicBezTo>
                      <a:pt x="4069" y="15594"/>
                      <a:pt x="6448" y="17755"/>
                      <a:pt x="9519" y="17755"/>
                    </a:cubicBezTo>
                    <a:cubicBezTo>
                      <a:pt x="9959" y="17755"/>
                      <a:pt x="10414" y="17710"/>
                      <a:pt x="10883" y="17618"/>
                    </a:cubicBezTo>
                    <a:lnTo>
                      <a:pt x="14038" y="23368"/>
                    </a:lnTo>
                    <a:cubicBezTo>
                      <a:pt x="14142" y="23554"/>
                      <a:pt x="14362" y="23634"/>
                      <a:pt x="14656" y="23634"/>
                    </a:cubicBezTo>
                    <a:cubicBezTo>
                      <a:pt x="16115" y="23634"/>
                      <a:pt x="19366" y="21645"/>
                      <a:pt x="18860" y="20713"/>
                    </a:cubicBezTo>
                    <a:lnTo>
                      <a:pt x="15693" y="14939"/>
                    </a:lnTo>
                    <a:cubicBezTo>
                      <a:pt x="18265" y="12177"/>
                      <a:pt x="17515" y="8748"/>
                      <a:pt x="15610" y="5259"/>
                    </a:cubicBezTo>
                    <a:cubicBezTo>
                      <a:pt x="13880" y="2102"/>
                      <a:pt x="11257" y="0"/>
                      <a:pt x="828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4016200" y="951825"/>
                <a:ext cx="348875" cy="1362425"/>
              </a:xfrm>
              <a:custGeom>
                <a:avLst/>
                <a:gdLst/>
                <a:ahLst/>
                <a:cxnLst/>
                <a:rect l="l" t="t" r="r" b="b"/>
                <a:pathLst>
                  <a:path w="13955" h="54497" extrusionOk="0">
                    <a:moveTo>
                      <a:pt x="10573" y="0"/>
                    </a:moveTo>
                    <a:lnTo>
                      <a:pt x="7585" y="179"/>
                    </a:lnTo>
                    <a:lnTo>
                      <a:pt x="8240" y="10716"/>
                    </a:lnTo>
                    <a:cubicBezTo>
                      <a:pt x="1" y="17943"/>
                      <a:pt x="3037" y="53721"/>
                      <a:pt x="13347" y="54495"/>
                    </a:cubicBezTo>
                    <a:cubicBezTo>
                      <a:pt x="13361" y="54496"/>
                      <a:pt x="13374" y="54496"/>
                      <a:pt x="13388" y="54496"/>
                    </a:cubicBezTo>
                    <a:cubicBezTo>
                      <a:pt x="13703" y="54496"/>
                      <a:pt x="13954" y="54231"/>
                      <a:pt x="13943" y="53912"/>
                    </a:cubicBezTo>
                    <a:lnTo>
                      <a:pt x="11300" y="11835"/>
                    </a:lnTo>
                    <a:lnTo>
                      <a:pt x="11312" y="11835"/>
                    </a:lnTo>
                    <a:lnTo>
                      <a:pt x="10573" y="0"/>
                    </a:ln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4264150" y="1232500"/>
                <a:ext cx="100925" cy="1081750"/>
              </a:xfrm>
              <a:custGeom>
                <a:avLst/>
                <a:gdLst/>
                <a:ahLst/>
                <a:cxnLst/>
                <a:rect l="l" t="t" r="r" b="b"/>
                <a:pathLst>
                  <a:path w="4037" h="43270" extrusionOk="0">
                    <a:moveTo>
                      <a:pt x="1346" y="1"/>
                    </a:moveTo>
                    <a:cubicBezTo>
                      <a:pt x="882" y="25"/>
                      <a:pt x="429" y="120"/>
                      <a:pt x="0" y="287"/>
                    </a:cubicBezTo>
                    <a:lnTo>
                      <a:pt x="2656" y="42768"/>
                    </a:lnTo>
                    <a:cubicBezTo>
                      <a:pt x="2667" y="42887"/>
                      <a:pt x="2632" y="43018"/>
                      <a:pt x="2560" y="43113"/>
                    </a:cubicBezTo>
                    <a:cubicBezTo>
                      <a:pt x="2846" y="43197"/>
                      <a:pt x="3132" y="43244"/>
                      <a:pt x="3429" y="43268"/>
                    </a:cubicBezTo>
                    <a:cubicBezTo>
                      <a:pt x="3443" y="43269"/>
                      <a:pt x="3456" y="43269"/>
                      <a:pt x="3470" y="43269"/>
                    </a:cubicBezTo>
                    <a:cubicBezTo>
                      <a:pt x="3785" y="43269"/>
                      <a:pt x="4036" y="43004"/>
                      <a:pt x="4025" y="42685"/>
                    </a:cubicBezTo>
                    <a:lnTo>
                      <a:pt x="1346" y="1"/>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4175750" y="1333350"/>
                <a:ext cx="63275" cy="53575"/>
              </a:xfrm>
              <a:custGeom>
                <a:avLst/>
                <a:gdLst/>
                <a:ahLst/>
                <a:cxnLst/>
                <a:rect l="l" t="t" r="r" b="b"/>
                <a:pathLst>
                  <a:path w="2531" h="2143" extrusionOk="0">
                    <a:moveTo>
                      <a:pt x="1422" y="1"/>
                    </a:moveTo>
                    <a:cubicBezTo>
                      <a:pt x="1401" y="1"/>
                      <a:pt x="1379" y="2"/>
                      <a:pt x="1358" y="3"/>
                    </a:cubicBezTo>
                    <a:cubicBezTo>
                      <a:pt x="405" y="63"/>
                      <a:pt x="0" y="1241"/>
                      <a:pt x="715" y="1872"/>
                    </a:cubicBezTo>
                    <a:cubicBezTo>
                      <a:pt x="927" y="2059"/>
                      <a:pt x="1174" y="2143"/>
                      <a:pt x="1416" y="2143"/>
                    </a:cubicBezTo>
                    <a:cubicBezTo>
                      <a:pt x="1989" y="2143"/>
                      <a:pt x="2531" y="1673"/>
                      <a:pt x="2489" y="1003"/>
                    </a:cubicBezTo>
                    <a:cubicBezTo>
                      <a:pt x="2454" y="441"/>
                      <a:pt x="1978" y="1"/>
                      <a:pt x="1422"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4039125" y="535000"/>
                <a:ext cx="390550" cy="625725"/>
              </a:xfrm>
              <a:custGeom>
                <a:avLst/>
                <a:gdLst/>
                <a:ahLst/>
                <a:cxnLst/>
                <a:rect l="l" t="t" r="r" b="b"/>
                <a:pathLst>
                  <a:path w="15622" h="25029" extrusionOk="0">
                    <a:moveTo>
                      <a:pt x="7655" y="4510"/>
                    </a:moveTo>
                    <a:cubicBezTo>
                      <a:pt x="9917" y="4510"/>
                      <a:pt x="10721" y="6411"/>
                      <a:pt x="10871" y="8779"/>
                    </a:cubicBezTo>
                    <a:cubicBezTo>
                      <a:pt x="11026" y="11232"/>
                      <a:pt x="10418" y="13280"/>
                      <a:pt x="7966" y="13435"/>
                    </a:cubicBezTo>
                    <a:lnTo>
                      <a:pt x="7966" y="13423"/>
                    </a:lnTo>
                    <a:cubicBezTo>
                      <a:pt x="7874" y="13429"/>
                      <a:pt x="7786" y="13431"/>
                      <a:pt x="7700" y="13431"/>
                    </a:cubicBezTo>
                    <a:cubicBezTo>
                      <a:pt x="5462" y="13431"/>
                      <a:pt x="4960" y="11522"/>
                      <a:pt x="4810" y="9160"/>
                    </a:cubicBezTo>
                    <a:cubicBezTo>
                      <a:pt x="4668" y="6696"/>
                      <a:pt x="4953" y="4672"/>
                      <a:pt x="7406" y="4517"/>
                    </a:cubicBezTo>
                    <a:cubicBezTo>
                      <a:pt x="7491" y="4512"/>
                      <a:pt x="7574" y="4510"/>
                      <a:pt x="7655" y="4510"/>
                    </a:cubicBezTo>
                    <a:close/>
                    <a:moveTo>
                      <a:pt x="7655" y="0"/>
                    </a:moveTo>
                    <a:cubicBezTo>
                      <a:pt x="7479" y="0"/>
                      <a:pt x="7301" y="6"/>
                      <a:pt x="7120" y="16"/>
                    </a:cubicBezTo>
                    <a:cubicBezTo>
                      <a:pt x="2179" y="314"/>
                      <a:pt x="0" y="4481"/>
                      <a:pt x="310" y="9434"/>
                    </a:cubicBezTo>
                    <a:cubicBezTo>
                      <a:pt x="560" y="13399"/>
                      <a:pt x="1762" y="16697"/>
                      <a:pt x="5418" y="17650"/>
                    </a:cubicBezTo>
                    <a:lnTo>
                      <a:pt x="5834" y="24234"/>
                    </a:lnTo>
                    <a:cubicBezTo>
                      <a:pt x="5865" y="24782"/>
                      <a:pt x="6918" y="25029"/>
                      <a:pt x="8093" y="25029"/>
                    </a:cubicBezTo>
                    <a:cubicBezTo>
                      <a:pt x="9624" y="25029"/>
                      <a:pt x="11364" y="24609"/>
                      <a:pt x="11323" y="23888"/>
                    </a:cubicBezTo>
                    <a:lnTo>
                      <a:pt x="10906" y="17340"/>
                    </a:lnTo>
                    <a:cubicBezTo>
                      <a:pt x="14466" y="15983"/>
                      <a:pt x="15621" y="12518"/>
                      <a:pt x="15371" y="8494"/>
                    </a:cubicBezTo>
                    <a:cubicBezTo>
                      <a:pt x="15073" y="3733"/>
                      <a:pt x="12288" y="0"/>
                      <a:pt x="7655" y="0"/>
                    </a:cubicBezTo>
                    <a:close/>
                  </a:path>
                </a:pathLst>
              </a:custGeom>
              <a:solidFill>
                <a:schemeClr val="l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4109075" y="1439975"/>
                <a:ext cx="863525" cy="151700"/>
              </a:xfrm>
              <a:custGeom>
                <a:avLst/>
                <a:gdLst/>
                <a:ahLst/>
                <a:cxnLst/>
                <a:rect l="l" t="t" r="r" b="b"/>
                <a:pathLst>
                  <a:path w="34541" h="6068" extrusionOk="0">
                    <a:moveTo>
                      <a:pt x="34540" y="0"/>
                    </a:moveTo>
                    <a:cubicBezTo>
                      <a:pt x="33052" y="1572"/>
                      <a:pt x="25932" y="2763"/>
                      <a:pt x="17360" y="2763"/>
                    </a:cubicBezTo>
                    <a:cubicBezTo>
                      <a:pt x="8930" y="2763"/>
                      <a:pt x="1905" y="1608"/>
                      <a:pt x="262" y="84"/>
                    </a:cubicBezTo>
                    <a:lnTo>
                      <a:pt x="262" y="84"/>
                    </a:lnTo>
                    <a:lnTo>
                      <a:pt x="274" y="143"/>
                    </a:lnTo>
                    <a:lnTo>
                      <a:pt x="0" y="2370"/>
                    </a:lnTo>
                    <a:cubicBezTo>
                      <a:pt x="0" y="2370"/>
                      <a:pt x="3882" y="5192"/>
                      <a:pt x="11109" y="5965"/>
                    </a:cubicBezTo>
                    <a:cubicBezTo>
                      <a:pt x="11765" y="6036"/>
                      <a:pt x="12495" y="6067"/>
                      <a:pt x="13280" y="6067"/>
                    </a:cubicBezTo>
                    <a:cubicBezTo>
                      <a:pt x="21151" y="6067"/>
                      <a:pt x="34540" y="2858"/>
                      <a:pt x="34540" y="2858"/>
                    </a:cubicBezTo>
                    <a:lnTo>
                      <a:pt x="34540" y="0"/>
                    </a:ln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4574300" y="2420450"/>
                <a:ext cx="19975" cy="136050"/>
              </a:xfrm>
              <a:custGeom>
                <a:avLst/>
                <a:gdLst/>
                <a:ahLst/>
                <a:cxnLst/>
                <a:rect l="l" t="t" r="r" b="b"/>
                <a:pathLst>
                  <a:path w="799" h="5442" extrusionOk="0">
                    <a:moveTo>
                      <a:pt x="1" y="5442"/>
                    </a:moveTo>
                    <a:lnTo>
                      <a:pt x="799"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4574300" y="2419550"/>
                <a:ext cx="26225" cy="136950"/>
              </a:xfrm>
              <a:custGeom>
                <a:avLst/>
                <a:gdLst/>
                <a:ahLst/>
                <a:cxnLst/>
                <a:rect l="l" t="t" r="r" b="b"/>
                <a:pathLst>
                  <a:path w="1049" h="5478" extrusionOk="0">
                    <a:moveTo>
                      <a:pt x="560" y="1"/>
                    </a:moveTo>
                    <a:lnTo>
                      <a:pt x="1" y="5478"/>
                    </a:lnTo>
                    <a:lnTo>
                      <a:pt x="1" y="5478"/>
                    </a:lnTo>
                    <a:lnTo>
                      <a:pt x="1049" y="72"/>
                    </a:lnTo>
                    <a:lnTo>
                      <a:pt x="560" y="1"/>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4908575" y="2422225"/>
                <a:ext cx="18475" cy="136350"/>
              </a:xfrm>
              <a:custGeom>
                <a:avLst/>
                <a:gdLst/>
                <a:ahLst/>
                <a:cxnLst/>
                <a:rect l="l" t="t" r="r" b="b"/>
                <a:pathLst>
                  <a:path w="739" h="5454" extrusionOk="0">
                    <a:moveTo>
                      <a:pt x="739" y="5454"/>
                    </a:moveTo>
                    <a:lnTo>
                      <a:pt x="1"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4902625" y="2421650"/>
                <a:ext cx="24425" cy="136925"/>
              </a:xfrm>
              <a:custGeom>
                <a:avLst/>
                <a:gdLst/>
                <a:ahLst/>
                <a:cxnLst/>
                <a:rect l="l" t="t" r="r" b="b"/>
                <a:pathLst>
                  <a:path w="977" h="5477" extrusionOk="0">
                    <a:moveTo>
                      <a:pt x="489" y="0"/>
                    </a:moveTo>
                    <a:lnTo>
                      <a:pt x="0" y="60"/>
                    </a:lnTo>
                    <a:lnTo>
                      <a:pt x="977" y="5477"/>
                    </a:lnTo>
                    <a:lnTo>
                      <a:pt x="977" y="5477"/>
                    </a:lnTo>
                    <a:lnTo>
                      <a:pt x="489" y="0"/>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4554950" y="1303525"/>
                <a:ext cx="237575" cy="1160150"/>
              </a:xfrm>
              <a:custGeom>
                <a:avLst/>
                <a:gdLst/>
                <a:ahLst/>
                <a:cxnLst/>
                <a:rect l="l" t="t" r="r" b="b"/>
                <a:pathLst>
                  <a:path w="9503" h="46406" extrusionOk="0">
                    <a:moveTo>
                      <a:pt x="7953" y="1"/>
                    </a:moveTo>
                    <a:cubicBezTo>
                      <a:pt x="7252" y="1"/>
                      <a:pt x="6635" y="518"/>
                      <a:pt x="6537" y="1232"/>
                    </a:cubicBezTo>
                    <a:lnTo>
                      <a:pt x="120" y="44749"/>
                    </a:lnTo>
                    <a:cubicBezTo>
                      <a:pt x="1" y="45535"/>
                      <a:pt x="549" y="46273"/>
                      <a:pt x="1346" y="46392"/>
                    </a:cubicBezTo>
                    <a:cubicBezTo>
                      <a:pt x="1414" y="46401"/>
                      <a:pt x="1480" y="46406"/>
                      <a:pt x="1546" y="46406"/>
                    </a:cubicBezTo>
                    <a:cubicBezTo>
                      <a:pt x="2252" y="46406"/>
                      <a:pt x="2869" y="45896"/>
                      <a:pt x="2977" y="45178"/>
                    </a:cubicBezTo>
                    <a:lnTo>
                      <a:pt x="9395" y="1648"/>
                    </a:lnTo>
                    <a:cubicBezTo>
                      <a:pt x="9502" y="863"/>
                      <a:pt x="8954" y="124"/>
                      <a:pt x="8169" y="17"/>
                    </a:cubicBezTo>
                    <a:cubicBezTo>
                      <a:pt x="8096" y="6"/>
                      <a:pt x="8024" y="1"/>
                      <a:pt x="7953"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4723125" y="1303375"/>
                <a:ext cx="223575" cy="1162375"/>
              </a:xfrm>
              <a:custGeom>
                <a:avLst/>
                <a:gdLst/>
                <a:ahLst/>
                <a:cxnLst/>
                <a:rect l="l" t="t" r="r" b="b"/>
                <a:pathLst>
                  <a:path w="8943" h="46495" extrusionOk="0">
                    <a:moveTo>
                      <a:pt x="1536" y="1"/>
                    </a:moveTo>
                    <a:cubicBezTo>
                      <a:pt x="1477" y="1"/>
                      <a:pt x="1418" y="4"/>
                      <a:pt x="1358" y="11"/>
                    </a:cubicBezTo>
                    <a:cubicBezTo>
                      <a:pt x="561" y="119"/>
                      <a:pt x="1" y="857"/>
                      <a:pt x="108" y="1643"/>
                    </a:cubicBezTo>
                    <a:lnTo>
                      <a:pt x="5966" y="45231"/>
                    </a:lnTo>
                    <a:cubicBezTo>
                      <a:pt x="6064" y="45963"/>
                      <a:pt x="6684" y="46494"/>
                      <a:pt x="7401" y="46494"/>
                    </a:cubicBezTo>
                    <a:cubicBezTo>
                      <a:pt x="7466" y="46494"/>
                      <a:pt x="7531" y="46490"/>
                      <a:pt x="7597" y="46481"/>
                    </a:cubicBezTo>
                    <a:cubicBezTo>
                      <a:pt x="8383" y="46374"/>
                      <a:pt x="8943" y="45648"/>
                      <a:pt x="8835" y="44850"/>
                    </a:cubicBezTo>
                    <a:lnTo>
                      <a:pt x="2977" y="1262"/>
                    </a:lnTo>
                    <a:cubicBezTo>
                      <a:pt x="2878" y="524"/>
                      <a:pt x="2251" y="1"/>
                      <a:pt x="1536" y="1"/>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4720750" y="1000025"/>
                <a:ext cx="82775" cy="328050"/>
              </a:xfrm>
              <a:custGeom>
                <a:avLst/>
                <a:gdLst/>
                <a:ahLst/>
                <a:cxnLst/>
                <a:rect l="l" t="t" r="r" b="b"/>
                <a:pathLst>
                  <a:path w="3311" h="13122" extrusionOk="0">
                    <a:moveTo>
                      <a:pt x="1681" y="1"/>
                    </a:moveTo>
                    <a:cubicBezTo>
                      <a:pt x="798" y="1"/>
                      <a:pt x="84" y="711"/>
                      <a:pt x="72" y="1596"/>
                    </a:cubicBezTo>
                    <a:lnTo>
                      <a:pt x="1" y="13098"/>
                    </a:lnTo>
                    <a:lnTo>
                      <a:pt x="3227" y="13122"/>
                    </a:lnTo>
                    <a:lnTo>
                      <a:pt x="3311" y="1620"/>
                    </a:lnTo>
                    <a:cubicBezTo>
                      <a:pt x="3311" y="727"/>
                      <a:pt x="2596" y="1"/>
                      <a:pt x="1703" y="1"/>
                    </a:cubicBezTo>
                    <a:cubicBezTo>
                      <a:pt x="1696" y="1"/>
                      <a:pt x="1689" y="1"/>
                      <a:pt x="1681"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4762125" y="1060450"/>
                <a:ext cx="1525" cy="267325"/>
              </a:xfrm>
              <a:custGeom>
                <a:avLst/>
                <a:gdLst/>
                <a:ahLst/>
                <a:cxnLst/>
                <a:rect l="l" t="t" r="r" b="b"/>
                <a:pathLst>
                  <a:path w="61" h="10693" extrusionOk="0">
                    <a:moveTo>
                      <a:pt x="60" y="1"/>
                    </a:moveTo>
                    <a:lnTo>
                      <a:pt x="1" y="10693"/>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4762125" y="1060450"/>
                <a:ext cx="1525" cy="267325"/>
              </a:xfrm>
              <a:custGeom>
                <a:avLst/>
                <a:gdLst/>
                <a:ahLst/>
                <a:cxnLst/>
                <a:rect l="l" t="t" r="r" b="b"/>
                <a:pathLst>
                  <a:path w="61" h="10693" fill="none" extrusionOk="0">
                    <a:moveTo>
                      <a:pt x="60" y="1"/>
                    </a:moveTo>
                    <a:lnTo>
                      <a:pt x="1" y="10693"/>
                    </a:lnTo>
                  </a:path>
                </a:pathLst>
              </a:custGeom>
              <a:noFill/>
              <a:ln w="9525" cap="rnd"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4683250" y="1208700"/>
                <a:ext cx="156000" cy="227725"/>
              </a:xfrm>
              <a:custGeom>
                <a:avLst/>
                <a:gdLst/>
                <a:ahLst/>
                <a:cxnLst/>
                <a:rect l="l" t="t" r="r" b="b"/>
                <a:pathLst>
                  <a:path w="6240" h="9109" extrusionOk="0">
                    <a:moveTo>
                      <a:pt x="60" y="0"/>
                    </a:moveTo>
                    <a:lnTo>
                      <a:pt x="12" y="5989"/>
                    </a:lnTo>
                    <a:cubicBezTo>
                      <a:pt x="0" y="7704"/>
                      <a:pt x="1382" y="9097"/>
                      <a:pt x="3096" y="9109"/>
                    </a:cubicBezTo>
                    <a:cubicBezTo>
                      <a:pt x="3103" y="9109"/>
                      <a:pt x="3111" y="9109"/>
                      <a:pt x="3118" y="9109"/>
                    </a:cubicBezTo>
                    <a:cubicBezTo>
                      <a:pt x="4811" y="9109"/>
                      <a:pt x="6192" y="7732"/>
                      <a:pt x="6204" y="6037"/>
                    </a:cubicBezTo>
                    <a:lnTo>
                      <a:pt x="6239" y="36"/>
                    </a:lnTo>
                    <a:lnTo>
                      <a:pt x="60" y="0"/>
                    </a:lnTo>
                    <a:close/>
                  </a:path>
                </a:pathLst>
              </a:custGeom>
              <a:solidFill>
                <a:schemeClr val="accent2"/>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4715400" y="1291450"/>
                <a:ext cx="77125" cy="66075"/>
              </a:xfrm>
              <a:custGeom>
                <a:avLst/>
                <a:gdLst/>
                <a:ahLst/>
                <a:cxnLst/>
                <a:rect l="l" t="t" r="r" b="b"/>
                <a:pathLst>
                  <a:path w="3085" h="2643" extrusionOk="0">
                    <a:moveTo>
                      <a:pt x="1774" y="0"/>
                    </a:moveTo>
                    <a:cubicBezTo>
                      <a:pt x="596" y="0"/>
                      <a:pt x="0" y="1405"/>
                      <a:pt x="834" y="2250"/>
                    </a:cubicBezTo>
                    <a:cubicBezTo>
                      <a:pt x="1101" y="2522"/>
                      <a:pt x="1431" y="2643"/>
                      <a:pt x="1755" y="2643"/>
                    </a:cubicBezTo>
                    <a:cubicBezTo>
                      <a:pt x="2428" y="2643"/>
                      <a:pt x="3076" y="2121"/>
                      <a:pt x="3084" y="1334"/>
                    </a:cubicBezTo>
                    <a:cubicBezTo>
                      <a:pt x="3084" y="596"/>
                      <a:pt x="2501" y="12"/>
                      <a:pt x="1774" y="0"/>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4055500" y="1436700"/>
                <a:ext cx="975150" cy="1526400"/>
              </a:xfrm>
              <a:custGeom>
                <a:avLst/>
                <a:gdLst/>
                <a:ahLst/>
                <a:cxnLst/>
                <a:rect l="l" t="t" r="r" b="b"/>
                <a:pathLst>
                  <a:path w="39006" h="61056" fill="none" extrusionOk="0">
                    <a:moveTo>
                      <a:pt x="0" y="0"/>
                    </a:moveTo>
                    <a:lnTo>
                      <a:pt x="0" y="54138"/>
                    </a:lnTo>
                    <a:lnTo>
                      <a:pt x="72" y="54138"/>
                    </a:lnTo>
                    <a:cubicBezTo>
                      <a:pt x="72" y="61056"/>
                      <a:pt x="38934" y="61056"/>
                      <a:pt x="38934" y="54138"/>
                    </a:cubicBezTo>
                    <a:lnTo>
                      <a:pt x="39005" y="54138"/>
                    </a:lnTo>
                    <a:lnTo>
                      <a:pt x="39005" y="0"/>
                    </a:lnTo>
                  </a:path>
                </a:pathLst>
              </a:custGeom>
              <a:noFill/>
              <a:ln w="9525" cap="rnd"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4106700" y="1458425"/>
                <a:ext cx="872750" cy="90225"/>
              </a:xfrm>
              <a:custGeom>
                <a:avLst/>
                <a:gdLst/>
                <a:ahLst/>
                <a:cxnLst/>
                <a:rect l="l" t="t" r="r" b="b"/>
                <a:pathLst>
                  <a:path w="34910" h="3609" extrusionOk="0">
                    <a:moveTo>
                      <a:pt x="0" y="1"/>
                    </a:moveTo>
                    <a:lnTo>
                      <a:pt x="0" y="1"/>
                    </a:lnTo>
                    <a:cubicBezTo>
                      <a:pt x="12" y="191"/>
                      <a:pt x="72" y="382"/>
                      <a:pt x="191" y="536"/>
                    </a:cubicBezTo>
                    <a:cubicBezTo>
                      <a:pt x="322" y="679"/>
                      <a:pt x="464" y="810"/>
                      <a:pt x="619" y="929"/>
                    </a:cubicBezTo>
                    <a:cubicBezTo>
                      <a:pt x="929" y="1155"/>
                      <a:pt x="1262" y="1334"/>
                      <a:pt x="1619" y="1489"/>
                    </a:cubicBezTo>
                    <a:cubicBezTo>
                      <a:pt x="2334" y="1787"/>
                      <a:pt x="3060" y="2025"/>
                      <a:pt x="3798" y="2215"/>
                    </a:cubicBezTo>
                    <a:cubicBezTo>
                      <a:pt x="5286" y="2584"/>
                      <a:pt x="6799" y="2858"/>
                      <a:pt x="8311" y="3049"/>
                    </a:cubicBezTo>
                    <a:cubicBezTo>
                      <a:pt x="11347" y="3430"/>
                      <a:pt x="14395" y="3608"/>
                      <a:pt x="17455" y="3608"/>
                    </a:cubicBezTo>
                    <a:cubicBezTo>
                      <a:pt x="20515" y="3608"/>
                      <a:pt x="23563" y="3430"/>
                      <a:pt x="26599" y="3049"/>
                    </a:cubicBezTo>
                    <a:cubicBezTo>
                      <a:pt x="28123" y="2858"/>
                      <a:pt x="29623" y="2584"/>
                      <a:pt x="31111" y="2215"/>
                    </a:cubicBezTo>
                    <a:cubicBezTo>
                      <a:pt x="31849" y="2025"/>
                      <a:pt x="32576" y="1787"/>
                      <a:pt x="33290" y="1489"/>
                    </a:cubicBezTo>
                    <a:cubicBezTo>
                      <a:pt x="33647" y="1334"/>
                      <a:pt x="33981" y="1155"/>
                      <a:pt x="34302" y="929"/>
                    </a:cubicBezTo>
                    <a:cubicBezTo>
                      <a:pt x="34457" y="822"/>
                      <a:pt x="34588" y="679"/>
                      <a:pt x="34719" y="536"/>
                    </a:cubicBezTo>
                    <a:cubicBezTo>
                      <a:pt x="34838" y="382"/>
                      <a:pt x="34897" y="191"/>
                      <a:pt x="34909" y="1"/>
                    </a:cubicBezTo>
                    <a:lnTo>
                      <a:pt x="34909" y="1"/>
                    </a:lnTo>
                    <a:cubicBezTo>
                      <a:pt x="34897" y="191"/>
                      <a:pt x="34814" y="370"/>
                      <a:pt x="34695" y="513"/>
                    </a:cubicBezTo>
                    <a:cubicBezTo>
                      <a:pt x="34564" y="655"/>
                      <a:pt x="34421" y="774"/>
                      <a:pt x="34254" y="870"/>
                    </a:cubicBezTo>
                    <a:cubicBezTo>
                      <a:pt x="33945" y="1072"/>
                      <a:pt x="33600" y="1239"/>
                      <a:pt x="33242" y="1370"/>
                    </a:cubicBezTo>
                    <a:cubicBezTo>
                      <a:pt x="32528" y="1632"/>
                      <a:pt x="31802" y="1834"/>
                      <a:pt x="31063" y="1989"/>
                    </a:cubicBezTo>
                    <a:cubicBezTo>
                      <a:pt x="29575" y="2310"/>
                      <a:pt x="28075" y="2537"/>
                      <a:pt x="26563" y="2691"/>
                    </a:cubicBezTo>
                    <a:cubicBezTo>
                      <a:pt x="23647" y="2978"/>
                      <a:pt x="20720" y="3133"/>
                      <a:pt x="17782" y="3133"/>
                    </a:cubicBezTo>
                    <a:cubicBezTo>
                      <a:pt x="17673" y="3133"/>
                      <a:pt x="17564" y="3132"/>
                      <a:pt x="17455" y="3132"/>
                    </a:cubicBezTo>
                    <a:cubicBezTo>
                      <a:pt x="17346" y="3132"/>
                      <a:pt x="17237" y="3133"/>
                      <a:pt x="17128" y="3133"/>
                    </a:cubicBezTo>
                    <a:cubicBezTo>
                      <a:pt x="14201" y="3133"/>
                      <a:pt x="11274" y="2978"/>
                      <a:pt x="8358" y="2691"/>
                    </a:cubicBezTo>
                    <a:cubicBezTo>
                      <a:pt x="6846" y="2537"/>
                      <a:pt x="5346" y="2310"/>
                      <a:pt x="3858" y="1989"/>
                    </a:cubicBezTo>
                    <a:cubicBezTo>
                      <a:pt x="3120" y="1834"/>
                      <a:pt x="2381" y="1632"/>
                      <a:pt x="1667" y="1370"/>
                    </a:cubicBezTo>
                    <a:cubicBezTo>
                      <a:pt x="1322" y="1239"/>
                      <a:pt x="976" y="1072"/>
                      <a:pt x="655" y="870"/>
                    </a:cubicBezTo>
                    <a:cubicBezTo>
                      <a:pt x="500" y="763"/>
                      <a:pt x="357" y="644"/>
                      <a:pt x="226" y="513"/>
                    </a:cubicBezTo>
                    <a:cubicBezTo>
                      <a:pt x="95" y="370"/>
                      <a:pt x="24" y="191"/>
                      <a:pt x="0" y="1"/>
                    </a:cubicBez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4055800" y="1438750"/>
                <a:ext cx="974850" cy="1481125"/>
              </a:xfrm>
              <a:custGeom>
                <a:avLst/>
                <a:gdLst/>
                <a:ahLst/>
                <a:cxnLst/>
                <a:rect l="l" t="t" r="r" b="b"/>
                <a:pathLst>
                  <a:path w="38994" h="59245" extrusionOk="0">
                    <a:moveTo>
                      <a:pt x="169" y="0"/>
                    </a:moveTo>
                    <a:cubicBezTo>
                      <a:pt x="77" y="0"/>
                      <a:pt x="0" y="73"/>
                      <a:pt x="0" y="168"/>
                    </a:cubicBezTo>
                    <a:lnTo>
                      <a:pt x="0" y="54056"/>
                    </a:lnTo>
                    <a:lnTo>
                      <a:pt x="72" y="54056"/>
                    </a:lnTo>
                    <a:cubicBezTo>
                      <a:pt x="72" y="57515"/>
                      <a:pt x="9784" y="59244"/>
                      <a:pt x="19497" y="59244"/>
                    </a:cubicBezTo>
                    <a:cubicBezTo>
                      <a:pt x="29209" y="59244"/>
                      <a:pt x="38922" y="57515"/>
                      <a:pt x="38922" y="54056"/>
                    </a:cubicBezTo>
                    <a:lnTo>
                      <a:pt x="38993" y="54056"/>
                    </a:lnTo>
                    <a:lnTo>
                      <a:pt x="38993" y="180"/>
                    </a:lnTo>
                    <a:cubicBezTo>
                      <a:pt x="38993" y="75"/>
                      <a:pt x="38908" y="0"/>
                      <a:pt x="38819" y="0"/>
                    </a:cubicBezTo>
                    <a:cubicBezTo>
                      <a:pt x="38797" y="0"/>
                      <a:pt x="38776" y="4"/>
                      <a:pt x="38755" y="14"/>
                    </a:cubicBezTo>
                    <a:lnTo>
                      <a:pt x="38303" y="204"/>
                    </a:lnTo>
                    <a:cubicBezTo>
                      <a:pt x="37683" y="490"/>
                      <a:pt x="37124" y="895"/>
                      <a:pt x="36671" y="1395"/>
                    </a:cubicBezTo>
                    <a:cubicBezTo>
                      <a:pt x="35195" y="2966"/>
                      <a:pt x="28063" y="4157"/>
                      <a:pt x="19491" y="4157"/>
                    </a:cubicBezTo>
                    <a:cubicBezTo>
                      <a:pt x="10490" y="4157"/>
                      <a:pt x="3072" y="2847"/>
                      <a:pt x="2143" y="1157"/>
                    </a:cubicBezTo>
                    <a:cubicBezTo>
                      <a:pt x="2000" y="883"/>
                      <a:pt x="1774" y="680"/>
                      <a:pt x="1500" y="561"/>
                    </a:cubicBezTo>
                    <a:lnTo>
                      <a:pt x="238" y="14"/>
                    </a:lnTo>
                    <a:cubicBezTo>
                      <a:pt x="215" y="4"/>
                      <a:pt x="192" y="0"/>
                      <a:pt x="169" y="0"/>
                    </a:cubicBezTo>
                    <a:close/>
                  </a:path>
                </a:pathLst>
              </a:custGeom>
              <a:solidFill>
                <a:schemeClr val="lt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422;p33"/>
          <p:cNvGrpSpPr/>
          <p:nvPr/>
        </p:nvGrpSpPr>
        <p:grpSpPr>
          <a:xfrm rot="1273802">
            <a:off x="6970252" y="260318"/>
            <a:ext cx="1968706" cy="991899"/>
            <a:chOff x="782606" y="3568534"/>
            <a:chExt cx="1748256" cy="880829"/>
          </a:xfrm>
        </p:grpSpPr>
        <p:sp>
          <p:nvSpPr>
            <p:cNvPr id="64" name="Google Shape;423;p33"/>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24;p33"/>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5;p33"/>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6;p33"/>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27;p33"/>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28;p33"/>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9;p33"/>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30;p33"/>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1;p33"/>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32;p33"/>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33;p33"/>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34;p33"/>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5;p33"/>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36;p33"/>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37;p33"/>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38;p33"/>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39;p33"/>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0;p33"/>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1;p33"/>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2;p33"/>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43;p33"/>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44;p33"/>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45;p33"/>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46;p33"/>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47;p33"/>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48;p33"/>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49;p33"/>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0;p33"/>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1;p33"/>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2;p33"/>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3;p33"/>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4;p33"/>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5;p33"/>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6;p33"/>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7;p33"/>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8;p33"/>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9;p33"/>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0;p33"/>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1;p33"/>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2;p33"/>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3;p33"/>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4;p33"/>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5;p33"/>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 </a:t>
            </a:r>
            <a:r>
              <a:rPr lang="en-US" sz="2400" dirty="0" err="1">
                <a:solidFill>
                  <a:schemeClr val="tx1">
                    <a:lumMod val="75000"/>
                  </a:schemeClr>
                </a:solidFill>
                <a:latin typeface="Arial" panose="020B0604020202020204" pitchFamily="34" charset="0"/>
                <a:cs typeface="Arial" panose="020B0604020202020204" pitchFamily="34" charset="0"/>
              </a:rPr>
              <a:t>Dòng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cảm</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ứng</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C12C7210-54B1-2D15-8F81-7CFB6DF12DD3}"/>
              </a:ext>
            </a:extLst>
          </p:cNvPr>
          <p:cNvSpPr txBox="1"/>
          <p:nvPr/>
        </p:nvSpPr>
        <p:spPr>
          <a:xfrm>
            <a:off x="1409002" y="1754372"/>
            <a:ext cx="5661649" cy="954107"/>
          </a:xfrm>
          <a:prstGeom prst="rect">
            <a:avLst/>
          </a:prstGeom>
          <a:noFill/>
        </p:spPr>
        <p:txBody>
          <a:bodyPr wrap="square" rtlCol="0">
            <a:spAutoFit/>
          </a:bodyPr>
          <a:lstStyle/>
          <a:p>
            <a:pPr algn="ctr"/>
            <a:r>
              <a:rPr lang="en-US" sz="2800" b="1" dirty="0"/>
              <a:t>Chia </a:t>
            </a:r>
            <a:r>
              <a:rPr lang="en-US" sz="2800" b="1" dirty="0" err="1"/>
              <a:t>lớp</a:t>
            </a:r>
            <a:r>
              <a:rPr lang="en-US" sz="2800" b="1" dirty="0"/>
              <a:t> </a:t>
            </a:r>
            <a:r>
              <a:rPr lang="en-US" sz="2800" b="1" dirty="0" err="1"/>
              <a:t>ra</a:t>
            </a:r>
            <a:r>
              <a:rPr lang="en-US" sz="2800" b="1" dirty="0"/>
              <a:t> </a:t>
            </a:r>
            <a:r>
              <a:rPr lang="en-US" sz="2800" b="1" dirty="0" err="1"/>
              <a:t>thành</a:t>
            </a:r>
            <a:r>
              <a:rPr lang="en-US" sz="2800" b="1" dirty="0"/>
              <a:t> 4 </a:t>
            </a:r>
            <a:r>
              <a:rPr lang="en-US" sz="2800" b="1" dirty="0" err="1"/>
              <a:t>nhóm</a:t>
            </a:r>
            <a:r>
              <a:rPr lang="en-US" sz="2800" b="1" dirty="0"/>
              <a:t> </a:t>
            </a:r>
            <a:r>
              <a:rPr lang="en-US" sz="2800" b="1" dirty="0" err="1"/>
              <a:t>hoàn</a:t>
            </a:r>
            <a:r>
              <a:rPr lang="en-US" sz="2800" b="1" dirty="0"/>
              <a:t> </a:t>
            </a:r>
            <a:r>
              <a:rPr lang="en-US" sz="2800" b="1" dirty="0" err="1"/>
              <a:t>thành</a:t>
            </a:r>
            <a:r>
              <a:rPr lang="en-US" sz="2800" b="1" dirty="0"/>
              <a:t> </a:t>
            </a:r>
            <a:r>
              <a:rPr lang="en-US" sz="2800" b="1" dirty="0" err="1"/>
              <a:t>phiếu</a:t>
            </a:r>
            <a:r>
              <a:rPr lang="en-US" sz="2800" b="1" dirty="0"/>
              <a:t> </a:t>
            </a:r>
            <a:r>
              <a:rPr lang="en-US" sz="2800" b="1" dirty="0" err="1"/>
              <a:t>học</a:t>
            </a:r>
            <a:r>
              <a:rPr lang="en-US" sz="2800" b="1" dirty="0"/>
              <a:t> </a:t>
            </a:r>
            <a:r>
              <a:rPr lang="en-US" sz="2800" b="1" dirty="0" err="1"/>
              <a:t>tập</a:t>
            </a:r>
            <a:r>
              <a:rPr lang="en-US" sz="2800" b="1" dirty="0"/>
              <a:t> </a:t>
            </a:r>
            <a:r>
              <a:rPr lang="en-US" sz="2800" b="1" dirty="0" err="1"/>
              <a:t>số</a:t>
            </a:r>
            <a:r>
              <a:rPr lang="en-US" sz="2800" b="1" dirty="0"/>
              <a:t> 1.</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barn(outVertical)">
                                      <p:cBhvr>
                                        <p:cTn id="7" dur="5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 </a:t>
            </a:r>
            <a:r>
              <a:rPr lang="en-US" sz="2400" dirty="0" err="1">
                <a:solidFill>
                  <a:schemeClr val="tx1">
                    <a:lumMod val="75000"/>
                  </a:schemeClr>
                </a:solidFill>
                <a:latin typeface="Arial" panose="020B0604020202020204" pitchFamily="34" charset="0"/>
                <a:cs typeface="Arial" panose="020B0604020202020204" pitchFamily="34" charset="0"/>
              </a:rPr>
              <a:t>Dòng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cảm</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ứng</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EE4C3DB6-1E38-B827-C7FA-CA3AA0ECA673}"/>
              </a:ext>
            </a:extLst>
          </p:cNvPr>
          <p:cNvPicPr>
            <a:picLocks noChangeAspect="1"/>
          </p:cNvPicPr>
          <p:nvPr/>
        </p:nvPicPr>
        <p:blipFill>
          <a:blip r:embed="rId3"/>
          <a:stretch>
            <a:fillRect/>
          </a:stretch>
        </p:blipFill>
        <p:spPr>
          <a:xfrm>
            <a:off x="1421073" y="1076883"/>
            <a:ext cx="6441814" cy="3792829"/>
          </a:xfrm>
          <a:prstGeom prst="rect">
            <a:avLst/>
          </a:prstGeom>
        </p:spPr>
      </p:pic>
    </p:spTree>
    <p:extLst>
      <p:ext uri="{BB962C8B-B14F-4D97-AF65-F5344CB8AC3E}">
        <p14:creationId xmlns:p14="http://schemas.microsoft.com/office/powerpoint/2010/main" val="2125413605"/>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68120" y="44129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tx1">
                    <a:lumMod val="75000"/>
                  </a:schemeClr>
                </a:solidFill>
                <a:latin typeface="Arial" panose="020B0604020202020204" pitchFamily="34" charset="0"/>
                <a:cs typeface="Arial" panose="020B0604020202020204" pitchFamily="34" charset="0"/>
              </a:rPr>
              <a:t>I. </a:t>
            </a:r>
            <a:r>
              <a:rPr lang="en-US" sz="2400" dirty="0" err="1">
                <a:solidFill>
                  <a:schemeClr val="tx1">
                    <a:lumMod val="75000"/>
                  </a:schemeClr>
                </a:solidFill>
                <a:latin typeface="Arial" panose="020B0604020202020204" pitchFamily="34" charset="0"/>
                <a:cs typeface="Arial" panose="020B0604020202020204" pitchFamily="34" charset="0"/>
              </a:rPr>
              <a:t>Dòng</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điện</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cảm</a:t>
            </a:r>
            <a:r>
              <a:rPr lang="en-US" sz="2400" dirty="0">
                <a:solidFill>
                  <a:schemeClr val="tx1">
                    <a:lumMod val="75000"/>
                  </a:schemeClr>
                </a:solidFill>
                <a:latin typeface="Arial" panose="020B0604020202020204" pitchFamily="34" charset="0"/>
                <a:cs typeface="Arial" panose="020B0604020202020204" pitchFamily="34" charset="0"/>
              </a:rPr>
              <a:t> </a:t>
            </a:r>
            <a:r>
              <a:rPr lang="en-US" sz="2400" dirty="0" err="1">
                <a:solidFill>
                  <a:schemeClr val="tx1">
                    <a:lumMod val="75000"/>
                  </a:schemeClr>
                </a:solidFill>
                <a:latin typeface="Arial" panose="020B0604020202020204" pitchFamily="34" charset="0"/>
                <a:cs typeface="Arial" panose="020B0604020202020204" pitchFamily="34" charset="0"/>
              </a:rPr>
              <a:t>ứng</a:t>
            </a:r>
            <a:r>
              <a:rPr lang="en-US" sz="2400" dirty="0">
                <a:solidFill>
                  <a:schemeClr val="tx1">
                    <a:lumMod val="75000"/>
                  </a:schemeClr>
                </a:solidFill>
                <a:latin typeface="Arial" panose="020B0604020202020204" pitchFamily="34" charset="0"/>
                <a:cs typeface="Arial" panose="020B0604020202020204" pitchFamily="34" charset="0"/>
              </a:rPr>
              <a:t>.</a:t>
            </a:r>
            <a:endParaRPr sz="2400" dirty="0">
              <a:solidFill>
                <a:schemeClr val="tx1">
                  <a:lumMod val="75000"/>
                </a:schemeClr>
              </a:solidFill>
              <a:latin typeface="Arial" panose="020B0604020202020204" pitchFamily="34" charset="0"/>
              <a:cs typeface="Arial" panose="020B0604020202020204" pitchFamily="34" charset="0"/>
            </a:endParaRPr>
          </a:p>
        </p:txBody>
      </p:sp>
      <p:grpSp>
        <p:nvGrpSpPr>
          <p:cNvPr id="357" name="Google Shape;357;p29"/>
          <p:cNvGrpSpPr/>
          <p:nvPr/>
        </p:nvGrpSpPr>
        <p:grpSpPr>
          <a:xfrm rot="1820824">
            <a:off x="7722362" y="3180288"/>
            <a:ext cx="363429" cy="3807821"/>
            <a:chOff x="7291170" y="1804698"/>
            <a:chExt cx="225602" cy="2363743"/>
          </a:xfrm>
        </p:grpSpPr>
        <p:sp>
          <p:nvSpPr>
            <p:cNvPr id="358" name="Google Shape;358;p29"/>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173;p66"/>
          <p:cNvGrpSpPr/>
          <p:nvPr/>
        </p:nvGrpSpPr>
        <p:grpSpPr>
          <a:xfrm rot="-989189">
            <a:off x="146394" y="3536178"/>
            <a:ext cx="1074594" cy="1480697"/>
            <a:chOff x="636075" y="1177950"/>
            <a:chExt cx="1451400" cy="1926750"/>
          </a:xfrm>
        </p:grpSpPr>
        <p:sp>
          <p:nvSpPr>
            <p:cNvPr id="14" name="Google Shape;1174;p66"/>
            <p:cNvSpPr/>
            <p:nvPr/>
          </p:nvSpPr>
          <p:spPr>
            <a:xfrm>
              <a:off x="820925" y="1177950"/>
              <a:ext cx="1266550" cy="1926750"/>
            </a:xfrm>
            <a:custGeom>
              <a:avLst/>
              <a:gdLst/>
              <a:ahLst/>
              <a:cxnLst/>
              <a:rect l="l" t="t" r="r" b="b"/>
              <a:pathLst>
                <a:path w="50662" h="77070" extrusionOk="0">
                  <a:moveTo>
                    <a:pt x="46980" y="1"/>
                  </a:moveTo>
                  <a:cubicBezTo>
                    <a:pt x="46973" y="1"/>
                    <a:pt x="46966" y="1"/>
                    <a:pt x="46959" y="1"/>
                  </a:cubicBezTo>
                  <a:lnTo>
                    <a:pt x="0" y="1"/>
                  </a:lnTo>
                  <a:lnTo>
                    <a:pt x="0" y="77070"/>
                  </a:lnTo>
                  <a:lnTo>
                    <a:pt x="46959" y="77070"/>
                  </a:lnTo>
                  <a:cubicBezTo>
                    <a:pt x="48995" y="77070"/>
                    <a:pt x="50662" y="75415"/>
                    <a:pt x="50662" y="73379"/>
                  </a:cubicBezTo>
                  <a:lnTo>
                    <a:pt x="50662" y="3692"/>
                  </a:lnTo>
                  <a:cubicBezTo>
                    <a:pt x="50662" y="1663"/>
                    <a:pt x="49018" y="1"/>
                    <a:pt x="46980" y="1"/>
                  </a:cubicBezTo>
                  <a:close/>
                </a:path>
              </a:pathLst>
            </a:custGeom>
            <a:solidFill>
              <a:schemeClr val="lt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5;p66"/>
            <p:cNvSpPr/>
            <p:nvPr/>
          </p:nvSpPr>
          <p:spPr>
            <a:xfrm>
              <a:off x="636075" y="1177950"/>
              <a:ext cx="184875" cy="1926750"/>
            </a:xfrm>
            <a:custGeom>
              <a:avLst/>
              <a:gdLst/>
              <a:ahLst/>
              <a:cxnLst/>
              <a:rect l="l" t="t" r="r" b="b"/>
              <a:pathLst>
                <a:path w="7395" h="77070" extrusionOk="0">
                  <a:moveTo>
                    <a:pt x="3692" y="1"/>
                  </a:moveTo>
                  <a:cubicBezTo>
                    <a:pt x="1656" y="1"/>
                    <a:pt x="1" y="1656"/>
                    <a:pt x="13" y="3692"/>
                  </a:cubicBezTo>
                  <a:lnTo>
                    <a:pt x="13" y="73379"/>
                  </a:lnTo>
                  <a:cubicBezTo>
                    <a:pt x="1" y="75415"/>
                    <a:pt x="1656" y="77070"/>
                    <a:pt x="3704" y="77070"/>
                  </a:cubicBezTo>
                  <a:lnTo>
                    <a:pt x="7394" y="77070"/>
                  </a:lnTo>
                  <a:lnTo>
                    <a:pt x="7394" y="1"/>
                  </a:lnTo>
                  <a:close/>
                </a:path>
              </a:pathLst>
            </a:custGeom>
            <a:solidFill>
              <a:schemeClr val="dk1"/>
            </a:solidFill>
            <a:ln w="19050"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6;p66"/>
            <p:cNvSpPr/>
            <p:nvPr/>
          </p:nvSpPr>
          <p:spPr>
            <a:xfrm>
              <a:off x="1056375" y="1473525"/>
              <a:ext cx="795050" cy="370600"/>
            </a:xfrm>
            <a:custGeom>
              <a:avLst/>
              <a:gdLst/>
              <a:ahLst/>
              <a:cxnLst/>
              <a:rect l="l" t="t" r="r" b="b"/>
              <a:pathLst>
                <a:path w="31802" h="14824" extrusionOk="0">
                  <a:moveTo>
                    <a:pt x="0" y="1"/>
                  </a:moveTo>
                  <a:lnTo>
                    <a:pt x="0" y="14824"/>
                  </a:lnTo>
                  <a:lnTo>
                    <a:pt x="31802" y="14824"/>
                  </a:lnTo>
                  <a:lnTo>
                    <a:pt x="31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77;p66"/>
            <p:cNvSpPr/>
            <p:nvPr/>
          </p:nvSpPr>
          <p:spPr>
            <a:xfrm>
              <a:off x="1132275" y="1537225"/>
              <a:ext cx="643550" cy="21750"/>
            </a:xfrm>
            <a:custGeom>
              <a:avLst/>
              <a:gdLst/>
              <a:ahLst/>
              <a:cxnLst/>
              <a:rect l="l" t="t" r="r" b="b"/>
              <a:pathLst>
                <a:path w="25742" h="870" extrusionOk="0">
                  <a:moveTo>
                    <a:pt x="0" y="0"/>
                  </a:moveTo>
                  <a:lnTo>
                    <a:pt x="0" y="870"/>
                  </a:lnTo>
                  <a:lnTo>
                    <a:pt x="25742" y="870"/>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78;p66"/>
            <p:cNvSpPr/>
            <p:nvPr/>
          </p:nvSpPr>
          <p:spPr>
            <a:xfrm>
              <a:off x="1132275" y="1592600"/>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9;p66"/>
            <p:cNvSpPr/>
            <p:nvPr/>
          </p:nvSpPr>
          <p:spPr>
            <a:xfrm>
              <a:off x="1132275" y="1647950"/>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0;p66"/>
            <p:cNvSpPr/>
            <p:nvPr/>
          </p:nvSpPr>
          <p:spPr>
            <a:xfrm>
              <a:off x="1132275" y="1703325"/>
              <a:ext cx="643550" cy="21750"/>
            </a:xfrm>
            <a:custGeom>
              <a:avLst/>
              <a:gdLst/>
              <a:ahLst/>
              <a:cxnLst/>
              <a:rect l="l" t="t" r="r" b="b"/>
              <a:pathLst>
                <a:path w="25742" h="870" extrusionOk="0">
                  <a:moveTo>
                    <a:pt x="0" y="0"/>
                  </a:moveTo>
                  <a:lnTo>
                    <a:pt x="0" y="869"/>
                  </a:lnTo>
                  <a:lnTo>
                    <a:pt x="25742" y="869"/>
                  </a:lnTo>
                  <a:lnTo>
                    <a:pt x="2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1;p66"/>
            <p:cNvSpPr/>
            <p:nvPr/>
          </p:nvSpPr>
          <p:spPr>
            <a:xfrm>
              <a:off x="1132275" y="1758675"/>
              <a:ext cx="643550" cy="21750"/>
            </a:xfrm>
            <a:custGeom>
              <a:avLst/>
              <a:gdLst/>
              <a:ahLst/>
              <a:cxnLst/>
              <a:rect l="l" t="t" r="r" b="b"/>
              <a:pathLst>
                <a:path w="25742" h="870" extrusionOk="0">
                  <a:moveTo>
                    <a:pt x="0" y="1"/>
                  </a:moveTo>
                  <a:lnTo>
                    <a:pt x="0" y="870"/>
                  </a:lnTo>
                  <a:lnTo>
                    <a:pt x="25742" y="870"/>
                  </a:lnTo>
                  <a:lnTo>
                    <a:pt x="25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C0B67BA-B1C8-2407-6DE1-1A359722242E}"/>
              </a:ext>
            </a:extLst>
          </p:cNvPr>
          <p:cNvSpPr txBox="1"/>
          <p:nvPr/>
        </p:nvSpPr>
        <p:spPr>
          <a:xfrm>
            <a:off x="966500" y="1597446"/>
            <a:ext cx="7086829" cy="707886"/>
          </a:xfrm>
          <a:prstGeom prst="rect">
            <a:avLst/>
          </a:prstGeom>
          <a:noFill/>
        </p:spPr>
        <p:txBody>
          <a:bodyPr wrap="square" rtlCol="0">
            <a:spAutoFit/>
          </a:bodyPr>
          <a:lstStyle/>
          <a:p>
            <a:r>
              <a:rPr lang="en-US" sz="2000" b="1" dirty="0"/>
              <a:t>1. </a:t>
            </a:r>
            <a:r>
              <a:rPr lang="en-US" sz="2000" b="1" dirty="0" err="1"/>
              <a:t>Thí</a:t>
            </a:r>
            <a:r>
              <a:rPr lang="en-US" sz="2000" b="1" dirty="0"/>
              <a:t> </a:t>
            </a:r>
            <a:r>
              <a:rPr lang="en-US" sz="2000" b="1" dirty="0" err="1"/>
              <a:t>nghiệm</a:t>
            </a:r>
            <a:r>
              <a:rPr lang="en-US" sz="2000" b="1" dirty="0"/>
              <a:t> 1: </a:t>
            </a:r>
            <a:r>
              <a:rPr lang="en-US" sz="2000" b="1" dirty="0" err="1"/>
              <a:t>Thí</a:t>
            </a:r>
            <a:r>
              <a:rPr lang="en-US" sz="2000" b="1" dirty="0"/>
              <a:t> </a:t>
            </a:r>
            <a:r>
              <a:rPr lang="en-US" sz="2000" b="1" dirty="0" err="1"/>
              <a:t>nghiệm</a:t>
            </a:r>
            <a:r>
              <a:rPr lang="en-US" sz="2000" b="1" dirty="0"/>
              <a:t> </a:t>
            </a:r>
            <a:r>
              <a:rPr lang="en-US" sz="2000" b="1" dirty="0" err="1"/>
              <a:t>về</a:t>
            </a:r>
            <a:r>
              <a:rPr lang="en-US" sz="2000" b="1" dirty="0"/>
              <a:t> </a:t>
            </a:r>
            <a:r>
              <a:rPr lang="en-US" sz="2000" b="1" dirty="0" err="1"/>
              <a:t>dòng</a:t>
            </a:r>
            <a:r>
              <a:rPr lang="en-US" sz="2000" b="1" dirty="0"/>
              <a:t> </a:t>
            </a:r>
            <a:r>
              <a:rPr lang="en-US" sz="2000" b="1" dirty="0" err="1"/>
              <a:t>điện</a:t>
            </a:r>
            <a:r>
              <a:rPr lang="en-US" sz="2000" b="1" dirty="0"/>
              <a:t> </a:t>
            </a:r>
            <a:r>
              <a:rPr lang="en-US" sz="2000" b="1" dirty="0" err="1"/>
              <a:t>cảm</a:t>
            </a:r>
            <a:r>
              <a:rPr lang="en-US" sz="2000" b="1" dirty="0"/>
              <a:t> </a:t>
            </a:r>
            <a:r>
              <a:rPr lang="en-US" sz="2000" b="1" dirty="0" err="1"/>
              <a:t>ứng</a:t>
            </a:r>
            <a:r>
              <a:rPr lang="en-US" sz="2000" b="1" dirty="0"/>
              <a:t> </a:t>
            </a:r>
            <a:r>
              <a:rPr lang="en-US" sz="2000" b="1" dirty="0" err="1"/>
              <a:t>dụng</a:t>
            </a:r>
            <a:r>
              <a:rPr lang="en-US" sz="2000" b="1" dirty="0"/>
              <a:t> </a:t>
            </a:r>
            <a:r>
              <a:rPr lang="en-US" sz="2000" b="1" dirty="0" err="1"/>
              <a:t>thanh</a:t>
            </a:r>
            <a:r>
              <a:rPr lang="en-US" sz="2000" b="1" dirty="0"/>
              <a:t> </a:t>
            </a:r>
            <a:r>
              <a:rPr lang="en-US" sz="2000" b="1" dirty="0" err="1"/>
              <a:t>nam</a:t>
            </a:r>
            <a:r>
              <a:rPr lang="en-US" sz="2000" b="1" dirty="0"/>
              <a:t> </a:t>
            </a:r>
            <a:r>
              <a:rPr lang="en-US" sz="2000" b="1" dirty="0" err="1"/>
              <a:t>châm</a:t>
            </a:r>
            <a:r>
              <a:rPr lang="en-US" sz="2000" b="1" dirty="0"/>
              <a:t> </a:t>
            </a:r>
            <a:r>
              <a:rPr lang="en-US" sz="2000" b="1" dirty="0" err="1"/>
              <a:t>vĩnh</a:t>
            </a:r>
            <a:r>
              <a:rPr lang="en-US" sz="2000" b="1" dirty="0"/>
              <a:t> </a:t>
            </a:r>
            <a:r>
              <a:rPr lang="en-US" sz="2000" b="1" dirty="0" err="1"/>
              <a:t>cửu</a:t>
            </a:r>
            <a:r>
              <a:rPr lang="en-US" sz="2000" b="1" dirty="0"/>
              <a:t>.</a:t>
            </a:r>
          </a:p>
        </p:txBody>
      </p:sp>
      <p:sp>
        <p:nvSpPr>
          <p:cNvPr id="3" name="TextBox 2">
            <a:extLst>
              <a:ext uri="{FF2B5EF4-FFF2-40B4-BE49-F238E27FC236}">
                <a16:creationId xmlns:a16="http://schemas.microsoft.com/office/drawing/2014/main" id="{B159F8E2-C14D-A5DB-9113-3F6220AD7FBF}"/>
              </a:ext>
            </a:extLst>
          </p:cNvPr>
          <p:cNvSpPr txBox="1"/>
          <p:nvPr/>
        </p:nvSpPr>
        <p:spPr>
          <a:xfrm>
            <a:off x="1028585" y="2331965"/>
            <a:ext cx="7086829" cy="677108"/>
          </a:xfrm>
          <a:prstGeom prst="rect">
            <a:avLst/>
          </a:prstGeom>
          <a:noFill/>
        </p:spPr>
        <p:txBody>
          <a:bodyPr wrap="square" rtlCol="0">
            <a:spAutoFit/>
          </a:bodyPr>
          <a:lstStyle/>
          <a:p>
            <a:r>
              <a:rPr lang="en-US" sz="2000" b="1" dirty="0"/>
              <a:t>- </a:t>
            </a:r>
            <a:r>
              <a:rPr lang="en-US" sz="2000" b="1" dirty="0" err="1"/>
              <a:t>Dụng</a:t>
            </a:r>
            <a:r>
              <a:rPr lang="en-US" sz="2000" b="1" dirty="0"/>
              <a:t> </a:t>
            </a:r>
            <a:r>
              <a:rPr lang="en-US" sz="2000" b="1" dirty="0" err="1"/>
              <a:t>cụ</a:t>
            </a:r>
            <a:r>
              <a:rPr lang="en-US" sz="2000" b="1" dirty="0"/>
              <a:t>: </a:t>
            </a:r>
            <a:r>
              <a:rPr lang="vi-VN" sz="1800" b="1" dirty="0">
                <a:solidFill>
                  <a:srgbClr val="000000"/>
                </a:solidFill>
                <a:effectLst/>
                <a:latin typeface="+mn-lt"/>
                <a:ea typeface="Courier New" panose="02070309020205020404" pitchFamily="49" charset="0"/>
              </a:rPr>
              <a:t>Thanh nam châm vĩnh cửu; cuộn dây dẫn; điện k</a:t>
            </a:r>
            <a:r>
              <a:rPr lang="en-US" sz="1800" b="1" dirty="0">
                <a:solidFill>
                  <a:srgbClr val="000000"/>
                </a:solidFill>
                <a:effectLst/>
                <a:latin typeface="+mn-lt"/>
                <a:ea typeface="Courier New" panose="02070309020205020404" pitchFamily="49" charset="0"/>
              </a:rPr>
              <a:t>ế</a:t>
            </a:r>
            <a:r>
              <a:rPr lang="vi-VN" sz="1800" b="1" dirty="0">
                <a:solidFill>
                  <a:srgbClr val="000000"/>
                </a:solidFill>
                <a:effectLst/>
                <a:latin typeface="+mn-lt"/>
                <a:ea typeface="Courier New" panose="02070309020205020404" pitchFamily="49" charset="0"/>
              </a:rPr>
              <a:t> và các dây nối.</a:t>
            </a:r>
            <a:endParaRPr lang="en-US" sz="2000" b="1" dirty="0">
              <a:latin typeface="+mn-lt"/>
            </a:endParaRPr>
          </a:p>
        </p:txBody>
      </p:sp>
      <p:sp>
        <p:nvSpPr>
          <p:cNvPr id="6" name="TextBox 5">
            <a:extLst>
              <a:ext uri="{FF2B5EF4-FFF2-40B4-BE49-F238E27FC236}">
                <a16:creationId xmlns:a16="http://schemas.microsoft.com/office/drawing/2014/main" id="{705B148B-FE14-FFD7-8D6E-F4338B31371B}"/>
              </a:ext>
            </a:extLst>
          </p:cNvPr>
          <p:cNvSpPr txBox="1"/>
          <p:nvPr/>
        </p:nvSpPr>
        <p:spPr>
          <a:xfrm>
            <a:off x="1028585" y="2971472"/>
            <a:ext cx="7086829" cy="400110"/>
          </a:xfrm>
          <a:prstGeom prst="rect">
            <a:avLst/>
          </a:prstGeom>
          <a:noFill/>
        </p:spPr>
        <p:txBody>
          <a:bodyPr wrap="square" rtlCol="0">
            <a:spAutoFit/>
          </a:bodyPr>
          <a:lstStyle/>
          <a:p>
            <a:r>
              <a:rPr lang="en-US" sz="2000" b="1" dirty="0">
                <a:latin typeface="+mn-lt"/>
              </a:rPr>
              <a:t>- </a:t>
            </a:r>
            <a:r>
              <a:rPr lang="en-US" sz="2000" b="1" dirty="0" err="1">
                <a:latin typeface="+mn-lt"/>
              </a:rPr>
              <a:t>Tiến</a:t>
            </a:r>
            <a:r>
              <a:rPr lang="en-US" sz="2000" b="1" dirty="0">
                <a:latin typeface="+mn-lt"/>
              </a:rPr>
              <a:t> </a:t>
            </a:r>
            <a:r>
              <a:rPr lang="en-US" sz="2000" b="1" dirty="0" err="1">
                <a:latin typeface="+mn-lt"/>
              </a:rPr>
              <a:t>hành</a:t>
            </a:r>
            <a:r>
              <a:rPr lang="en-US" sz="2000" b="1" dirty="0">
                <a:latin typeface="+mn-lt"/>
              </a:rPr>
              <a:t>:</a:t>
            </a:r>
          </a:p>
        </p:txBody>
      </p:sp>
    </p:spTree>
    <p:extLst>
      <p:ext uri="{BB962C8B-B14F-4D97-AF65-F5344CB8AC3E}">
        <p14:creationId xmlns:p14="http://schemas.microsoft.com/office/powerpoint/2010/main" val="73834976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Math Subject for Elementary -4th Grade: Practice Standards by Slidesgo">
  <a:themeElements>
    <a:clrScheme name="Simple Light">
      <a:dk1>
        <a:srgbClr val="143E63"/>
      </a:dk1>
      <a:lt1>
        <a:srgbClr val="34679A"/>
      </a:lt1>
      <a:dk2>
        <a:srgbClr val="D0F3FF"/>
      </a:dk2>
      <a:lt2>
        <a:srgbClr val="F8F3DE"/>
      </a:lt2>
      <a:accent1>
        <a:srgbClr val="340931"/>
      </a:accent1>
      <a:accent2>
        <a:srgbClr val="E5739A"/>
      </a:accent2>
      <a:accent3>
        <a:srgbClr val="ECB8CA"/>
      </a:accent3>
      <a:accent4>
        <a:srgbClr val="FFDB48"/>
      </a:accent4>
      <a:accent5>
        <a:srgbClr val="B2ADAD"/>
      </a:accent5>
      <a:accent6>
        <a:srgbClr val="E5DADB"/>
      </a:accent6>
      <a:hlink>
        <a:srgbClr val="143E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1368</Words>
  <PresentationFormat>On-screen Show (16:9)</PresentationFormat>
  <Paragraphs>125</Paragraphs>
  <Slides>33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Times New Roman</vt:lpstr>
      <vt:lpstr>Arial</vt:lpstr>
      <vt:lpstr>Calibri</vt:lpstr>
      <vt:lpstr>Roboto Condensed Light</vt:lpstr>
      <vt:lpstr>Lato</vt:lpstr>
      <vt:lpstr>Bitter</vt:lpstr>
      <vt:lpstr>Merriweather Sans</vt:lpstr>
      <vt:lpstr>Calibri Light</vt:lpstr>
      <vt:lpstr>Math Subject for Elementary -4th Grade: Practice Standards by Slidesgo</vt:lpstr>
      <vt:lpstr>Office Theme</vt:lpstr>
      <vt:lpstr>CHÀO MỪNG CÁC EM  THAM DỰ BUỔI HỌC HÔM NAY!</vt:lpstr>
      <vt:lpstr>KHỞI ĐỘNG</vt:lpstr>
      <vt:lpstr>Câu 1: Phát biểu nào dưới đây không đúng? </vt:lpstr>
      <vt:lpstr>Câu 2: Hình ảnh nào dưới đây mô tả không đúng các đường sức từ của một nam châm?</vt:lpstr>
      <vt:lpstr>Câu 3: Từ trường không được sinh ra bởi</vt:lpstr>
      <vt:lpstr>BÀI 14. CẢM ỨNG ĐIỆN TỪ. NGUYÊN TẮC TẠO RA DÒNG ĐIỆN XOAY CHIỀU (4 tiết)</vt:lpstr>
      <vt:lpstr>I. Dòng điện cảm ứng.</vt:lpstr>
      <vt:lpstr>I. Dòng điện cảm ứng.</vt:lpstr>
      <vt:lpstr>I. Dòng điện cảm ứng.</vt:lpstr>
      <vt:lpstr>1. Thí nghiệm 1: Thí nghiệm về dòng điện cảm ứng dụng thanh nam châm vĩnh cửu.</vt:lpstr>
      <vt:lpstr>1. Thí nghiệm 1: Thí nghiệm về dòng điện cảm ứng dụng thanh nam châm vĩnh cửu.</vt:lpstr>
      <vt:lpstr>2. Thí nghiệm 2: Thí nghiệm về dòng điện cảm ứng dung nam châm điện.</vt:lpstr>
      <vt:lpstr>2. Thí nghiệm 2: Thí nghiệm về dòng điện cảm ứng dung nam châm điện.</vt:lpstr>
      <vt:lpstr>2. Thí nghiệm 2: Thí nghiệm về dòng điện cảm ứng dung nam châm điện.</vt:lpstr>
      <vt:lpstr>2. Thí nghiệm 2: Thí nghiệm về dòng điện cảm ứng dung nam châm điện.</vt:lpstr>
      <vt:lpstr>I. Dòng điện cảm ứng.</vt:lpstr>
      <vt:lpstr>II. Hiện tượng cảm ứng điện từ.</vt:lpstr>
      <vt:lpstr>II. Hiện tượng cảm ứng điện từ.</vt:lpstr>
      <vt:lpstr>1. Thí nghiệm 3: Thí nghiệm về dòng điện cảm ứng dung nam châm quay. </vt:lpstr>
      <vt:lpstr>1. Thí nghiệm 3: Thí nghiệm về dòng điện cảm ứng dung nam châm quay. </vt:lpstr>
      <vt:lpstr>1. Thí nghiệm 3: Thí nghiệm về dòng điện cảm ứng dung nam châm quay. </vt:lpstr>
      <vt:lpstr>2. Thí nghiệm 4: Thí nghiệm về dòng điện cảm ứng bằng cách thay đổi tiết diện của cuộn dây.</vt:lpstr>
      <vt:lpstr>2. Thí nghiệm 4: Thí nghiệm về dòng điện cảm ứng bằng cách thay đổi tiết diện của cuộn dây.</vt:lpstr>
      <vt:lpstr>2. Thí nghiệm 4: Thí nghiệm về dòng điện cảm ứng bằng cách thay đổi tiết diện của cuộn dây.</vt:lpstr>
      <vt:lpstr>II. Hiện tượng cảm ứng điện từ.</vt:lpstr>
      <vt:lpstr>III. Nguyên tắc tạo ra dòng điện xoay chiều.</vt:lpstr>
      <vt:lpstr>III. Nguyên tắc tạo ra dòng điện xoay chiều.</vt:lpstr>
      <vt:lpstr>III. Nguyên tắc tạo ra dòng điện xoay chiều.</vt:lpstr>
      <vt:lpstr>III. Nguyên tắc tạo ra dòng điện xoay chiều.</vt:lpstr>
      <vt:lpstr>III. Nguyên tắc tạo ra dòng điện xoay chiều.</vt:lpstr>
      <vt:lpstr>Luyện tập, vận dụng</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2024-07-07T13:58:49Z</dcterms:modified>
</cp:coreProperties>
</file>