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 id="2147483674" r:id="rId3"/>
    <p:sldMasterId id="2147483699" r:id="rId4"/>
    <p:sldMasterId id="2147483730" r:id="rId5"/>
    <p:sldMasterId id="2147483743" r:id="rId6"/>
    <p:sldMasterId id="2147483756" r:id="rId7"/>
    <p:sldMasterId id="2147483769" r:id="rId8"/>
    <p:sldMasterId id="2147483781" r:id="rId9"/>
  </p:sldMasterIdLst>
  <p:notesMasterIdLst>
    <p:notesMasterId r:id="rId38"/>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9" r:id="rId22"/>
    <p:sldId id="273" r:id="rId23"/>
    <p:sldId id="274" r:id="rId24"/>
    <p:sldId id="277" r:id="rId25"/>
    <p:sldId id="278" r:id="rId26"/>
    <p:sldId id="280" r:id="rId27"/>
    <p:sldId id="281" r:id="rId28"/>
    <p:sldId id="282" r:id="rId29"/>
    <p:sldId id="284" r:id="rId30"/>
    <p:sldId id="285" r:id="rId31"/>
    <p:sldId id="286" r:id="rId32"/>
    <p:sldId id="287" r:id="rId33"/>
    <p:sldId id="289" r:id="rId34"/>
    <p:sldId id="290" r:id="rId35"/>
    <p:sldId id="291" r:id="rId36"/>
    <p:sldId id="292" r:id="rId37"/>
  </p:sldIdLst>
  <p:sldSz cx="18288000" cy="10287000"/>
  <p:notesSz cx="6858000" cy="9144000"/>
  <p:embeddedFontLst>
    <p:embeddedFont>
      <p:font typeface="Noto Sans Bold" charset="0"/>
      <p:regular r:id="rId39"/>
    </p:embeddedFont>
    <p:embeddedFont>
      <p:font typeface="Calibri" pitchFamily="34" charset="0"/>
      <p:regular r:id="rId40"/>
      <p:bold r:id="rId41"/>
      <p:italic r:id="rId42"/>
      <p:boldItalic r:id="rId43"/>
    </p:embeddedFont>
    <p:embeddedFont>
      <p:font typeface="Open Sans Bold" charset="0"/>
      <p:regular r:id="rId44"/>
    </p:embeddedFont>
    <p:embeddedFont>
      <p:font typeface="Saira Heavy" charset="0"/>
      <p:regular r:id="rId45"/>
    </p:embeddedFont>
    <p:embeddedFont>
      <p:font typeface="Saira Bold" charset="0"/>
      <p:regular r:id="rId46"/>
    </p:embeddedFont>
    <p:embeddedFont>
      <p:font typeface="Cambria Math" pitchFamily="18" charset="0"/>
      <p:regular r:id="rId47"/>
    </p:embeddedFont>
  </p:embeddedFontLst>
  <p:defaultTextStyle>
    <a:defPPr>
      <a:defRPr lang="en-US"/>
    </a:defPPr>
    <a:lvl1pPr marL="0" algn="l" defTabSz="913661" rtl="0" eaLnBrk="1" latinLnBrk="0" hangingPunct="1">
      <a:defRPr sz="1800" kern="1200">
        <a:solidFill>
          <a:schemeClr val="tx1"/>
        </a:solidFill>
        <a:latin typeface="+mn-lt"/>
        <a:ea typeface="+mn-ea"/>
        <a:cs typeface="+mn-cs"/>
      </a:defRPr>
    </a:lvl1pPr>
    <a:lvl2pPr marL="456836" algn="l" defTabSz="913661" rtl="0" eaLnBrk="1" latinLnBrk="0" hangingPunct="1">
      <a:defRPr sz="1800" kern="1200">
        <a:solidFill>
          <a:schemeClr val="tx1"/>
        </a:solidFill>
        <a:latin typeface="+mn-lt"/>
        <a:ea typeface="+mn-ea"/>
        <a:cs typeface="+mn-cs"/>
      </a:defRPr>
    </a:lvl2pPr>
    <a:lvl3pPr marL="913661" algn="l" defTabSz="913661" rtl="0" eaLnBrk="1" latinLnBrk="0" hangingPunct="1">
      <a:defRPr sz="1800" kern="1200">
        <a:solidFill>
          <a:schemeClr val="tx1"/>
        </a:solidFill>
        <a:latin typeface="+mn-lt"/>
        <a:ea typeface="+mn-ea"/>
        <a:cs typeface="+mn-cs"/>
      </a:defRPr>
    </a:lvl3pPr>
    <a:lvl4pPr marL="1370496" algn="l" defTabSz="913661" rtl="0" eaLnBrk="1" latinLnBrk="0" hangingPunct="1">
      <a:defRPr sz="1800" kern="1200">
        <a:solidFill>
          <a:schemeClr val="tx1"/>
        </a:solidFill>
        <a:latin typeface="+mn-lt"/>
        <a:ea typeface="+mn-ea"/>
        <a:cs typeface="+mn-cs"/>
      </a:defRPr>
    </a:lvl4pPr>
    <a:lvl5pPr marL="1827321" algn="l" defTabSz="913661" rtl="0" eaLnBrk="1" latinLnBrk="0" hangingPunct="1">
      <a:defRPr sz="1800" kern="1200">
        <a:solidFill>
          <a:schemeClr val="tx1"/>
        </a:solidFill>
        <a:latin typeface="+mn-lt"/>
        <a:ea typeface="+mn-ea"/>
        <a:cs typeface="+mn-cs"/>
      </a:defRPr>
    </a:lvl5pPr>
    <a:lvl6pPr marL="2284159" algn="l" defTabSz="913661" rtl="0" eaLnBrk="1" latinLnBrk="0" hangingPunct="1">
      <a:defRPr sz="1800" kern="1200">
        <a:solidFill>
          <a:schemeClr val="tx1"/>
        </a:solidFill>
        <a:latin typeface="+mn-lt"/>
        <a:ea typeface="+mn-ea"/>
        <a:cs typeface="+mn-cs"/>
      </a:defRPr>
    </a:lvl6pPr>
    <a:lvl7pPr marL="2740991" algn="l" defTabSz="913661" rtl="0" eaLnBrk="1" latinLnBrk="0" hangingPunct="1">
      <a:defRPr sz="1800" kern="1200">
        <a:solidFill>
          <a:schemeClr val="tx1"/>
        </a:solidFill>
        <a:latin typeface="+mn-lt"/>
        <a:ea typeface="+mn-ea"/>
        <a:cs typeface="+mn-cs"/>
      </a:defRPr>
    </a:lvl7pPr>
    <a:lvl8pPr marL="3197819" algn="l" defTabSz="913661" rtl="0" eaLnBrk="1" latinLnBrk="0" hangingPunct="1">
      <a:defRPr sz="1800" kern="1200">
        <a:solidFill>
          <a:schemeClr val="tx1"/>
        </a:solidFill>
        <a:latin typeface="+mn-lt"/>
        <a:ea typeface="+mn-ea"/>
        <a:cs typeface="+mn-cs"/>
      </a:defRPr>
    </a:lvl8pPr>
    <a:lvl9pPr marL="3654642" algn="l" defTabSz="913661"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78" d="100"/>
          <a:sy n="78" d="100"/>
        </p:scale>
        <p:origin x="-29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font" Target="fonts/font1.fntdata"/><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font" Target="fonts/font6.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font" Target="fonts/font5.fntdata"/><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1.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4140BB-43EE-4392-9879-972548A34E5C}" type="datetimeFigureOut">
              <a:rPr lang="en-US" smtClean="0"/>
              <a:t>6/15/2024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D4D409-F121-4287-852D-1C836CFE5602}" type="slidenum">
              <a:rPr lang="en-US" smtClean="0"/>
              <a:t>‹#›</a:t>
            </a:fld>
            <a:endParaRPr lang="en-US"/>
          </a:p>
        </p:txBody>
      </p:sp>
    </p:spTree>
    <p:extLst>
      <p:ext uri="{BB962C8B-B14F-4D97-AF65-F5344CB8AC3E}">
        <p14:creationId xmlns:p14="http://schemas.microsoft.com/office/powerpoint/2010/main" val="4245634509"/>
      </p:ext>
    </p:extLst>
  </p:cSld>
  <p:clrMap bg1="lt1" tx1="dk1" bg2="lt2" tx2="dk2" accent1="accent1" accent2="accent2" accent3="accent3" accent4="accent4" accent5="accent5" accent6="accent6" hlink="hlink" folHlink="folHlink"/>
  <p:notesStyle>
    <a:lvl1pPr marL="0" algn="l" defTabSz="913661" rtl="0" eaLnBrk="1" latinLnBrk="0" hangingPunct="1">
      <a:defRPr sz="1200" kern="1200">
        <a:solidFill>
          <a:schemeClr val="tx1"/>
        </a:solidFill>
        <a:latin typeface="+mn-lt"/>
        <a:ea typeface="+mn-ea"/>
        <a:cs typeface="+mn-cs"/>
      </a:defRPr>
    </a:lvl1pPr>
    <a:lvl2pPr marL="456836" algn="l" defTabSz="913661" rtl="0" eaLnBrk="1" latinLnBrk="0" hangingPunct="1">
      <a:defRPr sz="1200" kern="1200">
        <a:solidFill>
          <a:schemeClr val="tx1"/>
        </a:solidFill>
        <a:latin typeface="+mn-lt"/>
        <a:ea typeface="+mn-ea"/>
        <a:cs typeface="+mn-cs"/>
      </a:defRPr>
    </a:lvl2pPr>
    <a:lvl3pPr marL="913661" algn="l" defTabSz="913661" rtl="0" eaLnBrk="1" latinLnBrk="0" hangingPunct="1">
      <a:defRPr sz="1200" kern="1200">
        <a:solidFill>
          <a:schemeClr val="tx1"/>
        </a:solidFill>
        <a:latin typeface="+mn-lt"/>
        <a:ea typeface="+mn-ea"/>
        <a:cs typeface="+mn-cs"/>
      </a:defRPr>
    </a:lvl3pPr>
    <a:lvl4pPr marL="1370496" algn="l" defTabSz="913661" rtl="0" eaLnBrk="1" latinLnBrk="0" hangingPunct="1">
      <a:defRPr sz="1200" kern="1200">
        <a:solidFill>
          <a:schemeClr val="tx1"/>
        </a:solidFill>
        <a:latin typeface="+mn-lt"/>
        <a:ea typeface="+mn-ea"/>
        <a:cs typeface="+mn-cs"/>
      </a:defRPr>
    </a:lvl4pPr>
    <a:lvl5pPr marL="1827321" algn="l" defTabSz="913661" rtl="0" eaLnBrk="1" latinLnBrk="0" hangingPunct="1">
      <a:defRPr sz="1200" kern="1200">
        <a:solidFill>
          <a:schemeClr val="tx1"/>
        </a:solidFill>
        <a:latin typeface="+mn-lt"/>
        <a:ea typeface="+mn-ea"/>
        <a:cs typeface="+mn-cs"/>
      </a:defRPr>
    </a:lvl5pPr>
    <a:lvl6pPr marL="2284159" algn="l" defTabSz="913661" rtl="0" eaLnBrk="1" latinLnBrk="0" hangingPunct="1">
      <a:defRPr sz="1200" kern="1200">
        <a:solidFill>
          <a:schemeClr val="tx1"/>
        </a:solidFill>
        <a:latin typeface="+mn-lt"/>
        <a:ea typeface="+mn-ea"/>
        <a:cs typeface="+mn-cs"/>
      </a:defRPr>
    </a:lvl6pPr>
    <a:lvl7pPr marL="2740991" algn="l" defTabSz="913661" rtl="0" eaLnBrk="1" latinLnBrk="0" hangingPunct="1">
      <a:defRPr sz="1200" kern="1200">
        <a:solidFill>
          <a:schemeClr val="tx1"/>
        </a:solidFill>
        <a:latin typeface="+mn-lt"/>
        <a:ea typeface="+mn-ea"/>
        <a:cs typeface="+mn-cs"/>
      </a:defRPr>
    </a:lvl7pPr>
    <a:lvl8pPr marL="3197819" algn="l" defTabSz="913661" rtl="0" eaLnBrk="1" latinLnBrk="0" hangingPunct="1">
      <a:defRPr sz="1200" kern="1200">
        <a:solidFill>
          <a:schemeClr val="tx1"/>
        </a:solidFill>
        <a:latin typeface="+mn-lt"/>
        <a:ea typeface="+mn-ea"/>
        <a:cs typeface="+mn-cs"/>
      </a:defRPr>
    </a:lvl8pPr>
    <a:lvl9pPr marL="3654642" algn="l" defTabSz="91366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D4D409-F121-4287-852D-1C836CFE5602}" type="slidenum">
              <a:rPr lang="en-US" smtClean="0"/>
              <a:t>20</a:t>
            </a:fld>
            <a:endParaRPr lang="en-US"/>
          </a:p>
        </p:txBody>
      </p:sp>
    </p:spTree>
    <p:extLst>
      <p:ext uri="{BB962C8B-B14F-4D97-AF65-F5344CB8AC3E}">
        <p14:creationId xmlns:p14="http://schemas.microsoft.com/office/powerpoint/2010/main" val="72846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NI-Helve" pitchFamily="2" charset="0"/>
              </a:defRPr>
            </a:lvl1pPr>
            <a:lvl2pPr marL="742950" indent="-285750">
              <a:defRPr>
                <a:solidFill>
                  <a:schemeClr val="tx1"/>
                </a:solidFill>
                <a:latin typeface="VNI-Helve" pitchFamily="2" charset="0"/>
              </a:defRPr>
            </a:lvl2pPr>
            <a:lvl3pPr marL="1143000" indent="-228600">
              <a:defRPr>
                <a:solidFill>
                  <a:schemeClr val="tx1"/>
                </a:solidFill>
                <a:latin typeface="VNI-Helve" pitchFamily="2" charset="0"/>
              </a:defRPr>
            </a:lvl3pPr>
            <a:lvl4pPr marL="1600200" indent="-228600">
              <a:defRPr>
                <a:solidFill>
                  <a:schemeClr val="tx1"/>
                </a:solidFill>
                <a:latin typeface="VNI-Helve" pitchFamily="2" charset="0"/>
              </a:defRPr>
            </a:lvl4pPr>
            <a:lvl5pPr marL="2057400" indent="-228600">
              <a:defRPr>
                <a:solidFill>
                  <a:schemeClr val="tx1"/>
                </a:solidFill>
                <a:latin typeface="VNI-Helve" pitchFamily="2" charset="0"/>
              </a:defRPr>
            </a:lvl5pPr>
            <a:lvl6pPr marL="2514600" indent="-228600" eaLnBrk="0" fontAlgn="base" hangingPunct="0">
              <a:spcBef>
                <a:spcPct val="0"/>
              </a:spcBef>
              <a:spcAft>
                <a:spcPct val="0"/>
              </a:spcAft>
              <a:defRPr>
                <a:solidFill>
                  <a:schemeClr val="tx1"/>
                </a:solidFill>
                <a:latin typeface="VNI-Helve" pitchFamily="2" charset="0"/>
              </a:defRPr>
            </a:lvl6pPr>
            <a:lvl7pPr marL="2971800" indent="-228600" eaLnBrk="0" fontAlgn="base" hangingPunct="0">
              <a:spcBef>
                <a:spcPct val="0"/>
              </a:spcBef>
              <a:spcAft>
                <a:spcPct val="0"/>
              </a:spcAft>
              <a:defRPr>
                <a:solidFill>
                  <a:schemeClr val="tx1"/>
                </a:solidFill>
                <a:latin typeface="VNI-Helve" pitchFamily="2" charset="0"/>
              </a:defRPr>
            </a:lvl7pPr>
            <a:lvl8pPr marL="3429000" indent="-228600" eaLnBrk="0" fontAlgn="base" hangingPunct="0">
              <a:spcBef>
                <a:spcPct val="0"/>
              </a:spcBef>
              <a:spcAft>
                <a:spcPct val="0"/>
              </a:spcAft>
              <a:defRPr>
                <a:solidFill>
                  <a:schemeClr val="tx1"/>
                </a:solidFill>
                <a:latin typeface="VNI-Helve" pitchFamily="2" charset="0"/>
              </a:defRPr>
            </a:lvl8pPr>
            <a:lvl9pPr marL="3886200" indent="-228600" eaLnBrk="0" fontAlgn="base" hangingPunct="0">
              <a:spcBef>
                <a:spcPct val="0"/>
              </a:spcBef>
              <a:spcAft>
                <a:spcPct val="0"/>
              </a:spcAft>
              <a:defRPr>
                <a:solidFill>
                  <a:schemeClr val="tx1"/>
                </a:solidFill>
                <a:latin typeface="VNI-Helve" pitchFamily="2" charset="0"/>
              </a:defRPr>
            </a:lvl9pPr>
          </a:lstStyle>
          <a:p>
            <a:fld id="{038B3081-ECBC-4630-ABB5-DDA0A5AC99BE}" type="slidenum">
              <a:rPr lang="en-US">
                <a:solidFill>
                  <a:prstClr val="black"/>
                </a:solidFill>
                <a:latin typeface="Times New Roman" pitchFamily="18" charset="0"/>
              </a:rPr>
              <a:pPr/>
              <a:t>25</a:t>
            </a:fld>
            <a:endParaRPr lang="en-US">
              <a:solidFill>
                <a:prstClr val="black"/>
              </a:solidFill>
              <a:latin typeface="Times New Roman" pitchFamily="18" charset="0"/>
            </a:endParaRPr>
          </a:p>
        </p:txBody>
      </p:sp>
      <p:sp>
        <p:nvSpPr>
          <p:cNvPr id="49155" name="Rectangle 2"/>
          <p:cNvSpPr>
            <a:spLocks noGrp="1" noRot="1" noChangeAspect="1" noChangeArrowheads="1" noTextEdit="1"/>
          </p:cNvSpPr>
          <p:nvPr>
            <p:ph type="sldImg"/>
          </p:nvPr>
        </p:nvSpPr>
        <p:spPr>
          <a:xfrm>
            <a:off x="381000" y="685800"/>
            <a:ext cx="6096000" cy="3429000"/>
          </a:xfrm>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36" indent="0" algn="ctr">
              <a:buNone/>
              <a:defRPr>
                <a:solidFill>
                  <a:schemeClr val="tx1">
                    <a:tint val="75000"/>
                  </a:schemeClr>
                </a:solidFill>
              </a:defRPr>
            </a:lvl2pPr>
            <a:lvl3pPr marL="913661" indent="0" algn="ctr">
              <a:buNone/>
              <a:defRPr>
                <a:solidFill>
                  <a:schemeClr val="tx1">
                    <a:tint val="75000"/>
                  </a:schemeClr>
                </a:solidFill>
              </a:defRPr>
            </a:lvl3pPr>
            <a:lvl4pPr marL="1370496" indent="0" algn="ctr">
              <a:buNone/>
              <a:defRPr>
                <a:solidFill>
                  <a:schemeClr val="tx1">
                    <a:tint val="75000"/>
                  </a:schemeClr>
                </a:solidFill>
              </a:defRPr>
            </a:lvl4pPr>
            <a:lvl5pPr marL="1827321" indent="0" algn="ctr">
              <a:buNone/>
              <a:defRPr>
                <a:solidFill>
                  <a:schemeClr val="tx1">
                    <a:tint val="75000"/>
                  </a:schemeClr>
                </a:solidFill>
              </a:defRPr>
            </a:lvl5pPr>
            <a:lvl6pPr marL="2284159" indent="0" algn="ctr">
              <a:buNone/>
              <a:defRPr>
                <a:solidFill>
                  <a:schemeClr val="tx1">
                    <a:tint val="75000"/>
                  </a:schemeClr>
                </a:solidFill>
              </a:defRPr>
            </a:lvl6pPr>
            <a:lvl7pPr marL="2740991" indent="0" algn="ctr">
              <a:buNone/>
              <a:defRPr>
                <a:solidFill>
                  <a:schemeClr val="tx1">
                    <a:tint val="75000"/>
                  </a:schemeClr>
                </a:solidFill>
              </a:defRPr>
            </a:lvl7pPr>
            <a:lvl8pPr marL="3197819" indent="0" algn="ctr">
              <a:buNone/>
              <a:defRPr>
                <a:solidFill>
                  <a:schemeClr val="tx1">
                    <a:tint val="75000"/>
                  </a:schemeClr>
                </a:solidFill>
              </a:defRPr>
            </a:lvl8pPr>
            <a:lvl9pPr marL="365464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2302670"/>
            <a:ext cx="8080376" cy="959643"/>
          </a:xfrm>
        </p:spPr>
        <p:txBody>
          <a:bodyPr anchor="b"/>
          <a:lstStyle>
            <a:lvl1pPr marL="0" indent="0">
              <a:buNone/>
              <a:defRPr sz="4300" b="1"/>
            </a:lvl1pPr>
            <a:lvl2pPr marL="816422" indent="0">
              <a:buNone/>
              <a:defRPr sz="3600" b="1"/>
            </a:lvl2pPr>
            <a:lvl3pPr marL="1632844" indent="0">
              <a:buNone/>
              <a:defRPr sz="3200" b="1"/>
            </a:lvl3pPr>
            <a:lvl4pPr marL="2449266" indent="0">
              <a:buNone/>
              <a:defRPr sz="2900" b="1"/>
            </a:lvl4pPr>
            <a:lvl5pPr marL="3265688" indent="0">
              <a:buNone/>
              <a:defRPr sz="2900" b="1"/>
            </a:lvl5pPr>
            <a:lvl6pPr marL="4082110" indent="0">
              <a:buNone/>
              <a:defRPr sz="2900" b="1"/>
            </a:lvl6pPr>
            <a:lvl7pPr marL="4898532" indent="0">
              <a:buNone/>
              <a:defRPr sz="2900" b="1"/>
            </a:lvl7pPr>
            <a:lvl8pPr marL="5714954" indent="0">
              <a:buNone/>
              <a:defRPr sz="2900" b="1"/>
            </a:lvl8pPr>
            <a:lvl9pPr marL="6531376" indent="0">
              <a:buNone/>
              <a:defRPr sz="2900" b="1"/>
            </a:lvl9pPr>
          </a:lstStyle>
          <a:p>
            <a:pPr lvl="0"/>
            <a:r>
              <a:rPr lang="en-US" smtClean="0"/>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4300"/>
            </a:lvl1pPr>
            <a:lvl2pPr>
              <a:defRPr sz="36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4300" b="1"/>
            </a:lvl1pPr>
            <a:lvl2pPr marL="816422" indent="0">
              <a:buNone/>
              <a:defRPr sz="3600" b="1"/>
            </a:lvl2pPr>
            <a:lvl3pPr marL="1632844" indent="0">
              <a:buNone/>
              <a:defRPr sz="3200" b="1"/>
            </a:lvl3pPr>
            <a:lvl4pPr marL="2449266" indent="0">
              <a:buNone/>
              <a:defRPr sz="2900" b="1"/>
            </a:lvl4pPr>
            <a:lvl5pPr marL="3265688" indent="0">
              <a:buNone/>
              <a:defRPr sz="2900" b="1"/>
            </a:lvl5pPr>
            <a:lvl6pPr marL="4082110" indent="0">
              <a:buNone/>
              <a:defRPr sz="2900" b="1"/>
            </a:lvl6pPr>
            <a:lvl7pPr marL="4898532" indent="0">
              <a:buNone/>
              <a:defRPr sz="2900" b="1"/>
            </a:lvl7pPr>
            <a:lvl8pPr marL="5714954" indent="0">
              <a:buNone/>
              <a:defRPr sz="2900" b="1"/>
            </a:lvl8pPr>
            <a:lvl9pPr marL="6531376" indent="0">
              <a:buNone/>
              <a:defRPr sz="2900" b="1"/>
            </a:lvl9pPr>
          </a:lstStyle>
          <a:p>
            <a:pPr lvl="0"/>
            <a:r>
              <a:rPr lang="en-US" smtClean="0"/>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4300"/>
            </a:lvl1pPr>
            <a:lvl2pPr>
              <a:defRPr sz="36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0F7D27B-B455-42B3-8ACD-F8C999954C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08934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CA3129D-AB59-4535-B37B-3C03640B86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74337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E1302DB-6BD4-4CCF-AFAE-0BF2449BAA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40922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600" b="1"/>
            </a:lvl1pPr>
          </a:lstStyle>
          <a:p>
            <a:r>
              <a:rPr lang="en-US" smtClean="0"/>
              <a:t>Click to edit Master title style</a:t>
            </a:r>
            <a:endParaRPr lang="en-US"/>
          </a:p>
        </p:txBody>
      </p:sp>
      <p:sp>
        <p:nvSpPr>
          <p:cNvPr id="3" name="Content Placeholder 2"/>
          <p:cNvSpPr>
            <a:spLocks noGrp="1"/>
          </p:cNvSpPr>
          <p:nvPr>
            <p:ph idx="1"/>
          </p:nvPr>
        </p:nvSpPr>
        <p:spPr>
          <a:xfrm>
            <a:off x="7150100" y="409576"/>
            <a:ext cx="10223500" cy="8779670"/>
          </a:xfrm>
        </p:spPr>
        <p:txBody>
          <a:bodyPr/>
          <a:lstStyle>
            <a:lvl1pPr>
              <a:defRPr sz="5700"/>
            </a:lvl1pPr>
            <a:lvl2pPr>
              <a:defRPr sz="5000"/>
            </a:lvl2pPr>
            <a:lvl3pPr>
              <a:defRPr sz="43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500"/>
            </a:lvl1pPr>
            <a:lvl2pPr marL="816422" indent="0">
              <a:buNone/>
              <a:defRPr sz="2100"/>
            </a:lvl2pPr>
            <a:lvl3pPr marL="1632844" indent="0">
              <a:buNone/>
              <a:defRPr sz="1800"/>
            </a:lvl3pPr>
            <a:lvl4pPr marL="2449266" indent="0">
              <a:buNone/>
              <a:defRPr sz="1600"/>
            </a:lvl4pPr>
            <a:lvl5pPr marL="3265688" indent="0">
              <a:buNone/>
              <a:defRPr sz="1600"/>
            </a:lvl5pPr>
            <a:lvl6pPr marL="4082110" indent="0">
              <a:buNone/>
              <a:defRPr sz="1600"/>
            </a:lvl6pPr>
            <a:lvl7pPr marL="4898532" indent="0">
              <a:buNone/>
              <a:defRPr sz="1600"/>
            </a:lvl7pPr>
            <a:lvl8pPr marL="5714954" indent="0">
              <a:buNone/>
              <a:defRPr sz="1600"/>
            </a:lvl8pPr>
            <a:lvl9pPr marL="6531376" indent="0">
              <a:buNone/>
              <a:defRPr sz="16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1C57875-B43D-4ED7-8487-39CE249DF5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96083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60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3"/>
            <a:ext cx="10972800" cy="6172200"/>
          </a:xfrm>
        </p:spPr>
        <p:txBody>
          <a:bodyPr/>
          <a:lstStyle>
            <a:lvl1pPr marL="0" indent="0">
              <a:buNone/>
              <a:defRPr sz="5700"/>
            </a:lvl1pPr>
            <a:lvl2pPr marL="816422" indent="0">
              <a:buNone/>
              <a:defRPr sz="5000"/>
            </a:lvl2pPr>
            <a:lvl3pPr marL="1632844" indent="0">
              <a:buNone/>
              <a:defRPr sz="4300"/>
            </a:lvl3pPr>
            <a:lvl4pPr marL="2449266" indent="0">
              <a:buNone/>
              <a:defRPr sz="3600"/>
            </a:lvl4pPr>
            <a:lvl5pPr marL="3265688" indent="0">
              <a:buNone/>
              <a:defRPr sz="3600"/>
            </a:lvl5pPr>
            <a:lvl6pPr marL="4082110" indent="0">
              <a:buNone/>
              <a:defRPr sz="3600"/>
            </a:lvl6pPr>
            <a:lvl7pPr marL="4898532" indent="0">
              <a:buNone/>
              <a:defRPr sz="3600"/>
            </a:lvl7pPr>
            <a:lvl8pPr marL="5714954" indent="0">
              <a:buNone/>
              <a:defRPr sz="3600"/>
            </a:lvl8pPr>
            <a:lvl9pPr marL="6531376" indent="0">
              <a:buNone/>
              <a:defRPr sz="3600"/>
            </a:lvl9pPr>
          </a:lstStyle>
          <a:p>
            <a:pPr lvl="0"/>
            <a:endParaRPr lang="en-US" noProof="0" smtClean="0"/>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500"/>
            </a:lvl1pPr>
            <a:lvl2pPr marL="816422" indent="0">
              <a:buNone/>
              <a:defRPr sz="2100"/>
            </a:lvl2pPr>
            <a:lvl3pPr marL="1632844" indent="0">
              <a:buNone/>
              <a:defRPr sz="1800"/>
            </a:lvl3pPr>
            <a:lvl4pPr marL="2449266" indent="0">
              <a:buNone/>
              <a:defRPr sz="1600"/>
            </a:lvl4pPr>
            <a:lvl5pPr marL="3265688" indent="0">
              <a:buNone/>
              <a:defRPr sz="1600"/>
            </a:lvl5pPr>
            <a:lvl6pPr marL="4082110" indent="0">
              <a:buNone/>
              <a:defRPr sz="1600"/>
            </a:lvl6pPr>
            <a:lvl7pPr marL="4898532" indent="0">
              <a:buNone/>
              <a:defRPr sz="1600"/>
            </a:lvl7pPr>
            <a:lvl8pPr marL="5714954" indent="0">
              <a:buNone/>
              <a:defRPr sz="1600"/>
            </a:lvl8pPr>
            <a:lvl9pPr marL="6531376" indent="0">
              <a:buNone/>
              <a:defRPr sz="16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0CD2B02-7381-442C-B97C-C8B24DE772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17710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E7F6794-3428-44E8-B49A-69D8E88BED2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947310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1A4BFA-FD0E-472D-B6DF-175B36AE6C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88826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58"/>
            <a:ext cx="16459200" cy="877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fld id="{850DF36B-0EBF-4235-84D3-2B1B7E2BCE3B}" type="datetime13">
              <a:rPr lang="vi-VN">
                <a:solidFill>
                  <a:srgbClr val="000000"/>
                </a:solidFill>
              </a:rPr>
              <a:pPr>
                <a:defRPr/>
              </a:pPr>
              <a:t>22:52:10</a:t>
            </a:fld>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399B3946-AE41-4847-9143-E8E22DA64F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7445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1"/>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73"/>
            <a:ext cx="16459200" cy="877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914400" y="9367839"/>
            <a:ext cx="4267200" cy="714375"/>
          </a:xfrm>
        </p:spPr>
        <p:txBody>
          <a:bodyPr/>
          <a:lstStyle>
            <a:lvl1pPr>
              <a:defRPr/>
            </a:lvl1pPr>
          </a:lstStyle>
          <a:p>
            <a:endParaRPr lang="en-US"/>
          </a:p>
        </p:txBody>
      </p:sp>
      <p:sp>
        <p:nvSpPr>
          <p:cNvPr id="4" name="Footer Placeholder 3"/>
          <p:cNvSpPr>
            <a:spLocks noGrp="1"/>
          </p:cNvSpPr>
          <p:nvPr>
            <p:ph type="ftr" sz="quarter" idx="11"/>
          </p:nvPr>
        </p:nvSpPr>
        <p:spPr>
          <a:xfrm>
            <a:off x="6248400" y="9367839"/>
            <a:ext cx="5791200" cy="714375"/>
          </a:xfrm>
        </p:spPr>
        <p:txBody>
          <a:bodyPr/>
          <a:lstStyle>
            <a:lvl1pPr>
              <a:defRPr/>
            </a:lvl1pPr>
          </a:lstStyle>
          <a:p>
            <a:endParaRPr lang="en-US"/>
          </a:p>
        </p:txBody>
      </p:sp>
      <p:sp>
        <p:nvSpPr>
          <p:cNvPr id="5" name="Slide Number Placeholder 4"/>
          <p:cNvSpPr>
            <a:spLocks noGrp="1"/>
          </p:cNvSpPr>
          <p:nvPr>
            <p:ph type="sldNum" sz="quarter" idx="12"/>
          </p:nvPr>
        </p:nvSpPr>
        <p:spPr>
          <a:xfrm>
            <a:off x="13106400" y="9367839"/>
            <a:ext cx="4267200" cy="714375"/>
          </a:xfrm>
        </p:spPr>
        <p:txBody>
          <a:bodyPr/>
          <a:lstStyle>
            <a:lvl1pPr>
              <a:defRPr/>
            </a:lvl1pPr>
          </a:lstStyle>
          <a:p>
            <a:fld id="{F2780D06-A0FC-4B4D-91F0-B504CD91D2D6}" type="slidenum">
              <a:rPr lang="en-US"/>
              <a:pPr/>
              <a:t>‹#›</a:t>
            </a:fld>
            <a:endParaRPr lang="en-US"/>
          </a:p>
        </p:txBody>
      </p:sp>
    </p:spTree>
    <p:extLst>
      <p:ext uri="{BB962C8B-B14F-4D97-AF65-F5344CB8AC3E}">
        <p14:creationId xmlns:p14="http://schemas.microsoft.com/office/powerpoint/2010/main" val="2561287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36" indent="0" algn="ctr">
              <a:buNone/>
              <a:defRPr>
                <a:solidFill>
                  <a:schemeClr val="tx1">
                    <a:tint val="75000"/>
                  </a:schemeClr>
                </a:solidFill>
              </a:defRPr>
            </a:lvl2pPr>
            <a:lvl3pPr marL="913661" indent="0" algn="ctr">
              <a:buNone/>
              <a:defRPr>
                <a:solidFill>
                  <a:schemeClr val="tx1">
                    <a:tint val="75000"/>
                  </a:schemeClr>
                </a:solidFill>
              </a:defRPr>
            </a:lvl3pPr>
            <a:lvl4pPr marL="1370496" indent="0" algn="ctr">
              <a:buNone/>
              <a:defRPr>
                <a:solidFill>
                  <a:schemeClr val="tx1">
                    <a:tint val="75000"/>
                  </a:schemeClr>
                </a:solidFill>
              </a:defRPr>
            </a:lvl4pPr>
            <a:lvl5pPr marL="1827321" indent="0" algn="ctr">
              <a:buNone/>
              <a:defRPr>
                <a:solidFill>
                  <a:schemeClr val="tx1">
                    <a:tint val="75000"/>
                  </a:schemeClr>
                </a:solidFill>
              </a:defRPr>
            </a:lvl5pPr>
            <a:lvl6pPr marL="2284159" indent="0" algn="ctr">
              <a:buNone/>
              <a:defRPr>
                <a:solidFill>
                  <a:schemeClr val="tx1">
                    <a:tint val="75000"/>
                  </a:schemeClr>
                </a:solidFill>
              </a:defRPr>
            </a:lvl6pPr>
            <a:lvl7pPr marL="2740991" indent="0" algn="ctr">
              <a:buNone/>
              <a:defRPr>
                <a:solidFill>
                  <a:schemeClr val="tx1">
                    <a:tint val="75000"/>
                  </a:schemeClr>
                </a:solidFill>
              </a:defRPr>
            </a:lvl7pPr>
            <a:lvl8pPr marL="3197819" indent="0" algn="ctr">
              <a:buNone/>
              <a:defRPr>
                <a:solidFill>
                  <a:schemeClr val="tx1">
                    <a:tint val="75000"/>
                  </a:schemeClr>
                </a:solidFill>
              </a:defRPr>
            </a:lvl8pPr>
            <a:lvl9pPr marL="365464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5664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386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1"/>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21"/>
            <a:ext cx="7772400" cy="1500188"/>
          </a:xfrm>
        </p:spPr>
        <p:txBody>
          <a:bodyPr anchor="b"/>
          <a:lstStyle>
            <a:lvl1pPr marL="0" indent="0">
              <a:buNone/>
              <a:defRPr sz="2000">
                <a:solidFill>
                  <a:schemeClr val="tx1">
                    <a:tint val="75000"/>
                  </a:schemeClr>
                </a:solidFill>
              </a:defRPr>
            </a:lvl1pPr>
            <a:lvl2pPr marL="456836" indent="0">
              <a:buNone/>
              <a:defRPr sz="1800">
                <a:solidFill>
                  <a:schemeClr val="tx1">
                    <a:tint val="75000"/>
                  </a:schemeClr>
                </a:solidFill>
              </a:defRPr>
            </a:lvl2pPr>
            <a:lvl3pPr marL="913661" indent="0">
              <a:buNone/>
              <a:defRPr sz="1800">
                <a:solidFill>
                  <a:schemeClr val="tx1">
                    <a:tint val="75000"/>
                  </a:schemeClr>
                </a:solidFill>
              </a:defRPr>
            </a:lvl3pPr>
            <a:lvl4pPr marL="1370496" indent="0">
              <a:buNone/>
              <a:defRPr sz="1400">
                <a:solidFill>
                  <a:schemeClr val="tx1">
                    <a:tint val="75000"/>
                  </a:schemeClr>
                </a:solidFill>
              </a:defRPr>
            </a:lvl4pPr>
            <a:lvl5pPr marL="1827321" indent="0">
              <a:buNone/>
              <a:defRPr sz="1400">
                <a:solidFill>
                  <a:schemeClr val="tx1">
                    <a:tint val="75000"/>
                  </a:schemeClr>
                </a:solidFill>
              </a:defRPr>
            </a:lvl5pPr>
            <a:lvl6pPr marL="2284159" indent="0">
              <a:buNone/>
              <a:defRPr sz="1400">
                <a:solidFill>
                  <a:schemeClr val="tx1">
                    <a:tint val="75000"/>
                  </a:schemeClr>
                </a:solidFill>
              </a:defRPr>
            </a:lvl6pPr>
            <a:lvl7pPr marL="2740991" indent="0">
              <a:buNone/>
              <a:defRPr sz="1400">
                <a:solidFill>
                  <a:schemeClr val="tx1">
                    <a:tint val="75000"/>
                  </a:schemeClr>
                </a:solidFill>
              </a:defRPr>
            </a:lvl7pPr>
            <a:lvl8pPr marL="3197819" indent="0">
              <a:buNone/>
              <a:defRPr sz="1400">
                <a:solidFill>
                  <a:schemeClr val="tx1">
                    <a:tint val="75000"/>
                  </a:schemeClr>
                </a:solidFill>
              </a:defRPr>
            </a:lvl8pPr>
            <a:lvl9pPr marL="365464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185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4"/>
          </a:xfrm>
        </p:spPr>
        <p:txBody>
          <a:bodyPr/>
          <a:lstStyle>
            <a:lvl1pPr>
              <a:defRPr sz="29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4"/>
          </a:xfrm>
        </p:spPr>
        <p:txBody>
          <a:bodyPr/>
          <a:lstStyle>
            <a:lvl1pPr>
              <a:defRPr sz="29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14673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13" y="1535114"/>
            <a:ext cx="4040190" cy="639762"/>
          </a:xfrm>
        </p:spPr>
        <p:txBody>
          <a:bodyPr anchor="b"/>
          <a:lstStyle>
            <a:lvl1pPr marL="0" indent="0">
              <a:buNone/>
              <a:defRPr sz="2300" b="1"/>
            </a:lvl1pPr>
            <a:lvl2pPr marL="456836" indent="0">
              <a:buNone/>
              <a:defRPr sz="2000" b="1"/>
            </a:lvl2pPr>
            <a:lvl3pPr marL="913661" indent="0">
              <a:buNone/>
              <a:defRPr sz="1800" b="1"/>
            </a:lvl3pPr>
            <a:lvl4pPr marL="1370496" indent="0">
              <a:buNone/>
              <a:defRPr sz="1800" b="1"/>
            </a:lvl4pPr>
            <a:lvl5pPr marL="1827321" indent="0">
              <a:buNone/>
              <a:defRPr sz="1800" b="1"/>
            </a:lvl5pPr>
            <a:lvl6pPr marL="2284159" indent="0">
              <a:buNone/>
              <a:defRPr sz="1800" b="1"/>
            </a:lvl6pPr>
            <a:lvl7pPr marL="2740991" indent="0">
              <a:buNone/>
              <a:defRPr sz="1800" b="1"/>
            </a:lvl7pPr>
            <a:lvl8pPr marL="3197819" indent="0">
              <a:buNone/>
              <a:defRPr sz="1800" b="1"/>
            </a:lvl8pPr>
            <a:lvl9pPr marL="3654642"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457213" y="2174876"/>
            <a:ext cx="4040190" cy="3951288"/>
          </a:xfrm>
        </p:spPr>
        <p:txBody>
          <a:bodyPr/>
          <a:lstStyle>
            <a:lvl1pPr>
              <a:defRPr sz="23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4"/>
            <a:ext cx="4041776" cy="639762"/>
          </a:xfrm>
        </p:spPr>
        <p:txBody>
          <a:bodyPr anchor="b"/>
          <a:lstStyle>
            <a:lvl1pPr marL="0" indent="0">
              <a:buNone/>
              <a:defRPr sz="2300" b="1"/>
            </a:lvl1pPr>
            <a:lvl2pPr marL="456836" indent="0">
              <a:buNone/>
              <a:defRPr sz="2000" b="1"/>
            </a:lvl2pPr>
            <a:lvl3pPr marL="913661" indent="0">
              <a:buNone/>
              <a:defRPr sz="1800" b="1"/>
            </a:lvl3pPr>
            <a:lvl4pPr marL="1370496" indent="0">
              <a:buNone/>
              <a:defRPr sz="1800" b="1"/>
            </a:lvl4pPr>
            <a:lvl5pPr marL="1827321" indent="0">
              <a:buNone/>
              <a:defRPr sz="1800" b="1"/>
            </a:lvl5pPr>
            <a:lvl6pPr marL="2284159" indent="0">
              <a:buNone/>
              <a:defRPr sz="1800" b="1"/>
            </a:lvl6pPr>
            <a:lvl7pPr marL="2740991" indent="0">
              <a:buNone/>
              <a:defRPr sz="1800" b="1"/>
            </a:lvl7pPr>
            <a:lvl8pPr marL="3197819" indent="0">
              <a:buNone/>
              <a:defRPr sz="1800" b="1"/>
            </a:lvl8pPr>
            <a:lvl9pPr marL="3654642"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4645030" y="2174876"/>
            <a:ext cx="4041776" cy="3951288"/>
          </a:xfrm>
        </p:spPr>
        <p:txBody>
          <a:bodyPr/>
          <a:lstStyle>
            <a:lvl1pPr>
              <a:defRPr sz="23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15445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49097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386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3" y="273064"/>
            <a:ext cx="5111750" cy="5853113"/>
          </a:xfrm>
        </p:spPr>
        <p:txBody>
          <a:bodyPr/>
          <a:lstStyle>
            <a:lvl1pPr>
              <a:defRPr sz="3200"/>
            </a:lvl1pPr>
            <a:lvl2pPr>
              <a:defRPr sz="29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13"/>
            <a:ext cx="3008314" cy="4691063"/>
          </a:xfrm>
        </p:spPr>
        <p:txBody>
          <a:bodyPr/>
          <a:lstStyle>
            <a:lvl1pPr marL="0" indent="0">
              <a:buNone/>
              <a:defRPr sz="1400"/>
            </a:lvl1pPr>
            <a:lvl2pPr marL="456836" indent="0">
              <a:buNone/>
              <a:defRPr sz="1200"/>
            </a:lvl2pPr>
            <a:lvl3pPr marL="913661" indent="0">
              <a:buNone/>
              <a:defRPr sz="1100"/>
            </a:lvl3pPr>
            <a:lvl4pPr marL="1370496" indent="0">
              <a:buNone/>
              <a:defRPr sz="900"/>
            </a:lvl4pPr>
            <a:lvl5pPr marL="1827321" indent="0">
              <a:buNone/>
              <a:defRPr sz="900"/>
            </a:lvl5pPr>
            <a:lvl6pPr marL="2284159" indent="0">
              <a:buNone/>
              <a:defRPr sz="900"/>
            </a:lvl6pPr>
            <a:lvl7pPr marL="2740991" indent="0">
              <a:buNone/>
              <a:defRPr sz="900"/>
            </a:lvl7pPr>
            <a:lvl8pPr marL="3197819" indent="0">
              <a:buNone/>
              <a:defRPr sz="900"/>
            </a:lvl8pPr>
            <a:lvl9pPr marL="365464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73918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0" y="4800613"/>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90" y="612776"/>
            <a:ext cx="5486400" cy="4114800"/>
          </a:xfrm>
        </p:spPr>
        <p:txBody>
          <a:bodyPr/>
          <a:lstStyle>
            <a:lvl1pPr marL="0" indent="0">
              <a:buNone/>
              <a:defRPr sz="3200"/>
            </a:lvl1pPr>
            <a:lvl2pPr marL="456836" indent="0">
              <a:buNone/>
              <a:defRPr sz="2900"/>
            </a:lvl2pPr>
            <a:lvl3pPr marL="913661" indent="0">
              <a:buNone/>
              <a:defRPr sz="2300"/>
            </a:lvl3pPr>
            <a:lvl4pPr marL="1370496" indent="0">
              <a:buNone/>
              <a:defRPr sz="2000"/>
            </a:lvl4pPr>
            <a:lvl5pPr marL="1827321" indent="0">
              <a:buNone/>
              <a:defRPr sz="2000"/>
            </a:lvl5pPr>
            <a:lvl6pPr marL="2284159" indent="0">
              <a:buNone/>
              <a:defRPr sz="2000"/>
            </a:lvl6pPr>
            <a:lvl7pPr marL="2740991" indent="0">
              <a:buNone/>
              <a:defRPr sz="2000"/>
            </a:lvl7pPr>
            <a:lvl8pPr marL="3197819" indent="0">
              <a:buNone/>
              <a:defRPr sz="2000"/>
            </a:lvl8pPr>
            <a:lvl9pPr marL="3654642" indent="0">
              <a:buNone/>
              <a:defRPr sz="2000"/>
            </a:lvl9pPr>
          </a:lstStyle>
          <a:p>
            <a:endParaRPr lang="en-US"/>
          </a:p>
        </p:txBody>
      </p:sp>
      <p:sp>
        <p:nvSpPr>
          <p:cNvPr id="4" name="Text Placeholder 3"/>
          <p:cNvSpPr>
            <a:spLocks noGrp="1"/>
          </p:cNvSpPr>
          <p:nvPr>
            <p:ph type="body" sz="half" idx="2"/>
          </p:nvPr>
        </p:nvSpPr>
        <p:spPr>
          <a:xfrm>
            <a:off x="1792290" y="5367350"/>
            <a:ext cx="5486400" cy="804863"/>
          </a:xfrm>
        </p:spPr>
        <p:txBody>
          <a:bodyPr/>
          <a:lstStyle>
            <a:lvl1pPr marL="0" indent="0">
              <a:buNone/>
              <a:defRPr sz="1400"/>
            </a:lvl1pPr>
            <a:lvl2pPr marL="456836" indent="0">
              <a:buNone/>
              <a:defRPr sz="1200"/>
            </a:lvl2pPr>
            <a:lvl3pPr marL="913661" indent="0">
              <a:buNone/>
              <a:defRPr sz="1100"/>
            </a:lvl3pPr>
            <a:lvl4pPr marL="1370496" indent="0">
              <a:buNone/>
              <a:defRPr sz="900"/>
            </a:lvl4pPr>
            <a:lvl5pPr marL="1827321" indent="0">
              <a:buNone/>
              <a:defRPr sz="900"/>
            </a:lvl5pPr>
            <a:lvl6pPr marL="2284159" indent="0">
              <a:buNone/>
              <a:defRPr sz="900"/>
            </a:lvl6pPr>
            <a:lvl7pPr marL="2740991" indent="0">
              <a:buNone/>
              <a:defRPr sz="900"/>
            </a:lvl7pPr>
            <a:lvl8pPr marL="3197819" indent="0">
              <a:buNone/>
              <a:defRPr sz="900"/>
            </a:lvl8pPr>
            <a:lvl9pPr marL="365464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1502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85359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1"/>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48650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73"/>
            <a:ext cx="16459200" cy="877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914400" y="9367839"/>
            <a:ext cx="4267200" cy="714375"/>
          </a:xfrm>
        </p:spPr>
        <p:txBody>
          <a:bodyPr/>
          <a:lstStyle>
            <a:lvl1pPr>
              <a:defRPr/>
            </a:lvl1pPr>
          </a:lstStyle>
          <a:p>
            <a:endParaRPr lang="en-US">
              <a:solidFill>
                <a:prstClr val="black">
                  <a:tint val="75000"/>
                </a:prstClr>
              </a:solidFill>
            </a:endParaRPr>
          </a:p>
        </p:txBody>
      </p:sp>
      <p:sp>
        <p:nvSpPr>
          <p:cNvPr id="4" name="Footer Placeholder 3"/>
          <p:cNvSpPr>
            <a:spLocks noGrp="1"/>
          </p:cNvSpPr>
          <p:nvPr>
            <p:ph type="ftr" sz="quarter" idx="11"/>
          </p:nvPr>
        </p:nvSpPr>
        <p:spPr>
          <a:xfrm>
            <a:off x="6248400" y="9367839"/>
            <a:ext cx="5791200" cy="714375"/>
          </a:xfrm>
        </p:spPr>
        <p:txBody>
          <a:bodyPr/>
          <a:lstStyle>
            <a:lvl1pPr>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13106400" y="9367839"/>
            <a:ext cx="4267200" cy="714375"/>
          </a:xfrm>
        </p:spPr>
        <p:txBody>
          <a:bodyPr/>
          <a:lstStyle>
            <a:lvl1pPr>
              <a:defRPr/>
            </a:lvl1pPr>
          </a:lstStyle>
          <a:p>
            <a:fld id="{F2780D06-A0FC-4B4D-91F0-B504CD91D2D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29506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10700"/>
            </a:lvl1pPr>
          </a:lstStyle>
          <a:p>
            <a:r>
              <a:rPr lang="en-US" smtClean="0"/>
              <a:t>Click to edit Master title style</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4500"/>
            </a:lvl1pPr>
            <a:lvl2pPr marL="815767" indent="0" algn="ctr">
              <a:buNone/>
              <a:defRPr sz="3600"/>
            </a:lvl2pPr>
            <a:lvl3pPr marL="1631530" indent="0" algn="ctr">
              <a:buNone/>
              <a:defRPr sz="3200"/>
            </a:lvl3pPr>
            <a:lvl4pPr marL="2447291" indent="0" algn="ctr">
              <a:buNone/>
              <a:defRPr sz="2900"/>
            </a:lvl4pPr>
            <a:lvl5pPr marL="3263047" indent="0" algn="ctr">
              <a:buNone/>
              <a:defRPr sz="2900"/>
            </a:lvl5pPr>
            <a:lvl6pPr marL="4078814" indent="0" algn="ctr">
              <a:buNone/>
              <a:defRPr sz="2900"/>
            </a:lvl6pPr>
            <a:lvl7pPr marL="4894580" indent="0" algn="ctr">
              <a:buNone/>
              <a:defRPr sz="2900"/>
            </a:lvl7pPr>
            <a:lvl8pPr marL="5710340" indent="0" algn="ctr">
              <a:buNone/>
              <a:defRPr sz="2900"/>
            </a:lvl8pPr>
            <a:lvl9pPr marL="6526103" indent="0" algn="ctr">
              <a:buNone/>
              <a:defRPr sz="29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120569F-ECB7-4AAD-940E-6EC3130F5C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09689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D4D6CE8-9214-4337-BBE9-82BC831C55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6357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8" y="2564621"/>
            <a:ext cx="15773400" cy="4279106"/>
          </a:xfrm>
        </p:spPr>
        <p:txBody>
          <a:bodyPr anchor="b"/>
          <a:lstStyle>
            <a:lvl1pPr>
              <a:defRPr sz="10700"/>
            </a:lvl1pPr>
          </a:lstStyle>
          <a:p>
            <a:r>
              <a:rPr lang="en-US" smtClean="0"/>
              <a:t>Click to edit Master title style</a:t>
            </a:r>
            <a:endParaRPr lang="en-US"/>
          </a:p>
        </p:txBody>
      </p:sp>
      <p:sp>
        <p:nvSpPr>
          <p:cNvPr id="3" name="Text Placeholder 2"/>
          <p:cNvSpPr>
            <a:spLocks noGrp="1"/>
          </p:cNvSpPr>
          <p:nvPr>
            <p:ph type="body" idx="1"/>
          </p:nvPr>
        </p:nvSpPr>
        <p:spPr>
          <a:xfrm>
            <a:off x="1247778" y="6884209"/>
            <a:ext cx="15773400" cy="2250281"/>
          </a:xfrm>
        </p:spPr>
        <p:txBody>
          <a:bodyPr/>
          <a:lstStyle>
            <a:lvl1pPr marL="0" indent="0">
              <a:buNone/>
              <a:defRPr sz="4500"/>
            </a:lvl1pPr>
            <a:lvl2pPr marL="815767" indent="0">
              <a:buNone/>
              <a:defRPr sz="3600"/>
            </a:lvl2pPr>
            <a:lvl3pPr marL="1631530" indent="0">
              <a:buNone/>
              <a:defRPr sz="3200"/>
            </a:lvl3pPr>
            <a:lvl4pPr marL="2447291" indent="0">
              <a:buNone/>
              <a:defRPr sz="2900"/>
            </a:lvl4pPr>
            <a:lvl5pPr marL="3263047" indent="0">
              <a:buNone/>
              <a:defRPr sz="2900"/>
            </a:lvl5pPr>
            <a:lvl6pPr marL="4078814" indent="0">
              <a:buNone/>
              <a:defRPr sz="2900"/>
            </a:lvl6pPr>
            <a:lvl7pPr marL="4894580" indent="0">
              <a:buNone/>
              <a:defRPr sz="2900"/>
            </a:lvl7pPr>
            <a:lvl8pPr marL="5710340" indent="0">
              <a:buNone/>
              <a:defRPr sz="2900"/>
            </a:lvl8pPr>
            <a:lvl9pPr marL="6526103" indent="0">
              <a:buNone/>
              <a:defRPr sz="29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52BF8D1-A1EB-4EF7-B44C-1C023BD9617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60905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14"/>
            <a:ext cx="8077200" cy="678894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400314"/>
            <a:ext cx="8077200" cy="678894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D2A0D4C-2616-4476-AC28-FBD904D0C7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14662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60476" y="547701"/>
            <a:ext cx="15773400" cy="198834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1260479" y="2521745"/>
            <a:ext cx="7737474" cy="1235868"/>
          </a:xfrm>
        </p:spPr>
        <p:txBody>
          <a:bodyPr anchor="b"/>
          <a:lstStyle>
            <a:lvl1pPr marL="0" indent="0">
              <a:buNone/>
              <a:defRPr sz="4500" b="1"/>
            </a:lvl1pPr>
            <a:lvl2pPr marL="815767" indent="0">
              <a:buNone/>
              <a:defRPr sz="3600" b="1"/>
            </a:lvl2pPr>
            <a:lvl3pPr marL="1631530" indent="0">
              <a:buNone/>
              <a:defRPr sz="3200" b="1"/>
            </a:lvl3pPr>
            <a:lvl4pPr marL="2447291" indent="0">
              <a:buNone/>
              <a:defRPr sz="2900" b="1"/>
            </a:lvl4pPr>
            <a:lvl5pPr marL="3263047" indent="0">
              <a:buNone/>
              <a:defRPr sz="2900" b="1"/>
            </a:lvl5pPr>
            <a:lvl6pPr marL="4078814" indent="0">
              <a:buNone/>
              <a:defRPr sz="2900" b="1"/>
            </a:lvl6pPr>
            <a:lvl7pPr marL="4894580" indent="0">
              <a:buNone/>
              <a:defRPr sz="2900" b="1"/>
            </a:lvl7pPr>
            <a:lvl8pPr marL="5710340" indent="0">
              <a:buNone/>
              <a:defRPr sz="2900" b="1"/>
            </a:lvl8pPr>
            <a:lvl9pPr marL="6526103" indent="0">
              <a:buNone/>
              <a:defRPr sz="2900" b="1"/>
            </a:lvl9pPr>
          </a:lstStyle>
          <a:p>
            <a:pPr lvl="0"/>
            <a:r>
              <a:rPr lang="en-US" smtClean="0"/>
              <a:t>Click to edit Master text styles</a:t>
            </a:r>
          </a:p>
        </p:txBody>
      </p:sp>
      <p:sp>
        <p:nvSpPr>
          <p:cNvPr id="4" name="Content Placeholder 3"/>
          <p:cNvSpPr>
            <a:spLocks noGrp="1"/>
          </p:cNvSpPr>
          <p:nvPr>
            <p:ph sz="half" idx="2"/>
          </p:nvPr>
        </p:nvSpPr>
        <p:spPr>
          <a:xfrm>
            <a:off x="1260479" y="3757613"/>
            <a:ext cx="7737474"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58312" y="2521745"/>
            <a:ext cx="7775576" cy="1235868"/>
          </a:xfrm>
        </p:spPr>
        <p:txBody>
          <a:bodyPr anchor="b"/>
          <a:lstStyle>
            <a:lvl1pPr marL="0" indent="0">
              <a:buNone/>
              <a:defRPr sz="4500" b="1"/>
            </a:lvl1pPr>
            <a:lvl2pPr marL="815767" indent="0">
              <a:buNone/>
              <a:defRPr sz="3600" b="1"/>
            </a:lvl2pPr>
            <a:lvl3pPr marL="1631530" indent="0">
              <a:buNone/>
              <a:defRPr sz="3200" b="1"/>
            </a:lvl3pPr>
            <a:lvl4pPr marL="2447291" indent="0">
              <a:buNone/>
              <a:defRPr sz="2900" b="1"/>
            </a:lvl4pPr>
            <a:lvl5pPr marL="3263047" indent="0">
              <a:buNone/>
              <a:defRPr sz="2900" b="1"/>
            </a:lvl5pPr>
            <a:lvl6pPr marL="4078814" indent="0">
              <a:buNone/>
              <a:defRPr sz="2900" b="1"/>
            </a:lvl6pPr>
            <a:lvl7pPr marL="4894580" indent="0">
              <a:buNone/>
              <a:defRPr sz="2900" b="1"/>
            </a:lvl7pPr>
            <a:lvl8pPr marL="5710340" indent="0">
              <a:buNone/>
              <a:defRPr sz="2900" b="1"/>
            </a:lvl8pPr>
            <a:lvl9pPr marL="6526103" indent="0">
              <a:buNone/>
              <a:defRPr sz="2900" b="1"/>
            </a:lvl9pPr>
          </a:lstStyle>
          <a:p>
            <a:pPr lvl="0"/>
            <a:r>
              <a:rPr lang="en-US" smtClean="0"/>
              <a:t>Click to edit Master text styles</a:t>
            </a:r>
          </a:p>
        </p:txBody>
      </p:sp>
      <p:sp>
        <p:nvSpPr>
          <p:cNvPr id="6" name="Content Placeholder 5"/>
          <p:cNvSpPr>
            <a:spLocks noGrp="1"/>
          </p:cNvSpPr>
          <p:nvPr>
            <p:ph sz="quarter" idx="4"/>
          </p:nvPr>
        </p:nvSpPr>
        <p:spPr>
          <a:xfrm>
            <a:off x="9258312" y="3757613"/>
            <a:ext cx="7775576"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674E044-B4C8-4330-9915-55A4F472B3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3706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1"/>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21"/>
            <a:ext cx="7772400" cy="1500188"/>
          </a:xfrm>
        </p:spPr>
        <p:txBody>
          <a:bodyPr anchor="b"/>
          <a:lstStyle>
            <a:lvl1pPr marL="0" indent="0">
              <a:buNone/>
              <a:defRPr sz="2000">
                <a:solidFill>
                  <a:schemeClr val="tx1">
                    <a:tint val="75000"/>
                  </a:schemeClr>
                </a:solidFill>
              </a:defRPr>
            </a:lvl1pPr>
            <a:lvl2pPr marL="456836" indent="0">
              <a:buNone/>
              <a:defRPr sz="1800">
                <a:solidFill>
                  <a:schemeClr val="tx1">
                    <a:tint val="75000"/>
                  </a:schemeClr>
                </a:solidFill>
              </a:defRPr>
            </a:lvl2pPr>
            <a:lvl3pPr marL="913661" indent="0">
              <a:buNone/>
              <a:defRPr sz="1800">
                <a:solidFill>
                  <a:schemeClr val="tx1">
                    <a:tint val="75000"/>
                  </a:schemeClr>
                </a:solidFill>
              </a:defRPr>
            </a:lvl3pPr>
            <a:lvl4pPr marL="1370496" indent="0">
              <a:buNone/>
              <a:defRPr sz="1400">
                <a:solidFill>
                  <a:schemeClr val="tx1">
                    <a:tint val="75000"/>
                  </a:schemeClr>
                </a:solidFill>
              </a:defRPr>
            </a:lvl4pPr>
            <a:lvl5pPr marL="1827321" indent="0">
              <a:buNone/>
              <a:defRPr sz="1400">
                <a:solidFill>
                  <a:schemeClr val="tx1">
                    <a:tint val="75000"/>
                  </a:schemeClr>
                </a:solidFill>
              </a:defRPr>
            </a:lvl5pPr>
            <a:lvl6pPr marL="2284159" indent="0">
              <a:buNone/>
              <a:defRPr sz="1400">
                <a:solidFill>
                  <a:schemeClr val="tx1">
                    <a:tint val="75000"/>
                  </a:schemeClr>
                </a:solidFill>
              </a:defRPr>
            </a:lvl6pPr>
            <a:lvl7pPr marL="2740991" indent="0">
              <a:buNone/>
              <a:defRPr sz="1400">
                <a:solidFill>
                  <a:schemeClr val="tx1">
                    <a:tint val="75000"/>
                  </a:schemeClr>
                </a:solidFill>
              </a:defRPr>
            </a:lvl7pPr>
            <a:lvl8pPr marL="3197819" indent="0">
              <a:buNone/>
              <a:defRPr sz="1400">
                <a:solidFill>
                  <a:schemeClr val="tx1">
                    <a:tint val="75000"/>
                  </a:schemeClr>
                </a:solidFill>
              </a:defRPr>
            </a:lvl8pPr>
            <a:lvl9pPr marL="365464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B856FC4-A306-4707-A6C3-8CAC3BE010F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11510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C6E2724-AA2F-40DD-A072-56179F09D2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34787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88" y="685800"/>
            <a:ext cx="5899152" cy="2400300"/>
          </a:xfrm>
        </p:spPr>
        <p:txBody>
          <a:bodyPr anchor="b"/>
          <a:lstStyle>
            <a:lvl1pPr>
              <a:defRPr sz="5700"/>
            </a:lvl1pPr>
          </a:lstStyle>
          <a:p>
            <a:r>
              <a:rPr lang="en-US" smtClean="0"/>
              <a:t>Click to edit Master title style</a:t>
            </a:r>
            <a:endParaRPr lang="en-US"/>
          </a:p>
        </p:txBody>
      </p:sp>
      <p:sp>
        <p:nvSpPr>
          <p:cNvPr id="3" name="Content Placeholder 2"/>
          <p:cNvSpPr>
            <a:spLocks noGrp="1"/>
          </p:cNvSpPr>
          <p:nvPr>
            <p:ph idx="1"/>
          </p:nvPr>
        </p:nvSpPr>
        <p:spPr>
          <a:xfrm>
            <a:off x="7775576" y="1481152"/>
            <a:ext cx="9258300" cy="7310438"/>
          </a:xfrm>
        </p:spPr>
        <p:txBody>
          <a:bodyPr/>
          <a:lstStyle>
            <a:lvl1pPr>
              <a:defRPr sz="5700"/>
            </a:lvl1pPr>
            <a:lvl2pPr>
              <a:defRPr sz="5000"/>
            </a:lvl2pPr>
            <a:lvl3pPr>
              <a:defRPr sz="450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60488" y="3086100"/>
            <a:ext cx="5899152" cy="5717382"/>
          </a:xfrm>
        </p:spPr>
        <p:txBody>
          <a:bodyPr/>
          <a:lstStyle>
            <a:lvl1pPr marL="0" indent="0">
              <a:buNone/>
              <a:defRPr sz="2900"/>
            </a:lvl1pPr>
            <a:lvl2pPr marL="815767" indent="0">
              <a:buNone/>
              <a:defRPr sz="2700"/>
            </a:lvl2pPr>
            <a:lvl3pPr marL="1631530" indent="0">
              <a:buNone/>
              <a:defRPr sz="2100"/>
            </a:lvl3pPr>
            <a:lvl4pPr marL="2447291" indent="0">
              <a:buNone/>
              <a:defRPr sz="1800"/>
            </a:lvl4pPr>
            <a:lvl5pPr marL="3263047" indent="0">
              <a:buNone/>
              <a:defRPr sz="1800"/>
            </a:lvl5pPr>
            <a:lvl6pPr marL="4078814" indent="0">
              <a:buNone/>
              <a:defRPr sz="1800"/>
            </a:lvl6pPr>
            <a:lvl7pPr marL="4894580" indent="0">
              <a:buNone/>
              <a:defRPr sz="1800"/>
            </a:lvl7pPr>
            <a:lvl8pPr marL="5710340" indent="0">
              <a:buNone/>
              <a:defRPr sz="1800"/>
            </a:lvl8pPr>
            <a:lvl9pPr marL="6526103" indent="0">
              <a:buNone/>
              <a:defRPr sz="1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1B69D4C-8975-4795-9D81-6374A5AEF8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06117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88" y="685800"/>
            <a:ext cx="5899152" cy="2400300"/>
          </a:xfrm>
        </p:spPr>
        <p:txBody>
          <a:bodyPr anchor="b"/>
          <a:lstStyle>
            <a:lvl1pPr>
              <a:defRPr sz="5700"/>
            </a:lvl1pPr>
          </a:lstStyle>
          <a:p>
            <a:r>
              <a:rPr lang="en-US" smtClean="0"/>
              <a:t>Click to edit Master title style</a:t>
            </a:r>
            <a:endParaRPr lang="en-US"/>
          </a:p>
        </p:txBody>
      </p:sp>
      <p:sp>
        <p:nvSpPr>
          <p:cNvPr id="3" name="Picture Placeholder 2"/>
          <p:cNvSpPr>
            <a:spLocks noGrp="1"/>
          </p:cNvSpPr>
          <p:nvPr>
            <p:ph type="pic" idx="1"/>
          </p:nvPr>
        </p:nvSpPr>
        <p:spPr>
          <a:xfrm>
            <a:off x="7775576" y="1481152"/>
            <a:ext cx="9258300" cy="7310438"/>
          </a:xfrm>
        </p:spPr>
        <p:txBody>
          <a:bodyPr/>
          <a:lstStyle>
            <a:lvl1pPr marL="0" indent="0">
              <a:buNone/>
              <a:defRPr sz="5700"/>
            </a:lvl1pPr>
            <a:lvl2pPr marL="815767" indent="0">
              <a:buNone/>
              <a:defRPr sz="5000"/>
            </a:lvl2pPr>
            <a:lvl3pPr marL="1631530" indent="0">
              <a:buNone/>
              <a:defRPr sz="4500"/>
            </a:lvl3pPr>
            <a:lvl4pPr marL="2447291" indent="0">
              <a:buNone/>
              <a:defRPr sz="3600"/>
            </a:lvl4pPr>
            <a:lvl5pPr marL="3263047" indent="0">
              <a:buNone/>
              <a:defRPr sz="3600"/>
            </a:lvl5pPr>
            <a:lvl6pPr marL="4078814" indent="0">
              <a:buNone/>
              <a:defRPr sz="3600"/>
            </a:lvl6pPr>
            <a:lvl7pPr marL="4894580" indent="0">
              <a:buNone/>
              <a:defRPr sz="3600"/>
            </a:lvl7pPr>
            <a:lvl8pPr marL="5710340" indent="0">
              <a:buNone/>
              <a:defRPr sz="3600"/>
            </a:lvl8pPr>
            <a:lvl9pPr marL="6526103" indent="0">
              <a:buNone/>
              <a:defRPr sz="3600"/>
            </a:lvl9pPr>
          </a:lstStyle>
          <a:p>
            <a:pPr lvl="0"/>
            <a:endParaRPr lang="en-US" noProof="0" smtClean="0"/>
          </a:p>
        </p:txBody>
      </p:sp>
      <p:sp>
        <p:nvSpPr>
          <p:cNvPr id="4" name="Text Placeholder 3"/>
          <p:cNvSpPr>
            <a:spLocks noGrp="1"/>
          </p:cNvSpPr>
          <p:nvPr>
            <p:ph type="body" sz="half" idx="2"/>
          </p:nvPr>
        </p:nvSpPr>
        <p:spPr>
          <a:xfrm>
            <a:off x="1260488" y="3086100"/>
            <a:ext cx="5899152" cy="5717382"/>
          </a:xfrm>
        </p:spPr>
        <p:txBody>
          <a:bodyPr/>
          <a:lstStyle>
            <a:lvl1pPr marL="0" indent="0">
              <a:buNone/>
              <a:defRPr sz="2900"/>
            </a:lvl1pPr>
            <a:lvl2pPr marL="815767" indent="0">
              <a:buNone/>
              <a:defRPr sz="2700"/>
            </a:lvl2pPr>
            <a:lvl3pPr marL="1631530" indent="0">
              <a:buNone/>
              <a:defRPr sz="2100"/>
            </a:lvl3pPr>
            <a:lvl4pPr marL="2447291" indent="0">
              <a:buNone/>
              <a:defRPr sz="1800"/>
            </a:lvl4pPr>
            <a:lvl5pPr marL="3263047" indent="0">
              <a:buNone/>
              <a:defRPr sz="1800"/>
            </a:lvl5pPr>
            <a:lvl6pPr marL="4078814" indent="0">
              <a:buNone/>
              <a:defRPr sz="1800"/>
            </a:lvl6pPr>
            <a:lvl7pPr marL="4894580" indent="0">
              <a:buNone/>
              <a:defRPr sz="1800"/>
            </a:lvl7pPr>
            <a:lvl8pPr marL="5710340" indent="0">
              <a:buNone/>
              <a:defRPr sz="1800"/>
            </a:lvl8pPr>
            <a:lvl9pPr marL="6526103" indent="0">
              <a:buNone/>
              <a:defRPr sz="1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2F158B7-347D-4311-9652-8E3FBFAA11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9647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B67A95-0D3B-4B05-9AEA-E4AED48BD2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76509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71"/>
            <a:ext cx="4114800" cy="8777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411971"/>
            <a:ext cx="12039600" cy="8777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FDAA9-573C-417C-8A62-1A6BB7C74D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51661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71"/>
            <a:ext cx="16459200" cy="877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07E01EEB-F360-4376-A66B-8958010EBC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33548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36" indent="0" algn="ctr">
              <a:buNone/>
              <a:defRPr>
                <a:solidFill>
                  <a:schemeClr val="tx1">
                    <a:tint val="75000"/>
                  </a:schemeClr>
                </a:solidFill>
              </a:defRPr>
            </a:lvl2pPr>
            <a:lvl3pPr marL="913661" indent="0" algn="ctr">
              <a:buNone/>
              <a:defRPr>
                <a:solidFill>
                  <a:schemeClr val="tx1">
                    <a:tint val="75000"/>
                  </a:schemeClr>
                </a:solidFill>
              </a:defRPr>
            </a:lvl3pPr>
            <a:lvl4pPr marL="1370496" indent="0" algn="ctr">
              <a:buNone/>
              <a:defRPr>
                <a:solidFill>
                  <a:schemeClr val="tx1">
                    <a:tint val="75000"/>
                  </a:schemeClr>
                </a:solidFill>
              </a:defRPr>
            </a:lvl4pPr>
            <a:lvl5pPr marL="1827321" indent="0" algn="ctr">
              <a:buNone/>
              <a:defRPr>
                <a:solidFill>
                  <a:schemeClr val="tx1">
                    <a:tint val="75000"/>
                  </a:schemeClr>
                </a:solidFill>
              </a:defRPr>
            </a:lvl5pPr>
            <a:lvl6pPr marL="2284159" indent="0" algn="ctr">
              <a:buNone/>
              <a:defRPr>
                <a:solidFill>
                  <a:schemeClr val="tx1">
                    <a:tint val="75000"/>
                  </a:schemeClr>
                </a:solidFill>
              </a:defRPr>
            </a:lvl6pPr>
            <a:lvl7pPr marL="2740991" indent="0" algn="ctr">
              <a:buNone/>
              <a:defRPr>
                <a:solidFill>
                  <a:schemeClr val="tx1">
                    <a:tint val="75000"/>
                  </a:schemeClr>
                </a:solidFill>
              </a:defRPr>
            </a:lvl7pPr>
            <a:lvl8pPr marL="3197819" indent="0" algn="ctr">
              <a:buNone/>
              <a:defRPr>
                <a:solidFill>
                  <a:schemeClr val="tx1">
                    <a:tint val="75000"/>
                  </a:schemeClr>
                </a:solidFill>
              </a:defRPr>
            </a:lvl8pPr>
            <a:lvl9pPr marL="365464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50725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31046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1"/>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21"/>
            <a:ext cx="7772400" cy="1500188"/>
          </a:xfrm>
        </p:spPr>
        <p:txBody>
          <a:bodyPr anchor="b"/>
          <a:lstStyle>
            <a:lvl1pPr marL="0" indent="0">
              <a:buNone/>
              <a:defRPr sz="2000">
                <a:solidFill>
                  <a:schemeClr val="tx1">
                    <a:tint val="75000"/>
                  </a:schemeClr>
                </a:solidFill>
              </a:defRPr>
            </a:lvl1pPr>
            <a:lvl2pPr marL="456836" indent="0">
              <a:buNone/>
              <a:defRPr sz="1800">
                <a:solidFill>
                  <a:schemeClr val="tx1">
                    <a:tint val="75000"/>
                  </a:schemeClr>
                </a:solidFill>
              </a:defRPr>
            </a:lvl2pPr>
            <a:lvl3pPr marL="913661" indent="0">
              <a:buNone/>
              <a:defRPr sz="1800">
                <a:solidFill>
                  <a:schemeClr val="tx1">
                    <a:tint val="75000"/>
                  </a:schemeClr>
                </a:solidFill>
              </a:defRPr>
            </a:lvl3pPr>
            <a:lvl4pPr marL="1370496" indent="0">
              <a:buNone/>
              <a:defRPr sz="1400">
                <a:solidFill>
                  <a:schemeClr val="tx1">
                    <a:tint val="75000"/>
                  </a:schemeClr>
                </a:solidFill>
              </a:defRPr>
            </a:lvl4pPr>
            <a:lvl5pPr marL="1827321" indent="0">
              <a:buNone/>
              <a:defRPr sz="1400">
                <a:solidFill>
                  <a:schemeClr val="tx1">
                    <a:tint val="75000"/>
                  </a:schemeClr>
                </a:solidFill>
              </a:defRPr>
            </a:lvl5pPr>
            <a:lvl6pPr marL="2284159" indent="0">
              <a:buNone/>
              <a:defRPr sz="1400">
                <a:solidFill>
                  <a:schemeClr val="tx1">
                    <a:tint val="75000"/>
                  </a:schemeClr>
                </a:solidFill>
              </a:defRPr>
            </a:lvl6pPr>
            <a:lvl7pPr marL="2740991" indent="0">
              <a:buNone/>
              <a:defRPr sz="1400">
                <a:solidFill>
                  <a:schemeClr val="tx1">
                    <a:tint val="75000"/>
                  </a:schemeClr>
                </a:solidFill>
              </a:defRPr>
            </a:lvl7pPr>
            <a:lvl8pPr marL="3197819" indent="0">
              <a:buNone/>
              <a:defRPr sz="1400">
                <a:solidFill>
                  <a:schemeClr val="tx1">
                    <a:tint val="75000"/>
                  </a:schemeClr>
                </a:solidFill>
              </a:defRPr>
            </a:lvl8pPr>
            <a:lvl9pPr marL="365464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763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4"/>
          </a:xfrm>
        </p:spPr>
        <p:txBody>
          <a:bodyPr/>
          <a:lstStyle>
            <a:lvl1pPr>
              <a:defRPr sz="29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4"/>
          </a:xfrm>
        </p:spPr>
        <p:txBody>
          <a:bodyPr/>
          <a:lstStyle>
            <a:lvl1pPr>
              <a:defRPr sz="29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4"/>
          </a:xfrm>
        </p:spPr>
        <p:txBody>
          <a:bodyPr/>
          <a:lstStyle>
            <a:lvl1pPr>
              <a:defRPr sz="29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4"/>
          </a:xfrm>
        </p:spPr>
        <p:txBody>
          <a:bodyPr/>
          <a:lstStyle>
            <a:lvl1pPr>
              <a:defRPr sz="29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75263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13" y="1535114"/>
            <a:ext cx="4040190" cy="639762"/>
          </a:xfrm>
        </p:spPr>
        <p:txBody>
          <a:bodyPr anchor="b"/>
          <a:lstStyle>
            <a:lvl1pPr marL="0" indent="0">
              <a:buNone/>
              <a:defRPr sz="2300" b="1"/>
            </a:lvl1pPr>
            <a:lvl2pPr marL="456836" indent="0">
              <a:buNone/>
              <a:defRPr sz="2000" b="1"/>
            </a:lvl2pPr>
            <a:lvl3pPr marL="913661" indent="0">
              <a:buNone/>
              <a:defRPr sz="1800" b="1"/>
            </a:lvl3pPr>
            <a:lvl4pPr marL="1370496" indent="0">
              <a:buNone/>
              <a:defRPr sz="1800" b="1"/>
            </a:lvl4pPr>
            <a:lvl5pPr marL="1827321" indent="0">
              <a:buNone/>
              <a:defRPr sz="1800" b="1"/>
            </a:lvl5pPr>
            <a:lvl6pPr marL="2284159" indent="0">
              <a:buNone/>
              <a:defRPr sz="1800" b="1"/>
            </a:lvl6pPr>
            <a:lvl7pPr marL="2740991" indent="0">
              <a:buNone/>
              <a:defRPr sz="1800" b="1"/>
            </a:lvl7pPr>
            <a:lvl8pPr marL="3197819" indent="0">
              <a:buNone/>
              <a:defRPr sz="1800" b="1"/>
            </a:lvl8pPr>
            <a:lvl9pPr marL="3654642"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457213" y="2174876"/>
            <a:ext cx="4040190" cy="3951288"/>
          </a:xfrm>
        </p:spPr>
        <p:txBody>
          <a:bodyPr/>
          <a:lstStyle>
            <a:lvl1pPr>
              <a:defRPr sz="23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4"/>
            <a:ext cx="4041776" cy="639762"/>
          </a:xfrm>
        </p:spPr>
        <p:txBody>
          <a:bodyPr anchor="b"/>
          <a:lstStyle>
            <a:lvl1pPr marL="0" indent="0">
              <a:buNone/>
              <a:defRPr sz="2300" b="1"/>
            </a:lvl1pPr>
            <a:lvl2pPr marL="456836" indent="0">
              <a:buNone/>
              <a:defRPr sz="2000" b="1"/>
            </a:lvl2pPr>
            <a:lvl3pPr marL="913661" indent="0">
              <a:buNone/>
              <a:defRPr sz="1800" b="1"/>
            </a:lvl3pPr>
            <a:lvl4pPr marL="1370496" indent="0">
              <a:buNone/>
              <a:defRPr sz="1800" b="1"/>
            </a:lvl4pPr>
            <a:lvl5pPr marL="1827321" indent="0">
              <a:buNone/>
              <a:defRPr sz="1800" b="1"/>
            </a:lvl5pPr>
            <a:lvl6pPr marL="2284159" indent="0">
              <a:buNone/>
              <a:defRPr sz="1800" b="1"/>
            </a:lvl6pPr>
            <a:lvl7pPr marL="2740991" indent="0">
              <a:buNone/>
              <a:defRPr sz="1800" b="1"/>
            </a:lvl7pPr>
            <a:lvl8pPr marL="3197819" indent="0">
              <a:buNone/>
              <a:defRPr sz="1800" b="1"/>
            </a:lvl8pPr>
            <a:lvl9pPr marL="3654642"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4645030" y="2174876"/>
            <a:ext cx="4041776" cy="3951288"/>
          </a:xfrm>
        </p:spPr>
        <p:txBody>
          <a:bodyPr/>
          <a:lstStyle>
            <a:lvl1pPr>
              <a:defRPr sz="23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7655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31151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32388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3" y="273064"/>
            <a:ext cx="5111750" cy="5853113"/>
          </a:xfrm>
        </p:spPr>
        <p:txBody>
          <a:bodyPr/>
          <a:lstStyle>
            <a:lvl1pPr>
              <a:defRPr sz="3200"/>
            </a:lvl1pPr>
            <a:lvl2pPr>
              <a:defRPr sz="29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13"/>
            <a:ext cx="3008314" cy="4691063"/>
          </a:xfrm>
        </p:spPr>
        <p:txBody>
          <a:bodyPr/>
          <a:lstStyle>
            <a:lvl1pPr marL="0" indent="0">
              <a:buNone/>
              <a:defRPr sz="1400"/>
            </a:lvl1pPr>
            <a:lvl2pPr marL="456836" indent="0">
              <a:buNone/>
              <a:defRPr sz="1200"/>
            </a:lvl2pPr>
            <a:lvl3pPr marL="913661" indent="0">
              <a:buNone/>
              <a:defRPr sz="1100"/>
            </a:lvl3pPr>
            <a:lvl4pPr marL="1370496" indent="0">
              <a:buNone/>
              <a:defRPr sz="900"/>
            </a:lvl4pPr>
            <a:lvl5pPr marL="1827321" indent="0">
              <a:buNone/>
              <a:defRPr sz="900"/>
            </a:lvl5pPr>
            <a:lvl6pPr marL="2284159" indent="0">
              <a:buNone/>
              <a:defRPr sz="900"/>
            </a:lvl6pPr>
            <a:lvl7pPr marL="2740991" indent="0">
              <a:buNone/>
              <a:defRPr sz="900"/>
            </a:lvl7pPr>
            <a:lvl8pPr marL="3197819" indent="0">
              <a:buNone/>
              <a:defRPr sz="900"/>
            </a:lvl8pPr>
            <a:lvl9pPr marL="365464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18347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0" y="4800613"/>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90" y="612776"/>
            <a:ext cx="5486400" cy="4114800"/>
          </a:xfrm>
        </p:spPr>
        <p:txBody>
          <a:bodyPr/>
          <a:lstStyle>
            <a:lvl1pPr marL="0" indent="0">
              <a:buNone/>
              <a:defRPr sz="3200"/>
            </a:lvl1pPr>
            <a:lvl2pPr marL="456836" indent="0">
              <a:buNone/>
              <a:defRPr sz="2900"/>
            </a:lvl2pPr>
            <a:lvl3pPr marL="913661" indent="0">
              <a:buNone/>
              <a:defRPr sz="2300"/>
            </a:lvl3pPr>
            <a:lvl4pPr marL="1370496" indent="0">
              <a:buNone/>
              <a:defRPr sz="2000"/>
            </a:lvl4pPr>
            <a:lvl5pPr marL="1827321" indent="0">
              <a:buNone/>
              <a:defRPr sz="2000"/>
            </a:lvl5pPr>
            <a:lvl6pPr marL="2284159" indent="0">
              <a:buNone/>
              <a:defRPr sz="2000"/>
            </a:lvl6pPr>
            <a:lvl7pPr marL="2740991" indent="0">
              <a:buNone/>
              <a:defRPr sz="2000"/>
            </a:lvl7pPr>
            <a:lvl8pPr marL="3197819" indent="0">
              <a:buNone/>
              <a:defRPr sz="2000"/>
            </a:lvl8pPr>
            <a:lvl9pPr marL="3654642" indent="0">
              <a:buNone/>
              <a:defRPr sz="2000"/>
            </a:lvl9pPr>
          </a:lstStyle>
          <a:p>
            <a:endParaRPr lang="en-US"/>
          </a:p>
        </p:txBody>
      </p:sp>
      <p:sp>
        <p:nvSpPr>
          <p:cNvPr id="4" name="Text Placeholder 3"/>
          <p:cNvSpPr>
            <a:spLocks noGrp="1"/>
          </p:cNvSpPr>
          <p:nvPr>
            <p:ph type="body" sz="half" idx="2"/>
          </p:nvPr>
        </p:nvSpPr>
        <p:spPr>
          <a:xfrm>
            <a:off x="1792290" y="5367350"/>
            <a:ext cx="5486400" cy="804863"/>
          </a:xfrm>
        </p:spPr>
        <p:txBody>
          <a:bodyPr/>
          <a:lstStyle>
            <a:lvl1pPr marL="0" indent="0">
              <a:buNone/>
              <a:defRPr sz="1400"/>
            </a:lvl1pPr>
            <a:lvl2pPr marL="456836" indent="0">
              <a:buNone/>
              <a:defRPr sz="1200"/>
            </a:lvl2pPr>
            <a:lvl3pPr marL="913661" indent="0">
              <a:buNone/>
              <a:defRPr sz="1100"/>
            </a:lvl3pPr>
            <a:lvl4pPr marL="1370496" indent="0">
              <a:buNone/>
              <a:defRPr sz="900"/>
            </a:lvl4pPr>
            <a:lvl5pPr marL="1827321" indent="0">
              <a:buNone/>
              <a:defRPr sz="900"/>
            </a:lvl5pPr>
            <a:lvl6pPr marL="2284159" indent="0">
              <a:buNone/>
              <a:defRPr sz="900"/>
            </a:lvl6pPr>
            <a:lvl7pPr marL="2740991" indent="0">
              <a:buNone/>
              <a:defRPr sz="900"/>
            </a:lvl7pPr>
            <a:lvl8pPr marL="3197819" indent="0">
              <a:buNone/>
              <a:defRPr sz="900"/>
            </a:lvl8pPr>
            <a:lvl9pPr marL="365464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16901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95003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1"/>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68230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73"/>
            <a:ext cx="16459200" cy="877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914400" y="9367839"/>
            <a:ext cx="4267200" cy="714375"/>
          </a:xfrm>
        </p:spPr>
        <p:txBody>
          <a:bodyPr/>
          <a:lstStyle>
            <a:lvl1pPr>
              <a:defRPr/>
            </a:lvl1pPr>
          </a:lstStyle>
          <a:p>
            <a:endParaRPr lang="en-US">
              <a:solidFill>
                <a:prstClr val="black">
                  <a:tint val="75000"/>
                </a:prstClr>
              </a:solidFill>
            </a:endParaRPr>
          </a:p>
        </p:txBody>
      </p:sp>
      <p:sp>
        <p:nvSpPr>
          <p:cNvPr id="4" name="Footer Placeholder 3"/>
          <p:cNvSpPr>
            <a:spLocks noGrp="1"/>
          </p:cNvSpPr>
          <p:nvPr>
            <p:ph type="ftr" sz="quarter" idx="11"/>
          </p:nvPr>
        </p:nvSpPr>
        <p:spPr>
          <a:xfrm>
            <a:off x="6248400" y="9367839"/>
            <a:ext cx="5791200" cy="714375"/>
          </a:xfrm>
        </p:spPr>
        <p:txBody>
          <a:bodyPr/>
          <a:lstStyle>
            <a:lvl1pPr>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13106400" y="9367839"/>
            <a:ext cx="4267200" cy="714375"/>
          </a:xfrm>
        </p:spPr>
        <p:txBody>
          <a:bodyPr/>
          <a:lstStyle>
            <a:lvl1pPr>
              <a:defRPr/>
            </a:lvl1pPr>
          </a:lstStyle>
          <a:p>
            <a:fld id="{F2780D06-A0FC-4B4D-91F0-B504CD91D2D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49905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36" indent="0" algn="ctr">
              <a:buNone/>
              <a:defRPr>
                <a:solidFill>
                  <a:schemeClr val="tx1">
                    <a:tint val="75000"/>
                  </a:schemeClr>
                </a:solidFill>
              </a:defRPr>
            </a:lvl2pPr>
            <a:lvl3pPr marL="913661" indent="0" algn="ctr">
              <a:buNone/>
              <a:defRPr>
                <a:solidFill>
                  <a:schemeClr val="tx1">
                    <a:tint val="75000"/>
                  </a:schemeClr>
                </a:solidFill>
              </a:defRPr>
            </a:lvl3pPr>
            <a:lvl4pPr marL="1370496" indent="0" algn="ctr">
              <a:buNone/>
              <a:defRPr>
                <a:solidFill>
                  <a:schemeClr val="tx1">
                    <a:tint val="75000"/>
                  </a:schemeClr>
                </a:solidFill>
              </a:defRPr>
            </a:lvl4pPr>
            <a:lvl5pPr marL="1827321" indent="0" algn="ctr">
              <a:buNone/>
              <a:defRPr>
                <a:solidFill>
                  <a:schemeClr val="tx1">
                    <a:tint val="75000"/>
                  </a:schemeClr>
                </a:solidFill>
              </a:defRPr>
            </a:lvl5pPr>
            <a:lvl6pPr marL="2284159" indent="0" algn="ctr">
              <a:buNone/>
              <a:defRPr>
                <a:solidFill>
                  <a:schemeClr val="tx1">
                    <a:tint val="75000"/>
                  </a:schemeClr>
                </a:solidFill>
              </a:defRPr>
            </a:lvl6pPr>
            <a:lvl7pPr marL="2740991" indent="0" algn="ctr">
              <a:buNone/>
              <a:defRPr>
                <a:solidFill>
                  <a:schemeClr val="tx1">
                    <a:tint val="75000"/>
                  </a:schemeClr>
                </a:solidFill>
              </a:defRPr>
            </a:lvl7pPr>
            <a:lvl8pPr marL="3197819" indent="0" algn="ctr">
              <a:buNone/>
              <a:defRPr>
                <a:solidFill>
                  <a:schemeClr val="tx1">
                    <a:tint val="75000"/>
                  </a:schemeClr>
                </a:solidFill>
              </a:defRPr>
            </a:lvl8pPr>
            <a:lvl9pPr marL="365464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3744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13" y="1535114"/>
            <a:ext cx="4040190" cy="639762"/>
          </a:xfrm>
        </p:spPr>
        <p:txBody>
          <a:bodyPr anchor="b"/>
          <a:lstStyle>
            <a:lvl1pPr marL="0" indent="0">
              <a:buNone/>
              <a:defRPr sz="2300" b="1"/>
            </a:lvl1pPr>
            <a:lvl2pPr marL="456836" indent="0">
              <a:buNone/>
              <a:defRPr sz="2000" b="1"/>
            </a:lvl2pPr>
            <a:lvl3pPr marL="913661" indent="0">
              <a:buNone/>
              <a:defRPr sz="1800" b="1"/>
            </a:lvl3pPr>
            <a:lvl4pPr marL="1370496" indent="0">
              <a:buNone/>
              <a:defRPr sz="1800" b="1"/>
            </a:lvl4pPr>
            <a:lvl5pPr marL="1827321" indent="0">
              <a:buNone/>
              <a:defRPr sz="1800" b="1"/>
            </a:lvl5pPr>
            <a:lvl6pPr marL="2284159" indent="0">
              <a:buNone/>
              <a:defRPr sz="1800" b="1"/>
            </a:lvl6pPr>
            <a:lvl7pPr marL="2740991" indent="0">
              <a:buNone/>
              <a:defRPr sz="1800" b="1"/>
            </a:lvl7pPr>
            <a:lvl8pPr marL="3197819" indent="0">
              <a:buNone/>
              <a:defRPr sz="1800" b="1"/>
            </a:lvl8pPr>
            <a:lvl9pPr marL="3654642"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457213" y="2174876"/>
            <a:ext cx="4040190" cy="3951288"/>
          </a:xfrm>
        </p:spPr>
        <p:txBody>
          <a:bodyPr/>
          <a:lstStyle>
            <a:lvl1pPr>
              <a:defRPr sz="23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4"/>
            <a:ext cx="4041776" cy="639762"/>
          </a:xfrm>
        </p:spPr>
        <p:txBody>
          <a:bodyPr anchor="b"/>
          <a:lstStyle>
            <a:lvl1pPr marL="0" indent="0">
              <a:buNone/>
              <a:defRPr sz="2300" b="1"/>
            </a:lvl1pPr>
            <a:lvl2pPr marL="456836" indent="0">
              <a:buNone/>
              <a:defRPr sz="2000" b="1"/>
            </a:lvl2pPr>
            <a:lvl3pPr marL="913661" indent="0">
              <a:buNone/>
              <a:defRPr sz="1800" b="1"/>
            </a:lvl3pPr>
            <a:lvl4pPr marL="1370496" indent="0">
              <a:buNone/>
              <a:defRPr sz="1800" b="1"/>
            </a:lvl4pPr>
            <a:lvl5pPr marL="1827321" indent="0">
              <a:buNone/>
              <a:defRPr sz="1800" b="1"/>
            </a:lvl5pPr>
            <a:lvl6pPr marL="2284159" indent="0">
              <a:buNone/>
              <a:defRPr sz="1800" b="1"/>
            </a:lvl6pPr>
            <a:lvl7pPr marL="2740991" indent="0">
              <a:buNone/>
              <a:defRPr sz="1800" b="1"/>
            </a:lvl7pPr>
            <a:lvl8pPr marL="3197819" indent="0">
              <a:buNone/>
              <a:defRPr sz="1800" b="1"/>
            </a:lvl8pPr>
            <a:lvl9pPr marL="3654642"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4645030" y="2174876"/>
            <a:ext cx="4041776" cy="3951288"/>
          </a:xfrm>
        </p:spPr>
        <p:txBody>
          <a:bodyPr/>
          <a:lstStyle>
            <a:lvl1pPr>
              <a:defRPr sz="23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78442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1"/>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21"/>
            <a:ext cx="7772400" cy="1500188"/>
          </a:xfrm>
        </p:spPr>
        <p:txBody>
          <a:bodyPr anchor="b"/>
          <a:lstStyle>
            <a:lvl1pPr marL="0" indent="0">
              <a:buNone/>
              <a:defRPr sz="2000">
                <a:solidFill>
                  <a:schemeClr val="tx1">
                    <a:tint val="75000"/>
                  </a:schemeClr>
                </a:solidFill>
              </a:defRPr>
            </a:lvl1pPr>
            <a:lvl2pPr marL="456836" indent="0">
              <a:buNone/>
              <a:defRPr sz="1800">
                <a:solidFill>
                  <a:schemeClr val="tx1">
                    <a:tint val="75000"/>
                  </a:schemeClr>
                </a:solidFill>
              </a:defRPr>
            </a:lvl2pPr>
            <a:lvl3pPr marL="913661" indent="0">
              <a:buNone/>
              <a:defRPr sz="1800">
                <a:solidFill>
                  <a:schemeClr val="tx1">
                    <a:tint val="75000"/>
                  </a:schemeClr>
                </a:solidFill>
              </a:defRPr>
            </a:lvl3pPr>
            <a:lvl4pPr marL="1370496" indent="0">
              <a:buNone/>
              <a:defRPr sz="1400">
                <a:solidFill>
                  <a:schemeClr val="tx1">
                    <a:tint val="75000"/>
                  </a:schemeClr>
                </a:solidFill>
              </a:defRPr>
            </a:lvl4pPr>
            <a:lvl5pPr marL="1827321" indent="0">
              <a:buNone/>
              <a:defRPr sz="1400">
                <a:solidFill>
                  <a:schemeClr val="tx1">
                    <a:tint val="75000"/>
                  </a:schemeClr>
                </a:solidFill>
              </a:defRPr>
            </a:lvl5pPr>
            <a:lvl6pPr marL="2284159" indent="0">
              <a:buNone/>
              <a:defRPr sz="1400">
                <a:solidFill>
                  <a:schemeClr val="tx1">
                    <a:tint val="75000"/>
                  </a:schemeClr>
                </a:solidFill>
              </a:defRPr>
            </a:lvl6pPr>
            <a:lvl7pPr marL="2740991" indent="0">
              <a:buNone/>
              <a:defRPr sz="1400">
                <a:solidFill>
                  <a:schemeClr val="tx1">
                    <a:tint val="75000"/>
                  </a:schemeClr>
                </a:solidFill>
              </a:defRPr>
            </a:lvl7pPr>
            <a:lvl8pPr marL="3197819" indent="0">
              <a:buNone/>
              <a:defRPr sz="1400">
                <a:solidFill>
                  <a:schemeClr val="tx1">
                    <a:tint val="75000"/>
                  </a:schemeClr>
                </a:solidFill>
              </a:defRPr>
            </a:lvl8pPr>
            <a:lvl9pPr marL="365464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31076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4"/>
          </a:xfrm>
        </p:spPr>
        <p:txBody>
          <a:bodyPr/>
          <a:lstStyle>
            <a:lvl1pPr>
              <a:defRPr sz="29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4"/>
          </a:xfrm>
        </p:spPr>
        <p:txBody>
          <a:bodyPr/>
          <a:lstStyle>
            <a:lvl1pPr>
              <a:defRPr sz="29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29285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13" y="1535114"/>
            <a:ext cx="4040190" cy="639762"/>
          </a:xfrm>
        </p:spPr>
        <p:txBody>
          <a:bodyPr anchor="b"/>
          <a:lstStyle>
            <a:lvl1pPr marL="0" indent="0">
              <a:buNone/>
              <a:defRPr sz="2300" b="1"/>
            </a:lvl1pPr>
            <a:lvl2pPr marL="456836" indent="0">
              <a:buNone/>
              <a:defRPr sz="2000" b="1"/>
            </a:lvl2pPr>
            <a:lvl3pPr marL="913661" indent="0">
              <a:buNone/>
              <a:defRPr sz="1800" b="1"/>
            </a:lvl3pPr>
            <a:lvl4pPr marL="1370496" indent="0">
              <a:buNone/>
              <a:defRPr sz="1800" b="1"/>
            </a:lvl4pPr>
            <a:lvl5pPr marL="1827321" indent="0">
              <a:buNone/>
              <a:defRPr sz="1800" b="1"/>
            </a:lvl5pPr>
            <a:lvl6pPr marL="2284159" indent="0">
              <a:buNone/>
              <a:defRPr sz="1800" b="1"/>
            </a:lvl6pPr>
            <a:lvl7pPr marL="2740991" indent="0">
              <a:buNone/>
              <a:defRPr sz="1800" b="1"/>
            </a:lvl7pPr>
            <a:lvl8pPr marL="3197819" indent="0">
              <a:buNone/>
              <a:defRPr sz="1800" b="1"/>
            </a:lvl8pPr>
            <a:lvl9pPr marL="3654642"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457213" y="2174876"/>
            <a:ext cx="4040190" cy="3951288"/>
          </a:xfrm>
        </p:spPr>
        <p:txBody>
          <a:bodyPr/>
          <a:lstStyle>
            <a:lvl1pPr>
              <a:defRPr sz="23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4"/>
            <a:ext cx="4041776" cy="639762"/>
          </a:xfrm>
        </p:spPr>
        <p:txBody>
          <a:bodyPr anchor="b"/>
          <a:lstStyle>
            <a:lvl1pPr marL="0" indent="0">
              <a:buNone/>
              <a:defRPr sz="2300" b="1"/>
            </a:lvl1pPr>
            <a:lvl2pPr marL="456836" indent="0">
              <a:buNone/>
              <a:defRPr sz="2000" b="1"/>
            </a:lvl2pPr>
            <a:lvl3pPr marL="913661" indent="0">
              <a:buNone/>
              <a:defRPr sz="1800" b="1"/>
            </a:lvl3pPr>
            <a:lvl4pPr marL="1370496" indent="0">
              <a:buNone/>
              <a:defRPr sz="1800" b="1"/>
            </a:lvl4pPr>
            <a:lvl5pPr marL="1827321" indent="0">
              <a:buNone/>
              <a:defRPr sz="1800" b="1"/>
            </a:lvl5pPr>
            <a:lvl6pPr marL="2284159" indent="0">
              <a:buNone/>
              <a:defRPr sz="1800" b="1"/>
            </a:lvl6pPr>
            <a:lvl7pPr marL="2740991" indent="0">
              <a:buNone/>
              <a:defRPr sz="1800" b="1"/>
            </a:lvl7pPr>
            <a:lvl8pPr marL="3197819" indent="0">
              <a:buNone/>
              <a:defRPr sz="1800" b="1"/>
            </a:lvl8pPr>
            <a:lvl9pPr marL="3654642"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4645030" y="2174876"/>
            <a:ext cx="4041776" cy="3951288"/>
          </a:xfrm>
        </p:spPr>
        <p:txBody>
          <a:bodyPr/>
          <a:lstStyle>
            <a:lvl1pPr>
              <a:defRPr sz="23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7082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77146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45742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3" y="273064"/>
            <a:ext cx="5111750" cy="5853113"/>
          </a:xfrm>
        </p:spPr>
        <p:txBody>
          <a:bodyPr/>
          <a:lstStyle>
            <a:lvl1pPr>
              <a:defRPr sz="3200"/>
            </a:lvl1pPr>
            <a:lvl2pPr>
              <a:defRPr sz="29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13"/>
            <a:ext cx="3008314" cy="4691063"/>
          </a:xfrm>
        </p:spPr>
        <p:txBody>
          <a:bodyPr/>
          <a:lstStyle>
            <a:lvl1pPr marL="0" indent="0">
              <a:buNone/>
              <a:defRPr sz="1400"/>
            </a:lvl1pPr>
            <a:lvl2pPr marL="456836" indent="0">
              <a:buNone/>
              <a:defRPr sz="1200"/>
            </a:lvl2pPr>
            <a:lvl3pPr marL="913661" indent="0">
              <a:buNone/>
              <a:defRPr sz="1100"/>
            </a:lvl3pPr>
            <a:lvl4pPr marL="1370496" indent="0">
              <a:buNone/>
              <a:defRPr sz="900"/>
            </a:lvl4pPr>
            <a:lvl5pPr marL="1827321" indent="0">
              <a:buNone/>
              <a:defRPr sz="900"/>
            </a:lvl5pPr>
            <a:lvl6pPr marL="2284159" indent="0">
              <a:buNone/>
              <a:defRPr sz="900"/>
            </a:lvl6pPr>
            <a:lvl7pPr marL="2740991" indent="0">
              <a:buNone/>
              <a:defRPr sz="900"/>
            </a:lvl7pPr>
            <a:lvl8pPr marL="3197819" indent="0">
              <a:buNone/>
              <a:defRPr sz="900"/>
            </a:lvl8pPr>
            <a:lvl9pPr marL="365464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80088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0" y="4800613"/>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90" y="612776"/>
            <a:ext cx="5486400" cy="4114800"/>
          </a:xfrm>
        </p:spPr>
        <p:txBody>
          <a:bodyPr/>
          <a:lstStyle>
            <a:lvl1pPr marL="0" indent="0">
              <a:buNone/>
              <a:defRPr sz="3200"/>
            </a:lvl1pPr>
            <a:lvl2pPr marL="456836" indent="0">
              <a:buNone/>
              <a:defRPr sz="2900"/>
            </a:lvl2pPr>
            <a:lvl3pPr marL="913661" indent="0">
              <a:buNone/>
              <a:defRPr sz="2300"/>
            </a:lvl3pPr>
            <a:lvl4pPr marL="1370496" indent="0">
              <a:buNone/>
              <a:defRPr sz="2000"/>
            </a:lvl4pPr>
            <a:lvl5pPr marL="1827321" indent="0">
              <a:buNone/>
              <a:defRPr sz="2000"/>
            </a:lvl5pPr>
            <a:lvl6pPr marL="2284159" indent="0">
              <a:buNone/>
              <a:defRPr sz="2000"/>
            </a:lvl6pPr>
            <a:lvl7pPr marL="2740991" indent="0">
              <a:buNone/>
              <a:defRPr sz="2000"/>
            </a:lvl7pPr>
            <a:lvl8pPr marL="3197819" indent="0">
              <a:buNone/>
              <a:defRPr sz="2000"/>
            </a:lvl8pPr>
            <a:lvl9pPr marL="3654642" indent="0">
              <a:buNone/>
              <a:defRPr sz="2000"/>
            </a:lvl9pPr>
          </a:lstStyle>
          <a:p>
            <a:endParaRPr lang="en-US"/>
          </a:p>
        </p:txBody>
      </p:sp>
      <p:sp>
        <p:nvSpPr>
          <p:cNvPr id="4" name="Text Placeholder 3"/>
          <p:cNvSpPr>
            <a:spLocks noGrp="1"/>
          </p:cNvSpPr>
          <p:nvPr>
            <p:ph type="body" sz="half" idx="2"/>
          </p:nvPr>
        </p:nvSpPr>
        <p:spPr>
          <a:xfrm>
            <a:off x="1792290" y="5367350"/>
            <a:ext cx="5486400" cy="804863"/>
          </a:xfrm>
        </p:spPr>
        <p:txBody>
          <a:bodyPr/>
          <a:lstStyle>
            <a:lvl1pPr marL="0" indent="0">
              <a:buNone/>
              <a:defRPr sz="1400"/>
            </a:lvl1pPr>
            <a:lvl2pPr marL="456836" indent="0">
              <a:buNone/>
              <a:defRPr sz="1200"/>
            </a:lvl2pPr>
            <a:lvl3pPr marL="913661" indent="0">
              <a:buNone/>
              <a:defRPr sz="1100"/>
            </a:lvl3pPr>
            <a:lvl4pPr marL="1370496" indent="0">
              <a:buNone/>
              <a:defRPr sz="900"/>
            </a:lvl4pPr>
            <a:lvl5pPr marL="1827321" indent="0">
              <a:buNone/>
              <a:defRPr sz="900"/>
            </a:lvl5pPr>
            <a:lvl6pPr marL="2284159" indent="0">
              <a:buNone/>
              <a:defRPr sz="900"/>
            </a:lvl6pPr>
            <a:lvl7pPr marL="2740991" indent="0">
              <a:buNone/>
              <a:defRPr sz="900"/>
            </a:lvl7pPr>
            <a:lvl8pPr marL="3197819" indent="0">
              <a:buNone/>
              <a:defRPr sz="900"/>
            </a:lvl8pPr>
            <a:lvl9pPr marL="365464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53607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30564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1"/>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9317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73"/>
            <a:ext cx="16459200" cy="877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914400" y="9367839"/>
            <a:ext cx="4267200" cy="714375"/>
          </a:xfrm>
        </p:spPr>
        <p:txBody>
          <a:bodyPr/>
          <a:lstStyle>
            <a:lvl1pPr>
              <a:defRPr/>
            </a:lvl1pPr>
          </a:lstStyle>
          <a:p>
            <a:endParaRPr lang="en-US">
              <a:solidFill>
                <a:prstClr val="black">
                  <a:tint val="75000"/>
                </a:prstClr>
              </a:solidFill>
            </a:endParaRPr>
          </a:p>
        </p:txBody>
      </p:sp>
      <p:sp>
        <p:nvSpPr>
          <p:cNvPr id="4" name="Footer Placeholder 3"/>
          <p:cNvSpPr>
            <a:spLocks noGrp="1"/>
          </p:cNvSpPr>
          <p:nvPr>
            <p:ph type="ftr" sz="quarter" idx="11"/>
          </p:nvPr>
        </p:nvSpPr>
        <p:spPr>
          <a:xfrm>
            <a:off x="6248400" y="9367839"/>
            <a:ext cx="5791200" cy="714375"/>
          </a:xfrm>
        </p:spPr>
        <p:txBody>
          <a:bodyPr/>
          <a:lstStyle>
            <a:lvl1pPr>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13106400" y="9367839"/>
            <a:ext cx="4267200" cy="714375"/>
          </a:xfrm>
        </p:spPr>
        <p:txBody>
          <a:bodyPr/>
          <a:lstStyle>
            <a:lvl1pPr>
              <a:defRPr/>
            </a:lvl1pPr>
          </a:lstStyle>
          <a:p>
            <a:fld id="{F2780D06-A0FC-4B4D-91F0-B504CD91D2D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96286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36" indent="0" algn="ctr">
              <a:buNone/>
              <a:defRPr>
                <a:solidFill>
                  <a:schemeClr val="tx1">
                    <a:tint val="75000"/>
                  </a:schemeClr>
                </a:solidFill>
              </a:defRPr>
            </a:lvl2pPr>
            <a:lvl3pPr marL="913661" indent="0" algn="ctr">
              <a:buNone/>
              <a:defRPr>
                <a:solidFill>
                  <a:schemeClr val="tx1">
                    <a:tint val="75000"/>
                  </a:schemeClr>
                </a:solidFill>
              </a:defRPr>
            </a:lvl3pPr>
            <a:lvl4pPr marL="1370496" indent="0" algn="ctr">
              <a:buNone/>
              <a:defRPr>
                <a:solidFill>
                  <a:schemeClr val="tx1">
                    <a:tint val="75000"/>
                  </a:schemeClr>
                </a:solidFill>
              </a:defRPr>
            </a:lvl4pPr>
            <a:lvl5pPr marL="1827321" indent="0" algn="ctr">
              <a:buNone/>
              <a:defRPr>
                <a:solidFill>
                  <a:schemeClr val="tx1">
                    <a:tint val="75000"/>
                  </a:schemeClr>
                </a:solidFill>
              </a:defRPr>
            </a:lvl5pPr>
            <a:lvl6pPr marL="2284159" indent="0" algn="ctr">
              <a:buNone/>
              <a:defRPr>
                <a:solidFill>
                  <a:schemeClr val="tx1">
                    <a:tint val="75000"/>
                  </a:schemeClr>
                </a:solidFill>
              </a:defRPr>
            </a:lvl6pPr>
            <a:lvl7pPr marL="2740991" indent="0" algn="ctr">
              <a:buNone/>
              <a:defRPr>
                <a:solidFill>
                  <a:schemeClr val="tx1">
                    <a:tint val="75000"/>
                  </a:schemeClr>
                </a:solidFill>
              </a:defRPr>
            </a:lvl7pPr>
            <a:lvl8pPr marL="3197819" indent="0" algn="ctr">
              <a:buNone/>
              <a:defRPr>
                <a:solidFill>
                  <a:schemeClr val="tx1">
                    <a:tint val="75000"/>
                  </a:schemeClr>
                </a:solidFill>
              </a:defRPr>
            </a:lvl8pPr>
            <a:lvl9pPr marL="365464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83789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29670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1"/>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21"/>
            <a:ext cx="7772400" cy="1500188"/>
          </a:xfrm>
        </p:spPr>
        <p:txBody>
          <a:bodyPr anchor="b"/>
          <a:lstStyle>
            <a:lvl1pPr marL="0" indent="0">
              <a:buNone/>
              <a:defRPr sz="2000">
                <a:solidFill>
                  <a:schemeClr val="tx1">
                    <a:tint val="75000"/>
                  </a:schemeClr>
                </a:solidFill>
              </a:defRPr>
            </a:lvl1pPr>
            <a:lvl2pPr marL="456836" indent="0">
              <a:buNone/>
              <a:defRPr sz="1800">
                <a:solidFill>
                  <a:schemeClr val="tx1">
                    <a:tint val="75000"/>
                  </a:schemeClr>
                </a:solidFill>
              </a:defRPr>
            </a:lvl2pPr>
            <a:lvl3pPr marL="913661" indent="0">
              <a:buNone/>
              <a:defRPr sz="1800">
                <a:solidFill>
                  <a:schemeClr val="tx1">
                    <a:tint val="75000"/>
                  </a:schemeClr>
                </a:solidFill>
              </a:defRPr>
            </a:lvl3pPr>
            <a:lvl4pPr marL="1370496" indent="0">
              <a:buNone/>
              <a:defRPr sz="1400">
                <a:solidFill>
                  <a:schemeClr val="tx1">
                    <a:tint val="75000"/>
                  </a:schemeClr>
                </a:solidFill>
              </a:defRPr>
            </a:lvl4pPr>
            <a:lvl5pPr marL="1827321" indent="0">
              <a:buNone/>
              <a:defRPr sz="1400">
                <a:solidFill>
                  <a:schemeClr val="tx1">
                    <a:tint val="75000"/>
                  </a:schemeClr>
                </a:solidFill>
              </a:defRPr>
            </a:lvl5pPr>
            <a:lvl6pPr marL="2284159" indent="0">
              <a:buNone/>
              <a:defRPr sz="1400">
                <a:solidFill>
                  <a:schemeClr val="tx1">
                    <a:tint val="75000"/>
                  </a:schemeClr>
                </a:solidFill>
              </a:defRPr>
            </a:lvl6pPr>
            <a:lvl7pPr marL="2740991" indent="0">
              <a:buNone/>
              <a:defRPr sz="1400">
                <a:solidFill>
                  <a:schemeClr val="tx1">
                    <a:tint val="75000"/>
                  </a:schemeClr>
                </a:solidFill>
              </a:defRPr>
            </a:lvl7pPr>
            <a:lvl8pPr marL="3197819" indent="0">
              <a:buNone/>
              <a:defRPr sz="1400">
                <a:solidFill>
                  <a:schemeClr val="tx1">
                    <a:tint val="75000"/>
                  </a:schemeClr>
                </a:solidFill>
              </a:defRPr>
            </a:lvl8pPr>
            <a:lvl9pPr marL="365464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84198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4"/>
          </a:xfrm>
        </p:spPr>
        <p:txBody>
          <a:bodyPr/>
          <a:lstStyle>
            <a:lvl1pPr>
              <a:defRPr sz="29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4"/>
          </a:xfrm>
        </p:spPr>
        <p:txBody>
          <a:bodyPr/>
          <a:lstStyle>
            <a:lvl1pPr>
              <a:defRPr sz="29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88450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13" y="1535114"/>
            <a:ext cx="4040190" cy="639762"/>
          </a:xfrm>
        </p:spPr>
        <p:txBody>
          <a:bodyPr anchor="b"/>
          <a:lstStyle>
            <a:lvl1pPr marL="0" indent="0">
              <a:buNone/>
              <a:defRPr sz="2300" b="1"/>
            </a:lvl1pPr>
            <a:lvl2pPr marL="456836" indent="0">
              <a:buNone/>
              <a:defRPr sz="2000" b="1"/>
            </a:lvl2pPr>
            <a:lvl3pPr marL="913661" indent="0">
              <a:buNone/>
              <a:defRPr sz="1800" b="1"/>
            </a:lvl3pPr>
            <a:lvl4pPr marL="1370496" indent="0">
              <a:buNone/>
              <a:defRPr sz="1800" b="1"/>
            </a:lvl4pPr>
            <a:lvl5pPr marL="1827321" indent="0">
              <a:buNone/>
              <a:defRPr sz="1800" b="1"/>
            </a:lvl5pPr>
            <a:lvl6pPr marL="2284159" indent="0">
              <a:buNone/>
              <a:defRPr sz="1800" b="1"/>
            </a:lvl6pPr>
            <a:lvl7pPr marL="2740991" indent="0">
              <a:buNone/>
              <a:defRPr sz="1800" b="1"/>
            </a:lvl7pPr>
            <a:lvl8pPr marL="3197819" indent="0">
              <a:buNone/>
              <a:defRPr sz="1800" b="1"/>
            </a:lvl8pPr>
            <a:lvl9pPr marL="3654642"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457213" y="2174876"/>
            <a:ext cx="4040190" cy="3951288"/>
          </a:xfrm>
        </p:spPr>
        <p:txBody>
          <a:bodyPr/>
          <a:lstStyle>
            <a:lvl1pPr>
              <a:defRPr sz="23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4"/>
            <a:ext cx="4041776" cy="639762"/>
          </a:xfrm>
        </p:spPr>
        <p:txBody>
          <a:bodyPr anchor="b"/>
          <a:lstStyle>
            <a:lvl1pPr marL="0" indent="0">
              <a:buNone/>
              <a:defRPr sz="2300" b="1"/>
            </a:lvl1pPr>
            <a:lvl2pPr marL="456836" indent="0">
              <a:buNone/>
              <a:defRPr sz="2000" b="1"/>
            </a:lvl2pPr>
            <a:lvl3pPr marL="913661" indent="0">
              <a:buNone/>
              <a:defRPr sz="1800" b="1"/>
            </a:lvl3pPr>
            <a:lvl4pPr marL="1370496" indent="0">
              <a:buNone/>
              <a:defRPr sz="1800" b="1"/>
            </a:lvl4pPr>
            <a:lvl5pPr marL="1827321" indent="0">
              <a:buNone/>
              <a:defRPr sz="1800" b="1"/>
            </a:lvl5pPr>
            <a:lvl6pPr marL="2284159" indent="0">
              <a:buNone/>
              <a:defRPr sz="1800" b="1"/>
            </a:lvl6pPr>
            <a:lvl7pPr marL="2740991" indent="0">
              <a:buNone/>
              <a:defRPr sz="1800" b="1"/>
            </a:lvl7pPr>
            <a:lvl8pPr marL="3197819" indent="0">
              <a:buNone/>
              <a:defRPr sz="1800" b="1"/>
            </a:lvl8pPr>
            <a:lvl9pPr marL="3654642"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4645030" y="2174876"/>
            <a:ext cx="4041776" cy="3951288"/>
          </a:xfrm>
        </p:spPr>
        <p:txBody>
          <a:bodyPr/>
          <a:lstStyle>
            <a:lvl1pPr>
              <a:defRPr sz="23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77659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4914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0301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3" y="273064"/>
            <a:ext cx="5111750" cy="5853113"/>
          </a:xfrm>
        </p:spPr>
        <p:txBody>
          <a:bodyPr/>
          <a:lstStyle>
            <a:lvl1pPr>
              <a:defRPr sz="3200"/>
            </a:lvl1pPr>
            <a:lvl2pPr>
              <a:defRPr sz="29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13"/>
            <a:ext cx="3008314" cy="4691063"/>
          </a:xfrm>
        </p:spPr>
        <p:txBody>
          <a:bodyPr/>
          <a:lstStyle>
            <a:lvl1pPr marL="0" indent="0">
              <a:buNone/>
              <a:defRPr sz="1400"/>
            </a:lvl1pPr>
            <a:lvl2pPr marL="456836" indent="0">
              <a:buNone/>
              <a:defRPr sz="1200"/>
            </a:lvl2pPr>
            <a:lvl3pPr marL="913661" indent="0">
              <a:buNone/>
              <a:defRPr sz="1100"/>
            </a:lvl3pPr>
            <a:lvl4pPr marL="1370496" indent="0">
              <a:buNone/>
              <a:defRPr sz="900"/>
            </a:lvl4pPr>
            <a:lvl5pPr marL="1827321" indent="0">
              <a:buNone/>
              <a:defRPr sz="900"/>
            </a:lvl5pPr>
            <a:lvl6pPr marL="2284159" indent="0">
              <a:buNone/>
              <a:defRPr sz="900"/>
            </a:lvl6pPr>
            <a:lvl7pPr marL="2740991" indent="0">
              <a:buNone/>
              <a:defRPr sz="900"/>
            </a:lvl7pPr>
            <a:lvl8pPr marL="3197819" indent="0">
              <a:buNone/>
              <a:defRPr sz="900"/>
            </a:lvl8pPr>
            <a:lvl9pPr marL="365464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86446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0" y="4800613"/>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90" y="612776"/>
            <a:ext cx="5486400" cy="4114800"/>
          </a:xfrm>
        </p:spPr>
        <p:txBody>
          <a:bodyPr/>
          <a:lstStyle>
            <a:lvl1pPr marL="0" indent="0">
              <a:buNone/>
              <a:defRPr sz="3200"/>
            </a:lvl1pPr>
            <a:lvl2pPr marL="456836" indent="0">
              <a:buNone/>
              <a:defRPr sz="2900"/>
            </a:lvl2pPr>
            <a:lvl3pPr marL="913661" indent="0">
              <a:buNone/>
              <a:defRPr sz="2300"/>
            </a:lvl3pPr>
            <a:lvl4pPr marL="1370496" indent="0">
              <a:buNone/>
              <a:defRPr sz="2000"/>
            </a:lvl4pPr>
            <a:lvl5pPr marL="1827321" indent="0">
              <a:buNone/>
              <a:defRPr sz="2000"/>
            </a:lvl5pPr>
            <a:lvl6pPr marL="2284159" indent="0">
              <a:buNone/>
              <a:defRPr sz="2000"/>
            </a:lvl6pPr>
            <a:lvl7pPr marL="2740991" indent="0">
              <a:buNone/>
              <a:defRPr sz="2000"/>
            </a:lvl7pPr>
            <a:lvl8pPr marL="3197819" indent="0">
              <a:buNone/>
              <a:defRPr sz="2000"/>
            </a:lvl8pPr>
            <a:lvl9pPr marL="3654642" indent="0">
              <a:buNone/>
              <a:defRPr sz="2000"/>
            </a:lvl9pPr>
          </a:lstStyle>
          <a:p>
            <a:endParaRPr lang="en-US"/>
          </a:p>
        </p:txBody>
      </p:sp>
      <p:sp>
        <p:nvSpPr>
          <p:cNvPr id="4" name="Text Placeholder 3"/>
          <p:cNvSpPr>
            <a:spLocks noGrp="1"/>
          </p:cNvSpPr>
          <p:nvPr>
            <p:ph type="body" sz="half" idx="2"/>
          </p:nvPr>
        </p:nvSpPr>
        <p:spPr>
          <a:xfrm>
            <a:off x="1792290" y="5367350"/>
            <a:ext cx="5486400" cy="804863"/>
          </a:xfrm>
        </p:spPr>
        <p:txBody>
          <a:bodyPr/>
          <a:lstStyle>
            <a:lvl1pPr marL="0" indent="0">
              <a:buNone/>
              <a:defRPr sz="1400"/>
            </a:lvl1pPr>
            <a:lvl2pPr marL="456836" indent="0">
              <a:buNone/>
              <a:defRPr sz="1200"/>
            </a:lvl2pPr>
            <a:lvl3pPr marL="913661" indent="0">
              <a:buNone/>
              <a:defRPr sz="1100"/>
            </a:lvl3pPr>
            <a:lvl4pPr marL="1370496" indent="0">
              <a:buNone/>
              <a:defRPr sz="900"/>
            </a:lvl4pPr>
            <a:lvl5pPr marL="1827321" indent="0">
              <a:buNone/>
              <a:defRPr sz="900"/>
            </a:lvl5pPr>
            <a:lvl6pPr marL="2284159" indent="0">
              <a:buNone/>
              <a:defRPr sz="900"/>
            </a:lvl6pPr>
            <a:lvl7pPr marL="2740991" indent="0">
              <a:buNone/>
              <a:defRPr sz="900"/>
            </a:lvl7pPr>
            <a:lvl8pPr marL="3197819" indent="0">
              <a:buNone/>
              <a:defRPr sz="900"/>
            </a:lvl8pPr>
            <a:lvl9pPr marL="365464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0503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66191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1"/>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033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73"/>
            <a:ext cx="16459200" cy="877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914400" y="9367839"/>
            <a:ext cx="4267200" cy="714375"/>
          </a:xfrm>
        </p:spPr>
        <p:txBody>
          <a:bodyPr/>
          <a:lstStyle>
            <a:lvl1pPr>
              <a:defRPr/>
            </a:lvl1pPr>
          </a:lstStyle>
          <a:p>
            <a:endParaRPr lang="en-US">
              <a:solidFill>
                <a:prstClr val="black">
                  <a:tint val="75000"/>
                </a:prstClr>
              </a:solidFill>
            </a:endParaRPr>
          </a:p>
        </p:txBody>
      </p:sp>
      <p:sp>
        <p:nvSpPr>
          <p:cNvPr id="4" name="Footer Placeholder 3"/>
          <p:cNvSpPr>
            <a:spLocks noGrp="1"/>
          </p:cNvSpPr>
          <p:nvPr>
            <p:ph type="ftr" sz="quarter" idx="11"/>
          </p:nvPr>
        </p:nvSpPr>
        <p:spPr>
          <a:xfrm>
            <a:off x="6248400" y="9367839"/>
            <a:ext cx="5791200" cy="714375"/>
          </a:xfrm>
        </p:spPr>
        <p:txBody>
          <a:bodyPr/>
          <a:lstStyle>
            <a:lvl1pPr>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13106400" y="9367839"/>
            <a:ext cx="4267200" cy="714375"/>
          </a:xfrm>
        </p:spPr>
        <p:txBody>
          <a:bodyPr/>
          <a:lstStyle>
            <a:lvl1pPr>
              <a:defRPr/>
            </a:lvl1pPr>
          </a:lstStyle>
          <a:p>
            <a:fld id="{F2780D06-A0FC-4B4D-91F0-B504CD91D2D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0856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36" indent="0" algn="ctr">
              <a:buNone/>
              <a:defRPr>
                <a:solidFill>
                  <a:schemeClr val="tx1">
                    <a:tint val="75000"/>
                  </a:schemeClr>
                </a:solidFill>
              </a:defRPr>
            </a:lvl2pPr>
            <a:lvl3pPr marL="913661" indent="0" algn="ctr">
              <a:buNone/>
              <a:defRPr>
                <a:solidFill>
                  <a:schemeClr val="tx1">
                    <a:tint val="75000"/>
                  </a:schemeClr>
                </a:solidFill>
              </a:defRPr>
            </a:lvl3pPr>
            <a:lvl4pPr marL="1370496" indent="0" algn="ctr">
              <a:buNone/>
              <a:defRPr>
                <a:solidFill>
                  <a:schemeClr val="tx1">
                    <a:tint val="75000"/>
                  </a:schemeClr>
                </a:solidFill>
              </a:defRPr>
            </a:lvl4pPr>
            <a:lvl5pPr marL="1827321" indent="0" algn="ctr">
              <a:buNone/>
              <a:defRPr>
                <a:solidFill>
                  <a:schemeClr val="tx1">
                    <a:tint val="75000"/>
                  </a:schemeClr>
                </a:solidFill>
              </a:defRPr>
            </a:lvl5pPr>
            <a:lvl6pPr marL="2284159" indent="0" algn="ctr">
              <a:buNone/>
              <a:defRPr>
                <a:solidFill>
                  <a:schemeClr val="tx1">
                    <a:tint val="75000"/>
                  </a:schemeClr>
                </a:solidFill>
              </a:defRPr>
            </a:lvl6pPr>
            <a:lvl7pPr marL="2740991" indent="0" algn="ctr">
              <a:buNone/>
              <a:defRPr>
                <a:solidFill>
                  <a:schemeClr val="tx1">
                    <a:tint val="75000"/>
                  </a:schemeClr>
                </a:solidFill>
              </a:defRPr>
            </a:lvl7pPr>
            <a:lvl8pPr marL="3197819" indent="0" algn="ctr">
              <a:buNone/>
              <a:defRPr>
                <a:solidFill>
                  <a:schemeClr val="tx1">
                    <a:tint val="75000"/>
                  </a:schemeClr>
                </a:solidFill>
              </a:defRPr>
            </a:lvl8pPr>
            <a:lvl9pPr marL="365464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66474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82867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1"/>
            <a:ext cx="7772400" cy="1362075"/>
          </a:xfrm>
        </p:spPr>
        <p:txBody>
          <a:bodyPr anchor="t"/>
          <a:lstStyle>
            <a:lvl1pPr algn="l">
              <a:defRPr sz="4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21"/>
            <a:ext cx="7772400" cy="1500188"/>
          </a:xfrm>
        </p:spPr>
        <p:txBody>
          <a:bodyPr anchor="b"/>
          <a:lstStyle>
            <a:lvl1pPr marL="0" indent="0">
              <a:buNone/>
              <a:defRPr sz="2000">
                <a:solidFill>
                  <a:schemeClr val="tx1">
                    <a:tint val="75000"/>
                  </a:schemeClr>
                </a:solidFill>
              </a:defRPr>
            </a:lvl1pPr>
            <a:lvl2pPr marL="456836" indent="0">
              <a:buNone/>
              <a:defRPr sz="1800">
                <a:solidFill>
                  <a:schemeClr val="tx1">
                    <a:tint val="75000"/>
                  </a:schemeClr>
                </a:solidFill>
              </a:defRPr>
            </a:lvl2pPr>
            <a:lvl3pPr marL="913661" indent="0">
              <a:buNone/>
              <a:defRPr sz="1800">
                <a:solidFill>
                  <a:schemeClr val="tx1">
                    <a:tint val="75000"/>
                  </a:schemeClr>
                </a:solidFill>
              </a:defRPr>
            </a:lvl3pPr>
            <a:lvl4pPr marL="1370496" indent="0">
              <a:buNone/>
              <a:defRPr sz="1400">
                <a:solidFill>
                  <a:schemeClr val="tx1">
                    <a:tint val="75000"/>
                  </a:schemeClr>
                </a:solidFill>
              </a:defRPr>
            </a:lvl4pPr>
            <a:lvl5pPr marL="1827321" indent="0">
              <a:buNone/>
              <a:defRPr sz="1400">
                <a:solidFill>
                  <a:schemeClr val="tx1">
                    <a:tint val="75000"/>
                  </a:schemeClr>
                </a:solidFill>
              </a:defRPr>
            </a:lvl5pPr>
            <a:lvl6pPr marL="2284159" indent="0">
              <a:buNone/>
              <a:defRPr sz="1400">
                <a:solidFill>
                  <a:schemeClr val="tx1">
                    <a:tint val="75000"/>
                  </a:schemeClr>
                </a:solidFill>
              </a:defRPr>
            </a:lvl6pPr>
            <a:lvl7pPr marL="2740991" indent="0">
              <a:buNone/>
              <a:defRPr sz="1400">
                <a:solidFill>
                  <a:schemeClr val="tx1">
                    <a:tint val="75000"/>
                  </a:schemeClr>
                </a:solidFill>
              </a:defRPr>
            </a:lvl7pPr>
            <a:lvl8pPr marL="3197819" indent="0">
              <a:buNone/>
              <a:defRPr sz="1400">
                <a:solidFill>
                  <a:schemeClr val="tx1">
                    <a:tint val="75000"/>
                  </a:schemeClr>
                </a:solidFill>
              </a:defRPr>
            </a:lvl8pPr>
            <a:lvl9pPr marL="365464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78596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4"/>
          </a:xfrm>
        </p:spPr>
        <p:txBody>
          <a:bodyPr/>
          <a:lstStyle>
            <a:lvl1pPr>
              <a:defRPr sz="29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4"/>
          </a:xfrm>
        </p:spPr>
        <p:txBody>
          <a:bodyPr/>
          <a:lstStyle>
            <a:lvl1pPr>
              <a:defRPr sz="29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26934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13" y="1535114"/>
            <a:ext cx="4040190" cy="639762"/>
          </a:xfrm>
        </p:spPr>
        <p:txBody>
          <a:bodyPr anchor="b"/>
          <a:lstStyle>
            <a:lvl1pPr marL="0" indent="0">
              <a:buNone/>
              <a:defRPr sz="2300" b="1"/>
            </a:lvl1pPr>
            <a:lvl2pPr marL="456836" indent="0">
              <a:buNone/>
              <a:defRPr sz="2000" b="1"/>
            </a:lvl2pPr>
            <a:lvl3pPr marL="913661" indent="0">
              <a:buNone/>
              <a:defRPr sz="1800" b="1"/>
            </a:lvl3pPr>
            <a:lvl4pPr marL="1370496" indent="0">
              <a:buNone/>
              <a:defRPr sz="1800" b="1"/>
            </a:lvl4pPr>
            <a:lvl5pPr marL="1827321" indent="0">
              <a:buNone/>
              <a:defRPr sz="1800" b="1"/>
            </a:lvl5pPr>
            <a:lvl6pPr marL="2284159" indent="0">
              <a:buNone/>
              <a:defRPr sz="1800" b="1"/>
            </a:lvl6pPr>
            <a:lvl7pPr marL="2740991" indent="0">
              <a:buNone/>
              <a:defRPr sz="1800" b="1"/>
            </a:lvl7pPr>
            <a:lvl8pPr marL="3197819" indent="0">
              <a:buNone/>
              <a:defRPr sz="1800" b="1"/>
            </a:lvl8pPr>
            <a:lvl9pPr marL="3654642"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457213" y="2174876"/>
            <a:ext cx="4040190" cy="3951288"/>
          </a:xfrm>
        </p:spPr>
        <p:txBody>
          <a:bodyPr/>
          <a:lstStyle>
            <a:lvl1pPr>
              <a:defRPr sz="23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4"/>
            <a:ext cx="4041776" cy="639762"/>
          </a:xfrm>
        </p:spPr>
        <p:txBody>
          <a:bodyPr anchor="b"/>
          <a:lstStyle>
            <a:lvl1pPr marL="0" indent="0">
              <a:buNone/>
              <a:defRPr sz="2300" b="1"/>
            </a:lvl1pPr>
            <a:lvl2pPr marL="456836" indent="0">
              <a:buNone/>
              <a:defRPr sz="2000" b="1"/>
            </a:lvl2pPr>
            <a:lvl3pPr marL="913661" indent="0">
              <a:buNone/>
              <a:defRPr sz="1800" b="1"/>
            </a:lvl3pPr>
            <a:lvl4pPr marL="1370496" indent="0">
              <a:buNone/>
              <a:defRPr sz="1800" b="1"/>
            </a:lvl4pPr>
            <a:lvl5pPr marL="1827321" indent="0">
              <a:buNone/>
              <a:defRPr sz="1800" b="1"/>
            </a:lvl5pPr>
            <a:lvl6pPr marL="2284159" indent="0">
              <a:buNone/>
              <a:defRPr sz="1800" b="1"/>
            </a:lvl6pPr>
            <a:lvl7pPr marL="2740991" indent="0">
              <a:buNone/>
              <a:defRPr sz="1800" b="1"/>
            </a:lvl7pPr>
            <a:lvl8pPr marL="3197819" indent="0">
              <a:buNone/>
              <a:defRPr sz="1800" b="1"/>
            </a:lvl8pPr>
            <a:lvl9pPr marL="3654642"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4645030" y="2174876"/>
            <a:ext cx="4041776" cy="3951288"/>
          </a:xfrm>
        </p:spPr>
        <p:txBody>
          <a:bodyPr/>
          <a:lstStyle>
            <a:lvl1pPr>
              <a:defRPr sz="23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78448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85169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8857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3" y="273064"/>
            <a:ext cx="5111750" cy="5853113"/>
          </a:xfrm>
        </p:spPr>
        <p:txBody>
          <a:bodyPr/>
          <a:lstStyle>
            <a:lvl1pPr>
              <a:defRPr sz="3200"/>
            </a:lvl1pPr>
            <a:lvl2pPr>
              <a:defRPr sz="29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13"/>
            <a:ext cx="3008314" cy="4691063"/>
          </a:xfrm>
        </p:spPr>
        <p:txBody>
          <a:bodyPr/>
          <a:lstStyle>
            <a:lvl1pPr marL="0" indent="0">
              <a:buNone/>
              <a:defRPr sz="1400"/>
            </a:lvl1pPr>
            <a:lvl2pPr marL="456836" indent="0">
              <a:buNone/>
              <a:defRPr sz="1200"/>
            </a:lvl2pPr>
            <a:lvl3pPr marL="913661" indent="0">
              <a:buNone/>
              <a:defRPr sz="1100"/>
            </a:lvl3pPr>
            <a:lvl4pPr marL="1370496" indent="0">
              <a:buNone/>
              <a:defRPr sz="900"/>
            </a:lvl4pPr>
            <a:lvl5pPr marL="1827321" indent="0">
              <a:buNone/>
              <a:defRPr sz="900"/>
            </a:lvl5pPr>
            <a:lvl6pPr marL="2284159" indent="0">
              <a:buNone/>
              <a:defRPr sz="900"/>
            </a:lvl6pPr>
            <a:lvl7pPr marL="2740991" indent="0">
              <a:buNone/>
              <a:defRPr sz="900"/>
            </a:lvl7pPr>
            <a:lvl8pPr marL="3197819" indent="0">
              <a:buNone/>
              <a:defRPr sz="900"/>
            </a:lvl8pPr>
            <a:lvl9pPr marL="365464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3" y="273064"/>
            <a:ext cx="5111750" cy="5853113"/>
          </a:xfrm>
        </p:spPr>
        <p:txBody>
          <a:bodyPr/>
          <a:lstStyle>
            <a:lvl1pPr>
              <a:defRPr sz="3200"/>
            </a:lvl1pPr>
            <a:lvl2pPr>
              <a:defRPr sz="29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13"/>
            <a:ext cx="3008314" cy="4691063"/>
          </a:xfrm>
        </p:spPr>
        <p:txBody>
          <a:bodyPr/>
          <a:lstStyle>
            <a:lvl1pPr marL="0" indent="0">
              <a:buNone/>
              <a:defRPr sz="1400"/>
            </a:lvl1pPr>
            <a:lvl2pPr marL="456836" indent="0">
              <a:buNone/>
              <a:defRPr sz="1200"/>
            </a:lvl2pPr>
            <a:lvl3pPr marL="913661" indent="0">
              <a:buNone/>
              <a:defRPr sz="1100"/>
            </a:lvl3pPr>
            <a:lvl4pPr marL="1370496" indent="0">
              <a:buNone/>
              <a:defRPr sz="900"/>
            </a:lvl4pPr>
            <a:lvl5pPr marL="1827321" indent="0">
              <a:buNone/>
              <a:defRPr sz="900"/>
            </a:lvl5pPr>
            <a:lvl6pPr marL="2284159" indent="0">
              <a:buNone/>
              <a:defRPr sz="900"/>
            </a:lvl6pPr>
            <a:lvl7pPr marL="2740991" indent="0">
              <a:buNone/>
              <a:defRPr sz="900"/>
            </a:lvl7pPr>
            <a:lvl8pPr marL="3197819" indent="0">
              <a:buNone/>
              <a:defRPr sz="900"/>
            </a:lvl8pPr>
            <a:lvl9pPr marL="365464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14238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0" y="4800613"/>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90" y="612776"/>
            <a:ext cx="5486400" cy="4114800"/>
          </a:xfrm>
        </p:spPr>
        <p:txBody>
          <a:bodyPr/>
          <a:lstStyle>
            <a:lvl1pPr marL="0" indent="0">
              <a:buNone/>
              <a:defRPr sz="3200"/>
            </a:lvl1pPr>
            <a:lvl2pPr marL="456836" indent="0">
              <a:buNone/>
              <a:defRPr sz="2900"/>
            </a:lvl2pPr>
            <a:lvl3pPr marL="913661" indent="0">
              <a:buNone/>
              <a:defRPr sz="2300"/>
            </a:lvl3pPr>
            <a:lvl4pPr marL="1370496" indent="0">
              <a:buNone/>
              <a:defRPr sz="2000"/>
            </a:lvl4pPr>
            <a:lvl5pPr marL="1827321" indent="0">
              <a:buNone/>
              <a:defRPr sz="2000"/>
            </a:lvl5pPr>
            <a:lvl6pPr marL="2284159" indent="0">
              <a:buNone/>
              <a:defRPr sz="2000"/>
            </a:lvl6pPr>
            <a:lvl7pPr marL="2740991" indent="0">
              <a:buNone/>
              <a:defRPr sz="2000"/>
            </a:lvl7pPr>
            <a:lvl8pPr marL="3197819" indent="0">
              <a:buNone/>
              <a:defRPr sz="2000"/>
            </a:lvl8pPr>
            <a:lvl9pPr marL="3654642" indent="0">
              <a:buNone/>
              <a:defRPr sz="2000"/>
            </a:lvl9pPr>
          </a:lstStyle>
          <a:p>
            <a:endParaRPr lang="en-US"/>
          </a:p>
        </p:txBody>
      </p:sp>
      <p:sp>
        <p:nvSpPr>
          <p:cNvPr id="4" name="Text Placeholder 3"/>
          <p:cNvSpPr>
            <a:spLocks noGrp="1"/>
          </p:cNvSpPr>
          <p:nvPr>
            <p:ph type="body" sz="half" idx="2"/>
          </p:nvPr>
        </p:nvSpPr>
        <p:spPr>
          <a:xfrm>
            <a:off x="1792290" y="5367350"/>
            <a:ext cx="5486400" cy="804863"/>
          </a:xfrm>
        </p:spPr>
        <p:txBody>
          <a:bodyPr/>
          <a:lstStyle>
            <a:lvl1pPr marL="0" indent="0">
              <a:buNone/>
              <a:defRPr sz="1400"/>
            </a:lvl1pPr>
            <a:lvl2pPr marL="456836" indent="0">
              <a:buNone/>
              <a:defRPr sz="1200"/>
            </a:lvl2pPr>
            <a:lvl3pPr marL="913661" indent="0">
              <a:buNone/>
              <a:defRPr sz="1100"/>
            </a:lvl3pPr>
            <a:lvl4pPr marL="1370496" indent="0">
              <a:buNone/>
              <a:defRPr sz="900"/>
            </a:lvl4pPr>
            <a:lvl5pPr marL="1827321" indent="0">
              <a:buNone/>
              <a:defRPr sz="900"/>
            </a:lvl5pPr>
            <a:lvl6pPr marL="2284159" indent="0">
              <a:buNone/>
              <a:defRPr sz="900"/>
            </a:lvl6pPr>
            <a:lvl7pPr marL="2740991" indent="0">
              <a:buNone/>
              <a:defRPr sz="900"/>
            </a:lvl7pPr>
            <a:lvl8pPr marL="3197819" indent="0">
              <a:buNone/>
              <a:defRPr sz="900"/>
            </a:lvl8pPr>
            <a:lvl9pPr marL="365464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4755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57273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1"/>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8004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73"/>
            <a:ext cx="16459200" cy="877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914400" y="9367839"/>
            <a:ext cx="4267200" cy="714375"/>
          </a:xfrm>
        </p:spPr>
        <p:txBody>
          <a:bodyPr/>
          <a:lstStyle>
            <a:lvl1pPr>
              <a:defRPr/>
            </a:lvl1pPr>
          </a:lstStyle>
          <a:p>
            <a:endParaRPr lang="en-US">
              <a:solidFill>
                <a:prstClr val="black">
                  <a:tint val="75000"/>
                </a:prstClr>
              </a:solidFill>
            </a:endParaRPr>
          </a:p>
        </p:txBody>
      </p:sp>
      <p:sp>
        <p:nvSpPr>
          <p:cNvPr id="4" name="Footer Placeholder 3"/>
          <p:cNvSpPr>
            <a:spLocks noGrp="1"/>
          </p:cNvSpPr>
          <p:nvPr>
            <p:ph type="ftr" sz="quarter" idx="11"/>
          </p:nvPr>
        </p:nvSpPr>
        <p:spPr>
          <a:xfrm>
            <a:off x="6248400" y="9367839"/>
            <a:ext cx="5791200" cy="714375"/>
          </a:xfrm>
        </p:spPr>
        <p:txBody>
          <a:bodyPr/>
          <a:lstStyle>
            <a:lvl1pPr>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13106400" y="9367839"/>
            <a:ext cx="4267200" cy="714375"/>
          </a:xfrm>
        </p:spPr>
        <p:txBody>
          <a:bodyPr/>
          <a:lstStyle>
            <a:lvl1pPr>
              <a:defRPr/>
            </a:lvl1pPr>
          </a:lstStyle>
          <a:p>
            <a:fld id="{F2780D06-A0FC-4B4D-91F0-B504CD91D2D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53712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103166-96E8-4881-8C43-82F6807EB73E}"/>
              </a:ext>
            </a:extLst>
          </p:cNvPr>
          <p:cNvSpPr>
            <a:spLocks noGrp="1"/>
          </p:cNvSpPr>
          <p:nvPr>
            <p:ph type="ctrTitle"/>
          </p:nvPr>
        </p:nvSpPr>
        <p:spPr>
          <a:xfrm>
            <a:off x="2286000" y="1683545"/>
            <a:ext cx="13716000" cy="3581400"/>
          </a:xfrm>
        </p:spPr>
        <p:txBody>
          <a:bodyPr anchor="b"/>
          <a:lstStyle>
            <a:lvl1pPr algn="ctr">
              <a:defRPr sz="8900"/>
            </a:lvl1pPr>
          </a:lstStyle>
          <a:p>
            <a:r>
              <a:rPr lang="en-US"/>
              <a:t>Click to edit Master title style</a:t>
            </a:r>
          </a:p>
        </p:txBody>
      </p:sp>
      <p:sp>
        <p:nvSpPr>
          <p:cNvPr id="3" name="Subtitle 2">
            <a:extLst>
              <a:ext uri="{FF2B5EF4-FFF2-40B4-BE49-F238E27FC236}">
                <a16:creationId xmlns:a16="http://schemas.microsoft.com/office/drawing/2014/main" xmlns="" id="{1E81F2B4-AB8D-4853-A81F-F94D78B61E49}"/>
              </a:ext>
            </a:extLst>
          </p:cNvPr>
          <p:cNvSpPr>
            <a:spLocks noGrp="1"/>
          </p:cNvSpPr>
          <p:nvPr>
            <p:ph type="subTitle" idx="1"/>
          </p:nvPr>
        </p:nvSpPr>
        <p:spPr>
          <a:xfrm>
            <a:off x="2286000" y="5403057"/>
            <a:ext cx="13716000" cy="2483643"/>
          </a:xfrm>
        </p:spPr>
        <p:txBody>
          <a:bodyPr/>
          <a:lstStyle>
            <a:lvl1pPr marL="0" indent="0" algn="ctr">
              <a:buNone/>
              <a:defRPr sz="3600"/>
            </a:lvl1pPr>
            <a:lvl2pPr marL="685795" indent="0" algn="ctr">
              <a:buNone/>
              <a:defRPr sz="3000"/>
            </a:lvl2pPr>
            <a:lvl3pPr marL="1371589" indent="0" algn="ctr">
              <a:buNone/>
              <a:defRPr sz="2700"/>
            </a:lvl3pPr>
            <a:lvl4pPr marL="2057384" indent="0" algn="ctr">
              <a:buNone/>
              <a:defRPr sz="2300"/>
            </a:lvl4pPr>
            <a:lvl5pPr marL="2743178" indent="0" algn="ctr">
              <a:buNone/>
              <a:defRPr sz="2300"/>
            </a:lvl5pPr>
            <a:lvl6pPr marL="3428973" indent="0" algn="ctr">
              <a:buNone/>
              <a:defRPr sz="2300"/>
            </a:lvl6pPr>
            <a:lvl7pPr marL="4114767" indent="0" algn="ctr">
              <a:buNone/>
              <a:defRPr sz="2300"/>
            </a:lvl7pPr>
            <a:lvl8pPr marL="4800562" indent="0" algn="ctr">
              <a:buNone/>
              <a:defRPr sz="2300"/>
            </a:lvl8pPr>
            <a:lvl9pPr marL="5486356" indent="0" algn="ctr">
              <a:buNone/>
              <a:defRPr sz="2300"/>
            </a:lvl9pPr>
          </a:lstStyle>
          <a:p>
            <a:r>
              <a:rPr lang="en-US"/>
              <a:t>Click to edit Master subtitle style</a:t>
            </a:r>
          </a:p>
        </p:txBody>
      </p:sp>
      <p:sp>
        <p:nvSpPr>
          <p:cNvPr id="4" name="Date Placeholder 3">
            <a:extLst>
              <a:ext uri="{FF2B5EF4-FFF2-40B4-BE49-F238E27FC236}">
                <a16:creationId xmlns:a16="http://schemas.microsoft.com/office/drawing/2014/main" xmlns="" id="{23B0C314-9D3E-4860-B2BC-FCB22A693C88}"/>
              </a:ext>
            </a:extLst>
          </p:cNvPr>
          <p:cNvSpPr>
            <a:spLocks noGrp="1"/>
          </p:cNvSpPr>
          <p:nvPr>
            <p:ph type="dt" sz="half" idx="10"/>
          </p:nvPr>
        </p:nvSpPr>
        <p:spPr/>
        <p:txBody>
          <a:bodyPr/>
          <a:lstStyle/>
          <a:p>
            <a:fld id="{17FEBA24-491E-424C-8008-88783548BCED}"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8C13C10-53B7-45DA-A2FD-3A827747BBC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2442941-0547-41E0-BED2-68FC34CB01AF}"/>
              </a:ext>
            </a:extLst>
          </p:cNvPr>
          <p:cNvSpPr>
            <a:spLocks noGrp="1"/>
          </p:cNvSpPr>
          <p:nvPr>
            <p:ph type="sldNum" sz="quarter" idx="12"/>
          </p:nvPr>
        </p:nvSpPr>
        <p:spPr/>
        <p:txBody>
          <a:bodyPr/>
          <a:lstStyle/>
          <a:p>
            <a:fld id="{016898A4-BE01-430D-A80C-22269FBAF3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54834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386F84-7302-442A-9D6B-363AC598F7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E5499C8-BCEC-40FF-9573-3817B05131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1C9581-FCE8-4191-8478-38DFCA823D58}"/>
              </a:ext>
            </a:extLst>
          </p:cNvPr>
          <p:cNvSpPr>
            <a:spLocks noGrp="1"/>
          </p:cNvSpPr>
          <p:nvPr>
            <p:ph type="dt" sz="half" idx="10"/>
          </p:nvPr>
        </p:nvSpPr>
        <p:spPr/>
        <p:txBody>
          <a:bodyPr/>
          <a:lstStyle/>
          <a:p>
            <a:fld id="{17FEBA24-491E-424C-8008-88783548BCED}"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7A70750-72AB-4D15-893D-363361D8AF4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17DC0BE-4119-4ECF-A53B-8D1328B7FF0E}"/>
              </a:ext>
            </a:extLst>
          </p:cNvPr>
          <p:cNvSpPr>
            <a:spLocks noGrp="1"/>
          </p:cNvSpPr>
          <p:nvPr>
            <p:ph type="sldNum" sz="quarter" idx="12"/>
          </p:nvPr>
        </p:nvSpPr>
        <p:spPr/>
        <p:txBody>
          <a:bodyPr/>
          <a:lstStyle/>
          <a:p>
            <a:fld id="{016898A4-BE01-430D-A80C-22269FBAF3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18185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7FA51C-92DD-4F46-B51E-EC632C9EE305}"/>
              </a:ext>
            </a:extLst>
          </p:cNvPr>
          <p:cNvSpPr>
            <a:spLocks noGrp="1"/>
          </p:cNvSpPr>
          <p:nvPr>
            <p:ph type="title"/>
          </p:nvPr>
        </p:nvSpPr>
        <p:spPr>
          <a:xfrm>
            <a:off x="1247776" y="2564609"/>
            <a:ext cx="15773400" cy="4279106"/>
          </a:xfrm>
        </p:spPr>
        <p:txBody>
          <a:bodyPr anchor="b"/>
          <a:lstStyle>
            <a:lvl1pPr>
              <a:defRPr sz="8900"/>
            </a:lvl1pPr>
          </a:lstStyle>
          <a:p>
            <a:r>
              <a:rPr lang="en-US"/>
              <a:t>Click to edit Master title style</a:t>
            </a:r>
          </a:p>
        </p:txBody>
      </p:sp>
      <p:sp>
        <p:nvSpPr>
          <p:cNvPr id="3" name="Text Placeholder 2">
            <a:extLst>
              <a:ext uri="{FF2B5EF4-FFF2-40B4-BE49-F238E27FC236}">
                <a16:creationId xmlns:a16="http://schemas.microsoft.com/office/drawing/2014/main" xmlns="" id="{01521A7E-3FA7-487D-ADE4-826814823FF2}"/>
              </a:ext>
            </a:extLst>
          </p:cNvPr>
          <p:cNvSpPr>
            <a:spLocks noGrp="1"/>
          </p:cNvSpPr>
          <p:nvPr>
            <p:ph type="body" idx="1"/>
          </p:nvPr>
        </p:nvSpPr>
        <p:spPr>
          <a:xfrm>
            <a:off x="1247776" y="6884197"/>
            <a:ext cx="15773400" cy="2250281"/>
          </a:xfrm>
        </p:spPr>
        <p:txBody>
          <a:bodyPr/>
          <a:lstStyle>
            <a:lvl1pPr marL="0" indent="0">
              <a:buNone/>
              <a:defRPr sz="3600">
                <a:solidFill>
                  <a:schemeClr val="tx1">
                    <a:tint val="75000"/>
                  </a:schemeClr>
                </a:solidFill>
              </a:defRPr>
            </a:lvl1pPr>
            <a:lvl2pPr marL="685795" indent="0">
              <a:buNone/>
              <a:defRPr sz="3000">
                <a:solidFill>
                  <a:schemeClr val="tx1">
                    <a:tint val="75000"/>
                  </a:schemeClr>
                </a:solidFill>
              </a:defRPr>
            </a:lvl2pPr>
            <a:lvl3pPr marL="1371589" indent="0">
              <a:buNone/>
              <a:defRPr sz="2700">
                <a:solidFill>
                  <a:schemeClr val="tx1">
                    <a:tint val="75000"/>
                  </a:schemeClr>
                </a:solidFill>
              </a:defRPr>
            </a:lvl3pPr>
            <a:lvl4pPr marL="2057384" indent="0">
              <a:buNone/>
              <a:defRPr sz="2300">
                <a:solidFill>
                  <a:schemeClr val="tx1">
                    <a:tint val="75000"/>
                  </a:schemeClr>
                </a:solidFill>
              </a:defRPr>
            </a:lvl4pPr>
            <a:lvl5pPr marL="2743178" indent="0">
              <a:buNone/>
              <a:defRPr sz="2300">
                <a:solidFill>
                  <a:schemeClr val="tx1">
                    <a:tint val="75000"/>
                  </a:schemeClr>
                </a:solidFill>
              </a:defRPr>
            </a:lvl5pPr>
            <a:lvl6pPr marL="3428973" indent="0">
              <a:buNone/>
              <a:defRPr sz="2300">
                <a:solidFill>
                  <a:schemeClr val="tx1">
                    <a:tint val="75000"/>
                  </a:schemeClr>
                </a:solidFill>
              </a:defRPr>
            </a:lvl6pPr>
            <a:lvl7pPr marL="4114767" indent="0">
              <a:buNone/>
              <a:defRPr sz="2300">
                <a:solidFill>
                  <a:schemeClr val="tx1">
                    <a:tint val="75000"/>
                  </a:schemeClr>
                </a:solidFill>
              </a:defRPr>
            </a:lvl7pPr>
            <a:lvl8pPr marL="4800562" indent="0">
              <a:buNone/>
              <a:defRPr sz="2300">
                <a:solidFill>
                  <a:schemeClr val="tx1">
                    <a:tint val="75000"/>
                  </a:schemeClr>
                </a:solidFill>
              </a:defRPr>
            </a:lvl8pPr>
            <a:lvl9pPr marL="5486356" indent="0">
              <a:buNone/>
              <a:defRPr sz="23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1373762-DF65-4047-AFC3-9B37308F2ADB}"/>
              </a:ext>
            </a:extLst>
          </p:cNvPr>
          <p:cNvSpPr>
            <a:spLocks noGrp="1"/>
          </p:cNvSpPr>
          <p:nvPr>
            <p:ph type="dt" sz="half" idx="10"/>
          </p:nvPr>
        </p:nvSpPr>
        <p:spPr/>
        <p:txBody>
          <a:bodyPr/>
          <a:lstStyle/>
          <a:p>
            <a:fld id="{17FEBA24-491E-424C-8008-88783548BCED}"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FA6018D-1411-413F-9215-4FCFFAEF3E7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C2FC6DC-7FEA-4FF0-B120-A9B93AF91C73}"/>
              </a:ext>
            </a:extLst>
          </p:cNvPr>
          <p:cNvSpPr>
            <a:spLocks noGrp="1"/>
          </p:cNvSpPr>
          <p:nvPr>
            <p:ph type="sldNum" sz="quarter" idx="12"/>
          </p:nvPr>
        </p:nvSpPr>
        <p:spPr/>
        <p:txBody>
          <a:bodyPr/>
          <a:lstStyle/>
          <a:p>
            <a:fld id="{016898A4-BE01-430D-A80C-22269FBAF3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24853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641D6C-7B25-40E7-BADC-5EE3BE1D59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9AA30B0-1593-48BC-AF2C-DEA24FACD85F}"/>
              </a:ext>
            </a:extLst>
          </p:cNvPr>
          <p:cNvSpPr>
            <a:spLocks noGrp="1"/>
          </p:cNvSpPr>
          <p:nvPr>
            <p:ph sz="half" idx="1"/>
          </p:nvPr>
        </p:nvSpPr>
        <p:spPr>
          <a:xfrm>
            <a:off x="1257300" y="2738439"/>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5C70C10-2E86-418B-B22F-0ED6FA4467B4}"/>
              </a:ext>
            </a:extLst>
          </p:cNvPr>
          <p:cNvSpPr>
            <a:spLocks noGrp="1"/>
          </p:cNvSpPr>
          <p:nvPr>
            <p:ph sz="half" idx="2"/>
          </p:nvPr>
        </p:nvSpPr>
        <p:spPr>
          <a:xfrm>
            <a:off x="9258300" y="2738439"/>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C895E2A-D8B4-4EE3-99D1-E18963559611}"/>
              </a:ext>
            </a:extLst>
          </p:cNvPr>
          <p:cNvSpPr>
            <a:spLocks noGrp="1"/>
          </p:cNvSpPr>
          <p:nvPr>
            <p:ph type="dt" sz="half" idx="10"/>
          </p:nvPr>
        </p:nvSpPr>
        <p:spPr/>
        <p:txBody>
          <a:bodyPr/>
          <a:lstStyle/>
          <a:p>
            <a:fld id="{17FEBA24-491E-424C-8008-88783548BCED}" type="datetimeFigureOut">
              <a:rPr lang="en-US" smtClean="0">
                <a:solidFill>
                  <a:prstClr val="black">
                    <a:tint val="75000"/>
                  </a:prstClr>
                </a:solidFill>
              </a:rPr>
              <a:pPr/>
              <a:t>6/15/2024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097B4AA-7CDD-4BF2-8011-77041434901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3CF284B6-5323-4D0E-86AA-61C76E74A6A9}"/>
              </a:ext>
            </a:extLst>
          </p:cNvPr>
          <p:cNvSpPr>
            <a:spLocks noGrp="1"/>
          </p:cNvSpPr>
          <p:nvPr>
            <p:ph type="sldNum" sz="quarter" idx="12"/>
          </p:nvPr>
        </p:nvSpPr>
        <p:spPr/>
        <p:txBody>
          <a:bodyPr/>
          <a:lstStyle/>
          <a:p>
            <a:fld id="{016898A4-BE01-430D-A80C-22269FBAF3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2164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495139-1CE7-44D5-8317-2F1205CBA6B9}"/>
              </a:ext>
            </a:extLst>
          </p:cNvPr>
          <p:cNvSpPr>
            <a:spLocks noGrp="1"/>
          </p:cNvSpPr>
          <p:nvPr>
            <p:ph type="title"/>
          </p:nvPr>
        </p:nvSpPr>
        <p:spPr>
          <a:xfrm>
            <a:off x="1259682" y="547690"/>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D871767-3DFA-41A4-915B-368C32FDD464}"/>
              </a:ext>
            </a:extLst>
          </p:cNvPr>
          <p:cNvSpPr>
            <a:spLocks noGrp="1"/>
          </p:cNvSpPr>
          <p:nvPr>
            <p:ph type="body" idx="1"/>
          </p:nvPr>
        </p:nvSpPr>
        <p:spPr>
          <a:xfrm>
            <a:off x="1259685" y="2521745"/>
            <a:ext cx="7736682" cy="1235868"/>
          </a:xfrm>
        </p:spPr>
        <p:txBody>
          <a:bodyPr anchor="b"/>
          <a:lstStyle>
            <a:lvl1pPr marL="0" indent="0">
              <a:buNone/>
              <a:defRPr sz="3600" b="1"/>
            </a:lvl1pPr>
            <a:lvl2pPr marL="685795" indent="0">
              <a:buNone/>
              <a:defRPr sz="3000" b="1"/>
            </a:lvl2pPr>
            <a:lvl3pPr marL="1371589" indent="0">
              <a:buNone/>
              <a:defRPr sz="2700" b="1"/>
            </a:lvl3pPr>
            <a:lvl4pPr marL="2057384" indent="0">
              <a:buNone/>
              <a:defRPr sz="2300" b="1"/>
            </a:lvl4pPr>
            <a:lvl5pPr marL="2743178" indent="0">
              <a:buNone/>
              <a:defRPr sz="2300" b="1"/>
            </a:lvl5pPr>
            <a:lvl6pPr marL="3428973" indent="0">
              <a:buNone/>
              <a:defRPr sz="2300" b="1"/>
            </a:lvl6pPr>
            <a:lvl7pPr marL="4114767" indent="0">
              <a:buNone/>
              <a:defRPr sz="2300" b="1"/>
            </a:lvl7pPr>
            <a:lvl8pPr marL="4800562" indent="0">
              <a:buNone/>
              <a:defRPr sz="2300" b="1"/>
            </a:lvl8pPr>
            <a:lvl9pPr marL="5486356" indent="0">
              <a:buNone/>
              <a:defRPr sz="23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8126F6B-C20A-49D3-BD29-0CE3E46283B2}"/>
              </a:ext>
            </a:extLst>
          </p:cNvPr>
          <p:cNvSpPr>
            <a:spLocks noGrp="1"/>
          </p:cNvSpPr>
          <p:nvPr>
            <p:ph sz="half" idx="2"/>
          </p:nvPr>
        </p:nvSpPr>
        <p:spPr>
          <a:xfrm>
            <a:off x="1259685" y="3757613"/>
            <a:ext cx="77366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76941A8-53E0-4AB4-9338-0EEA1D0DE9B2}"/>
              </a:ext>
            </a:extLst>
          </p:cNvPr>
          <p:cNvSpPr>
            <a:spLocks noGrp="1"/>
          </p:cNvSpPr>
          <p:nvPr>
            <p:ph type="body" sz="quarter" idx="3"/>
          </p:nvPr>
        </p:nvSpPr>
        <p:spPr>
          <a:xfrm>
            <a:off x="9258301" y="2521745"/>
            <a:ext cx="7774782" cy="1235868"/>
          </a:xfrm>
        </p:spPr>
        <p:txBody>
          <a:bodyPr anchor="b"/>
          <a:lstStyle>
            <a:lvl1pPr marL="0" indent="0">
              <a:buNone/>
              <a:defRPr sz="3600" b="1"/>
            </a:lvl1pPr>
            <a:lvl2pPr marL="685795" indent="0">
              <a:buNone/>
              <a:defRPr sz="3000" b="1"/>
            </a:lvl2pPr>
            <a:lvl3pPr marL="1371589" indent="0">
              <a:buNone/>
              <a:defRPr sz="2700" b="1"/>
            </a:lvl3pPr>
            <a:lvl4pPr marL="2057384" indent="0">
              <a:buNone/>
              <a:defRPr sz="2300" b="1"/>
            </a:lvl4pPr>
            <a:lvl5pPr marL="2743178" indent="0">
              <a:buNone/>
              <a:defRPr sz="2300" b="1"/>
            </a:lvl5pPr>
            <a:lvl6pPr marL="3428973" indent="0">
              <a:buNone/>
              <a:defRPr sz="2300" b="1"/>
            </a:lvl6pPr>
            <a:lvl7pPr marL="4114767" indent="0">
              <a:buNone/>
              <a:defRPr sz="2300" b="1"/>
            </a:lvl7pPr>
            <a:lvl8pPr marL="4800562" indent="0">
              <a:buNone/>
              <a:defRPr sz="2300" b="1"/>
            </a:lvl8pPr>
            <a:lvl9pPr marL="5486356" indent="0">
              <a:buNone/>
              <a:defRPr sz="23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1ECBFA1-4FA2-4A98-B006-AD3FD578FB96}"/>
              </a:ext>
            </a:extLst>
          </p:cNvPr>
          <p:cNvSpPr>
            <a:spLocks noGrp="1"/>
          </p:cNvSpPr>
          <p:nvPr>
            <p:ph sz="quarter" idx="4"/>
          </p:nvPr>
        </p:nvSpPr>
        <p:spPr>
          <a:xfrm>
            <a:off x="9258301"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7DF5D1B-75EC-4A93-BEF8-E0E6603BD367}"/>
              </a:ext>
            </a:extLst>
          </p:cNvPr>
          <p:cNvSpPr>
            <a:spLocks noGrp="1"/>
          </p:cNvSpPr>
          <p:nvPr>
            <p:ph type="dt" sz="half" idx="10"/>
          </p:nvPr>
        </p:nvSpPr>
        <p:spPr/>
        <p:txBody>
          <a:bodyPr/>
          <a:lstStyle/>
          <a:p>
            <a:fld id="{17FEBA24-491E-424C-8008-88783548BCED}" type="datetimeFigureOut">
              <a:rPr lang="en-US" smtClean="0">
                <a:solidFill>
                  <a:prstClr val="black">
                    <a:tint val="75000"/>
                  </a:prstClr>
                </a:solidFill>
              </a:rPr>
              <a:pPr/>
              <a:t>6/15/2024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C46CC05F-52E4-4C58-96AA-B77341B5698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19A00487-89B4-4E32-B307-C235408DEA5A}"/>
              </a:ext>
            </a:extLst>
          </p:cNvPr>
          <p:cNvSpPr>
            <a:spLocks noGrp="1"/>
          </p:cNvSpPr>
          <p:nvPr>
            <p:ph type="sldNum" sz="quarter" idx="12"/>
          </p:nvPr>
        </p:nvSpPr>
        <p:spPr/>
        <p:txBody>
          <a:bodyPr/>
          <a:lstStyle/>
          <a:p>
            <a:fld id="{016898A4-BE01-430D-A80C-22269FBAF3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6759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0" y="4800613"/>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90" y="612776"/>
            <a:ext cx="5486400" cy="4114800"/>
          </a:xfrm>
        </p:spPr>
        <p:txBody>
          <a:bodyPr/>
          <a:lstStyle>
            <a:lvl1pPr marL="0" indent="0">
              <a:buNone/>
              <a:defRPr sz="3200"/>
            </a:lvl1pPr>
            <a:lvl2pPr marL="456836" indent="0">
              <a:buNone/>
              <a:defRPr sz="2900"/>
            </a:lvl2pPr>
            <a:lvl3pPr marL="913661" indent="0">
              <a:buNone/>
              <a:defRPr sz="2300"/>
            </a:lvl3pPr>
            <a:lvl4pPr marL="1370496" indent="0">
              <a:buNone/>
              <a:defRPr sz="2000"/>
            </a:lvl4pPr>
            <a:lvl5pPr marL="1827321" indent="0">
              <a:buNone/>
              <a:defRPr sz="2000"/>
            </a:lvl5pPr>
            <a:lvl6pPr marL="2284159" indent="0">
              <a:buNone/>
              <a:defRPr sz="2000"/>
            </a:lvl6pPr>
            <a:lvl7pPr marL="2740991" indent="0">
              <a:buNone/>
              <a:defRPr sz="2000"/>
            </a:lvl7pPr>
            <a:lvl8pPr marL="3197819" indent="0">
              <a:buNone/>
              <a:defRPr sz="2000"/>
            </a:lvl8pPr>
            <a:lvl9pPr marL="3654642" indent="0">
              <a:buNone/>
              <a:defRPr sz="2000"/>
            </a:lvl9pPr>
          </a:lstStyle>
          <a:p>
            <a:endParaRPr lang="en-US"/>
          </a:p>
        </p:txBody>
      </p:sp>
      <p:sp>
        <p:nvSpPr>
          <p:cNvPr id="4" name="Text Placeholder 3"/>
          <p:cNvSpPr>
            <a:spLocks noGrp="1"/>
          </p:cNvSpPr>
          <p:nvPr>
            <p:ph type="body" sz="half" idx="2"/>
          </p:nvPr>
        </p:nvSpPr>
        <p:spPr>
          <a:xfrm>
            <a:off x="1792290" y="5367350"/>
            <a:ext cx="5486400" cy="804863"/>
          </a:xfrm>
        </p:spPr>
        <p:txBody>
          <a:bodyPr/>
          <a:lstStyle>
            <a:lvl1pPr marL="0" indent="0">
              <a:buNone/>
              <a:defRPr sz="1400"/>
            </a:lvl1pPr>
            <a:lvl2pPr marL="456836" indent="0">
              <a:buNone/>
              <a:defRPr sz="1200"/>
            </a:lvl2pPr>
            <a:lvl3pPr marL="913661" indent="0">
              <a:buNone/>
              <a:defRPr sz="1100"/>
            </a:lvl3pPr>
            <a:lvl4pPr marL="1370496" indent="0">
              <a:buNone/>
              <a:defRPr sz="900"/>
            </a:lvl4pPr>
            <a:lvl5pPr marL="1827321" indent="0">
              <a:buNone/>
              <a:defRPr sz="900"/>
            </a:lvl5pPr>
            <a:lvl6pPr marL="2284159" indent="0">
              <a:buNone/>
              <a:defRPr sz="900"/>
            </a:lvl6pPr>
            <a:lvl7pPr marL="2740991" indent="0">
              <a:buNone/>
              <a:defRPr sz="900"/>
            </a:lvl7pPr>
            <a:lvl8pPr marL="3197819" indent="0">
              <a:buNone/>
              <a:defRPr sz="900"/>
            </a:lvl8pPr>
            <a:lvl9pPr marL="365464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478E3C-9200-4851-A51E-9F87117861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A6A0C7D-D2BE-434A-A941-008FC66B2320}"/>
              </a:ext>
            </a:extLst>
          </p:cNvPr>
          <p:cNvSpPr>
            <a:spLocks noGrp="1"/>
          </p:cNvSpPr>
          <p:nvPr>
            <p:ph type="dt" sz="half" idx="10"/>
          </p:nvPr>
        </p:nvSpPr>
        <p:spPr/>
        <p:txBody>
          <a:bodyPr/>
          <a:lstStyle/>
          <a:p>
            <a:fld id="{17FEBA24-491E-424C-8008-88783548BCED}" type="datetimeFigureOut">
              <a:rPr lang="en-US" smtClean="0">
                <a:solidFill>
                  <a:prstClr val="black">
                    <a:tint val="75000"/>
                  </a:prstClr>
                </a:solidFill>
              </a:rPr>
              <a:pPr/>
              <a:t>6/15/2024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2F1B81F9-8FCF-4D7F-9363-A2E344351D9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34EFBF48-8317-4382-8159-A5620E7B4A6F}"/>
              </a:ext>
            </a:extLst>
          </p:cNvPr>
          <p:cNvSpPr>
            <a:spLocks noGrp="1"/>
          </p:cNvSpPr>
          <p:nvPr>
            <p:ph type="sldNum" sz="quarter" idx="12"/>
          </p:nvPr>
        </p:nvSpPr>
        <p:spPr/>
        <p:txBody>
          <a:bodyPr/>
          <a:lstStyle/>
          <a:p>
            <a:fld id="{016898A4-BE01-430D-A80C-22269FBAF3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8026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AC40EBF-DFEE-4A09-8CBF-EBB8DC661312}"/>
              </a:ext>
            </a:extLst>
          </p:cNvPr>
          <p:cNvSpPr>
            <a:spLocks noGrp="1"/>
          </p:cNvSpPr>
          <p:nvPr>
            <p:ph type="dt" sz="half" idx="10"/>
          </p:nvPr>
        </p:nvSpPr>
        <p:spPr/>
        <p:txBody>
          <a:bodyPr/>
          <a:lstStyle/>
          <a:p>
            <a:fld id="{17FEBA24-491E-424C-8008-88783548BCED}" type="datetimeFigureOut">
              <a:rPr lang="en-US" smtClean="0">
                <a:solidFill>
                  <a:prstClr val="black">
                    <a:tint val="75000"/>
                  </a:prstClr>
                </a:solidFill>
              </a:rPr>
              <a:pPr/>
              <a:t>6/15/2024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AEE4A857-3459-4811-AE5B-879C9DF0EC1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97AE305A-4467-42D8-8061-E72B309AD550}"/>
              </a:ext>
            </a:extLst>
          </p:cNvPr>
          <p:cNvSpPr>
            <a:spLocks noGrp="1"/>
          </p:cNvSpPr>
          <p:nvPr>
            <p:ph type="sldNum" sz="quarter" idx="12"/>
          </p:nvPr>
        </p:nvSpPr>
        <p:spPr/>
        <p:txBody>
          <a:bodyPr/>
          <a:lstStyle/>
          <a:p>
            <a:fld id="{016898A4-BE01-430D-A80C-22269FBAF3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09489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B0EB99-9359-43B5-BCD0-BCCC287EF69B}"/>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93F7BBAD-E62D-487D-8F26-23D8E91F6839}"/>
              </a:ext>
            </a:extLst>
          </p:cNvPr>
          <p:cNvSpPr>
            <a:spLocks noGrp="1"/>
          </p:cNvSpPr>
          <p:nvPr>
            <p:ph idx="1"/>
          </p:nvPr>
        </p:nvSpPr>
        <p:spPr>
          <a:xfrm>
            <a:off x="7774782" y="1481140"/>
            <a:ext cx="9258300" cy="7310438"/>
          </a:xfrm>
        </p:spPr>
        <p:txBody>
          <a:bodyPr/>
          <a:lstStyle>
            <a:lvl1pPr>
              <a:defRPr sz="4800"/>
            </a:lvl1pPr>
            <a:lvl2pPr>
              <a:defRPr sz="43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C4CB8DC-7F8C-4B04-9CDC-2EC35FAF165E}"/>
              </a:ext>
            </a:extLst>
          </p:cNvPr>
          <p:cNvSpPr>
            <a:spLocks noGrp="1"/>
          </p:cNvSpPr>
          <p:nvPr>
            <p:ph type="body" sz="half" idx="2"/>
          </p:nvPr>
        </p:nvSpPr>
        <p:spPr>
          <a:xfrm>
            <a:off x="1259684" y="3086100"/>
            <a:ext cx="5898356" cy="5717382"/>
          </a:xfrm>
        </p:spPr>
        <p:txBody>
          <a:bodyPr/>
          <a:lstStyle>
            <a:lvl1pPr marL="0" indent="0">
              <a:buNone/>
              <a:defRPr sz="2300"/>
            </a:lvl1pPr>
            <a:lvl2pPr marL="685795" indent="0">
              <a:buNone/>
              <a:defRPr sz="2100"/>
            </a:lvl2pPr>
            <a:lvl3pPr marL="1371589" indent="0">
              <a:buNone/>
              <a:defRPr sz="1800"/>
            </a:lvl3pPr>
            <a:lvl4pPr marL="2057384" indent="0">
              <a:buNone/>
              <a:defRPr sz="1400"/>
            </a:lvl4pPr>
            <a:lvl5pPr marL="2743178" indent="0">
              <a:buNone/>
              <a:defRPr sz="1400"/>
            </a:lvl5pPr>
            <a:lvl6pPr marL="3428973" indent="0">
              <a:buNone/>
              <a:defRPr sz="1400"/>
            </a:lvl6pPr>
            <a:lvl7pPr marL="4114767" indent="0">
              <a:buNone/>
              <a:defRPr sz="1400"/>
            </a:lvl7pPr>
            <a:lvl8pPr marL="4800562" indent="0">
              <a:buNone/>
              <a:defRPr sz="1400"/>
            </a:lvl8pPr>
            <a:lvl9pPr marL="5486356" indent="0">
              <a:buNone/>
              <a:defRPr sz="1400"/>
            </a:lvl9pPr>
          </a:lstStyle>
          <a:p>
            <a:pPr lvl="0"/>
            <a:r>
              <a:rPr lang="en-US"/>
              <a:t>Click to edit Master text styles</a:t>
            </a:r>
          </a:p>
        </p:txBody>
      </p:sp>
      <p:sp>
        <p:nvSpPr>
          <p:cNvPr id="5" name="Date Placeholder 4">
            <a:extLst>
              <a:ext uri="{FF2B5EF4-FFF2-40B4-BE49-F238E27FC236}">
                <a16:creationId xmlns:a16="http://schemas.microsoft.com/office/drawing/2014/main" xmlns="" id="{F7625B9C-774E-43BA-82C7-FC13171D5968}"/>
              </a:ext>
            </a:extLst>
          </p:cNvPr>
          <p:cNvSpPr>
            <a:spLocks noGrp="1"/>
          </p:cNvSpPr>
          <p:nvPr>
            <p:ph type="dt" sz="half" idx="10"/>
          </p:nvPr>
        </p:nvSpPr>
        <p:spPr/>
        <p:txBody>
          <a:bodyPr/>
          <a:lstStyle/>
          <a:p>
            <a:fld id="{17FEBA24-491E-424C-8008-88783548BCED}" type="datetimeFigureOut">
              <a:rPr lang="en-US" smtClean="0">
                <a:solidFill>
                  <a:prstClr val="black">
                    <a:tint val="75000"/>
                  </a:prstClr>
                </a:solidFill>
              </a:rPr>
              <a:pPr/>
              <a:t>6/15/2024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F0D264E-4BBE-4328-B42F-07C90162A3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F32016E-649D-46D3-9190-0DE3A95598A1}"/>
              </a:ext>
            </a:extLst>
          </p:cNvPr>
          <p:cNvSpPr>
            <a:spLocks noGrp="1"/>
          </p:cNvSpPr>
          <p:nvPr>
            <p:ph type="sldNum" sz="quarter" idx="12"/>
          </p:nvPr>
        </p:nvSpPr>
        <p:spPr/>
        <p:txBody>
          <a:bodyPr/>
          <a:lstStyle/>
          <a:p>
            <a:fld id="{016898A4-BE01-430D-A80C-22269FBAF3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77650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CCC6A0-2515-485D-A778-50DAE683C43B}"/>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D7B519A0-8DB8-43F1-B473-31882A44CA92}"/>
              </a:ext>
            </a:extLst>
          </p:cNvPr>
          <p:cNvSpPr>
            <a:spLocks noGrp="1"/>
          </p:cNvSpPr>
          <p:nvPr>
            <p:ph type="pic" idx="1"/>
          </p:nvPr>
        </p:nvSpPr>
        <p:spPr>
          <a:xfrm>
            <a:off x="7774782" y="1481140"/>
            <a:ext cx="9258300" cy="7310438"/>
          </a:xfrm>
        </p:spPr>
        <p:txBody>
          <a:bodyPr/>
          <a:lstStyle>
            <a:lvl1pPr marL="0" indent="0">
              <a:buNone/>
              <a:defRPr sz="4800"/>
            </a:lvl1pPr>
            <a:lvl2pPr marL="685795" indent="0">
              <a:buNone/>
              <a:defRPr sz="4300"/>
            </a:lvl2pPr>
            <a:lvl3pPr marL="1371589" indent="0">
              <a:buNone/>
              <a:defRPr sz="3600"/>
            </a:lvl3pPr>
            <a:lvl4pPr marL="2057384" indent="0">
              <a:buNone/>
              <a:defRPr sz="3000"/>
            </a:lvl4pPr>
            <a:lvl5pPr marL="2743178" indent="0">
              <a:buNone/>
              <a:defRPr sz="3000"/>
            </a:lvl5pPr>
            <a:lvl6pPr marL="3428973" indent="0">
              <a:buNone/>
              <a:defRPr sz="3000"/>
            </a:lvl6pPr>
            <a:lvl7pPr marL="4114767" indent="0">
              <a:buNone/>
              <a:defRPr sz="3000"/>
            </a:lvl7pPr>
            <a:lvl8pPr marL="4800562" indent="0">
              <a:buNone/>
              <a:defRPr sz="3000"/>
            </a:lvl8pPr>
            <a:lvl9pPr marL="5486356" indent="0">
              <a:buNone/>
              <a:defRPr sz="3000"/>
            </a:lvl9pPr>
          </a:lstStyle>
          <a:p>
            <a:endParaRPr lang="en-US"/>
          </a:p>
        </p:txBody>
      </p:sp>
      <p:sp>
        <p:nvSpPr>
          <p:cNvPr id="4" name="Text Placeholder 3">
            <a:extLst>
              <a:ext uri="{FF2B5EF4-FFF2-40B4-BE49-F238E27FC236}">
                <a16:creationId xmlns:a16="http://schemas.microsoft.com/office/drawing/2014/main" xmlns="" id="{048EAB58-FF46-482B-8A71-09598236C372}"/>
              </a:ext>
            </a:extLst>
          </p:cNvPr>
          <p:cNvSpPr>
            <a:spLocks noGrp="1"/>
          </p:cNvSpPr>
          <p:nvPr>
            <p:ph type="body" sz="half" idx="2"/>
          </p:nvPr>
        </p:nvSpPr>
        <p:spPr>
          <a:xfrm>
            <a:off x="1259684" y="3086100"/>
            <a:ext cx="5898356" cy="5717382"/>
          </a:xfrm>
        </p:spPr>
        <p:txBody>
          <a:bodyPr/>
          <a:lstStyle>
            <a:lvl1pPr marL="0" indent="0">
              <a:buNone/>
              <a:defRPr sz="2300"/>
            </a:lvl1pPr>
            <a:lvl2pPr marL="685795" indent="0">
              <a:buNone/>
              <a:defRPr sz="2100"/>
            </a:lvl2pPr>
            <a:lvl3pPr marL="1371589" indent="0">
              <a:buNone/>
              <a:defRPr sz="1800"/>
            </a:lvl3pPr>
            <a:lvl4pPr marL="2057384" indent="0">
              <a:buNone/>
              <a:defRPr sz="1400"/>
            </a:lvl4pPr>
            <a:lvl5pPr marL="2743178" indent="0">
              <a:buNone/>
              <a:defRPr sz="1400"/>
            </a:lvl5pPr>
            <a:lvl6pPr marL="3428973" indent="0">
              <a:buNone/>
              <a:defRPr sz="1400"/>
            </a:lvl6pPr>
            <a:lvl7pPr marL="4114767" indent="0">
              <a:buNone/>
              <a:defRPr sz="1400"/>
            </a:lvl7pPr>
            <a:lvl8pPr marL="4800562" indent="0">
              <a:buNone/>
              <a:defRPr sz="1400"/>
            </a:lvl8pPr>
            <a:lvl9pPr marL="5486356" indent="0">
              <a:buNone/>
              <a:defRPr sz="1400"/>
            </a:lvl9pPr>
          </a:lstStyle>
          <a:p>
            <a:pPr lvl="0"/>
            <a:r>
              <a:rPr lang="en-US"/>
              <a:t>Click to edit Master text styles</a:t>
            </a:r>
          </a:p>
        </p:txBody>
      </p:sp>
      <p:sp>
        <p:nvSpPr>
          <p:cNvPr id="5" name="Date Placeholder 4">
            <a:extLst>
              <a:ext uri="{FF2B5EF4-FFF2-40B4-BE49-F238E27FC236}">
                <a16:creationId xmlns:a16="http://schemas.microsoft.com/office/drawing/2014/main" xmlns="" id="{49B887E8-0696-4B7F-B4FC-0EAAF9C29BD9}"/>
              </a:ext>
            </a:extLst>
          </p:cNvPr>
          <p:cNvSpPr>
            <a:spLocks noGrp="1"/>
          </p:cNvSpPr>
          <p:nvPr>
            <p:ph type="dt" sz="half" idx="10"/>
          </p:nvPr>
        </p:nvSpPr>
        <p:spPr/>
        <p:txBody>
          <a:bodyPr/>
          <a:lstStyle/>
          <a:p>
            <a:fld id="{17FEBA24-491E-424C-8008-88783548BCED}" type="datetimeFigureOut">
              <a:rPr lang="en-US" smtClean="0">
                <a:solidFill>
                  <a:prstClr val="black">
                    <a:tint val="75000"/>
                  </a:prstClr>
                </a:solidFill>
              </a:rPr>
              <a:pPr/>
              <a:t>6/15/2024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6707E90-994B-4284-A196-BF498B4BC18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96A71C91-6D71-4C1A-8AB8-7A09BE5112EB}"/>
              </a:ext>
            </a:extLst>
          </p:cNvPr>
          <p:cNvSpPr>
            <a:spLocks noGrp="1"/>
          </p:cNvSpPr>
          <p:nvPr>
            <p:ph type="sldNum" sz="quarter" idx="12"/>
          </p:nvPr>
        </p:nvSpPr>
        <p:spPr/>
        <p:txBody>
          <a:bodyPr/>
          <a:lstStyle/>
          <a:p>
            <a:fld id="{016898A4-BE01-430D-A80C-22269FBAF3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40238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031E1E-1760-481C-A6C6-6B24524B07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0175E27-D05B-4E02-B8AA-7DCF322F8F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6A6AF7F-CD50-496E-BE2F-0D63EB1DE217}"/>
              </a:ext>
            </a:extLst>
          </p:cNvPr>
          <p:cNvSpPr>
            <a:spLocks noGrp="1"/>
          </p:cNvSpPr>
          <p:nvPr>
            <p:ph type="dt" sz="half" idx="10"/>
          </p:nvPr>
        </p:nvSpPr>
        <p:spPr/>
        <p:txBody>
          <a:bodyPr/>
          <a:lstStyle/>
          <a:p>
            <a:fld id="{17FEBA24-491E-424C-8008-88783548BCED}"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371EAA2-BAFC-4CE0-9BF9-5EB921D2D03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BCD2DDE-F059-48F7-BCA5-6E0CFAFC37B6}"/>
              </a:ext>
            </a:extLst>
          </p:cNvPr>
          <p:cNvSpPr>
            <a:spLocks noGrp="1"/>
          </p:cNvSpPr>
          <p:nvPr>
            <p:ph type="sldNum" sz="quarter" idx="12"/>
          </p:nvPr>
        </p:nvSpPr>
        <p:spPr/>
        <p:txBody>
          <a:bodyPr/>
          <a:lstStyle/>
          <a:p>
            <a:fld id="{016898A4-BE01-430D-A80C-22269FBAF3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7426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DEFF4E3-29F9-4FB0-95AC-BDE9753EDEE2}"/>
              </a:ext>
            </a:extLst>
          </p:cNvPr>
          <p:cNvSpPr>
            <a:spLocks noGrp="1"/>
          </p:cNvSpPr>
          <p:nvPr>
            <p:ph type="title" orient="vert"/>
          </p:nvPr>
        </p:nvSpPr>
        <p:spPr>
          <a:xfrm>
            <a:off x="13087351" y="547689"/>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2C16E4B-75A8-4905-A8E6-B3009CEE713F}"/>
              </a:ext>
            </a:extLst>
          </p:cNvPr>
          <p:cNvSpPr>
            <a:spLocks noGrp="1"/>
          </p:cNvSpPr>
          <p:nvPr>
            <p:ph type="body" orient="vert" idx="1"/>
          </p:nvPr>
        </p:nvSpPr>
        <p:spPr>
          <a:xfrm>
            <a:off x="1257301" y="547689"/>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C32BB1A-B9BA-41C8-B90B-B0D023B0D246}"/>
              </a:ext>
            </a:extLst>
          </p:cNvPr>
          <p:cNvSpPr>
            <a:spLocks noGrp="1"/>
          </p:cNvSpPr>
          <p:nvPr>
            <p:ph type="dt" sz="half" idx="10"/>
          </p:nvPr>
        </p:nvSpPr>
        <p:spPr/>
        <p:txBody>
          <a:bodyPr/>
          <a:lstStyle/>
          <a:p>
            <a:fld id="{17FEBA24-491E-424C-8008-88783548BCED}"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8F3D62A-2C97-4621-BFE3-8E0C937035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040E1B9-8062-43F1-B0CF-D91A99718F2E}"/>
              </a:ext>
            </a:extLst>
          </p:cNvPr>
          <p:cNvSpPr>
            <a:spLocks noGrp="1"/>
          </p:cNvSpPr>
          <p:nvPr>
            <p:ph type="sldNum" sz="quarter" idx="12"/>
          </p:nvPr>
        </p:nvSpPr>
        <p:spPr/>
        <p:txBody>
          <a:bodyPr/>
          <a:lstStyle/>
          <a:p>
            <a:fld id="{016898A4-BE01-430D-A80C-22269FBAF3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8983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lvl1pPr>
            <a:lvl2pPr marL="816422" indent="0" algn="ctr">
              <a:buNone/>
              <a:defRPr/>
            </a:lvl2pPr>
            <a:lvl3pPr marL="1632844" indent="0" algn="ctr">
              <a:buNone/>
              <a:defRPr/>
            </a:lvl3pPr>
            <a:lvl4pPr marL="2449266" indent="0" algn="ctr">
              <a:buNone/>
              <a:defRPr/>
            </a:lvl4pPr>
            <a:lvl5pPr marL="3265688" indent="0" algn="ctr">
              <a:buNone/>
              <a:defRPr/>
            </a:lvl5pPr>
            <a:lvl6pPr marL="4082110" indent="0" algn="ctr">
              <a:buNone/>
              <a:defRPr/>
            </a:lvl6pPr>
            <a:lvl7pPr marL="4898532" indent="0" algn="ctr">
              <a:buNone/>
              <a:defRPr/>
            </a:lvl7pPr>
            <a:lvl8pPr marL="5714954" indent="0" algn="ctr">
              <a:buNone/>
              <a:defRPr/>
            </a:lvl8pPr>
            <a:lvl9pPr marL="6531376"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3A56FAB-6D4C-40D7-8807-25D34B3CF1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52010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7E1CE93-0059-47FF-9653-B490448313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10883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710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600"/>
            </a:lvl1pPr>
            <a:lvl2pPr marL="816422" indent="0">
              <a:buNone/>
              <a:defRPr sz="3200"/>
            </a:lvl2pPr>
            <a:lvl3pPr marL="1632844" indent="0">
              <a:buNone/>
              <a:defRPr sz="2900"/>
            </a:lvl3pPr>
            <a:lvl4pPr marL="2449266" indent="0">
              <a:buNone/>
              <a:defRPr sz="2500"/>
            </a:lvl4pPr>
            <a:lvl5pPr marL="3265688" indent="0">
              <a:buNone/>
              <a:defRPr sz="2500"/>
            </a:lvl5pPr>
            <a:lvl6pPr marL="4082110" indent="0">
              <a:buNone/>
              <a:defRPr sz="2500"/>
            </a:lvl6pPr>
            <a:lvl7pPr marL="4898532" indent="0">
              <a:buNone/>
              <a:defRPr sz="2500"/>
            </a:lvl7pPr>
            <a:lvl8pPr marL="5714954" indent="0">
              <a:buNone/>
              <a:defRPr sz="2500"/>
            </a:lvl8pPr>
            <a:lvl9pPr marL="6531376" indent="0">
              <a:buNone/>
              <a:defRPr sz="25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03B888-48EA-4ED7-86E6-8FF1DCE5D8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97842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01"/>
            <a:ext cx="8077200" cy="6788945"/>
          </a:xfrm>
        </p:spPr>
        <p:txBody>
          <a:bodyPr/>
          <a:lstStyle>
            <a:lvl1pPr>
              <a:defRPr sz="5000"/>
            </a:lvl1pPr>
            <a:lvl2pPr>
              <a:defRPr sz="43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400301"/>
            <a:ext cx="8077200" cy="6788945"/>
          </a:xfrm>
        </p:spPr>
        <p:txBody>
          <a:bodyPr/>
          <a:lstStyle>
            <a:lvl1pPr>
              <a:defRPr sz="5000"/>
            </a:lvl1pPr>
            <a:lvl2pPr>
              <a:defRPr sz="43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4375C75-8F33-4900-A851-E3A0CE540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757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67" tIns="45684" rIns="91367" bIns="4568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4"/>
          </a:xfrm>
          <a:prstGeom prst="rect">
            <a:avLst/>
          </a:prstGeom>
        </p:spPr>
        <p:txBody>
          <a:bodyPr vert="horz" lIns="91367" tIns="45684" rIns="91367" bIns="4568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1"/>
            <a:ext cx="2133600" cy="365126"/>
          </a:xfrm>
          <a:prstGeom prst="rect">
            <a:avLst/>
          </a:prstGeom>
        </p:spPr>
        <p:txBody>
          <a:bodyPr vert="horz" lIns="91367" tIns="45684" rIns="91367" bIns="45684" rtlCol="0" anchor="ctr"/>
          <a:lstStyle>
            <a:lvl1pPr algn="l">
              <a:defRPr sz="1200">
                <a:solidFill>
                  <a:schemeClr val="tx1">
                    <a:tint val="75000"/>
                  </a:schemeClr>
                </a:solidFill>
              </a:defRPr>
            </a:lvl1pPr>
          </a:lstStyle>
          <a:p>
            <a:fld id="{1D8BD707-D9CF-40AE-B4C6-C98DA3205C09}" type="datetimeFigureOut">
              <a:rPr lang="en-US" smtClean="0"/>
              <a:pPr/>
              <a:t>6/15/2024</a:t>
            </a:fld>
            <a:endParaRPr lang="en-US"/>
          </a:p>
        </p:txBody>
      </p:sp>
      <p:sp>
        <p:nvSpPr>
          <p:cNvPr id="5" name="Footer Placeholder 4"/>
          <p:cNvSpPr>
            <a:spLocks noGrp="1"/>
          </p:cNvSpPr>
          <p:nvPr>
            <p:ph type="ftr" sz="quarter" idx="3"/>
          </p:nvPr>
        </p:nvSpPr>
        <p:spPr>
          <a:xfrm>
            <a:off x="3124200" y="6356361"/>
            <a:ext cx="2895600" cy="365126"/>
          </a:xfrm>
          <a:prstGeom prst="rect">
            <a:avLst/>
          </a:prstGeom>
        </p:spPr>
        <p:txBody>
          <a:bodyPr vert="horz" lIns="91367" tIns="45684" rIns="91367" bIns="4568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61"/>
            <a:ext cx="2133600" cy="365126"/>
          </a:xfrm>
          <a:prstGeom prst="rect">
            <a:avLst/>
          </a:prstGeom>
        </p:spPr>
        <p:txBody>
          <a:bodyPr vert="horz" lIns="91367" tIns="45684" rIns="91367" bIns="45684"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3661" rtl="0" eaLnBrk="1" latinLnBrk="0" hangingPunct="1">
        <a:spcBef>
          <a:spcPct val="0"/>
        </a:spcBef>
        <a:buNone/>
        <a:defRPr sz="4500" kern="1200">
          <a:solidFill>
            <a:schemeClr val="tx1"/>
          </a:solidFill>
          <a:latin typeface="+mj-lt"/>
          <a:ea typeface="+mj-ea"/>
          <a:cs typeface="+mj-cs"/>
        </a:defRPr>
      </a:lvl1pPr>
    </p:titleStyle>
    <p:bodyStyle>
      <a:lvl1pPr marL="342620" indent="-342620" algn="l" defTabSz="91366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348" indent="-285519" algn="l" defTabSz="913661"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2078" indent="-228418" algn="l" defTabSz="913661" rtl="0" eaLnBrk="1" latinLnBrk="0" hangingPunct="1">
        <a:spcBef>
          <a:spcPct val="20000"/>
        </a:spcBef>
        <a:buFont typeface="Arial" pitchFamily="34" charset="0"/>
        <a:buChar char="•"/>
        <a:defRPr sz="2300" kern="1200">
          <a:solidFill>
            <a:schemeClr val="tx1"/>
          </a:solidFill>
          <a:latin typeface="+mn-lt"/>
          <a:ea typeface="+mn-ea"/>
          <a:cs typeface="+mn-cs"/>
        </a:defRPr>
      </a:lvl3pPr>
      <a:lvl4pPr marL="1598914"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739"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564"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399"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235"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062"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61" rtl="0" eaLnBrk="1" latinLnBrk="0" hangingPunct="1">
        <a:defRPr sz="1800" kern="1200">
          <a:solidFill>
            <a:schemeClr val="tx1"/>
          </a:solidFill>
          <a:latin typeface="+mn-lt"/>
          <a:ea typeface="+mn-ea"/>
          <a:cs typeface="+mn-cs"/>
        </a:defRPr>
      </a:lvl1pPr>
      <a:lvl2pPr marL="456836" algn="l" defTabSz="913661" rtl="0" eaLnBrk="1" latinLnBrk="0" hangingPunct="1">
        <a:defRPr sz="1800" kern="1200">
          <a:solidFill>
            <a:schemeClr val="tx1"/>
          </a:solidFill>
          <a:latin typeface="+mn-lt"/>
          <a:ea typeface="+mn-ea"/>
          <a:cs typeface="+mn-cs"/>
        </a:defRPr>
      </a:lvl2pPr>
      <a:lvl3pPr marL="913661" algn="l" defTabSz="913661" rtl="0" eaLnBrk="1" latinLnBrk="0" hangingPunct="1">
        <a:defRPr sz="1800" kern="1200">
          <a:solidFill>
            <a:schemeClr val="tx1"/>
          </a:solidFill>
          <a:latin typeface="+mn-lt"/>
          <a:ea typeface="+mn-ea"/>
          <a:cs typeface="+mn-cs"/>
        </a:defRPr>
      </a:lvl3pPr>
      <a:lvl4pPr marL="1370496" algn="l" defTabSz="913661" rtl="0" eaLnBrk="1" latinLnBrk="0" hangingPunct="1">
        <a:defRPr sz="1800" kern="1200">
          <a:solidFill>
            <a:schemeClr val="tx1"/>
          </a:solidFill>
          <a:latin typeface="+mn-lt"/>
          <a:ea typeface="+mn-ea"/>
          <a:cs typeface="+mn-cs"/>
        </a:defRPr>
      </a:lvl4pPr>
      <a:lvl5pPr marL="1827321" algn="l" defTabSz="913661" rtl="0" eaLnBrk="1" latinLnBrk="0" hangingPunct="1">
        <a:defRPr sz="1800" kern="1200">
          <a:solidFill>
            <a:schemeClr val="tx1"/>
          </a:solidFill>
          <a:latin typeface="+mn-lt"/>
          <a:ea typeface="+mn-ea"/>
          <a:cs typeface="+mn-cs"/>
        </a:defRPr>
      </a:lvl5pPr>
      <a:lvl6pPr marL="2284159" algn="l" defTabSz="913661" rtl="0" eaLnBrk="1" latinLnBrk="0" hangingPunct="1">
        <a:defRPr sz="1800" kern="1200">
          <a:solidFill>
            <a:schemeClr val="tx1"/>
          </a:solidFill>
          <a:latin typeface="+mn-lt"/>
          <a:ea typeface="+mn-ea"/>
          <a:cs typeface="+mn-cs"/>
        </a:defRPr>
      </a:lvl6pPr>
      <a:lvl7pPr marL="2740991" algn="l" defTabSz="913661" rtl="0" eaLnBrk="1" latinLnBrk="0" hangingPunct="1">
        <a:defRPr sz="1800" kern="1200">
          <a:solidFill>
            <a:schemeClr val="tx1"/>
          </a:solidFill>
          <a:latin typeface="+mn-lt"/>
          <a:ea typeface="+mn-ea"/>
          <a:cs typeface="+mn-cs"/>
        </a:defRPr>
      </a:lvl7pPr>
      <a:lvl8pPr marL="3197819" algn="l" defTabSz="913661" rtl="0" eaLnBrk="1" latinLnBrk="0" hangingPunct="1">
        <a:defRPr sz="1800" kern="1200">
          <a:solidFill>
            <a:schemeClr val="tx1"/>
          </a:solidFill>
          <a:latin typeface="+mn-lt"/>
          <a:ea typeface="+mn-ea"/>
          <a:cs typeface="+mn-cs"/>
        </a:defRPr>
      </a:lvl8pPr>
      <a:lvl9pPr marL="3654642" algn="l" defTabSz="91366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67" tIns="45684" rIns="91367" bIns="4568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4"/>
          </a:xfrm>
          <a:prstGeom prst="rect">
            <a:avLst/>
          </a:prstGeom>
        </p:spPr>
        <p:txBody>
          <a:bodyPr vert="horz" lIns="91367" tIns="45684" rIns="91367" bIns="4568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1"/>
            <a:ext cx="2133600" cy="365126"/>
          </a:xfrm>
          <a:prstGeom prst="rect">
            <a:avLst/>
          </a:prstGeom>
        </p:spPr>
        <p:txBody>
          <a:bodyPr vert="horz" lIns="91367" tIns="45684" rIns="91367" bIns="45684"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61"/>
            <a:ext cx="2895600" cy="365126"/>
          </a:xfrm>
          <a:prstGeom prst="rect">
            <a:avLst/>
          </a:prstGeom>
        </p:spPr>
        <p:txBody>
          <a:bodyPr vert="horz" lIns="91367" tIns="45684" rIns="91367" bIns="45684"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1"/>
            <a:ext cx="2133600" cy="365126"/>
          </a:xfrm>
          <a:prstGeom prst="rect">
            <a:avLst/>
          </a:prstGeom>
        </p:spPr>
        <p:txBody>
          <a:bodyPr vert="horz" lIns="91367" tIns="45684" rIns="91367" bIns="45684"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211027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913661" rtl="0" eaLnBrk="1" latinLnBrk="0" hangingPunct="1">
        <a:spcBef>
          <a:spcPct val="0"/>
        </a:spcBef>
        <a:buNone/>
        <a:defRPr sz="4500" kern="1200">
          <a:solidFill>
            <a:schemeClr val="tx1"/>
          </a:solidFill>
          <a:latin typeface="+mj-lt"/>
          <a:ea typeface="+mj-ea"/>
          <a:cs typeface="+mj-cs"/>
        </a:defRPr>
      </a:lvl1pPr>
    </p:titleStyle>
    <p:bodyStyle>
      <a:lvl1pPr marL="342620" indent="-342620" algn="l" defTabSz="91366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348" indent="-285519" algn="l" defTabSz="913661"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2078" indent="-228418" algn="l" defTabSz="913661" rtl="0" eaLnBrk="1" latinLnBrk="0" hangingPunct="1">
        <a:spcBef>
          <a:spcPct val="20000"/>
        </a:spcBef>
        <a:buFont typeface="Arial" pitchFamily="34" charset="0"/>
        <a:buChar char="•"/>
        <a:defRPr sz="2300" kern="1200">
          <a:solidFill>
            <a:schemeClr val="tx1"/>
          </a:solidFill>
          <a:latin typeface="+mn-lt"/>
          <a:ea typeface="+mn-ea"/>
          <a:cs typeface="+mn-cs"/>
        </a:defRPr>
      </a:lvl3pPr>
      <a:lvl4pPr marL="1598914"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739"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564"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399"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235"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062"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61" rtl="0" eaLnBrk="1" latinLnBrk="0" hangingPunct="1">
        <a:defRPr sz="1800" kern="1200">
          <a:solidFill>
            <a:schemeClr val="tx1"/>
          </a:solidFill>
          <a:latin typeface="+mn-lt"/>
          <a:ea typeface="+mn-ea"/>
          <a:cs typeface="+mn-cs"/>
        </a:defRPr>
      </a:lvl1pPr>
      <a:lvl2pPr marL="456836" algn="l" defTabSz="913661" rtl="0" eaLnBrk="1" latinLnBrk="0" hangingPunct="1">
        <a:defRPr sz="1800" kern="1200">
          <a:solidFill>
            <a:schemeClr val="tx1"/>
          </a:solidFill>
          <a:latin typeface="+mn-lt"/>
          <a:ea typeface="+mn-ea"/>
          <a:cs typeface="+mn-cs"/>
        </a:defRPr>
      </a:lvl2pPr>
      <a:lvl3pPr marL="913661" algn="l" defTabSz="913661" rtl="0" eaLnBrk="1" latinLnBrk="0" hangingPunct="1">
        <a:defRPr sz="1800" kern="1200">
          <a:solidFill>
            <a:schemeClr val="tx1"/>
          </a:solidFill>
          <a:latin typeface="+mn-lt"/>
          <a:ea typeface="+mn-ea"/>
          <a:cs typeface="+mn-cs"/>
        </a:defRPr>
      </a:lvl3pPr>
      <a:lvl4pPr marL="1370496" algn="l" defTabSz="913661" rtl="0" eaLnBrk="1" latinLnBrk="0" hangingPunct="1">
        <a:defRPr sz="1800" kern="1200">
          <a:solidFill>
            <a:schemeClr val="tx1"/>
          </a:solidFill>
          <a:latin typeface="+mn-lt"/>
          <a:ea typeface="+mn-ea"/>
          <a:cs typeface="+mn-cs"/>
        </a:defRPr>
      </a:lvl4pPr>
      <a:lvl5pPr marL="1827321" algn="l" defTabSz="913661" rtl="0" eaLnBrk="1" latinLnBrk="0" hangingPunct="1">
        <a:defRPr sz="1800" kern="1200">
          <a:solidFill>
            <a:schemeClr val="tx1"/>
          </a:solidFill>
          <a:latin typeface="+mn-lt"/>
          <a:ea typeface="+mn-ea"/>
          <a:cs typeface="+mn-cs"/>
        </a:defRPr>
      </a:lvl5pPr>
      <a:lvl6pPr marL="2284159" algn="l" defTabSz="913661" rtl="0" eaLnBrk="1" latinLnBrk="0" hangingPunct="1">
        <a:defRPr sz="1800" kern="1200">
          <a:solidFill>
            <a:schemeClr val="tx1"/>
          </a:solidFill>
          <a:latin typeface="+mn-lt"/>
          <a:ea typeface="+mn-ea"/>
          <a:cs typeface="+mn-cs"/>
        </a:defRPr>
      </a:lvl6pPr>
      <a:lvl7pPr marL="2740991" algn="l" defTabSz="913661" rtl="0" eaLnBrk="1" latinLnBrk="0" hangingPunct="1">
        <a:defRPr sz="1800" kern="1200">
          <a:solidFill>
            <a:schemeClr val="tx1"/>
          </a:solidFill>
          <a:latin typeface="+mn-lt"/>
          <a:ea typeface="+mn-ea"/>
          <a:cs typeface="+mn-cs"/>
        </a:defRPr>
      </a:lvl7pPr>
      <a:lvl8pPr marL="3197819" algn="l" defTabSz="913661" rtl="0" eaLnBrk="1" latinLnBrk="0" hangingPunct="1">
        <a:defRPr sz="1800" kern="1200">
          <a:solidFill>
            <a:schemeClr val="tx1"/>
          </a:solidFill>
          <a:latin typeface="+mn-lt"/>
          <a:ea typeface="+mn-ea"/>
          <a:cs typeface="+mn-cs"/>
        </a:defRPr>
      </a:lvl8pPr>
      <a:lvl9pPr marL="3654642" algn="l" defTabSz="91366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411957"/>
            <a:ext cx="164592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3150" tIns="81581" rIns="163150" bIns="81581"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2400314"/>
            <a:ext cx="16459200" cy="6788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3150" tIns="81581" rIns="163150" bIns="8158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9367839"/>
            <a:ext cx="4267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3150" tIns="81581" rIns="163150" bIns="81581" numCol="1" anchor="t" anchorCtr="0" compatLnSpc="1">
            <a:prstTxWarp prst="textNoShape">
              <a:avLst/>
            </a:prstTxWarp>
          </a:bodyPr>
          <a:lstStyle>
            <a:lvl1pPr eaLnBrk="1" hangingPunct="1">
              <a:defRPr sz="27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6248400" y="9367839"/>
            <a:ext cx="5791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3150" tIns="81581" rIns="163150" bIns="81581" numCol="1" anchor="t" anchorCtr="0" compatLnSpc="1">
            <a:prstTxWarp prst="textNoShape">
              <a:avLst/>
            </a:prstTxWarp>
          </a:bodyPr>
          <a:lstStyle>
            <a:lvl1pPr algn="ctr" eaLnBrk="1" hangingPunct="1">
              <a:defRPr sz="27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13106400" y="9367839"/>
            <a:ext cx="4267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3150" tIns="81581" rIns="163150" bIns="81581" numCol="1" anchor="t" anchorCtr="0" compatLnSpc="1">
            <a:prstTxWarp prst="textNoShape">
              <a:avLst/>
            </a:prstTxWarp>
          </a:bodyPr>
          <a:lstStyle>
            <a:lvl1pPr algn="r" eaLnBrk="1" hangingPunct="1">
              <a:defRPr sz="2700"/>
            </a:lvl1pPr>
          </a:lstStyle>
          <a:p>
            <a:pPr fontAlgn="base">
              <a:spcBef>
                <a:spcPct val="0"/>
              </a:spcBef>
              <a:spcAft>
                <a:spcPct val="0"/>
              </a:spcAft>
            </a:pPr>
            <a:fld id="{6377F5CA-E9F8-4B42-B91F-A140C53A80A1}"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97635825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rtl="0" eaLnBrk="0" fontAlgn="base" hangingPunct="0">
        <a:spcBef>
          <a:spcPct val="0"/>
        </a:spcBef>
        <a:spcAft>
          <a:spcPct val="0"/>
        </a:spcAft>
        <a:defRPr sz="8000" kern="1200">
          <a:solidFill>
            <a:schemeClr val="tx2"/>
          </a:solidFill>
          <a:latin typeface="+mj-lt"/>
          <a:ea typeface="+mj-ea"/>
          <a:cs typeface="+mj-cs"/>
        </a:defRPr>
      </a:lvl1pPr>
      <a:lvl2pPr algn="ctr" rtl="0" eaLnBrk="0" fontAlgn="base" hangingPunct="0">
        <a:spcBef>
          <a:spcPct val="0"/>
        </a:spcBef>
        <a:spcAft>
          <a:spcPct val="0"/>
        </a:spcAft>
        <a:defRPr sz="8000">
          <a:solidFill>
            <a:schemeClr val="tx2"/>
          </a:solidFill>
          <a:latin typeface="Arial" panose="020B0604020202020204" pitchFamily="34" charset="0"/>
        </a:defRPr>
      </a:lvl2pPr>
      <a:lvl3pPr algn="ctr" rtl="0" eaLnBrk="0" fontAlgn="base" hangingPunct="0">
        <a:spcBef>
          <a:spcPct val="0"/>
        </a:spcBef>
        <a:spcAft>
          <a:spcPct val="0"/>
        </a:spcAft>
        <a:defRPr sz="8000">
          <a:solidFill>
            <a:schemeClr val="tx2"/>
          </a:solidFill>
          <a:latin typeface="Arial" panose="020B0604020202020204" pitchFamily="34" charset="0"/>
        </a:defRPr>
      </a:lvl3pPr>
      <a:lvl4pPr algn="ctr" rtl="0" eaLnBrk="0" fontAlgn="base" hangingPunct="0">
        <a:spcBef>
          <a:spcPct val="0"/>
        </a:spcBef>
        <a:spcAft>
          <a:spcPct val="0"/>
        </a:spcAft>
        <a:defRPr sz="8000">
          <a:solidFill>
            <a:schemeClr val="tx2"/>
          </a:solidFill>
          <a:latin typeface="Arial" panose="020B0604020202020204" pitchFamily="34" charset="0"/>
        </a:defRPr>
      </a:lvl4pPr>
      <a:lvl5pPr algn="ctr" rtl="0" eaLnBrk="0" fontAlgn="base" hangingPunct="0">
        <a:spcBef>
          <a:spcPct val="0"/>
        </a:spcBef>
        <a:spcAft>
          <a:spcPct val="0"/>
        </a:spcAft>
        <a:defRPr sz="8000">
          <a:solidFill>
            <a:schemeClr val="tx2"/>
          </a:solidFill>
          <a:latin typeface="Arial" panose="020B0604020202020204" pitchFamily="34" charset="0"/>
        </a:defRPr>
      </a:lvl5pPr>
      <a:lvl6pPr marL="815767" algn="ctr" rtl="0" fontAlgn="base">
        <a:spcBef>
          <a:spcPct val="0"/>
        </a:spcBef>
        <a:spcAft>
          <a:spcPct val="0"/>
        </a:spcAft>
        <a:defRPr sz="8000">
          <a:solidFill>
            <a:schemeClr val="tx2"/>
          </a:solidFill>
          <a:latin typeface="Arial" panose="020B0604020202020204" pitchFamily="34" charset="0"/>
        </a:defRPr>
      </a:lvl6pPr>
      <a:lvl7pPr marL="1631530" algn="ctr" rtl="0" fontAlgn="base">
        <a:spcBef>
          <a:spcPct val="0"/>
        </a:spcBef>
        <a:spcAft>
          <a:spcPct val="0"/>
        </a:spcAft>
        <a:defRPr sz="8000">
          <a:solidFill>
            <a:schemeClr val="tx2"/>
          </a:solidFill>
          <a:latin typeface="Arial" panose="020B0604020202020204" pitchFamily="34" charset="0"/>
        </a:defRPr>
      </a:lvl7pPr>
      <a:lvl8pPr marL="2447291" algn="ctr" rtl="0" fontAlgn="base">
        <a:spcBef>
          <a:spcPct val="0"/>
        </a:spcBef>
        <a:spcAft>
          <a:spcPct val="0"/>
        </a:spcAft>
        <a:defRPr sz="8000">
          <a:solidFill>
            <a:schemeClr val="tx2"/>
          </a:solidFill>
          <a:latin typeface="Arial" panose="020B0604020202020204" pitchFamily="34" charset="0"/>
        </a:defRPr>
      </a:lvl8pPr>
      <a:lvl9pPr marL="3263047" algn="ctr" rtl="0" fontAlgn="base">
        <a:spcBef>
          <a:spcPct val="0"/>
        </a:spcBef>
        <a:spcAft>
          <a:spcPct val="0"/>
        </a:spcAft>
        <a:defRPr sz="8000">
          <a:solidFill>
            <a:schemeClr val="tx2"/>
          </a:solidFill>
          <a:latin typeface="Arial" panose="020B0604020202020204" pitchFamily="34" charset="0"/>
        </a:defRPr>
      </a:lvl9pPr>
    </p:titleStyle>
    <p:bodyStyle>
      <a:lvl1pPr marL="611833" indent="-611833" algn="l" rtl="0" eaLnBrk="0" fontAlgn="base" hangingPunct="0">
        <a:spcBef>
          <a:spcPct val="20000"/>
        </a:spcBef>
        <a:spcAft>
          <a:spcPct val="0"/>
        </a:spcAft>
        <a:buChar char="•"/>
        <a:defRPr sz="5700" kern="1200">
          <a:solidFill>
            <a:schemeClr val="tx1"/>
          </a:solidFill>
          <a:latin typeface="+mn-lt"/>
          <a:ea typeface="+mn-ea"/>
          <a:cs typeface="+mn-cs"/>
        </a:defRPr>
      </a:lvl1pPr>
      <a:lvl2pPr marL="1325620" indent="-509851" algn="l" rtl="0" eaLnBrk="0" fontAlgn="base" hangingPunct="0">
        <a:spcBef>
          <a:spcPct val="20000"/>
        </a:spcBef>
        <a:spcAft>
          <a:spcPct val="0"/>
        </a:spcAft>
        <a:buChar char="–"/>
        <a:defRPr sz="5000" kern="1200">
          <a:solidFill>
            <a:schemeClr val="tx1"/>
          </a:solidFill>
          <a:latin typeface="+mn-lt"/>
          <a:ea typeface="+mn-ea"/>
          <a:cs typeface="+mn-cs"/>
        </a:defRPr>
      </a:lvl2pPr>
      <a:lvl3pPr marL="2039407" indent="-407882" algn="l" rtl="0" eaLnBrk="0" fontAlgn="base" hangingPunct="0">
        <a:spcBef>
          <a:spcPct val="20000"/>
        </a:spcBef>
        <a:spcAft>
          <a:spcPct val="0"/>
        </a:spcAft>
        <a:buChar char="•"/>
        <a:defRPr sz="4500" kern="1200">
          <a:solidFill>
            <a:schemeClr val="tx1"/>
          </a:solidFill>
          <a:latin typeface="+mn-lt"/>
          <a:ea typeface="+mn-ea"/>
          <a:cs typeface="+mn-cs"/>
        </a:defRPr>
      </a:lvl3pPr>
      <a:lvl4pPr marL="2855174" indent="-407882" algn="l" rtl="0" eaLnBrk="0" fontAlgn="base" hangingPunct="0">
        <a:spcBef>
          <a:spcPct val="20000"/>
        </a:spcBef>
        <a:spcAft>
          <a:spcPct val="0"/>
        </a:spcAft>
        <a:buChar char="–"/>
        <a:defRPr sz="3600" kern="1200">
          <a:solidFill>
            <a:schemeClr val="tx1"/>
          </a:solidFill>
          <a:latin typeface="+mn-lt"/>
          <a:ea typeface="+mn-ea"/>
          <a:cs typeface="+mn-cs"/>
        </a:defRPr>
      </a:lvl4pPr>
      <a:lvl5pPr marL="3670935" indent="-407882" algn="l" rtl="0" eaLnBrk="0" fontAlgn="base" hangingPunct="0">
        <a:spcBef>
          <a:spcPct val="20000"/>
        </a:spcBef>
        <a:spcAft>
          <a:spcPct val="0"/>
        </a:spcAft>
        <a:buChar char="»"/>
        <a:defRPr sz="3600" kern="1200">
          <a:solidFill>
            <a:schemeClr val="tx1"/>
          </a:solidFill>
          <a:latin typeface="+mn-lt"/>
          <a:ea typeface="+mn-ea"/>
          <a:cs typeface="+mn-cs"/>
        </a:defRPr>
      </a:lvl5pPr>
      <a:lvl6pPr marL="4486696" indent="-407882" algn="l" defTabSz="1631530" rtl="0" eaLnBrk="1" latinLnBrk="0" hangingPunct="1">
        <a:lnSpc>
          <a:spcPct val="90000"/>
        </a:lnSpc>
        <a:spcBef>
          <a:spcPts val="893"/>
        </a:spcBef>
        <a:buFont typeface="Arial" panose="020B0604020202020204" pitchFamily="34" charset="0"/>
        <a:buChar char="•"/>
        <a:defRPr sz="3200" kern="1200">
          <a:solidFill>
            <a:schemeClr val="tx1"/>
          </a:solidFill>
          <a:latin typeface="+mn-lt"/>
          <a:ea typeface="+mn-ea"/>
          <a:cs typeface="+mn-cs"/>
        </a:defRPr>
      </a:lvl6pPr>
      <a:lvl7pPr marL="5302454" indent="-407882" algn="l" defTabSz="1631530" rtl="0" eaLnBrk="1" latinLnBrk="0" hangingPunct="1">
        <a:lnSpc>
          <a:spcPct val="90000"/>
        </a:lnSpc>
        <a:spcBef>
          <a:spcPts val="893"/>
        </a:spcBef>
        <a:buFont typeface="Arial" panose="020B0604020202020204" pitchFamily="34" charset="0"/>
        <a:buChar char="•"/>
        <a:defRPr sz="3200" kern="1200">
          <a:solidFill>
            <a:schemeClr val="tx1"/>
          </a:solidFill>
          <a:latin typeface="+mn-lt"/>
          <a:ea typeface="+mn-ea"/>
          <a:cs typeface="+mn-cs"/>
        </a:defRPr>
      </a:lvl7pPr>
      <a:lvl8pPr marL="6118221" indent="-407882" algn="l" defTabSz="1631530" rtl="0" eaLnBrk="1" latinLnBrk="0" hangingPunct="1">
        <a:lnSpc>
          <a:spcPct val="90000"/>
        </a:lnSpc>
        <a:spcBef>
          <a:spcPts val="893"/>
        </a:spcBef>
        <a:buFont typeface="Arial" panose="020B0604020202020204" pitchFamily="34" charset="0"/>
        <a:buChar char="•"/>
        <a:defRPr sz="3200" kern="1200">
          <a:solidFill>
            <a:schemeClr val="tx1"/>
          </a:solidFill>
          <a:latin typeface="+mn-lt"/>
          <a:ea typeface="+mn-ea"/>
          <a:cs typeface="+mn-cs"/>
        </a:defRPr>
      </a:lvl8pPr>
      <a:lvl9pPr marL="6933987" indent="-407882" algn="l" defTabSz="1631530" rtl="0" eaLnBrk="1" latinLnBrk="0" hangingPunct="1">
        <a:lnSpc>
          <a:spcPct val="90000"/>
        </a:lnSpc>
        <a:spcBef>
          <a:spcPts val="893"/>
        </a:spcBef>
        <a:buFont typeface="Arial" panose="020B0604020202020204" pitchFamily="34" charset="0"/>
        <a:buChar char="•"/>
        <a:defRPr sz="3200" kern="1200">
          <a:solidFill>
            <a:schemeClr val="tx1"/>
          </a:solidFill>
          <a:latin typeface="+mn-lt"/>
          <a:ea typeface="+mn-ea"/>
          <a:cs typeface="+mn-cs"/>
        </a:defRPr>
      </a:lvl9pPr>
    </p:bodyStyle>
    <p:otherStyle>
      <a:defPPr>
        <a:defRPr lang="en-US"/>
      </a:defPPr>
      <a:lvl1pPr marL="0" algn="l" defTabSz="1631530" rtl="0" eaLnBrk="1" latinLnBrk="0" hangingPunct="1">
        <a:defRPr sz="3200" kern="1200">
          <a:solidFill>
            <a:schemeClr val="tx1"/>
          </a:solidFill>
          <a:latin typeface="+mn-lt"/>
          <a:ea typeface="+mn-ea"/>
          <a:cs typeface="+mn-cs"/>
        </a:defRPr>
      </a:lvl1pPr>
      <a:lvl2pPr marL="815767" algn="l" defTabSz="1631530" rtl="0" eaLnBrk="1" latinLnBrk="0" hangingPunct="1">
        <a:defRPr sz="3200" kern="1200">
          <a:solidFill>
            <a:schemeClr val="tx1"/>
          </a:solidFill>
          <a:latin typeface="+mn-lt"/>
          <a:ea typeface="+mn-ea"/>
          <a:cs typeface="+mn-cs"/>
        </a:defRPr>
      </a:lvl2pPr>
      <a:lvl3pPr marL="1631530" algn="l" defTabSz="1631530" rtl="0" eaLnBrk="1" latinLnBrk="0" hangingPunct="1">
        <a:defRPr sz="3200" kern="1200">
          <a:solidFill>
            <a:schemeClr val="tx1"/>
          </a:solidFill>
          <a:latin typeface="+mn-lt"/>
          <a:ea typeface="+mn-ea"/>
          <a:cs typeface="+mn-cs"/>
        </a:defRPr>
      </a:lvl3pPr>
      <a:lvl4pPr marL="2447291" algn="l" defTabSz="1631530" rtl="0" eaLnBrk="1" latinLnBrk="0" hangingPunct="1">
        <a:defRPr sz="3200" kern="1200">
          <a:solidFill>
            <a:schemeClr val="tx1"/>
          </a:solidFill>
          <a:latin typeface="+mn-lt"/>
          <a:ea typeface="+mn-ea"/>
          <a:cs typeface="+mn-cs"/>
        </a:defRPr>
      </a:lvl4pPr>
      <a:lvl5pPr marL="3263047" algn="l" defTabSz="1631530" rtl="0" eaLnBrk="1" latinLnBrk="0" hangingPunct="1">
        <a:defRPr sz="3200" kern="1200">
          <a:solidFill>
            <a:schemeClr val="tx1"/>
          </a:solidFill>
          <a:latin typeface="+mn-lt"/>
          <a:ea typeface="+mn-ea"/>
          <a:cs typeface="+mn-cs"/>
        </a:defRPr>
      </a:lvl5pPr>
      <a:lvl6pPr marL="4078814" algn="l" defTabSz="1631530" rtl="0" eaLnBrk="1" latinLnBrk="0" hangingPunct="1">
        <a:defRPr sz="3200" kern="1200">
          <a:solidFill>
            <a:schemeClr val="tx1"/>
          </a:solidFill>
          <a:latin typeface="+mn-lt"/>
          <a:ea typeface="+mn-ea"/>
          <a:cs typeface="+mn-cs"/>
        </a:defRPr>
      </a:lvl6pPr>
      <a:lvl7pPr marL="4894580" algn="l" defTabSz="1631530" rtl="0" eaLnBrk="1" latinLnBrk="0" hangingPunct="1">
        <a:defRPr sz="3200" kern="1200">
          <a:solidFill>
            <a:schemeClr val="tx1"/>
          </a:solidFill>
          <a:latin typeface="+mn-lt"/>
          <a:ea typeface="+mn-ea"/>
          <a:cs typeface="+mn-cs"/>
        </a:defRPr>
      </a:lvl7pPr>
      <a:lvl8pPr marL="5710340" algn="l" defTabSz="1631530" rtl="0" eaLnBrk="1" latinLnBrk="0" hangingPunct="1">
        <a:defRPr sz="3200" kern="1200">
          <a:solidFill>
            <a:schemeClr val="tx1"/>
          </a:solidFill>
          <a:latin typeface="+mn-lt"/>
          <a:ea typeface="+mn-ea"/>
          <a:cs typeface="+mn-cs"/>
        </a:defRPr>
      </a:lvl8pPr>
      <a:lvl9pPr marL="6526103" algn="l" defTabSz="1631530" rtl="0" eaLnBrk="1" latinLnBrk="0" hangingPunct="1">
        <a:defRPr sz="3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67" tIns="45684" rIns="91367" bIns="4568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4"/>
          </a:xfrm>
          <a:prstGeom prst="rect">
            <a:avLst/>
          </a:prstGeom>
        </p:spPr>
        <p:txBody>
          <a:bodyPr vert="horz" lIns="91367" tIns="45684" rIns="91367" bIns="4568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1"/>
            <a:ext cx="2133600" cy="365126"/>
          </a:xfrm>
          <a:prstGeom prst="rect">
            <a:avLst/>
          </a:prstGeom>
        </p:spPr>
        <p:txBody>
          <a:bodyPr vert="horz" lIns="91367" tIns="45684" rIns="91367" bIns="45684"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61"/>
            <a:ext cx="2895600" cy="365126"/>
          </a:xfrm>
          <a:prstGeom prst="rect">
            <a:avLst/>
          </a:prstGeom>
        </p:spPr>
        <p:txBody>
          <a:bodyPr vert="horz" lIns="91367" tIns="45684" rIns="91367" bIns="45684"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1"/>
            <a:ext cx="2133600" cy="365126"/>
          </a:xfrm>
          <a:prstGeom prst="rect">
            <a:avLst/>
          </a:prstGeom>
        </p:spPr>
        <p:txBody>
          <a:bodyPr vert="horz" lIns="91367" tIns="45684" rIns="91367" bIns="45684"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855920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defTabSz="913661" rtl="0" eaLnBrk="1" latinLnBrk="0" hangingPunct="1">
        <a:spcBef>
          <a:spcPct val="0"/>
        </a:spcBef>
        <a:buNone/>
        <a:defRPr sz="4500" kern="1200">
          <a:solidFill>
            <a:schemeClr val="tx1"/>
          </a:solidFill>
          <a:latin typeface="+mj-lt"/>
          <a:ea typeface="+mj-ea"/>
          <a:cs typeface="+mj-cs"/>
        </a:defRPr>
      </a:lvl1pPr>
    </p:titleStyle>
    <p:bodyStyle>
      <a:lvl1pPr marL="342620" indent="-342620" algn="l" defTabSz="91366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348" indent="-285519" algn="l" defTabSz="913661"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2078" indent="-228418" algn="l" defTabSz="913661" rtl="0" eaLnBrk="1" latinLnBrk="0" hangingPunct="1">
        <a:spcBef>
          <a:spcPct val="20000"/>
        </a:spcBef>
        <a:buFont typeface="Arial" pitchFamily="34" charset="0"/>
        <a:buChar char="•"/>
        <a:defRPr sz="2300" kern="1200">
          <a:solidFill>
            <a:schemeClr val="tx1"/>
          </a:solidFill>
          <a:latin typeface="+mn-lt"/>
          <a:ea typeface="+mn-ea"/>
          <a:cs typeface="+mn-cs"/>
        </a:defRPr>
      </a:lvl3pPr>
      <a:lvl4pPr marL="1598914"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739"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564"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399"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235"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062"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61" rtl="0" eaLnBrk="1" latinLnBrk="0" hangingPunct="1">
        <a:defRPr sz="1800" kern="1200">
          <a:solidFill>
            <a:schemeClr val="tx1"/>
          </a:solidFill>
          <a:latin typeface="+mn-lt"/>
          <a:ea typeface="+mn-ea"/>
          <a:cs typeface="+mn-cs"/>
        </a:defRPr>
      </a:lvl1pPr>
      <a:lvl2pPr marL="456836" algn="l" defTabSz="913661" rtl="0" eaLnBrk="1" latinLnBrk="0" hangingPunct="1">
        <a:defRPr sz="1800" kern="1200">
          <a:solidFill>
            <a:schemeClr val="tx1"/>
          </a:solidFill>
          <a:latin typeface="+mn-lt"/>
          <a:ea typeface="+mn-ea"/>
          <a:cs typeface="+mn-cs"/>
        </a:defRPr>
      </a:lvl2pPr>
      <a:lvl3pPr marL="913661" algn="l" defTabSz="913661" rtl="0" eaLnBrk="1" latinLnBrk="0" hangingPunct="1">
        <a:defRPr sz="1800" kern="1200">
          <a:solidFill>
            <a:schemeClr val="tx1"/>
          </a:solidFill>
          <a:latin typeface="+mn-lt"/>
          <a:ea typeface="+mn-ea"/>
          <a:cs typeface="+mn-cs"/>
        </a:defRPr>
      </a:lvl3pPr>
      <a:lvl4pPr marL="1370496" algn="l" defTabSz="913661" rtl="0" eaLnBrk="1" latinLnBrk="0" hangingPunct="1">
        <a:defRPr sz="1800" kern="1200">
          <a:solidFill>
            <a:schemeClr val="tx1"/>
          </a:solidFill>
          <a:latin typeface="+mn-lt"/>
          <a:ea typeface="+mn-ea"/>
          <a:cs typeface="+mn-cs"/>
        </a:defRPr>
      </a:lvl4pPr>
      <a:lvl5pPr marL="1827321" algn="l" defTabSz="913661" rtl="0" eaLnBrk="1" latinLnBrk="0" hangingPunct="1">
        <a:defRPr sz="1800" kern="1200">
          <a:solidFill>
            <a:schemeClr val="tx1"/>
          </a:solidFill>
          <a:latin typeface="+mn-lt"/>
          <a:ea typeface="+mn-ea"/>
          <a:cs typeface="+mn-cs"/>
        </a:defRPr>
      </a:lvl5pPr>
      <a:lvl6pPr marL="2284159" algn="l" defTabSz="913661" rtl="0" eaLnBrk="1" latinLnBrk="0" hangingPunct="1">
        <a:defRPr sz="1800" kern="1200">
          <a:solidFill>
            <a:schemeClr val="tx1"/>
          </a:solidFill>
          <a:latin typeface="+mn-lt"/>
          <a:ea typeface="+mn-ea"/>
          <a:cs typeface="+mn-cs"/>
        </a:defRPr>
      </a:lvl6pPr>
      <a:lvl7pPr marL="2740991" algn="l" defTabSz="913661" rtl="0" eaLnBrk="1" latinLnBrk="0" hangingPunct="1">
        <a:defRPr sz="1800" kern="1200">
          <a:solidFill>
            <a:schemeClr val="tx1"/>
          </a:solidFill>
          <a:latin typeface="+mn-lt"/>
          <a:ea typeface="+mn-ea"/>
          <a:cs typeface="+mn-cs"/>
        </a:defRPr>
      </a:lvl7pPr>
      <a:lvl8pPr marL="3197819" algn="l" defTabSz="913661" rtl="0" eaLnBrk="1" latinLnBrk="0" hangingPunct="1">
        <a:defRPr sz="1800" kern="1200">
          <a:solidFill>
            <a:schemeClr val="tx1"/>
          </a:solidFill>
          <a:latin typeface="+mn-lt"/>
          <a:ea typeface="+mn-ea"/>
          <a:cs typeface="+mn-cs"/>
        </a:defRPr>
      </a:lvl8pPr>
      <a:lvl9pPr marL="3654642" algn="l" defTabSz="913661"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67" tIns="45684" rIns="91367" bIns="4568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4"/>
          </a:xfrm>
          <a:prstGeom prst="rect">
            <a:avLst/>
          </a:prstGeom>
        </p:spPr>
        <p:txBody>
          <a:bodyPr vert="horz" lIns="91367" tIns="45684" rIns="91367" bIns="4568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1"/>
            <a:ext cx="2133600" cy="365126"/>
          </a:xfrm>
          <a:prstGeom prst="rect">
            <a:avLst/>
          </a:prstGeom>
        </p:spPr>
        <p:txBody>
          <a:bodyPr vert="horz" lIns="91367" tIns="45684" rIns="91367" bIns="45684"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61"/>
            <a:ext cx="2895600" cy="365126"/>
          </a:xfrm>
          <a:prstGeom prst="rect">
            <a:avLst/>
          </a:prstGeom>
        </p:spPr>
        <p:txBody>
          <a:bodyPr vert="horz" lIns="91367" tIns="45684" rIns="91367" bIns="45684"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1"/>
            <a:ext cx="2133600" cy="365126"/>
          </a:xfrm>
          <a:prstGeom prst="rect">
            <a:avLst/>
          </a:prstGeom>
        </p:spPr>
        <p:txBody>
          <a:bodyPr vert="horz" lIns="91367" tIns="45684" rIns="91367" bIns="45684"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799890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txStyles>
    <p:titleStyle>
      <a:lvl1pPr algn="ctr" defTabSz="913661" rtl="0" eaLnBrk="1" latinLnBrk="0" hangingPunct="1">
        <a:spcBef>
          <a:spcPct val="0"/>
        </a:spcBef>
        <a:buNone/>
        <a:defRPr sz="4500" kern="1200">
          <a:solidFill>
            <a:schemeClr val="tx1"/>
          </a:solidFill>
          <a:latin typeface="+mj-lt"/>
          <a:ea typeface="+mj-ea"/>
          <a:cs typeface="+mj-cs"/>
        </a:defRPr>
      </a:lvl1pPr>
    </p:titleStyle>
    <p:bodyStyle>
      <a:lvl1pPr marL="342620" indent="-342620" algn="l" defTabSz="91366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348" indent="-285519" algn="l" defTabSz="913661"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2078" indent="-228418" algn="l" defTabSz="913661" rtl="0" eaLnBrk="1" latinLnBrk="0" hangingPunct="1">
        <a:spcBef>
          <a:spcPct val="20000"/>
        </a:spcBef>
        <a:buFont typeface="Arial" pitchFamily="34" charset="0"/>
        <a:buChar char="•"/>
        <a:defRPr sz="2300" kern="1200">
          <a:solidFill>
            <a:schemeClr val="tx1"/>
          </a:solidFill>
          <a:latin typeface="+mn-lt"/>
          <a:ea typeface="+mn-ea"/>
          <a:cs typeface="+mn-cs"/>
        </a:defRPr>
      </a:lvl3pPr>
      <a:lvl4pPr marL="1598914"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739"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564"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399"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235"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062"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61" rtl="0" eaLnBrk="1" latinLnBrk="0" hangingPunct="1">
        <a:defRPr sz="1800" kern="1200">
          <a:solidFill>
            <a:schemeClr val="tx1"/>
          </a:solidFill>
          <a:latin typeface="+mn-lt"/>
          <a:ea typeface="+mn-ea"/>
          <a:cs typeface="+mn-cs"/>
        </a:defRPr>
      </a:lvl1pPr>
      <a:lvl2pPr marL="456836" algn="l" defTabSz="913661" rtl="0" eaLnBrk="1" latinLnBrk="0" hangingPunct="1">
        <a:defRPr sz="1800" kern="1200">
          <a:solidFill>
            <a:schemeClr val="tx1"/>
          </a:solidFill>
          <a:latin typeface="+mn-lt"/>
          <a:ea typeface="+mn-ea"/>
          <a:cs typeface="+mn-cs"/>
        </a:defRPr>
      </a:lvl2pPr>
      <a:lvl3pPr marL="913661" algn="l" defTabSz="913661" rtl="0" eaLnBrk="1" latinLnBrk="0" hangingPunct="1">
        <a:defRPr sz="1800" kern="1200">
          <a:solidFill>
            <a:schemeClr val="tx1"/>
          </a:solidFill>
          <a:latin typeface="+mn-lt"/>
          <a:ea typeface="+mn-ea"/>
          <a:cs typeface="+mn-cs"/>
        </a:defRPr>
      </a:lvl3pPr>
      <a:lvl4pPr marL="1370496" algn="l" defTabSz="913661" rtl="0" eaLnBrk="1" latinLnBrk="0" hangingPunct="1">
        <a:defRPr sz="1800" kern="1200">
          <a:solidFill>
            <a:schemeClr val="tx1"/>
          </a:solidFill>
          <a:latin typeface="+mn-lt"/>
          <a:ea typeface="+mn-ea"/>
          <a:cs typeface="+mn-cs"/>
        </a:defRPr>
      </a:lvl4pPr>
      <a:lvl5pPr marL="1827321" algn="l" defTabSz="913661" rtl="0" eaLnBrk="1" latinLnBrk="0" hangingPunct="1">
        <a:defRPr sz="1800" kern="1200">
          <a:solidFill>
            <a:schemeClr val="tx1"/>
          </a:solidFill>
          <a:latin typeface="+mn-lt"/>
          <a:ea typeface="+mn-ea"/>
          <a:cs typeface="+mn-cs"/>
        </a:defRPr>
      </a:lvl5pPr>
      <a:lvl6pPr marL="2284159" algn="l" defTabSz="913661" rtl="0" eaLnBrk="1" latinLnBrk="0" hangingPunct="1">
        <a:defRPr sz="1800" kern="1200">
          <a:solidFill>
            <a:schemeClr val="tx1"/>
          </a:solidFill>
          <a:latin typeface="+mn-lt"/>
          <a:ea typeface="+mn-ea"/>
          <a:cs typeface="+mn-cs"/>
        </a:defRPr>
      </a:lvl6pPr>
      <a:lvl7pPr marL="2740991" algn="l" defTabSz="913661" rtl="0" eaLnBrk="1" latinLnBrk="0" hangingPunct="1">
        <a:defRPr sz="1800" kern="1200">
          <a:solidFill>
            <a:schemeClr val="tx1"/>
          </a:solidFill>
          <a:latin typeface="+mn-lt"/>
          <a:ea typeface="+mn-ea"/>
          <a:cs typeface="+mn-cs"/>
        </a:defRPr>
      </a:lvl7pPr>
      <a:lvl8pPr marL="3197819" algn="l" defTabSz="913661" rtl="0" eaLnBrk="1" latinLnBrk="0" hangingPunct="1">
        <a:defRPr sz="1800" kern="1200">
          <a:solidFill>
            <a:schemeClr val="tx1"/>
          </a:solidFill>
          <a:latin typeface="+mn-lt"/>
          <a:ea typeface="+mn-ea"/>
          <a:cs typeface="+mn-cs"/>
        </a:defRPr>
      </a:lvl8pPr>
      <a:lvl9pPr marL="3654642" algn="l" defTabSz="91366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67" tIns="45684" rIns="91367" bIns="4568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4"/>
          </a:xfrm>
          <a:prstGeom prst="rect">
            <a:avLst/>
          </a:prstGeom>
        </p:spPr>
        <p:txBody>
          <a:bodyPr vert="horz" lIns="91367" tIns="45684" rIns="91367" bIns="4568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1"/>
            <a:ext cx="2133600" cy="365126"/>
          </a:xfrm>
          <a:prstGeom prst="rect">
            <a:avLst/>
          </a:prstGeom>
        </p:spPr>
        <p:txBody>
          <a:bodyPr vert="horz" lIns="91367" tIns="45684" rIns="91367" bIns="45684"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61"/>
            <a:ext cx="2895600" cy="365126"/>
          </a:xfrm>
          <a:prstGeom prst="rect">
            <a:avLst/>
          </a:prstGeom>
        </p:spPr>
        <p:txBody>
          <a:bodyPr vert="horz" lIns="91367" tIns="45684" rIns="91367" bIns="45684"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1"/>
            <a:ext cx="2133600" cy="365126"/>
          </a:xfrm>
          <a:prstGeom prst="rect">
            <a:avLst/>
          </a:prstGeom>
        </p:spPr>
        <p:txBody>
          <a:bodyPr vert="horz" lIns="91367" tIns="45684" rIns="91367" bIns="45684"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0887018"/>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Lst>
  <p:txStyles>
    <p:titleStyle>
      <a:lvl1pPr algn="ctr" defTabSz="913661" rtl="0" eaLnBrk="1" latinLnBrk="0" hangingPunct="1">
        <a:spcBef>
          <a:spcPct val="0"/>
        </a:spcBef>
        <a:buNone/>
        <a:defRPr sz="4500" kern="1200">
          <a:solidFill>
            <a:schemeClr val="tx1"/>
          </a:solidFill>
          <a:latin typeface="+mj-lt"/>
          <a:ea typeface="+mj-ea"/>
          <a:cs typeface="+mj-cs"/>
        </a:defRPr>
      </a:lvl1pPr>
    </p:titleStyle>
    <p:bodyStyle>
      <a:lvl1pPr marL="342620" indent="-342620" algn="l" defTabSz="91366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348" indent="-285519" algn="l" defTabSz="913661"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2078" indent="-228418" algn="l" defTabSz="913661" rtl="0" eaLnBrk="1" latinLnBrk="0" hangingPunct="1">
        <a:spcBef>
          <a:spcPct val="20000"/>
        </a:spcBef>
        <a:buFont typeface="Arial" pitchFamily="34" charset="0"/>
        <a:buChar char="•"/>
        <a:defRPr sz="2300" kern="1200">
          <a:solidFill>
            <a:schemeClr val="tx1"/>
          </a:solidFill>
          <a:latin typeface="+mn-lt"/>
          <a:ea typeface="+mn-ea"/>
          <a:cs typeface="+mn-cs"/>
        </a:defRPr>
      </a:lvl3pPr>
      <a:lvl4pPr marL="1598914"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739"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564"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399"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235"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062"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61" rtl="0" eaLnBrk="1" latinLnBrk="0" hangingPunct="1">
        <a:defRPr sz="1800" kern="1200">
          <a:solidFill>
            <a:schemeClr val="tx1"/>
          </a:solidFill>
          <a:latin typeface="+mn-lt"/>
          <a:ea typeface="+mn-ea"/>
          <a:cs typeface="+mn-cs"/>
        </a:defRPr>
      </a:lvl1pPr>
      <a:lvl2pPr marL="456836" algn="l" defTabSz="913661" rtl="0" eaLnBrk="1" latinLnBrk="0" hangingPunct="1">
        <a:defRPr sz="1800" kern="1200">
          <a:solidFill>
            <a:schemeClr val="tx1"/>
          </a:solidFill>
          <a:latin typeface="+mn-lt"/>
          <a:ea typeface="+mn-ea"/>
          <a:cs typeface="+mn-cs"/>
        </a:defRPr>
      </a:lvl2pPr>
      <a:lvl3pPr marL="913661" algn="l" defTabSz="913661" rtl="0" eaLnBrk="1" latinLnBrk="0" hangingPunct="1">
        <a:defRPr sz="1800" kern="1200">
          <a:solidFill>
            <a:schemeClr val="tx1"/>
          </a:solidFill>
          <a:latin typeface="+mn-lt"/>
          <a:ea typeface="+mn-ea"/>
          <a:cs typeface="+mn-cs"/>
        </a:defRPr>
      </a:lvl3pPr>
      <a:lvl4pPr marL="1370496" algn="l" defTabSz="913661" rtl="0" eaLnBrk="1" latinLnBrk="0" hangingPunct="1">
        <a:defRPr sz="1800" kern="1200">
          <a:solidFill>
            <a:schemeClr val="tx1"/>
          </a:solidFill>
          <a:latin typeface="+mn-lt"/>
          <a:ea typeface="+mn-ea"/>
          <a:cs typeface="+mn-cs"/>
        </a:defRPr>
      </a:lvl4pPr>
      <a:lvl5pPr marL="1827321" algn="l" defTabSz="913661" rtl="0" eaLnBrk="1" latinLnBrk="0" hangingPunct="1">
        <a:defRPr sz="1800" kern="1200">
          <a:solidFill>
            <a:schemeClr val="tx1"/>
          </a:solidFill>
          <a:latin typeface="+mn-lt"/>
          <a:ea typeface="+mn-ea"/>
          <a:cs typeface="+mn-cs"/>
        </a:defRPr>
      </a:lvl5pPr>
      <a:lvl6pPr marL="2284159" algn="l" defTabSz="913661" rtl="0" eaLnBrk="1" latinLnBrk="0" hangingPunct="1">
        <a:defRPr sz="1800" kern="1200">
          <a:solidFill>
            <a:schemeClr val="tx1"/>
          </a:solidFill>
          <a:latin typeface="+mn-lt"/>
          <a:ea typeface="+mn-ea"/>
          <a:cs typeface="+mn-cs"/>
        </a:defRPr>
      </a:lvl6pPr>
      <a:lvl7pPr marL="2740991" algn="l" defTabSz="913661" rtl="0" eaLnBrk="1" latinLnBrk="0" hangingPunct="1">
        <a:defRPr sz="1800" kern="1200">
          <a:solidFill>
            <a:schemeClr val="tx1"/>
          </a:solidFill>
          <a:latin typeface="+mn-lt"/>
          <a:ea typeface="+mn-ea"/>
          <a:cs typeface="+mn-cs"/>
        </a:defRPr>
      </a:lvl7pPr>
      <a:lvl8pPr marL="3197819" algn="l" defTabSz="913661" rtl="0" eaLnBrk="1" latinLnBrk="0" hangingPunct="1">
        <a:defRPr sz="1800" kern="1200">
          <a:solidFill>
            <a:schemeClr val="tx1"/>
          </a:solidFill>
          <a:latin typeface="+mn-lt"/>
          <a:ea typeface="+mn-ea"/>
          <a:cs typeface="+mn-cs"/>
        </a:defRPr>
      </a:lvl8pPr>
      <a:lvl9pPr marL="3654642" algn="l" defTabSz="913661"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67" tIns="45684" rIns="91367" bIns="4568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4"/>
          </a:xfrm>
          <a:prstGeom prst="rect">
            <a:avLst/>
          </a:prstGeom>
        </p:spPr>
        <p:txBody>
          <a:bodyPr vert="horz" lIns="91367" tIns="45684" rIns="91367" bIns="4568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1"/>
            <a:ext cx="2133600" cy="365126"/>
          </a:xfrm>
          <a:prstGeom prst="rect">
            <a:avLst/>
          </a:prstGeom>
        </p:spPr>
        <p:txBody>
          <a:bodyPr vert="horz" lIns="91367" tIns="45684" rIns="91367" bIns="45684"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61"/>
            <a:ext cx="2895600" cy="365126"/>
          </a:xfrm>
          <a:prstGeom prst="rect">
            <a:avLst/>
          </a:prstGeom>
        </p:spPr>
        <p:txBody>
          <a:bodyPr vert="horz" lIns="91367" tIns="45684" rIns="91367" bIns="45684"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1"/>
            <a:ext cx="2133600" cy="365126"/>
          </a:xfrm>
          <a:prstGeom prst="rect">
            <a:avLst/>
          </a:prstGeom>
        </p:spPr>
        <p:txBody>
          <a:bodyPr vert="horz" lIns="91367" tIns="45684" rIns="91367" bIns="45684"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941639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ctr" defTabSz="913661" rtl="0" eaLnBrk="1" latinLnBrk="0" hangingPunct="1">
        <a:spcBef>
          <a:spcPct val="0"/>
        </a:spcBef>
        <a:buNone/>
        <a:defRPr sz="4500" kern="1200">
          <a:solidFill>
            <a:schemeClr val="tx1"/>
          </a:solidFill>
          <a:latin typeface="+mj-lt"/>
          <a:ea typeface="+mj-ea"/>
          <a:cs typeface="+mj-cs"/>
        </a:defRPr>
      </a:lvl1pPr>
    </p:titleStyle>
    <p:bodyStyle>
      <a:lvl1pPr marL="342620" indent="-342620" algn="l" defTabSz="91366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348" indent="-285519" algn="l" defTabSz="913661"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2078" indent="-228418" algn="l" defTabSz="913661" rtl="0" eaLnBrk="1" latinLnBrk="0" hangingPunct="1">
        <a:spcBef>
          <a:spcPct val="20000"/>
        </a:spcBef>
        <a:buFont typeface="Arial" pitchFamily="34" charset="0"/>
        <a:buChar char="•"/>
        <a:defRPr sz="2300" kern="1200">
          <a:solidFill>
            <a:schemeClr val="tx1"/>
          </a:solidFill>
          <a:latin typeface="+mn-lt"/>
          <a:ea typeface="+mn-ea"/>
          <a:cs typeface="+mn-cs"/>
        </a:defRPr>
      </a:lvl3pPr>
      <a:lvl4pPr marL="1598914"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739"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564"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399"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235"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062" indent="-228418" algn="l" defTabSz="91366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61" rtl="0" eaLnBrk="1" latinLnBrk="0" hangingPunct="1">
        <a:defRPr sz="1800" kern="1200">
          <a:solidFill>
            <a:schemeClr val="tx1"/>
          </a:solidFill>
          <a:latin typeface="+mn-lt"/>
          <a:ea typeface="+mn-ea"/>
          <a:cs typeface="+mn-cs"/>
        </a:defRPr>
      </a:lvl1pPr>
      <a:lvl2pPr marL="456836" algn="l" defTabSz="913661" rtl="0" eaLnBrk="1" latinLnBrk="0" hangingPunct="1">
        <a:defRPr sz="1800" kern="1200">
          <a:solidFill>
            <a:schemeClr val="tx1"/>
          </a:solidFill>
          <a:latin typeface="+mn-lt"/>
          <a:ea typeface="+mn-ea"/>
          <a:cs typeface="+mn-cs"/>
        </a:defRPr>
      </a:lvl2pPr>
      <a:lvl3pPr marL="913661" algn="l" defTabSz="913661" rtl="0" eaLnBrk="1" latinLnBrk="0" hangingPunct="1">
        <a:defRPr sz="1800" kern="1200">
          <a:solidFill>
            <a:schemeClr val="tx1"/>
          </a:solidFill>
          <a:latin typeface="+mn-lt"/>
          <a:ea typeface="+mn-ea"/>
          <a:cs typeface="+mn-cs"/>
        </a:defRPr>
      </a:lvl3pPr>
      <a:lvl4pPr marL="1370496" algn="l" defTabSz="913661" rtl="0" eaLnBrk="1" latinLnBrk="0" hangingPunct="1">
        <a:defRPr sz="1800" kern="1200">
          <a:solidFill>
            <a:schemeClr val="tx1"/>
          </a:solidFill>
          <a:latin typeface="+mn-lt"/>
          <a:ea typeface="+mn-ea"/>
          <a:cs typeface="+mn-cs"/>
        </a:defRPr>
      </a:lvl4pPr>
      <a:lvl5pPr marL="1827321" algn="l" defTabSz="913661" rtl="0" eaLnBrk="1" latinLnBrk="0" hangingPunct="1">
        <a:defRPr sz="1800" kern="1200">
          <a:solidFill>
            <a:schemeClr val="tx1"/>
          </a:solidFill>
          <a:latin typeface="+mn-lt"/>
          <a:ea typeface="+mn-ea"/>
          <a:cs typeface="+mn-cs"/>
        </a:defRPr>
      </a:lvl5pPr>
      <a:lvl6pPr marL="2284159" algn="l" defTabSz="913661" rtl="0" eaLnBrk="1" latinLnBrk="0" hangingPunct="1">
        <a:defRPr sz="1800" kern="1200">
          <a:solidFill>
            <a:schemeClr val="tx1"/>
          </a:solidFill>
          <a:latin typeface="+mn-lt"/>
          <a:ea typeface="+mn-ea"/>
          <a:cs typeface="+mn-cs"/>
        </a:defRPr>
      </a:lvl6pPr>
      <a:lvl7pPr marL="2740991" algn="l" defTabSz="913661" rtl="0" eaLnBrk="1" latinLnBrk="0" hangingPunct="1">
        <a:defRPr sz="1800" kern="1200">
          <a:solidFill>
            <a:schemeClr val="tx1"/>
          </a:solidFill>
          <a:latin typeface="+mn-lt"/>
          <a:ea typeface="+mn-ea"/>
          <a:cs typeface="+mn-cs"/>
        </a:defRPr>
      </a:lvl7pPr>
      <a:lvl8pPr marL="3197819" algn="l" defTabSz="913661" rtl="0" eaLnBrk="1" latinLnBrk="0" hangingPunct="1">
        <a:defRPr sz="1800" kern="1200">
          <a:solidFill>
            <a:schemeClr val="tx1"/>
          </a:solidFill>
          <a:latin typeface="+mn-lt"/>
          <a:ea typeface="+mn-ea"/>
          <a:cs typeface="+mn-cs"/>
        </a:defRPr>
      </a:lvl8pPr>
      <a:lvl9pPr marL="3654642" algn="l" defTabSz="913661"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5949848-E09A-498E-A57C-FDDE18A93CBC}"/>
              </a:ext>
            </a:extLst>
          </p:cNvPr>
          <p:cNvSpPr>
            <a:spLocks noGrp="1"/>
          </p:cNvSpPr>
          <p:nvPr>
            <p:ph type="title"/>
          </p:nvPr>
        </p:nvSpPr>
        <p:spPr>
          <a:xfrm>
            <a:off x="1257300" y="547690"/>
            <a:ext cx="15773400" cy="1988345"/>
          </a:xfrm>
          <a:prstGeom prst="rect">
            <a:avLst/>
          </a:prstGeom>
        </p:spPr>
        <p:txBody>
          <a:bodyPr vert="horz" lIns="137160" tIns="68580" rIns="137160" bIns="6858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DC7824D-B709-44A7-BB2D-7C588D7E8B78}"/>
              </a:ext>
            </a:extLst>
          </p:cNvPr>
          <p:cNvSpPr>
            <a:spLocks noGrp="1"/>
          </p:cNvSpPr>
          <p:nvPr>
            <p:ph type="body" idx="1"/>
          </p:nvPr>
        </p:nvSpPr>
        <p:spPr>
          <a:xfrm>
            <a:off x="1257300" y="2738439"/>
            <a:ext cx="15773400" cy="6527007"/>
          </a:xfrm>
          <a:prstGeom prst="rect">
            <a:avLst/>
          </a:prstGeom>
        </p:spPr>
        <p:txBody>
          <a:bodyPr vert="horz" lIns="137160" tIns="68580" rIns="137160" bIns="6858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53E8AD2-A37A-42EE-B819-1F125F4A82D6}"/>
              </a:ext>
            </a:extLst>
          </p:cNvPr>
          <p:cNvSpPr>
            <a:spLocks noGrp="1"/>
          </p:cNvSpPr>
          <p:nvPr>
            <p:ph type="dt" sz="half" idx="2"/>
          </p:nvPr>
        </p:nvSpPr>
        <p:spPr>
          <a:xfrm>
            <a:off x="1257300" y="9534527"/>
            <a:ext cx="4114800" cy="547688"/>
          </a:xfrm>
          <a:prstGeom prst="rect">
            <a:avLst/>
          </a:prstGeom>
        </p:spPr>
        <p:txBody>
          <a:bodyPr vert="horz" lIns="137160" tIns="68580" rIns="137160" bIns="68580" rtlCol="0" anchor="ctr"/>
          <a:lstStyle>
            <a:lvl1pPr algn="l">
              <a:defRPr sz="1800">
                <a:solidFill>
                  <a:schemeClr val="tx1">
                    <a:tint val="75000"/>
                  </a:schemeClr>
                </a:solidFill>
              </a:defRPr>
            </a:lvl1pPr>
          </a:lstStyle>
          <a:p>
            <a:pPr defTabSz="1371589"/>
            <a:fld id="{17FEBA24-491E-424C-8008-88783548BCED}" type="datetimeFigureOut">
              <a:rPr lang="en-US" smtClean="0">
                <a:solidFill>
                  <a:prstClr val="black">
                    <a:tint val="75000"/>
                  </a:prstClr>
                </a:solidFill>
              </a:rPr>
              <a:pPr defTabSz="1371589"/>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097F005-49CD-4B8C-B14A-DBADCB280491}"/>
              </a:ext>
            </a:extLst>
          </p:cNvPr>
          <p:cNvSpPr>
            <a:spLocks noGrp="1"/>
          </p:cNvSpPr>
          <p:nvPr>
            <p:ph type="ftr" sz="quarter" idx="3"/>
          </p:nvPr>
        </p:nvSpPr>
        <p:spPr>
          <a:xfrm>
            <a:off x="6057900" y="9534527"/>
            <a:ext cx="6172200" cy="547688"/>
          </a:xfrm>
          <a:prstGeom prst="rect">
            <a:avLst/>
          </a:prstGeom>
        </p:spPr>
        <p:txBody>
          <a:bodyPr vert="horz" lIns="137160" tIns="68580" rIns="137160" bIns="68580" rtlCol="0" anchor="ctr"/>
          <a:lstStyle>
            <a:lvl1pPr algn="ctr">
              <a:defRPr sz="1800">
                <a:solidFill>
                  <a:schemeClr val="tx1">
                    <a:tint val="75000"/>
                  </a:schemeClr>
                </a:solidFill>
              </a:defRPr>
            </a:lvl1pPr>
          </a:lstStyle>
          <a:p>
            <a:pPr defTabSz="1371589"/>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0F01C31-40D4-4FDB-83B2-282CE1EE8D60}"/>
              </a:ext>
            </a:extLst>
          </p:cNvPr>
          <p:cNvSpPr>
            <a:spLocks noGrp="1"/>
          </p:cNvSpPr>
          <p:nvPr>
            <p:ph type="sldNum" sz="quarter" idx="4"/>
          </p:nvPr>
        </p:nvSpPr>
        <p:spPr>
          <a:xfrm>
            <a:off x="12915900" y="9534527"/>
            <a:ext cx="4114800" cy="547688"/>
          </a:xfrm>
          <a:prstGeom prst="rect">
            <a:avLst/>
          </a:prstGeom>
        </p:spPr>
        <p:txBody>
          <a:bodyPr vert="horz" lIns="137160" tIns="68580" rIns="137160" bIns="68580" rtlCol="0" anchor="ctr"/>
          <a:lstStyle>
            <a:lvl1pPr algn="r">
              <a:defRPr sz="1800">
                <a:solidFill>
                  <a:schemeClr val="tx1">
                    <a:tint val="75000"/>
                  </a:schemeClr>
                </a:solidFill>
              </a:defRPr>
            </a:lvl1pPr>
          </a:lstStyle>
          <a:p>
            <a:pPr defTabSz="1371589"/>
            <a:fld id="{016898A4-BE01-430D-A80C-22269FBAF3F8}" type="slidenum">
              <a:rPr lang="en-US" smtClean="0">
                <a:solidFill>
                  <a:prstClr val="black">
                    <a:tint val="75000"/>
                  </a:prstClr>
                </a:solidFill>
              </a:rPr>
              <a:pPr defTabSz="1371589"/>
              <a:t>‹#›</a:t>
            </a:fld>
            <a:endParaRPr lang="en-US">
              <a:solidFill>
                <a:prstClr val="black">
                  <a:tint val="75000"/>
                </a:prstClr>
              </a:solidFill>
            </a:endParaRPr>
          </a:p>
        </p:txBody>
      </p:sp>
    </p:spTree>
    <p:extLst>
      <p:ext uri="{BB962C8B-B14F-4D97-AF65-F5344CB8AC3E}">
        <p14:creationId xmlns:p14="http://schemas.microsoft.com/office/powerpoint/2010/main" val="2310764797"/>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137158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7" indent="-342897" algn="l" defTabSz="1371589" rtl="0" eaLnBrk="1" latinLnBrk="0" hangingPunct="1">
        <a:lnSpc>
          <a:spcPct val="90000"/>
        </a:lnSpc>
        <a:spcBef>
          <a:spcPts val="1500"/>
        </a:spcBef>
        <a:buFont typeface="Arial" panose="020B0604020202020204" pitchFamily="34" charset="0"/>
        <a:buChar char="•"/>
        <a:defRPr sz="4300" kern="1200">
          <a:solidFill>
            <a:schemeClr val="tx1"/>
          </a:solidFill>
          <a:latin typeface="+mn-lt"/>
          <a:ea typeface="+mn-ea"/>
          <a:cs typeface="+mn-cs"/>
        </a:defRPr>
      </a:lvl1pPr>
      <a:lvl2pPr marL="1028692" indent="-342897" algn="l" defTabSz="137158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86" indent="-342897" algn="l" defTabSz="137158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81" indent="-342897" algn="l" defTabSz="137158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75" indent="-342897" algn="l" defTabSz="137158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70" indent="-342897" algn="l" defTabSz="137158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664" indent="-342897" algn="l" defTabSz="137158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459" indent="-342897" algn="l" defTabSz="137158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253" indent="-342897" algn="l" defTabSz="137158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89" rtl="0" eaLnBrk="1" latinLnBrk="0" hangingPunct="1">
        <a:defRPr sz="2700" kern="1200">
          <a:solidFill>
            <a:schemeClr val="tx1"/>
          </a:solidFill>
          <a:latin typeface="+mn-lt"/>
          <a:ea typeface="+mn-ea"/>
          <a:cs typeface="+mn-cs"/>
        </a:defRPr>
      </a:lvl1pPr>
      <a:lvl2pPr marL="685795" algn="l" defTabSz="1371589" rtl="0" eaLnBrk="1" latinLnBrk="0" hangingPunct="1">
        <a:defRPr sz="2700" kern="1200">
          <a:solidFill>
            <a:schemeClr val="tx1"/>
          </a:solidFill>
          <a:latin typeface="+mn-lt"/>
          <a:ea typeface="+mn-ea"/>
          <a:cs typeface="+mn-cs"/>
        </a:defRPr>
      </a:lvl2pPr>
      <a:lvl3pPr marL="1371589" algn="l" defTabSz="1371589" rtl="0" eaLnBrk="1" latinLnBrk="0" hangingPunct="1">
        <a:defRPr sz="2700" kern="1200">
          <a:solidFill>
            <a:schemeClr val="tx1"/>
          </a:solidFill>
          <a:latin typeface="+mn-lt"/>
          <a:ea typeface="+mn-ea"/>
          <a:cs typeface="+mn-cs"/>
        </a:defRPr>
      </a:lvl3pPr>
      <a:lvl4pPr marL="2057384" algn="l" defTabSz="1371589" rtl="0" eaLnBrk="1" latinLnBrk="0" hangingPunct="1">
        <a:defRPr sz="2700" kern="1200">
          <a:solidFill>
            <a:schemeClr val="tx1"/>
          </a:solidFill>
          <a:latin typeface="+mn-lt"/>
          <a:ea typeface="+mn-ea"/>
          <a:cs typeface="+mn-cs"/>
        </a:defRPr>
      </a:lvl4pPr>
      <a:lvl5pPr marL="2743178" algn="l" defTabSz="1371589" rtl="0" eaLnBrk="1" latinLnBrk="0" hangingPunct="1">
        <a:defRPr sz="2700" kern="1200">
          <a:solidFill>
            <a:schemeClr val="tx1"/>
          </a:solidFill>
          <a:latin typeface="+mn-lt"/>
          <a:ea typeface="+mn-ea"/>
          <a:cs typeface="+mn-cs"/>
        </a:defRPr>
      </a:lvl5pPr>
      <a:lvl6pPr marL="3428973" algn="l" defTabSz="1371589" rtl="0" eaLnBrk="1" latinLnBrk="0" hangingPunct="1">
        <a:defRPr sz="2700" kern="1200">
          <a:solidFill>
            <a:schemeClr val="tx1"/>
          </a:solidFill>
          <a:latin typeface="+mn-lt"/>
          <a:ea typeface="+mn-ea"/>
          <a:cs typeface="+mn-cs"/>
        </a:defRPr>
      </a:lvl6pPr>
      <a:lvl7pPr marL="4114767" algn="l" defTabSz="1371589" rtl="0" eaLnBrk="1" latinLnBrk="0" hangingPunct="1">
        <a:defRPr sz="2700" kern="1200">
          <a:solidFill>
            <a:schemeClr val="tx1"/>
          </a:solidFill>
          <a:latin typeface="+mn-lt"/>
          <a:ea typeface="+mn-ea"/>
          <a:cs typeface="+mn-cs"/>
        </a:defRPr>
      </a:lvl7pPr>
      <a:lvl8pPr marL="4800562" algn="l" defTabSz="1371589" rtl="0" eaLnBrk="1" latinLnBrk="0" hangingPunct="1">
        <a:defRPr sz="2700" kern="1200">
          <a:solidFill>
            <a:schemeClr val="tx1"/>
          </a:solidFill>
          <a:latin typeface="+mn-lt"/>
          <a:ea typeface="+mn-ea"/>
          <a:cs typeface="+mn-cs"/>
        </a:defRPr>
      </a:lvl8pPr>
      <a:lvl9pPr marL="5486356" algn="l" defTabSz="1371589"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411957"/>
            <a:ext cx="16459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284" tIns="81642" rIns="163284" bIns="81642"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2400301"/>
            <a:ext cx="16459200" cy="678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284" tIns="81642" rIns="163284" bIns="8164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9367838"/>
            <a:ext cx="4267200" cy="714375"/>
          </a:xfrm>
          <a:prstGeom prst="rect">
            <a:avLst/>
          </a:prstGeom>
          <a:noFill/>
          <a:ln w="9525">
            <a:noFill/>
            <a:miter lim="800000"/>
            <a:headEnd/>
            <a:tailEnd/>
          </a:ln>
          <a:effectLst/>
        </p:spPr>
        <p:txBody>
          <a:bodyPr vert="horz" wrap="square" lIns="163284" tIns="81642" rIns="163284" bIns="81642" numCol="1" anchor="t" anchorCtr="0" compatLnSpc="1">
            <a:prstTxWarp prst="textNoShape">
              <a:avLst/>
            </a:prstTxWarp>
          </a:bodyPr>
          <a:lstStyle>
            <a:lvl1pPr eaLnBrk="1" hangingPunct="1">
              <a:defRPr sz="2500">
                <a:latin typeface="Times New Roman" panose="02020603050405020304" pitchFamily="18" charset="0"/>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6248400" y="9367838"/>
            <a:ext cx="5791200" cy="714375"/>
          </a:xfrm>
          <a:prstGeom prst="rect">
            <a:avLst/>
          </a:prstGeom>
          <a:noFill/>
          <a:ln w="9525">
            <a:noFill/>
            <a:miter lim="800000"/>
            <a:headEnd/>
            <a:tailEnd/>
          </a:ln>
          <a:effectLst/>
        </p:spPr>
        <p:txBody>
          <a:bodyPr vert="horz" wrap="square" lIns="163284" tIns="81642" rIns="163284" bIns="81642" numCol="1" anchor="t" anchorCtr="0" compatLnSpc="1">
            <a:prstTxWarp prst="textNoShape">
              <a:avLst/>
            </a:prstTxWarp>
          </a:bodyPr>
          <a:lstStyle>
            <a:lvl1pPr algn="ctr" eaLnBrk="1" hangingPunct="1">
              <a:defRPr sz="2500">
                <a:latin typeface="Times New Roman" panose="02020603050405020304" pitchFamily="18" charset="0"/>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13106400" y="9367838"/>
            <a:ext cx="4267200" cy="714375"/>
          </a:xfrm>
          <a:prstGeom prst="rect">
            <a:avLst/>
          </a:prstGeom>
          <a:noFill/>
          <a:ln w="9525">
            <a:noFill/>
            <a:miter lim="800000"/>
            <a:headEnd/>
            <a:tailEnd/>
          </a:ln>
          <a:effectLst/>
        </p:spPr>
        <p:txBody>
          <a:bodyPr vert="horz" wrap="square" lIns="163284" tIns="81642" rIns="163284" bIns="81642" numCol="1" anchor="t" anchorCtr="0" compatLnSpc="1">
            <a:prstTxWarp prst="textNoShape">
              <a:avLst/>
            </a:prstTxWarp>
          </a:bodyPr>
          <a:lstStyle>
            <a:lvl1pPr algn="r" eaLnBrk="1" hangingPunct="1">
              <a:defRPr sz="2500">
                <a:latin typeface="Times New Roman" pitchFamily="18" charset="0"/>
              </a:defRPr>
            </a:lvl1pPr>
          </a:lstStyle>
          <a:p>
            <a:pPr defTabSz="914400" fontAlgn="base">
              <a:spcBef>
                <a:spcPct val="0"/>
              </a:spcBef>
              <a:spcAft>
                <a:spcPct val="0"/>
              </a:spcAft>
            </a:pPr>
            <a:fld id="{0C381E94-441B-4191-8290-1F535D43F899}" type="slidenum">
              <a:rPr lang="en-US">
                <a:solidFill>
                  <a:srgbClr val="000000"/>
                </a:solidFill>
              </a:rPr>
              <a:pPr defTabSz="914400"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291661622"/>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txStyles>
    <p:titleStyle>
      <a:lvl1pPr algn="ctr" rtl="0" eaLnBrk="0" fontAlgn="base" hangingPunct="0">
        <a:spcBef>
          <a:spcPct val="0"/>
        </a:spcBef>
        <a:spcAft>
          <a:spcPct val="0"/>
        </a:spcAft>
        <a:defRPr sz="7900">
          <a:solidFill>
            <a:schemeClr val="tx2"/>
          </a:solidFill>
          <a:latin typeface="+mj-lt"/>
          <a:ea typeface="+mj-ea"/>
          <a:cs typeface="+mj-cs"/>
        </a:defRPr>
      </a:lvl1pPr>
      <a:lvl2pPr algn="ctr" rtl="0" eaLnBrk="0" fontAlgn="base" hangingPunct="0">
        <a:spcBef>
          <a:spcPct val="0"/>
        </a:spcBef>
        <a:spcAft>
          <a:spcPct val="0"/>
        </a:spcAft>
        <a:defRPr sz="7900">
          <a:solidFill>
            <a:schemeClr val="tx2"/>
          </a:solidFill>
          <a:latin typeface="Times New Roman" pitchFamily="18" charset="0"/>
        </a:defRPr>
      </a:lvl2pPr>
      <a:lvl3pPr algn="ctr" rtl="0" eaLnBrk="0" fontAlgn="base" hangingPunct="0">
        <a:spcBef>
          <a:spcPct val="0"/>
        </a:spcBef>
        <a:spcAft>
          <a:spcPct val="0"/>
        </a:spcAft>
        <a:defRPr sz="7900">
          <a:solidFill>
            <a:schemeClr val="tx2"/>
          </a:solidFill>
          <a:latin typeface="Times New Roman" pitchFamily="18" charset="0"/>
        </a:defRPr>
      </a:lvl3pPr>
      <a:lvl4pPr algn="ctr" rtl="0" eaLnBrk="0" fontAlgn="base" hangingPunct="0">
        <a:spcBef>
          <a:spcPct val="0"/>
        </a:spcBef>
        <a:spcAft>
          <a:spcPct val="0"/>
        </a:spcAft>
        <a:defRPr sz="7900">
          <a:solidFill>
            <a:schemeClr val="tx2"/>
          </a:solidFill>
          <a:latin typeface="Times New Roman" pitchFamily="18" charset="0"/>
        </a:defRPr>
      </a:lvl4pPr>
      <a:lvl5pPr algn="ctr" rtl="0" eaLnBrk="0" fontAlgn="base" hangingPunct="0">
        <a:spcBef>
          <a:spcPct val="0"/>
        </a:spcBef>
        <a:spcAft>
          <a:spcPct val="0"/>
        </a:spcAft>
        <a:defRPr sz="7900">
          <a:solidFill>
            <a:schemeClr val="tx2"/>
          </a:solidFill>
          <a:latin typeface="Times New Roman" pitchFamily="18" charset="0"/>
        </a:defRPr>
      </a:lvl5pPr>
      <a:lvl6pPr marL="816422" algn="ctr" rtl="0" fontAlgn="base">
        <a:spcBef>
          <a:spcPct val="0"/>
        </a:spcBef>
        <a:spcAft>
          <a:spcPct val="0"/>
        </a:spcAft>
        <a:defRPr sz="7900">
          <a:solidFill>
            <a:schemeClr val="tx2"/>
          </a:solidFill>
          <a:latin typeface="Times New Roman" pitchFamily="18" charset="0"/>
        </a:defRPr>
      </a:lvl6pPr>
      <a:lvl7pPr marL="1632844" algn="ctr" rtl="0" fontAlgn="base">
        <a:spcBef>
          <a:spcPct val="0"/>
        </a:spcBef>
        <a:spcAft>
          <a:spcPct val="0"/>
        </a:spcAft>
        <a:defRPr sz="7900">
          <a:solidFill>
            <a:schemeClr val="tx2"/>
          </a:solidFill>
          <a:latin typeface="Times New Roman" pitchFamily="18" charset="0"/>
        </a:defRPr>
      </a:lvl7pPr>
      <a:lvl8pPr marL="2449266" algn="ctr" rtl="0" fontAlgn="base">
        <a:spcBef>
          <a:spcPct val="0"/>
        </a:spcBef>
        <a:spcAft>
          <a:spcPct val="0"/>
        </a:spcAft>
        <a:defRPr sz="7900">
          <a:solidFill>
            <a:schemeClr val="tx2"/>
          </a:solidFill>
          <a:latin typeface="Times New Roman" pitchFamily="18" charset="0"/>
        </a:defRPr>
      </a:lvl8pPr>
      <a:lvl9pPr marL="3265688" algn="ctr" rtl="0" fontAlgn="base">
        <a:spcBef>
          <a:spcPct val="0"/>
        </a:spcBef>
        <a:spcAft>
          <a:spcPct val="0"/>
        </a:spcAft>
        <a:defRPr sz="7900">
          <a:solidFill>
            <a:schemeClr val="tx2"/>
          </a:solidFill>
          <a:latin typeface="Times New Roman" pitchFamily="18" charset="0"/>
        </a:defRPr>
      </a:lvl9pPr>
    </p:titleStyle>
    <p:bodyStyle>
      <a:lvl1pPr marL="612317" indent="-612317" algn="l" rtl="0" eaLnBrk="0" fontAlgn="base" hangingPunct="0">
        <a:spcBef>
          <a:spcPct val="20000"/>
        </a:spcBef>
        <a:spcAft>
          <a:spcPct val="0"/>
        </a:spcAft>
        <a:buChar char="•"/>
        <a:defRPr sz="5700">
          <a:solidFill>
            <a:schemeClr val="tx1"/>
          </a:solidFill>
          <a:latin typeface="+mn-lt"/>
          <a:ea typeface="+mn-ea"/>
          <a:cs typeface="+mn-cs"/>
        </a:defRPr>
      </a:lvl1pPr>
      <a:lvl2pPr marL="1326686" indent="-510264" algn="l" rtl="0" eaLnBrk="0" fontAlgn="base" hangingPunct="0">
        <a:spcBef>
          <a:spcPct val="20000"/>
        </a:spcBef>
        <a:spcAft>
          <a:spcPct val="0"/>
        </a:spcAft>
        <a:buChar char="–"/>
        <a:defRPr sz="5000">
          <a:solidFill>
            <a:schemeClr val="tx1"/>
          </a:solidFill>
          <a:latin typeface="+mn-lt"/>
        </a:defRPr>
      </a:lvl2pPr>
      <a:lvl3pPr marL="2041055" indent="-408211" algn="l" rtl="0" eaLnBrk="0" fontAlgn="base" hangingPunct="0">
        <a:spcBef>
          <a:spcPct val="20000"/>
        </a:spcBef>
        <a:spcAft>
          <a:spcPct val="0"/>
        </a:spcAft>
        <a:buChar char="•"/>
        <a:defRPr sz="4300">
          <a:solidFill>
            <a:schemeClr val="tx1"/>
          </a:solidFill>
          <a:latin typeface="+mn-lt"/>
        </a:defRPr>
      </a:lvl3pPr>
      <a:lvl4pPr marL="2857477" indent="-408211" algn="l" rtl="0" eaLnBrk="0" fontAlgn="base" hangingPunct="0">
        <a:spcBef>
          <a:spcPct val="20000"/>
        </a:spcBef>
        <a:spcAft>
          <a:spcPct val="0"/>
        </a:spcAft>
        <a:buChar char="–"/>
        <a:defRPr sz="3600">
          <a:solidFill>
            <a:schemeClr val="tx1"/>
          </a:solidFill>
          <a:latin typeface="+mn-lt"/>
        </a:defRPr>
      </a:lvl4pPr>
      <a:lvl5pPr marL="3673899" indent="-408211" algn="l" rtl="0" eaLnBrk="0" fontAlgn="base" hangingPunct="0">
        <a:spcBef>
          <a:spcPct val="20000"/>
        </a:spcBef>
        <a:spcAft>
          <a:spcPct val="0"/>
        </a:spcAft>
        <a:buChar char="»"/>
        <a:defRPr sz="3600">
          <a:solidFill>
            <a:schemeClr val="tx1"/>
          </a:solidFill>
          <a:latin typeface="+mn-lt"/>
        </a:defRPr>
      </a:lvl5pPr>
      <a:lvl6pPr marL="4490321" indent="-408211" algn="l" rtl="0" fontAlgn="base">
        <a:spcBef>
          <a:spcPct val="20000"/>
        </a:spcBef>
        <a:spcAft>
          <a:spcPct val="0"/>
        </a:spcAft>
        <a:buChar char="»"/>
        <a:defRPr sz="3600">
          <a:solidFill>
            <a:schemeClr val="tx1"/>
          </a:solidFill>
          <a:latin typeface="+mn-lt"/>
        </a:defRPr>
      </a:lvl6pPr>
      <a:lvl7pPr marL="5306743" indent="-408211" algn="l" rtl="0" fontAlgn="base">
        <a:spcBef>
          <a:spcPct val="20000"/>
        </a:spcBef>
        <a:spcAft>
          <a:spcPct val="0"/>
        </a:spcAft>
        <a:buChar char="»"/>
        <a:defRPr sz="3600">
          <a:solidFill>
            <a:schemeClr val="tx1"/>
          </a:solidFill>
          <a:latin typeface="+mn-lt"/>
        </a:defRPr>
      </a:lvl7pPr>
      <a:lvl8pPr marL="6123165" indent="-408211" algn="l" rtl="0" fontAlgn="base">
        <a:spcBef>
          <a:spcPct val="20000"/>
        </a:spcBef>
        <a:spcAft>
          <a:spcPct val="0"/>
        </a:spcAft>
        <a:buChar char="»"/>
        <a:defRPr sz="3600">
          <a:solidFill>
            <a:schemeClr val="tx1"/>
          </a:solidFill>
          <a:latin typeface="+mn-lt"/>
        </a:defRPr>
      </a:lvl8pPr>
      <a:lvl9pPr marL="6939587" indent="-408211" algn="l" rtl="0" fontAlgn="base">
        <a:spcBef>
          <a:spcPct val="20000"/>
        </a:spcBef>
        <a:spcAft>
          <a:spcPct val="0"/>
        </a:spcAft>
        <a:buChar char="»"/>
        <a:defRPr sz="3600">
          <a:solidFill>
            <a:schemeClr val="tx1"/>
          </a:solidFill>
          <a:latin typeface="+mn-lt"/>
        </a:defRPr>
      </a:lvl9pPr>
    </p:bodyStyle>
    <p:otherStyle>
      <a:defPPr>
        <a:defRPr lang="en-US"/>
      </a:defPPr>
      <a:lvl1pPr marL="0" algn="l" defTabSz="1632844" rtl="0" eaLnBrk="1" latinLnBrk="0" hangingPunct="1">
        <a:defRPr sz="3200" kern="1200">
          <a:solidFill>
            <a:schemeClr val="tx1"/>
          </a:solidFill>
          <a:latin typeface="+mn-lt"/>
          <a:ea typeface="+mn-ea"/>
          <a:cs typeface="+mn-cs"/>
        </a:defRPr>
      </a:lvl1pPr>
      <a:lvl2pPr marL="816422" algn="l" defTabSz="1632844" rtl="0" eaLnBrk="1" latinLnBrk="0" hangingPunct="1">
        <a:defRPr sz="3200" kern="1200">
          <a:solidFill>
            <a:schemeClr val="tx1"/>
          </a:solidFill>
          <a:latin typeface="+mn-lt"/>
          <a:ea typeface="+mn-ea"/>
          <a:cs typeface="+mn-cs"/>
        </a:defRPr>
      </a:lvl2pPr>
      <a:lvl3pPr marL="1632844" algn="l" defTabSz="1632844" rtl="0" eaLnBrk="1" latinLnBrk="0" hangingPunct="1">
        <a:defRPr sz="3200" kern="1200">
          <a:solidFill>
            <a:schemeClr val="tx1"/>
          </a:solidFill>
          <a:latin typeface="+mn-lt"/>
          <a:ea typeface="+mn-ea"/>
          <a:cs typeface="+mn-cs"/>
        </a:defRPr>
      </a:lvl3pPr>
      <a:lvl4pPr marL="2449266" algn="l" defTabSz="1632844" rtl="0" eaLnBrk="1" latinLnBrk="0" hangingPunct="1">
        <a:defRPr sz="3200" kern="1200">
          <a:solidFill>
            <a:schemeClr val="tx1"/>
          </a:solidFill>
          <a:latin typeface="+mn-lt"/>
          <a:ea typeface="+mn-ea"/>
          <a:cs typeface="+mn-cs"/>
        </a:defRPr>
      </a:lvl4pPr>
      <a:lvl5pPr marL="3265688" algn="l" defTabSz="1632844" rtl="0" eaLnBrk="1" latinLnBrk="0" hangingPunct="1">
        <a:defRPr sz="3200" kern="1200">
          <a:solidFill>
            <a:schemeClr val="tx1"/>
          </a:solidFill>
          <a:latin typeface="+mn-lt"/>
          <a:ea typeface="+mn-ea"/>
          <a:cs typeface="+mn-cs"/>
        </a:defRPr>
      </a:lvl5pPr>
      <a:lvl6pPr marL="4082110" algn="l" defTabSz="1632844" rtl="0" eaLnBrk="1" latinLnBrk="0" hangingPunct="1">
        <a:defRPr sz="3200" kern="1200">
          <a:solidFill>
            <a:schemeClr val="tx1"/>
          </a:solidFill>
          <a:latin typeface="+mn-lt"/>
          <a:ea typeface="+mn-ea"/>
          <a:cs typeface="+mn-cs"/>
        </a:defRPr>
      </a:lvl6pPr>
      <a:lvl7pPr marL="4898532" algn="l" defTabSz="1632844" rtl="0" eaLnBrk="1" latinLnBrk="0" hangingPunct="1">
        <a:defRPr sz="3200" kern="1200">
          <a:solidFill>
            <a:schemeClr val="tx1"/>
          </a:solidFill>
          <a:latin typeface="+mn-lt"/>
          <a:ea typeface="+mn-ea"/>
          <a:cs typeface="+mn-cs"/>
        </a:defRPr>
      </a:lvl7pPr>
      <a:lvl8pPr marL="5714954" algn="l" defTabSz="1632844" rtl="0" eaLnBrk="1" latinLnBrk="0" hangingPunct="1">
        <a:defRPr sz="3200" kern="1200">
          <a:solidFill>
            <a:schemeClr val="tx1"/>
          </a:solidFill>
          <a:latin typeface="+mn-lt"/>
          <a:ea typeface="+mn-ea"/>
          <a:cs typeface="+mn-cs"/>
        </a:defRPr>
      </a:lvl8pPr>
      <a:lvl9pPr marL="6531376" algn="l" defTabSz="1632844"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42.sv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1.png"/><Relationship Id="rId7" Type="http://schemas.openxmlformats.org/officeDocument/2006/relationships/image" Target="../media/image33.wmf"/><Relationship Id="rId2" Type="http://schemas.openxmlformats.org/officeDocument/2006/relationships/slideLayout" Target="../slideLayouts/slideLayout19.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3.sv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6.xml"/><Relationship Id="rId1" Type="http://schemas.openxmlformats.org/officeDocument/2006/relationships/vmlDrawing" Target="../drawings/vmlDrawing2.vml"/><Relationship Id="rId4" Type="http://schemas.openxmlformats.org/officeDocument/2006/relationships/image" Target="../media/image35.wmf"/></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3.xml"/><Relationship Id="rId5" Type="http://schemas.openxmlformats.org/officeDocument/2006/relationships/image" Target="../media/image36.png"/><Relationship Id="rId4" Type="http://schemas.openxmlformats.org/officeDocument/2006/relationships/image" Target="../media/image42.sv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3.xml"/><Relationship Id="rId4" Type="http://schemas.openxmlformats.org/officeDocument/2006/relationships/image" Target="../media/image42.svg"/></Relationships>
</file>

<file path=ppt/slides/_rels/slide18.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image" Target="../media/image13.png"/><Relationship Id="rId7" Type="http://schemas.openxmlformats.org/officeDocument/2006/relationships/oleObject" Target="../embeddings/oleObject3.bin"/><Relationship Id="rId2" Type="http://schemas.openxmlformats.org/officeDocument/2006/relationships/slideLayout" Target="../slideLayouts/slideLayout55.xml"/><Relationship Id="rId1" Type="http://schemas.openxmlformats.org/officeDocument/2006/relationships/vmlDrawing" Target="../drawings/vmlDrawing3.v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23.sv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42.svg"/></Relationships>
</file>

<file path=ppt/slides/_rels/slide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7.png"/><Relationship Id="rId7"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42.svg"/></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7.xml"/></Relationships>
</file>

<file path=ppt/slides/_rels/slide2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79.xml"/><Relationship Id="rId4" Type="http://schemas.openxmlformats.org/officeDocument/2006/relationships/image" Target="../media/image43.jpg"/></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45.png"/><Relationship Id="rId7" Type="http://schemas.openxmlformats.org/officeDocument/2006/relationships/image" Target="../media/image47.png"/><Relationship Id="rId12" Type="http://schemas.openxmlformats.org/officeDocument/2006/relationships/image" Target="../media/image43.svg"/><Relationship Id="rId2" Type="http://schemas.openxmlformats.org/officeDocument/2006/relationships/image" Target="../media/image44.png"/><Relationship Id="rId1" Type="http://schemas.openxmlformats.org/officeDocument/2006/relationships/slideLayout" Target="../slideLayouts/slideLayout86.xml"/><Relationship Id="rId6" Type="http://schemas.openxmlformats.org/officeDocument/2006/relationships/image" Target="../media/image37.svg"/><Relationship Id="rId11" Type="http://schemas.openxmlformats.org/officeDocument/2006/relationships/image" Target="../media/image49.png"/><Relationship Id="rId5" Type="http://schemas.openxmlformats.org/officeDocument/2006/relationships/image" Target="../media/image4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8.png"/></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2.xml"/><Relationship Id="rId7" Type="http://schemas.openxmlformats.org/officeDocument/2006/relationships/image" Target="../media/image52.jpeg"/><Relationship Id="rId2" Type="http://schemas.openxmlformats.org/officeDocument/2006/relationships/slideLayout" Target="../slideLayouts/slideLayout107.xml"/><Relationship Id="rId1" Type="http://schemas.openxmlformats.org/officeDocument/2006/relationships/vmlDrawing" Target="../drawings/vmlDrawing4.vml"/><Relationship Id="rId6" Type="http://schemas.openxmlformats.org/officeDocument/2006/relationships/image" Target="../media/image51.jpeg"/><Relationship Id="rId5" Type="http://schemas.openxmlformats.org/officeDocument/2006/relationships/image" Target="../media/image50.wmf"/><Relationship Id="rId4" Type="http://schemas.openxmlformats.org/officeDocument/2006/relationships/oleObject" Target="../embeddings/oleObject4.bin"/></Relationships>
</file>

<file path=ppt/slides/_rels/slide2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2.xml"/></Relationships>
</file>

<file path=ppt/slides/_rels/slide27.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slideLayout" Target="../slideLayouts/slideLayout96.xml"/><Relationship Id="rId1" Type="http://schemas.openxmlformats.org/officeDocument/2006/relationships/vmlDrawing" Target="../drawings/vmlDrawing5.vml"/><Relationship Id="rId5" Type="http://schemas.openxmlformats.org/officeDocument/2006/relationships/image" Target="../media/image55.wmf"/><Relationship Id="rId4" Type="http://schemas.openxmlformats.org/officeDocument/2006/relationships/oleObject" Target="../embeddings/oleObject5.bin"/></Relationships>
</file>

<file path=ppt/slides/_rels/slide28.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oleObject" Target="../embeddings/oleObject6.bin"/><Relationship Id="rId7" Type="http://schemas.openxmlformats.org/officeDocument/2006/relationships/image" Target="../media/image59.jpeg"/><Relationship Id="rId2" Type="http://schemas.openxmlformats.org/officeDocument/2006/relationships/slideLayout" Target="../slideLayouts/slideLayout96.xml"/><Relationship Id="rId1" Type="http://schemas.openxmlformats.org/officeDocument/2006/relationships/vmlDrawing" Target="../drawings/vmlDrawing6.vml"/><Relationship Id="rId6" Type="http://schemas.openxmlformats.org/officeDocument/2006/relationships/image" Target="../media/image58.jpe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5.wmf"/><Relationship Id="rId9"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image" Target="../media/image16.gif"/></Relationships>
</file>

<file path=ppt/slides/_rels/slide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23.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42.sv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4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32644"/>
        </a:solidFill>
        <a:effectLst/>
      </p:bgPr>
    </p:bg>
    <p:spTree>
      <p:nvGrpSpPr>
        <p:cNvPr id="1" name=""/>
        <p:cNvGrpSpPr/>
        <p:nvPr/>
      </p:nvGrpSpPr>
      <p:grpSpPr>
        <a:xfrm>
          <a:off x="0" y="0"/>
          <a:ext cx="0" cy="0"/>
          <a:chOff x="0" y="0"/>
          <a:chExt cx="0" cy="0"/>
        </a:xfrm>
      </p:grpSpPr>
      <p:grpSp>
        <p:nvGrpSpPr>
          <p:cNvPr id="2" name="Group 2"/>
          <p:cNvGrpSpPr/>
          <p:nvPr/>
        </p:nvGrpSpPr>
        <p:grpSpPr>
          <a:xfrm>
            <a:off x="1043851" y="1047860"/>
            <a:ext cx="16215462" cy="8210450"/>
            <a:chOff x="0" y="0"/>
            <a:chExt cx="21620614" cy="10947267"/>
          </a:xfrm>
        </p:grpSpPr>
        <p:grpSp>
          <p:nvGrpSpPr>
            <p:cNvPr id="3" name="Group 3"/>
            <p:cNvGrpSpPr/>
            <p:nvPr/>
          </p:nvGrpSpPr>
          <p:grpSpPr>
            <a:xfrm>
              <a:off x="0" y="3637605"/>
              <a:ext cx="13829109" cy="1428783"/>
              <a:chOff x="0" y="0"/>
              <a:chExt cx="2731676" cy="282229"/>
            </a:xfrm>
          </p:grpSpPr>
          <p:sp>
            <p:nvSpPr>
              <p:cNvPr id="4" name="Freeform 4"/>
              <p:cNvSpPr/>
              <p:nvPr/>
            </p:nvSpPr>
            <p:spPr>
              <a:xfrm>
                <a:off x="0" y="0"/>
                <a:ext cx="2731676" cy="282229"/>
              </a:xfrm>
              <a:custGeom>
                <a:avLst/>
                <a:gdLst/>
                <a:ahLst/>
                <a:cxnLst/>
                <a:rect l="l" t="t" r="r" b="b"/>
                <a:pathLst>
                  <a:path w="2731676" h="282229">
                    <a:moveTo>
                      <a:pt x="0" y="0"/>
                    </a:moveTo>
                    <a:lnTo>
                      <a:pt x="2731676" y="0"/>
                    </a:lnTo>
                    <a:lnTo>
                      <a:pt x="2731676" y="282229"/>
                    </a:lnTo>
                    <a:lnTo>
                      <a:pt x="0" y="282229"/>
                    </a:lnTo>
                    <a:close/>
                  </a:path>
                </a:pathLst>
              </a:custGeom>
              <a:solidFill>
                <a:srgbClr val="FACD71"/>
              </a:solidFill>
            </p:spPr>
          </p:sp>
          <p:sp>
            <p:nvSpPr>
              <p:cNvPr id="5" name="TextBox 5"/>
              <p:cNvSpPr txBox="1"/>
              <p:nvPr/>
            </p:nvSpPr>
            <p:spPr>
              <a:xfrm>
                <a:off x="0" y="-47625"/>
                <a:ext cx="2731676" cy="329854"/>
              </a:xfrm>
              <a:prstGeom prst="rect">
                <a:avLst/>
              </a:prstGeom>
            </p:spPr>
            <p:txBody>
              <a:bodyPr lIns="50800" tIns="50800" rIns="50800" bIns="50800" rtlCol="0" anchor="ctr"/>
              <a:lstStyle/>
              <a:p>
                <a:pPr algn="ctr">
                  <a:lnSpc>
                    <a:spcPts val="2798"/>
                  </a:lnSpc>
                </a:pPr>
                <a:endParaRPr/>
              </a:p>
            </p:txBody>
          </p:sp>
        </p:grpSp>
        <p:grpSp>
          <p:nvGrpSpPr>
            <p:cNvPr id="6" name="Group 6"/>
            <p:cNvGrpSpPr/>
            <p:nvPr/>
          </p:nvGrpSpPr>
          <p:grpSpPr>
            <a:xfrm>
              <a:off x="13847023" y="6792868"/>
              <a:ext cx="3877839" cy="4116299"/>
              <a:chOff x="0" y="0"/>
              <a:chExt cx="765993" cy="813096"/>
            </a:xfrm>
          </p:grpSpPr>
          <p:sp>
            <p:nvSpPr>
              <p:cNvPr id="7" name="Freeform 7"/>
              <p:cNvSpPr/>
              <p:nvPr/>
            </p:nvSpPr>
            <p:spPr>
              <a:xfrm>
                <a:off x="0" y="0"/>
                <a:ext cx="765993" cy="813096"/>
              </a:xfrm>
              <a:custGeom>
                <a:avLst/>
                <a:gdLst/>
                <a:ahLst/>
                <a:cxnLst/>
                <a:rect l="l" t="t" r="r" b="b"/>
                <a:pathLst>
                  <a:path w="765993" h="813096">
                    <a:moveTo>
                      <a:pt x="0" y="0"/>
                    </a:moveTo>
                    <a:lnTo>
                      <a:pt x="765993" y="0"/>
                    </a:lnTo>
                    <a:lnTo>
                      <a:pt x="765993" y="813096"/>
                    </a:lnTo>
                    <a:lnTo>
                      <a:pt x="0" y="813096"/>
                    </a:lnTo>
                    <a:close/>
                  </a:path>
                </a:pathLst>
              </a:custGeom>
              <a:solidFill>
                <a:srgbClr val="ADD87B"/>
              </a:solidFill>
            </p:spPr>
          </p:sp>
          <p:sp>
            <p:nvSpPr>
              <p:cNvPr id="8" name="TextBox 8"/>
              <p:cNvSpPr txBox="1"/>
              <p:nvPr/>
            </p:nvSpPr>
            <p:spPr>
              <a:xfrm>
                <a:off x="0" y="-47625"/>
                <a:ext cx="765993" cy="860721"/>
              </a:xfrm>
              <a:prstGeom prst="rect">
                <a:avLst/>
              </a:prstGeom>
            </p:spPr>
            <p:txBody>
              <a:bodyPr lIns="50800" tIns="50800" rIns="50800" bIns="50800" rtlCol="0" anchor="ctr"/>
              <a:lstStyle/>
              <a:p>
                <a:pPr algn="ctr">
                  <a:lnSpc>
                    <a:spcPts val="2798"/>
                  </a:lnSpc>
                </a:pPr>
                <a:endParaRPr/>
              </a:p>
            </p:txBody>
          </p:sp>
        </p:grpSp>
        <p:grpSp>
          <p:nvGrpSpPr>
            <p:cNvPr id="9" name="Group 9"/>
            <p:cNvGrpSpPr/>
            <p:nvPr/>
          </p:nvGrpSpPr>
          <p:grpSpPr>
            <a:xfrm>
              <a:off x="17724861" y="6792868"/>
              <a:ext cx="3857652" cy="4116299"/>
              <a:chOff x="0" y="0"/>
              <a:chExt cx="762005" cy="813096"/>
            </a:xfrm>
          </p:grpSpPr>
          <p:sp>
            <p:nvSpPr>
              <p:cNvPr id="10" name="Freeform 10"/>
              <p:cNvSpPr/>
              <p:nvPr/>
            </p:nvSpPr>
            <p:spPr>
              <a:xfrm>
                <a:off x="0" y="0"/>
                <a:ext cx="762005" cy="813096"/>
              </a:xfrm>
              <a:custGeom>
                <a:avLst/>
                <a:gdLst/>
                <a:ahLst/>
                <a:cxnLst/>
                <a:rect l="l" t="t" r="r" b="b"/>
                <a:pathLst>
                  <a:path w="762005" h="813096">
                    <a:moveTo>
                      <a:pt x="0" y="0"/>
                    </a:moveTo>
                    <a:lnTo>
                      <a:pt x="762005" y="0"/>
                    </a:lnTo>
                    <a:lnTo>
                      <a:pt x="762005" y="813096"/>
                    </a:lnTo>
                    <a:lnTo>
                      <a:pt x="0" y="813096"/>
                    </a:lnTo>
                    <a:close/>
                  </a:path>
                </a:pathLst>
              </a:custGeom>
              <a:solidFill>
                <a:srgbClr val="FACD71"/>
              </a:solidFill>
            </p:spPr>
          </p:sp>
          <p:sp>
            <p:nvSpPr>
              <p:cNvPr id="11" name="TextBox 11"/>
              <p:cNvSpPr txBox="1"/>
              <p:nvPr/>
            </p:nvSpPr>
            <p:spPr>
              <a:xfrm>
                <a:off x="0" y="-47625"/>
                <a:ext cx="762005" cy="860721"/>
              </a:xfrm>
              <a:prstGeom prst="rect">
                <a:avLst/>
              </a:prstGeom>
            </p:spPr>
            <p:txBody>
              <a:bodyPr lIns="50800" tIns="50800" rIns="50800" bIns="50800" rtlCol="0" anchor="ctr"/>
              <a:lstStyle/>
              <a:p>
                <a:pPr algn="ctr">
                  <a:lnSpc>
                    <a:spcPts val="2798"/>
                  </a:lnSpc>
                </a:pPr>
                <a:endParaRPr/>
              </a:p>
            </p:txBody>
          </p:sp>
        </p:grpSp>
        <p:grpSp>
          <p:nvGrpSpPr>
            <p:cNvPr id="12" name="Group 12"/>
            <p:cNvGrpSpPr/>
            <p:nvPr/>
          </p:nvGrpSpPr>
          <p:grpSpPr>
            <a:xfrm>
              <a:off x="0" y="4989790"/>
              <a:ext cx="13867209" cy="5957477"/>
              <a:chOff x="0" y="0"/>
              <a:chExt cx="2739202" cy="1176786"/>
            </a:xfrm>
          </p:grpSpPr>
          <p:sp>
            <p:nvSpPr>
              <p:cNvPr id="13" name="Freeform 13"/>
              <p:cNvSpPr/>
              <p:nvPr/>
            </p:nvSpPr>
            <p:spPr>
              <a:xfrm>
                <a:off x="0" y="0"/>
                <a:ext cx="2739202" cy="1176786"/>
              </a:xfrm>
              <a:custGeom>
                <a:avLst/>
                <a:gdLst/>
                <a:ahLst/>
                <a:cxnLst/>
                <a:rect l="l" t="t" r="r" b="b"/>
                <a:pathLst>
                  <a:path w="2739202" h="1176786">
                    <a:moveTo>
                      <a:pt x="0" y="0"/>
                    </a:moveTo>
                    <a:lnTo>
                      <a:pt x="2739202" y="0"/>
                    </a:lnTo>
                    <a:lnTo>
                      <a:pt x="2739202" y="1176786"/>
                    </a:lnTo>
                    <a:lnTo>
                      <a:pt x="0" y="1176786"/>
                    </a:lnTo>
                    <a:close/>
                  </a:path>
                </a:pathLst>
              </a:custGeom>
              <a:solidFill>
                <a:srgbClr val="B8E1E0"/>
              </a:solidFill>
            </p:spPr>
          </p:sp>
          <p:sp>
            <p:nvSpPr>
              <p:cNvPr id="14" name="TextBox 14"/>
              <p:cNvSpPr txBox="1"/>
              <p:nvPr/>
            </p:nvSpPr>
            <p:spPr>
              <a:xfrm>
                <a:off x="0" y="-47625"/>
                <a:ext cx="2739202" cy="1224411"/>
              </a:xfrm>
              <a:prstGeom prst="rect">
                <a:avLst/>
              </a:prstGeom>
            </p:spPr>
            <p:txBody>
              <a:bodyPr lIns="50800" tIns="50800" rIns="50800" bIns="50800" rtlCol="0" anchor="ctr"/>
              <a:lstStyle/>
              <a:p>
                <a:pPr algn="ctr">
                  <a:lnSpc>
                    <a:spcPts val="2798"/>
                  </a:lnSpc>
                </a:pPr>
                <a:endParaRPr/>
              </a:p>
            </p:txBody>
          </p:sp>
        </p:grpSp>
        <p:grpSp>
          <p:nvGrpSpPr>
            <p:cNvPr id="15" name="Group 15"/>
            <p:cNvGrpSpPr/>
            <p:nvPr/>
          </p:nvGrpSpPr>
          <p:grpSpPr>
            <a:xfrm>
              <a:off x="13867209" y="0"/>
              <a:ext cx="7753405" cy="6869467"/>
              <a:chOff x="0" y="0"/>
              <a:chExt cx="1531537" cy="1356932"/>
            </a:xfrm>
          </p:grpSpPr>
          <p:sp>
            <p:nvSpPr>
              <p:cNvPr id="16" name="Freeform 16"/>
              <p:cNvSpPr/>
              <p:nvPr/>
            </p:nvSpPr>
            <p:spPr>
              <a:xfrm>
                <a:off x="0" y="0"/>
                <a:ext cx="1531537" cy="1356932"/>
              </a:xfrm>
              <a:custGeom>
                <a:avLst/>
                <a:gdLst/>
                <a:ahLst/>
                <a:cxnLst/>
                <a:rect l="l" t="t" r="r" b="b"/>
                <a:pathLst>
                  <a:path w="1531537" h="1356932">
                    <a:moveTo>
                      <a:pt x="0" y="0"/>
                    </a:moveTo>
                    <a:lnTo>
                      <a:pt x="1531537" y="0"/>
                    </a:lnTo>
                    <a:lnTo>
                      <a:pt x="1531537" y="1356932"/>
                    </a:lnTo>
                    <a:lnTo>
                      <a:pt x="0" y="1356932"/>
                    </a:lnTo>
                    <a:close/>
                  </a:path>
                </a:pathLst>
              </a:custGeom>
              <a:solidFill>
                <a:srgbClr val="FDF7D8"/>
              </a:solidFill>
            </p:spPr>
          </p:sp>
          <p:sp>
            <p:nvSpPr>
              <p:cNvPr id="17" name="TextBox 17"/>
              <p:cNvSpPr txBox="1"/>
              <p:nvPr/>
            </p:nvSpPr>
            <p:spPr>
              <a:xfrm>
                <a:off x="0" y="-47625"/>
                <a:ext cx="1531537" cy="1404557"/>
              </a:xfrm>
              <a:prstGeom prst="rect">
                <a:avLst/>
              </a:prstGeom>
            </p:spPr>
            <p:txBody>
              <a:bodyPr lIns="50800" tIns="50800" rIns="50800" bIns="50800" rtlCol="0" anchor="ctr"/>
              <a:lstStyle/>
              <a:p>
                <a:pPr algn="ctr">
                  <a:lnSpc>
                    <a:spcPts val="2798"/>
                  </a:lnSpc>
                </a:pPr>
                <a:endParaRPr/>
              </a:p>
            </p:txBody>
          </p:sp>
        </p:grpSp>
        <p:grpSp>
          <p:nvGrpSpPr>
            <p:cNvPr id="18" name="Group 18"/>
            <p:cNvGrpSpPr/>
            <p:nvPr/>
          </p:nvGrpSpPr>
          <p:grpSpPr>
            <a:xfrm>
              <a:off x="4465412" y="0"/>
              <a:ext cx="9401797" cy="3663138"/>
              <a:chOff x="0" y="0"/>
              <a:chExt cx="1857145" cy="723583"/>
            </a:xfrm>
          </p:grpSpPr>
          <p:sp>
            <p:nvSpPr>
              <p:cNvPr id="19" name="Freeform 19"/>
              <p:cNvSpPr/>
              <p:nvPr/>
            </p:nvSpPr>
            <p:spPr>
              <a:xfrm>
                <a:off x="0" y="0"/>
                <a:ext cx="1857145" cy="723583"/>
              </a:xfrm>
              <a:custGeom>
                <a:avLst/>
                <a:gdLst/>
                <a:ahLst/>
                <a:cxnLst/>
                <a:rect l="l" t="t" r="r" b="b"/>
                <a:pathLst>
                  <a:path w="1857145" h="723583">
                    <a:moveTo>
                      <a:pt x="0" y="0"/>
                    </a:moveTo>
                    <a:lnTo>
                      <a:pt x="1857145" y="0"/>
                    </a:lnTo>
                    <a:lnTo>
                      <a:pt x="1857145" y="723583"/>
                    </a:lnTo>
                    <a:lnTo>
                      <a:pt x="0" y="723583"/>
                    </a:lnTo>
                    <a:close/>
                  </a:path>
                </a:pathLst>
              </a:custGeom>
              <a:solidFill>
                <a:srgbClr val="7181C2"/>
              </a:solidFill>
            </p:spPr>
          </p:sp>
          <p:sp>
            <p:nvSpPr>
              <p:cNvPr id="20" name="TextBox 20"/>
              <p:cNvSpPr txBox="1"/>
              <p:nvPr/>
            </p:nvSpPr>
            <p:spPr>
              <a:xfrm>
                <a:off x="0" y="-47625"/>
                <a:ext cx="1857145" cy="771208"/>
              </a:xfrm>
              <a:prstGeom prst="rect">
                <a:avLst/>
              </a:prstGeom>
            </p:spPr>
            <p:txBody>
              <a:bodyPr lIns="50800" tIns="50800" rIns="50800" bIns="50800" rtlCol="0" anchor="ctr"/>
              <a:lstStyle/>
              <a:p>
                <a:pPr algn="ctr">
                  <a:lnSpc>
                    <a:spcPts val="2798"/>
                  </a:lnSpc>
                </a:pPr>
                <a:endParaRPr/>
              </a:p>
            </p:txBody>
          </p:sp>
        </p:grpSp>
        <p:grpSp>
          <p:nvGrpSpPr>
            <p:cNvPr id="21" name="Group 21"/>
            <p:cNvGrpSpPr/>
            <p:nvPr/>
          </p:nvGrpSpPr>
          <p:grpSpPr>
            <a:xfrm>
              <a:off x="19050" y="0"/>
              <a:ext cx="4446362" cy="3663138"/>
              <a:chOff x="0" y="0"/>
              <a:chExt cx="878294" cy="723583"/>
            </a:xfrm>
          </p:grpSpPr>
          <p:sp>
            <p:nvSpPr>
              <p:cNvPr id="22" name="Freeform 22"/>
              <p:cNvSpPr/>
              <p:nvPr/>
            </p:nvSpPr>
            <p:spPr>
              <a:xfrm>
                <a:off x="0" y="0"/>
                <a:ext cx="878294" cy="723583"/>
              </a:xfrm>
              <a:custGeom>
                <a:avLst/>
                <a:gdLst/>
                <a:ahLst/>
                <a:cxnLst/>
                <a:rect l="l" t="t" r="r" b="b"/>
                <a:pathLst>
                  <a:path w="878294" h="723583">
                    <a:moveTo>
                      <a:pt x="0" y="0"/>
                    </a:moveTo>
                    <a:lnTo>
                      <a:pt x="878294" y="0"/>
                    </a:lnTo>
                    <a:lnTo>
                      <a:pt x="878294" y="723583"/>
                    </a:lnTo>
                    <a:lnTo>
                      <a:pt x="0" y="723583"/>
                    </a:lnTo>
                    <a:close/>
                  </a:path>
                </a:pathLst>
              </a:custGeom>
              <a:solidFill>
                <a:srgbClr val="E3F1D2"/>
              </a:solidFill>
            </p:spPr>
          </p:sp>
          <p:sp>
            <p:nvSpPr>
              <p:cNvPr id="23" name="TextBox 23"/>
              <p:cNvSpPr txBox="1"/>
              <p:nvPr/>
            </p:nvSpPr>
            <p:spPr>
              <a:xfrm>
                <a:off x="0" y="-47625"/>
                <a:ext cx="878294" cy="771208"/>
              </a:xfrm>
              <a:prstGeom prst="rect">
                <a:avLst/>
              </a:prstGeom>
            </p:spPr>
            <p:txBody>
              <a:bodyPr lIns="50800" tIns="50800" rIns="50800" bIns="50800" rtlCol="0" anchor="ctr"/>
              <a:lstStyle/>
              <a:p>
                <a:pPr algn="ctr">
                  <a:lnSpc>
                    <a:spcPts val="2798"/>
                  </a:lnSpc>
                </a:pPr>
                <a:endParaRPr/>
              </a:p>
            </p:txBody>
          </p:sp>
        </p:grpSp>
      </p:grpSp>
      <p:grpSp>
        <p:nvGrpSpPr>
          <p:cNvPr id="24" name="Group 24"/>
          <p:cNvGrpSpPr/>
          <p:nvPr/>
        </p:nvGrpSpPr>
        <p:grpSpPr>
          <a:xfrm>
            <a:off x="998422" y="971252"/>
            <a:ext cx="16230600" cy="8229600"/>
            <a:chOff x="0" y="0"/>
            <a:chExt cx="15227280" cy="7720874"/>
          </a:xfrm>
        </p:grpSpPr>
        <p:sp>
          <p:nvSpPr>
            <p:cNvPr id="25" name="Freeform 25"/>
            <p:cNvSpPr/>
            <p:nvPr/>
          </p:nvSpPr>
          <p:spPr>
            <a:xfrm>
              <a:off x="0" y="0"/>
              <a:ext cx="15227280" cy="7720874"/>
            </a:xfrm>
            <a:custGeom>
              <a:avLst/>
              <a:gdLst/>
              <a:ahLst/>
              <a:cxnLst/>
              <a:rect l="l" t="t" r="r" b="b"/>
              <a:pathLst>
                <a:path w="15227280" h="7720874">
                  <a:moveTo>
                    <a:pt x="0" y="0"/>
                  </a:moveTo>
                  <a:lnTo>
                    <a:pt x="15227280" y="0"/>
                  </a:lnTo>
                  <a:lnTo>
                    <a:pt x="15227280" y="7720874"/>
                  </a:lnTo>
                  <a:lnTo>
                    <a:pt x="0" y="7720874"/>
                  </a:lnTo>
                  <a:close/>
                </a:path>
              </a:pathLst>
            </a:custGeom>
            <a:solidFill>
              <a:srgbClr val="000000">
                <a:alpha val="0"/>
              </a:srgbClr>
            </a:solidFill>
            <a:ln w="57150" cap="sq">
              <a:solidFill>
                <a:srgbClr val="303030"/>
              </a:solidFill>
              <a:prstDash val="solid"/>
              <a:miter/>
            </a:ln>
          </p:spPr>
        </p:sp>
        <p:sp>
          <p:nvSpPr>
            <p:cNvPr id="26" name="TextBox 26"/>
            <p:cNvSpPr txBox="1"/>
            <p:nvPr/>
          </p:nvSpPr>
          <p:spPr>
            <a:xfrm>
              <a:off x="0" y="-28575"/>
              <a:ext cx="15227280" cy="7749449"/>
            </a:xfrm>
            <a:prstGeom prst="rect">
              <a:avLst/>
            </a:prstGeom>
          </p:spPr>
          <p:txBody>
            <a:bodyPr lIns="22850" tIns="22850" rIns="22850" bIns="22850" rtlCol="0" anchor="ctr"/>
            <a:lstStyle/>
            <a:p>
              <a:pPr algn="ctr">
                <a:lnSpc>
                  <a:spcPts val="1132"/>
                </a:lnSpc>
              </a:pPr>
              <a:endParaRPr/>
            </a:p>
          </p:txBody>
        </p:sp>
      </p:grpSp>
      <p:sp>
        <p:nvSpPr>
          <p:cNvPr id="27" name="AutoShape 27"/>
          <p:cNvSpPr/>
          <p:nvPr/>
        </p:nvSpPr>
        <p:spPr>
          <a:xfrm>
            <a:off x="11385405" y="6171075"/>
            <a:ext cx="5843630" cy="0"/>
          </a:xfrm>
          <a:prstGeom prst="line">
            <a:avLst/>
          </a:prstGeom>
          <a:ln w="57150" cap="flat">
            <a:solidFill>
              <a:srgbClr val="303030"/>
            </a:solidFill>
            <a:prstDash val="solid"/>
            <a:headEnd type="none" w="sm" len="sm"/>
            <a:tailEnd type="none" w="sm" len="sm"/>
          </a:ln>
        </p:spPr>
      </p:sp>
      <p:sp>
        <p:nvSpPr>
          <p:cNvPr id="28" name="AutoShape 28"/>
          <p:cNvSpPr/>
          <p:nvPr/>
        </p:nvSpPr>
        <p:spPr>
          <a:xfrm>
            <a:off x="14307206" y="6142500"/>
            <a:ext cx="0" cy="3058350"/>
          </a:xfrm>
          <a:prstGeom prst="line">
            <a:avLst/>
          </a:prstGeom>
          <a:ln w="57150" cap="flat">
            <a:solidFill>
              <a:srgbClr val="303030"/>
            </a:solidFill>
            <a:prstDash val="solid"/>
            <a:headEnd type="none" w="sm" len="sm"/>
            <a:tailEnd type="none" w="sm" len="sm"/>
          </a:ln>
        </p:spPr>
      </p:sp>
      <p:sp>
        <p:nvSpPr>
          <p:cNvPr id="29" name="AutoShape 29"/>
          <p:cNvSpPr/>
          <p:nvPr/>
        </p:nvSpPr>
        <p:spPr>
          <a:xfrm>
            <a:off x="11413968" y="1047860"/>
            <a:ext cx="0" cy="8210450"/>
          </a:xfrm>
          <a:prstGeom prst="line">
            <a:avLst/>
          </a:prstGeom>
          <a:ln w="57150" cap="flat">
            <a:solidFill>
              <a:srgbClr val="303030"/>
            </a:solidFill>
            <a:prstDash val="solid"/>
            <a:headEnd type="none" w="sm" len="sm"/>
            <a:tailEnd type="none" w="sm" len="sm"/>
          </a:ln>
        </p:spPr>
      </p:sp>
      <p:sp>
        <p:nvSpPr>
          <p:cNvPr id="30" name="AutoShape 30"/>
          <p:cNvSpPr/>
          <p:nvPr/>
        </p:nvSpPr>
        <p:spPr>
          <a:xfrm>
            <a:off x="1058136" y="3776054"/>
            <a:ext cx="10355840" cy="0"/>
          </a:xfrm>
          <a:prstGeom prst="line">
            <a:avLst/>
          </a:prstGeom>
          <a:ln w="57150" cap="flat">
            <a:solidFill>
              <a:srgbClr val="303030"/>
            </a:solidFill>
            <a:prstDash val="solid"/>
            <a:headEnd type="none" w="sm" len="sm"/>
            <a:tailEnd type="none" w="sm" len="sm"/>
          </a:ln>
        </p:spPr>
      </p:sp>
      <p:sp>
        <p:nvSpPr>
          <p:cNvPr id="31" name="AutoShape 31"/>
          <p:cNvSpPr/>
          <p:nvPr/>
        </p:nvSpPr>
        <p:spPr>
          <a:xfrm>
            <a:off x="1058140" y="4790192"/>
            <a:ext cx="10384416" cy="0"/>
          </a:xfrm>
          <a:prstGeom prst="line">
            <a:avLst/>
          </a:prstGeom>
          <a:ln w="57150" cap="flat">
            <a:solidFill>
              <a:srgbClr val="303030"/>
            </a:solidFill>
            <a:prstDash val="solid"/>
            <a:headEnd type="none" w="sm" len="sm"/>
            <a:tailEnd type="none" w="sm" len="sm"/>
          </a:ln>
        </p:spPr>
      </p:sp>
      <p:sp>
        <p:nvSpPr>
          <p:cNvPr id="32" name="AutoShape 32"/>
          <p:cNvSpPr/>
          <p:nvPr/>
        </p:nvSpPr>
        <p:spPr>
          <a:xfrm>
            <a:off x="4364324" y="1047863"/>
            <a:ext cx="0" cy="2728205"/>
          </a:xfrm>
          <a:prstGeom prst="line">
            <a:avLst/>
          </a:prstGeom>
          <a:ln w="57150" cap="flat">
            <a:solidFill>
              <a:srgbClr val="303030"/>
            </a:solidFill>
            <a:prstDash val="solid"/>
            <a:headEnd type="none" w="sm" len="sm"/>
            <a:tailEnd type="none" w="sm" len="sm"/>
          </a:ln>
        </p:spPr>
      </p:sp>
      <p:grpSp>
        <p:nvGrpSpPr>
          <p:cNvPr id="33" name="Group 33"/>
          <p:cNvGrpSpPr/>
          <p:nvPr/>
        </p:nvGrpSpPr>
        <p:grpSpPr>
          <a:xfrm>
            <a:off x="12320548" y="1559676"/>
            <a:ext cx="4112356" cy="3938835"/>
            <a:chOff x="0" y="0"/>
            <a:chExt cx="5483140" cy="5251780"/>
          </a:xfrm>
        </p:grpSpPr>
        <p:sp>
          <p:nvSpPr>
            <p:cNvPr id="34" name="Freeform 34"/>
            <p:cNvSpPr/>
            <p:nvPr/>
          </p:nvSpPr>
          <p:spPr>
            <a:xfrm>
              <a:off x="0" y="144656"/>
              <a:ext cx="5319921" cy="5107124"/>
            </a:xfrm>
            <a:custGeom>
              <a:avLst/>
              <a:gdLst/>
              <a:ahLst/>
              <a:cxnLst/>
              <a:rect l="l" t="t" r="r" b="b"/>
              <a:pathLst>
                <a:path w="5319921" h="5107124">
                  <a:moveTo>
                    <a:pt x="0" y="0"/>
                  </a:moveTo>
                  <a:lnTo>
                    <a:pt x="5319921" y="0"/>
                  </a:lnTo>
                  <a:lnTo>
                    <a:pt x="5319921" y="5107124"/>
                  </a:lnTo>
                  <a:lnTo>
                    <a:pt x="0" y="51071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5" name="Freeform 35"/>
            <p:cNvSpPr/>
            <p:nvPr/>
          </p:nvSpPr>
          <p:spPr>
            <a:xfrm>
              <a:off x="163219" y="0"/>
              <a:ext cx="5319921" cy="5107124"/>
            </a:xfrm>
            <a:custGeom>
              <a:avLst/>
              <a:gdLst/>
              <a:ahLst/>
              <a:cxnLst/>
              <a:rect l="l" t="t" r="r" b="b"/>
              <a:pathLst>
                <a:path w="5319921" h="5107124">
                  <a:moveTo>
                    <a:pt x="0" y="0"/>
                  </a:moveTo>
                  <a:lnTo>
                    <a:pt x="5319921" y="0"/>
                  </a:lnTo>
                  <a:lnTo>
                    <a:pt x="5319921" y="5107124"/>
                  </a:lnTo>
                  <a:lnTo>
                    <a:pt x="0" y="51071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grpSp>
        <p:nvGrpSpPr>
          <p:cNvPr id="36" name="Group 36"/>
          <p:cNvGrpSpPr/>
          <p:nvPr/>
        </p:nvGrpSpPr>
        <p:grpSpPr>
          <a:xfrm>
            <a:off x="6885671" y="2489810"/>
            <a:ext cx="801414" cy="514350"/>
            <a:chOff x="0" y="0"/>
            <a:chExt cx="1068549" cy="685800"/>
          </a:xfrm>
        </p:grpSpPr>
        <p:sp>
          <p:nvSpPr>
            <p:cNvPr id="37" name="AutoShape 37"/>
            <p:cNvSpPr/>
            <p:nvPr/>
          </p:nvSpPr>
          <p:spPr>
            <a:xfrm>
              <a:off x="237037" y="38100"/>
              <a:ext cx="831512" cy="0"/>
            </a:xfrm>
            <a:prstGeom prst="line">
              <a:avLst/>
            </a:prstGeom>
            <a:ln w="76200" cap="rnd">
              <a:solidFill>
                <a:srgbClr val="303030"/>
              </a:solidFill>
              <a:prstDash val="solid"/>
              <a:headEnd type="none" w="sm" len="sm"/>
              <a:tailEnd type="none" w="sm" len="sm"/>
            </a:ln>
          </p:spPr>
        </p:sp>
        <p:sp>
          <p:nvSpPr>
            <p:cNvPr id="38" name="AutoShape 38"/>
            <p:cNvSpPr/>
            <p:nvPr/>
          </p:nvSpPr>
          <p:spPr>
            <a:xfrm>
              <a:off x="0" y="342900"/>
              <a:ext cx="831512" cy="0"/>
            </a:xfrm>
            <a:prstGeom prst="line">
              <a:avLst/>
            </a:prstGeom>
            <a:ln w="76200" cap="rnd">
              <a:solidFill>
                <a:srgbClr val="303030"/>
              </a:solidFill>
              <a:prstDash val="solid"/>
              <a:headEnd type="none" w="sm" len="sm"/>
              <a:tailEnd type="none" w="sm" len="sm"/>
            </a:ln>
          </p:spPr>
        </p:sp>
        <p:sp>
          <p:nvSpPr>
            <p:cNvPr id="39" name="AutoShape 39"/>
            <p:cNvSpPr/>
            <p:nvPr/>
          </p:nvSpPr>
          <p:spPr>
            <a:xfrm>
              <a:off x="237037" y="647700"/>
              <a:ext cx="831512" cy="0"/>
            </a:xfrm>
            <a:prstGeom prst="line">
              <a:avLst/>
            </a:prstGeom>
            <a:ln w="76200" cap="rnd">
              <a:solidFill>
                <a:srgbClr val="303030"/>
              </a:solidFill>
              <a:prstDash val="solid"/>
              <a:headEnd type="none" w="sm" len="sm"/>
              <a:tailEnd type="none" w="sm" len="sm"/>
            </a:ln>
          </p:spPr>
        </p:sp>
      </p:grpSp>
      <p:grpSp>
        <p:nvGrpSpPr>
          <p:cNvPr id="40" name="Group 40"/>
          <p:cNvGrpSpPr/>
          <p:nvPr/>
        </p:nvGrpSpPr>
        <p:grpSpPr>
          <a:xfrm rot="483116">
            <a:off x="1763651" y="1293472"/>
            <a:ext cx="1791694" cy="2152469"/>
            <a:chOff x="0" y="0"/>
            <a:chExt cx="2388924" cy="2869958"/>
          </a:xfrm>
        </p:grpSpPr>
        <p:sp>
          <p:nvSpPr>
            <p:cNvPr id="41" name="Freeform 41"/>
            <p:cNvSpPr/>
            <p:nvPr/>
          </p:nvSpPr>
          <p:spPr>
            <a:xfrm rot="655925">
              <a:off x="217963" y="241339"/>
              <a:ext cx="1849994" cy="2475661"/>
            </a:xfrm>
            <a:custGeom>
              <a:avLst/>
              <a:gdLst/>
              <a:ahLst/>
              <a:cxnLst/>
              <a:rect l="l" t="t" r="r" b="b"/>
              <a:pathLst>
                <a:path w="1849994" h="2475661">
                  <a:moveTo>
                    <a:pt x="0" y="0"/>
                  </a:moveTo>
                  <a:lnTo>
                    <a:pt x="1849994" y="0"/>
                  </a:lnTo>
                  <a:lnTo>
                    <a:pt x="1849994" y="2475661"/>
                  </a:lnTo>
                  <a:lnTo>
                    <a:pt x="0" y="247566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2" name="Freeform 42"/>
            <p:cNvSpPr/>
            <p:nvPr/>
          </p:nvSpPr>
          <p:spPr>
            <a:xfrm rot="655925">
              <a:off x="320967" y="152958"/>
              <a:ext cx="1849994" cy="2475661"/>
            </a:xfrm>
            <a:custGeom>
              <a:avLst/>
              <a:gdLst/>
              <a:ahLst/>
              <a:cxnLst/>
              <a:rect l="l" t="t" r="r" b="b"/>
              <a:pathLst>
                <a:path w="1849994" h="2475661">
                  <a:moveTo>
                    <a:pt x="0" y="0"/>
                  </a:moveTo>
                  <a:lnTo>
                    <a:pt x="1849994" y="0"/>
                  </a:lnTo>
                  <a:lnTo>
                    <a:pt x="1849994" y="2475661"/>
                  </a:lnTo>
                  <a:lnTo>
                    <a:pt x="0" y="247566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sp>
        <p:nvSpPr>
          <p:cNvPr id="43" name="Freeform 43"/>
          <p:cNvSpPr/>
          <p:nvPr/>
        </p:nvSpPr>
        <p:spPr>
          <a:xfrm>
            <a:off x="4870255" y="1484494"/>
            <a:ext cx="1872426" cy="2010659"/>
          </a:xfrm>
          <a:custGeom>
            <a:avLst/>
            <a:gdLst/>
            <a:ahLst/>
            <a:cxnLst/>
            <a:rect l="l" t="t" r="r" b="b"/>
            <a:pathLst>
              <a:path w="1872425" h="2010658">
                <a:moveTo>
                  <a:pt x="0" y="0"/>
                </a:moveTo>
                <a:lnTo>
                  <a:pt x="1872425" y="0"/>
                </a:lnTo>
                <a:lnTo>
                  <a:pt x="1872425" y="2010658"/>
                </a:lnTo>
                <a:lnTo>
                  <a:pt x="0" y="201065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4" name="Freeform 44"/>
          <p:cNvSpPr/>
          <p:nvPr/>
        </p:nvSpPr>
        <p:spPr>
          <a:xfrm>
            <a:off x="8483279" y="1349951"/>
            <a:ext cx="2105914" cy="2279744"/>
          </a:xfrm>
          <a:custGeom>
            <a:avLst/>
            <a:gdLst/>
            <a:ahLst/>
            <a:cxnLst/>
            <a:rect l="l" t="t" r="r" b="b"/>
            <a:pathLst>
              <a:path w="2105913" h="2279743">
                <a:moveTo>
                  <a:pt x="0" y="0"/>
                </a:moveTo>
                <a:lnTo>
                  <a:pt x="2105912" y="0"/>
                </a:lnTo>
                <a:lnTo>
                  <a:pt x="2105912" y="2279743"/>
                </a:lnTo>
                <a:lnTo>
                  <a:pt x="0" y="227974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45" name="Freeform 45"/>
          <p:cNvSpPr/>
          <p:nvPr/>
        </p:nvSpPr>
        <p:spPr>
          <a:xfrm>
            <a:off x="11685599" y="6304524"/>
            <a:ext cx="2621622" cy="2818947"/>
          </a:xfrm>
          <a:custGeom>
            <a:avLst/>
            <a:gdLst/>
            <a:ahLst/>
            <a:cxnLst/>
            <a:rect l="l" t="t" r="r" b="b"/>
            <a:pathLst>
              <a:path w="2621620" h="2818947">
                <a:moveTo>
                  <a:pt x="0" y="0"/>
                </a:moveTo>
                <a:lnTo>
                  <a:pt x="2621620" y="0"/>
                </a:lnTo>
                <a:lnTo>
                  <a:pt x="2621620" y="2818946"/>
                </a:lnTo>
                <a:lnTo>
                  <a:pt x="0" y="281894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6" name="Freeform 46"/>
          <p:cNvSpPr/>
          <p:nvPr/>
        </p:nvSpPr>
        <p:spPr>
          <a:xfrm>
            <a:off x="14583433" y="6574147"/>
            <a:ext cx="2645590" cy="1544363"/>
          </a:xfrm>
          <a:custGeom>
            <a:avLst/>
            <a:gdLst/>
            <a:ahLst/>
            <a:cxnLst/>
            <a:rect l="l" t="t" r="r" b="b"/>
            <a:pathLst>
              <a:path w="2645589" h="1544363">
                <a:moveTo>
                  <a:pt x="0" y="0"/>
                </a:moveTo>
                <a:lnTo>
                  <a:pt x="2645590" y="0"/>
                </a:lnTo>
                <a:lnTo>
                  <a:pt x="2645590" y="1544363"/>
                </a:lnTo>
                <a:lnTo>
                  <a:pt x="0" y="154436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47" name="TextBox 47"/>
          <p:cNvSpPr txBox="1"/>
          <p:nvPr/>
        </p:nvSpPr>
        <p:spPr>
          <a:xfrm>
            <a:off x="1842990" y="7375495"/>
            <a:ext cx="8944984" cy="1384995"/>
          </a:xfrm>
          <a:prstGeom prst="rect">
            <a:avLst/>
          </a:prstGeom>
        </p:spPr>
        <p:txBody>
          <a:bodyPr lIns="0" tIns="0" rIns="0" bIns="0" rtlCol="0" anchor="t">
            <a:spAutoFit/>
          </a:bodyPr>
          <a:lstStyle/>
          <a:p>
            <a:pPr algn="ctr">
              <a:lnSpc>
                <a:spcPts val="10823"/>
              </a:lnSpc>
            </a:pPr>
            <a:r>
              <a:rPr lang="en-US" sz="10700" spc="216" dirty="0">
                <a:solidFill>
                  <a:srgbClr val="303030"/>
                </a:solidFill>
                <a:latin typeface="Saira Bold"/>
              </a:rPr>
              <a:t>ĐIỆN</a:t>
            </a:r>
          </a:p>
        </p:txBody>
      </p:sp>
      <p:sp>
        <p:nvSpPr>
          <p:cNvPr id="48" name="TextBox 48"/>
          <p:cNvSpPr txBox="1"/>
          <p:nvPr/>
        </p:nvSpPr>
        <p:spPr>
          <a:xfrm>
            <a:off x="1834844" y="5607187"/>
            <a:ext cx="8674248" cy="1538883"/>
          </a:xfrm>
          <a:prstGeom prst="rect">
            <a:avLst/>
          </a:prstGeom>
        </p:spPr>
        <p:txBody>
          <a:bodyPr lIns="0" tIns="0" rIns="0" bIns="0" rtlCol="0" anchor="t">
            <a:spAutoFit/>
          </a:bodyPr>
          <a:lstStyle/>
          <a:p>
            <a:pPr>
              <a:lnSpc>
                <a:spcPts val="12041"/>
              </a:lnSpc>
            </a:pPr>
            <a:r>
              <a:rPr lang="en-US" sz="12000" spc="239" dirty="0">
                <a:solidFill>
                  <a:srgbClr val="303030"/>
                </a:solidFill>
                <a:latin typeface="Saira Heavy"/>
              </a:rPr>
              <a:t>CHƯƠNG III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par>
                                <p:cTn id="11" presetID="3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1000" fill="hold"/>
                                        <p:tgtEl>
                                          <p:spTgt spid="43"/>
                                        </p:tgtEl>
                                        <p:attrNameLst>
                                          <p:attrName>ppt_w</p:attrName>
                                        </p:attrNameLst>
                                      </p:cBhvr>
                                      <p:tavLst>
                                        <p:tav tm="0">
                                          <p:val>
                                            <p:fltVal val="0"/>
                                          </p:val>
                                        </p:tav>
                                        <p:tav tm="100000">
                                          <p:val>
                                            <p:strVal val="#ppt_w"/>
                                          </p:val>
                                        </p:tav>
                                      </p:tavLst>
                                    </p:anim>
                                    <p:anim calcmode="lin" valueType="num">
                                      <p:cBhvr>
                                        <p:cTn id="14" dur="1000" fill="hold"/>
                                        <p:tgtEl>
                                          <p:spTgt spid="43"/>
                                        </p:tgtEl>
                                        <p:attrNameLst>
                                          <p:attrName>ppt_h</p:attrName>
                                        </p:attrNameLst>
                                      </p:cBhvr>
                                      <p:tavLst>
                                        <p:tav tm="0">
                                          <p:val>
                                            <p:fltVal val="0"/>
                                          </p:val>
                                        </p:tav>
                                        <p:tav tm="100000">
                                          <p:val>
                                            <p:strVal val="#ppt_h"/>
                                          </p:val>
                                        </p:tav>
                                      </p:tavLst>
                                    </p:anim>
                                    <p:anim calcmode="lin" valueType="num">
                                      <p:cBhvr>
                                        <p:cTn id="15" dur="1000" fill="hold"/>
                                        <p:tgtEl>
                                          <p:spTgt spid="43"/>
                                        </p:tgtEl>
                                        <p:attrNameLst>
                                          <p:attrName>style.rotation</p:attrName>
                                        </p:attrNameLst>
                                      </p:cBhvr>
                                      <p:tavLst>
                                        <p:tav tm="0">
                                          <p:val>
                                            <p:fltVal val="90"/>
                                          </p:val>
                                        </p:tav>
                                        <p:tav tm="100000">
                                          <p:val>
                                            <p:fltVal val="0"/>
                                          </p:val>
                                        </p:tav>
                                      </p:tavLst>
                                    </p:anim>
                                    <p:animEffect transition="in" filter="fade">
                                      <p:cBhvr>
                                        <p:cTn id="16" dur="1000"/>
                                        <p:tgtEl>
                                          <p:spTgt spid="43"/>
                                        </p:tgtEl>
                                      </p:cBhvr>
                                    </p:animEffect>
                                  </p:childTnLst>
                                </p:cTn>
                              </p:par>
                              <p:par>
                                <p:cTn id="17" presetID="31"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p:cTn id="19" dur="1000" fill="hold"/>
                                        <p:tgtEl>
                                          <p:spTgt spid="44"/>
                                        </p:tgtEl>
                                        <p:attrNameLst>
                                          <p:attrName>ppt_w</p:attrName>
                                        </p:attrNameLst>
                                      </p:cBhvr>
                                      <p:tavLst>
                                        <p:tav tm="0">
                                          <p:val>
                                            <p:fltVal val="0"/>
                                          </p:val>
                                        </p:tav>
                                        <p:tav tm="100000">
                                          <p:val>
                                            <p:strVal val="#ppt_w"/>
                                          </p:val>
                                        </p:tav>
                                      </p:tavLst>
                                    </p:anim>
                                    <p:anim calcmode="lin" valueType="num">
                                      <p:cBhvr>
                                        <p:cTn id="20" dur="1000" fill="hold"/>
                                        <p:tgtEl>
                                          <p:spTgt spid="44"/>
                                        </p:tgtEl>
                                        <p:attrNameLst>
                                          <p:attrName>ppt_h</p:attrName>
                                        </p:attrNameLst>
                                      </p:cBhvr>
                                      <p:tavLst>
                                        <p:tav tm="0">
                                          <p:val>
                                            <p:fltVal val="0"/>
                                          </p:val>
                                        </p:tav>
                                        <p:tav tm="100000">
                                          <p:val>
                                            <p:strVal val="#ppt_h"/>
                                          </p:val>
                                        </p:tav>
                                      </p:tavLst>
                                    </p:anim>
                                    <p:anim calcmode="lin" valueType="num">
                                      <p:cBhvr>
                                        <p:cTn id="21" dur="1000" fill="hold"/>
                                        <p:tgtEl>
                                          <p:spTgt spid="44"/>
                                        </p:tgtEl>
                                        <p:attrNameLst>
                                          <p:attrName>style.rotation</p:attrName>
                                        </p:attrNameLst>
                                      </p:cBhvr>
                                      <p:tavLst>
                                        <p:tav tm="0">
                                          <p:val>
                                            <p:fltVal val="90"/>
                                          </p:val>
                                        </p:tav>
                                        <p:tav tm="100000">
                                          <p:val>
                                            <p:fltVal val="0"/>
                                          </p:val>
                                        </p:tav>
                                      </p:tavLst>
                                    </p:anim>
                                    <p:animEffect transition="in" filter="fade">
                                      <p:cBhvr>
                                        <p:cTn id="22" dur="1000"/>
                                        <p:tgtEl>
                                          <p:spTgt spid="44"/>
                                        </p:tgtEl>
                                      </p:cBhvr>
                                    </p:animEffect>
                                  </p:childTnLst>
                                </p:cTn>
                              </p:par>
                              <p:par>
                                <p:cTn id="23" presetID="3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p:cTn id="25" dur="1000" fill="hold"/>
                                        <p:tgtEl>
                                          <p:spTgt spid="33"/>
                                        </p:tgtEl>
                                        <p:attrNameLst>
                                          <p:attrName>ppt_w</p:attrName>
                                        </p:attrNameLst>
                                      </p:cBhvr>
                                      <p:tavLst>
                                        <p:tav tm="0">
                                          <p:val>
                                            <p:fltVal val="0"/>
                                          </p:val>
                                        </p:tav>
                                        <p:tav tm="100000">
                                          <p:val>
                                            <p:strVal val="#ppt_w"/>
                                          </p:val>
                                        </p:tav>
                                      </p:tavLst>
                                    </p:anim>
                                    <p:anim calcmode="lin" valueType="num">
                                      <p:cBhvr>
                                        <p:cTn id="26" dur="1000" fill="hold"/>
                                        <p:tgtEl>
                                          <p:spTgt spid="33"/>
                                        </p:tgtEl>
                                        <p:attrNameLst>
                                          <p:attrName>ppt_h</p:attrName>
                                        </p:attrNameLst>
                                      </p:cBhvr>
                                      <p:tavLst>
                                        <p:tav tm="0">
                                          <p:val>
                                            <p:fltVal val="0"/>
                                          </p:val>
                                        </p:tav>
                                        <p:tav tm="100000">
                                          <p:val>
                                            <p:strVal val="#ppt_h"/>
                                          </p:val>
                                        </p:tav>
                                      </p:tavLst>
                                    </p:anim>
                                    <p:anim calcmode="lin" valueType="num">
                                      <p:cBhvr>
                                        <p:cTn id="27" dur="1000" fill="hold"/>
                                        <p:tgtEl>
                                          <p:spTgt spid="33"/>
                                        </p:tgtEl>
                                        <p:attrNameLst>
                                          <p:attrName>style.rotation</p:attrName>
                                        </p:attrNameLst>
                                      </p:cBhvr>
                                      <p:tavLst>
                                        <p:tav tm="0">
                                          <p:val>
                                            <p:fltVal val="90"/>
                                          </p:val>
                                        </p:tav>
                                        <p:tav tm="100000">
                                          <p:val>
                                            <p:fltVal val="0"/>
                                          </p:val>
                                        </p:tav>
                                      </p:tavLst>
                                    </p:anim>
                                    <p:animEffect transition="in" filter="fade">
                                      <p:cBhvr>
                                        <p:cTn id="28" dur="1000"/>
                                        <p:tgtEl>
                                          <p:spTgt spid="33"/>
                                        </p:tgtEl>
                                      </p:cBhvr>
                                    </p:animEffect>
                                  </p:childTnLst>
                                </p:cTn>
                              </p:par>
                              <p:par>
                                <p:cTn id="29" presetID="31"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p:cTn id="31" dur="1000" fill="hold"/>
                                        <p:tgtEl>
                                          <p:spTgt spid="46"/>
                                        </p:tgtEl>
                                        <p:attrNameLst>
                                          <p:attrName>ppt_w</p:attrName>
                                        </p:attrNameLst>
                                      </p:cBhvr>
                                      <p:tavLst>
                                        <p:tav tm="0">
                                          <p:val>
                                            <p:fltVal val="0"/>
                                          </p:val>
                                        </p:tav>
                                        <p:tav tm="100000">
                                          <p:val>
                                            <p:strVal val="#ppt_w"/>
                                          </p:val>
                                        </p:tav>
                                      </p:tavLst>
                                    </p:anim>
                                    <p:anim calcmode="lin" valueType="num">
                                      <p:cBhvr>
                                        <p:cTn id="32" dur="1000" fill="hold"/>
                                        <p:tgtEl>
                                          <p:spTgt spid="46"/>
                                        </p:tgtEl>
                                        <p:attrNameLst>
                                          <p:attrName>ppt_h</p:attrName>
                                        </p:attrNameLst>
                                      </p:cBhvr>
                                      <p:tavLst>
                                        <p:tav tm="0">
                                          <p:val>
                                            <p:fltVal val="0"/>
                                          </p:val>
                                        </p:tav>
                                        <p:tav tm="100000">
                                          <p:val>
                                            <p:strVal val="#ppt_h"/>
                                          </p:val>
                                        </p:tav>
                                      </p:tavLst>
                                    </p:anim>
                                    <p:anim calcmode="lin" valueType="num">
                                      <p:cBhvr>
                                        <p:cTn id="33" dur="1000" fill="hold"/>
                                        <p:tgtEl>
                                          <p:spTgt spid="46"/>
                                        </p:tgtEl>
                                        <p:attrNameLst>
                                          <p:attrName>style.rotation</p:attrName>
                                        </p:attrNameLst>
                                      </p:cBhvr>
                                      <p:tavLst>
                                        <p:tav tm="0">
                                          <p:val>
                                            <p:fltVal val="90"/>
                                          </p:val>
                                        </p:tav>
                                        <p:tav tm="100000">
                                          <p:val>
                                            <p:fltVal val="0"/>
                                          </p:val>
                                        </p:tav>
                                      </p:tavLst>
                                    </p:anim>
                                    <p:animEffect transition="in" filter="fade">
                                      <p:cBhvr>
                                        <p:cTn id="34" dur="1000"/>
                                        <p:tgtEl>
                                          <p:spTgt spid="46"/>
                                        </p:tgtEl>
                                      </p:cBhvr>
                                    </p:animEffect>
                                  </p:childTnLst>
                                </p:cTn>
                              </p:par>
                              <p:par>
                                <p:cTn id="35" presetID="31" presetClass="entr" presetSubtype="0"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p:cTn id="37" dur="1000" fill="hold"/>
                                        <p:tgtEl>
                                          <p:spTgt spid="45"/>
                                        </p:tgtEl>
                                        <p:attrNameLst>
                                          <p:attrName>ppt_w</p:attrName>
                                        </p:attrNameLst>
                                      </p:cBhvr>
                                      <p:tavLst>
                                        <p:tav tm="0">
                                          <p:val>
                                            <p:fltVal val="0"/>
                                          </p:val>
                                        </p:tav>
                                        <p:tav tm="100000">
                                          <p:val>
                                            <p:strVal val="#ppt_w"/>
                                          </p:val>
                                        </p:tav>
                                      </p:tavLst>
                                    </p:anim>
                                    <p:anim calcmode="lin" valueType="num">
                                      <p:cBhvr>
                                        <p:cTn id="38" dur="1000" fill="hold"/>
                                        <p:tgtEl>
                                          <p:spTgt spid="45"/>
                                        </p:tgtEl>
                                        <p:attrNameLst>
                                          <p:attrName>ppt_h</p:attrName>
                                        </p:attrNameLst>
                                      </p:cBhvr>
                                      <p:tavLst>
                                        <p:tav tm="0">
                                          <p:val>
                                            <p:fltVal val="0"/>
                                          </p:val>
                                        </p:tav>
                                        <p:tav tm="100000">
                                          <p:val>
                                            <p:strVal val="#ppt_h"/>
                                          </p:val>
                                        </p:tav>
                                      </p:tavLst>
                                    </p:anim>
                                    <p:anim calcmode="lin" valueType="num">
                                      <p:cBhvr>
                                        <p:cTn id="39" dur="1000" fill="hold"/>
                                        <p:tgtEl>
                                          <p:spTgt spid="45"/>
                                        </p:tgtEl>
                                        <p:attrNameLst>
                                          <p:attrName>style.rotation</p:attrName>
                                        </p:attrNameLst>
                                      </p:cBhvr>
                                      <p:tavLst>
                                        <p:tav tm="0">
                                          <p:val>
                                            <p:fltVal val="90"/>
                                          </p:val>
                                        </p:tav>
                                        <p:tav tm="100000">
                                          <p:val>
                                            <p:fltVal val="0"/>
                                          </p:val>
                                        </p:tav>
                                      </p:tavLst>
                                    </p:anim>
                                    <p:animEffect transition="in" filter="fade">
                                      <p:cBhvr>
                                        <p:cTn id="40" dur="1000"/>
                                        <p:tgtEl>
                                          <p:spTgt spid="4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barn(inVertical)">
                                      <p:cBhvr>
                                        <p:cTn id="4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32644"/>
        </a:solidFill>
        <a:effectLst/>
      </p:bgPr>
    </p:bg>
    <p:spTree>
      <p:nvGrpSpPr>
        <p:cNvPr id="1" name=""/>
        <p:cNvGrpSpPr/>
        <p:nvPr/>
      </p:nvGrpSpPr>
      <p:grpSpPr>
        <a:xfrm>
          <a:off x="0" y="0"/>
          <a:ext cx="0" cy="0"/>
          <a:chOff x="0" y="0"/>
          <a:chExt cx="0" cy="0"/>
        </a:xfrm>
      </p:grpSpPr>
      <p:grpSp>
        <p:nvGrpSpPr>
          <p:cNvPr id="2" name="Group 2"/>
          <p:cNvGrpSpPr/>
          <p:nvPr/>
        </p:nvGrpSpPr>
        <p:grpSpPr>
          <a:xfrm>
            <a:off x="630910" y="1424345"/>
            <a:ext cx="13886604" cy="6528989"/>
            <a:chOff x="0" y="0"/>
            <a:chExt cx="3657377" cy="1719569"/>
          </a:xfrm>
        </p:grpSpPr>
        <p:sp>
          <p:nvSpPr>
            <p:cNvPr id="3" name="Freeform 3"/>
            <p:cNvSpPr/>
            <p:nvPr/>
          </p:nvSpPr>
          <p:spPr>
            <a:xfrm>
              <a:off x="0" y="0"/>
              <a:ext cx="3657377" cy="1719569"/>
            </a:xfrm>
            <a:custGeom>
              <a:avLst/>
              <a:gdLst/>
              <a:ahLst/>
              <a:cxnLst/>
              <a:rect l="l" t="t" r="r" b="b"/>
              <a:pathLst>
                <a:path w="3657377" h="1719569">
                  <a:moveTo>
                    <a:pt x="28433" y="0"/>
                  </a:moveTo>
                  <a:lnTo>
                    <a:pt x="3628944" y="0"/>
                  </a:lnTo>
                  <a:cubicBezTo>
                    <a:pt x="3644647" y="0"/>
                    <a:pt x="3657377" y="12730"/>
                    <a:pt x="3657377" y="28433"/>
                  </a:cubicBezTo>
                  <a:lnTo>
                    <a:pt x="3657377" y="1691136"/>
                  </a:lnTo>
                  <a:cubicBezTo>
                    <a:pt x="3657377" y="1706839"/>
                    <a:pt x="3644647" y="1719569"/>
                    <a:pt x="3628944" y="1719569"/>
                  </a:cubicBezTo>
                  <a:lnTo>
                    <a:pt x="28433" y="1719569"/>
                  </a:lnTo>
                  <a:cubicBezTo>
                    <a:pt x="12730" y="1719569"/>
                    <a:pt x="0" y="1706839"/>
                    <a:pt x="0" y="1691136"/>
                  </a:cubicBezTo>
                  <a:lnTo>
                    <a:pt x="0" y="28433"/>
                  </a:lnTo>
                  <a:cubicBezTo>
                    <a:pt x="0" y="12730"/>
                    <a:pt x="12730" y="0"/>
                    <a:pt x="28433" y="0"/>
                  </a:cubicBezTo>
                  <a:close/>
                </a:path>
              </a:pathLst>
            </a:custGeom>
            <a:solidFill>
              <a:srgbClr val="FFFFFF"/>
            </a:solidFill>
          </p:spPr>
        </p:sp>
        <p:sp>
          <p:nvSpPr>
            <p:cNvPr id="4" name="TextBox 4"/>
            <p:cNvSpPr txBox="1"/>
            <p:nvPr/>
          </p:nvSpPr>
          <p:spPr>
            <a:xfrm>
              <a:off x="0" y="-47625"/>
              <a:ext cx="3657377" cy="1767194"/>
            </a:xfrm>
            <a:prstGeom prst="rect">
              <a:avLst/>
            </a:prstGeom>
          </p:spPr>
          <p:txBody>
            <a:bodyPr lIns="50800" tIns="50800" rIns="50800" bIns="50800" rtlCol="0" anchor="ctr"/>
            <a:lstStyle/>
            <a:p>
              <a:pPr algn="ctr">
                <a:lnSpc>
                  <a:spcPts val="2657"/>
                </a:lnSpc>
              </a:pPr>
              <a:endParaRPr/>
            </a:p>
          </p:txBody>
        </p:sp>
      </p:grpSp>
      <p:sp>
        <p:nvSpPr>
          <p:cNvPr id="5" name="Freeform 5"/>
          <p:cNvSpPr/>
          <p:nvPr/>
        </p:nvSpPr>
        <p:spPr>
          <a:xfrm>
            <a:off x="14933782" y="-3086100"/>
            <a:ext cx="4152552" cy="4114800"/>
          </a:xfrm>
          <a:custGeom>
            <a:avLst/>
            <a:gdLst/>
            <a:ahLst/>
            <a:cxnLst/>
            <a:rect l="l" t="t" r="r" b="b"/>
            <a:pathLst>
              <a:path w="4152550" h="4114800">
                <a:moveTo>
                  <a:pt x="0" y="0"/>
                </a:moveTo>
                <a:lnTo>
                  <a:pt x="4152551" y="0"/>
                </a:lnTo>
                <a:lnTo>
                  <a:pt x="4152551"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445368" y="9125864"/>
            <a:ext cx="4152552" cy="41148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3088895" y="4358721"/>
            <a:ext cx="5045918" cy="11256276"/>
          </a:xfrm>
          <a:custGeom>
            <a:avLst/>
            <a:gdLst/>
            <a:ahLst/>
            <a:cxnLst/>
            <a:rect l="l" t="t" r="r" b="b"/>
            <a:pathLst>
              <a:path w="5045917" h="11256276">
                <a:moveTo>
                  <a:pt x="0" y="0"/>
                </a:moveTo>
                <a:lnTo>
                  <a:pt x="5045917" y="0"/>
                </a:lnTo>
                <a:lnTo>
                  <a:pt x="5045917" y="11256276"/>
                </a:lnTo>
                <a:lnTo>
                  <a:pt x="0" y="11256276"/>
                </a:lnTo>
                <a:lnTo>
                  <a:pt x="0" y="0"/>
                </a:lnTo>
                <a:close/>
              </a:path>
            </a:pathLst>
          </a:custGeom>
          <a:blipFill>
            <a:blip r:embed="rId4"/>
            <a:stretch>
              <a:fillRect/>
            </a:stretch>
          </a:blipFill>
        </p:spPr>
      </p:sp>
      <p:sp>
        <p:nvSpPr>
          <p:cNvPr id="8" name="TextBox 8"/>
          <p:cNvSpPr txBox="1"/>
          <p:nvPr/>
        </p:nvSpPr>
        <p:spPr>
          <a:xfrm>
            <a:off x="1028701" y="2232647"/>
            <a:ext cx="12350466" cy="4154984"/>
          </a:xfrm>
          <a:prstGeom prst="rect">
            <a:avLst/>
          </a:prstGeom>
        </p:spPr>
        <p:txBody>
          <a:bodyPr lIns="0" tIns="0" rIns="0" bIns="0" rtlCol="0" anchor="t">
            <a:spAutoFit/>
          </a:bodyPr>
          <a:lstStyle/>
          <a:p>
            <a:pPr algn="ctr">
              <a:lnSpc>
                <a:spcPts val="6437"/>
              </a:lnSpc>
              <a:spcBef>
                <a:spcPct val="0"/>
              </a:spcBef>
            </a:pPr>
            <a:r>
              <a:rPr lang="en-US" sz="4600" dirty="0">
                <a:solidFill>
                  <a:srgbClr val="000000"/>
                </a:solidFill>
                <a:latin typeface="Open Sans Bold"/>
              </a:rPr>
              <a:t>– </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Khi</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tăng</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hiệu</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điện</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thế</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giữa</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hai</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đầu</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vật</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dẫn</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bao</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nhiêu</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lần</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thì</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cường</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độ</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dòng</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điện</a:t>
            </a:r>
            <a:r>
              <a:rPr lang="en-US" sz="4600" dirty="0">
                <a:solidFill>
                  <a:srgbClr val="000000"/>
                </a:solidFill>
                <a:latin typeface="Times New Roman" pitchFamily="18" charset="0"/>
                <a:cs typeface="Times New Roman" pitchFamily="18" charset="0"/>
              </a:rPr>
              <a:t> qua </a:t>
            </a:r>
            <a:r>
              <a:rPr lang="en-US" sz="4600" dirty="0" err="1">
                <a:solidFill>
                  <a:srgbClr val="000000"/>
                </a:solidFill>
                <a:latin typeface="Times New Roman" pitchFamily="18" charset="0"/>
                <a:cs typeface="Times New Roman" pitchFamily="18" charset="0"/>
              </a:rPr>
              <a:t>vật</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dẫn</a:t>
            </a:r>
            <a:r>
              <a:rPr lang="en-US" sz="4600" dirty="0">
                <a:solidFill>
                  <a:srgbClr val="000000"/>
                </a:solidFill>
                <a:latin typeface="Times New Roman" pitchFamily="18" charset="0"/>
                <a:cs typeface="Times New Roman" pitchFamily="18" charset="0"/>
              </a:rPr>
              <a:t> (</a:t>
            </a:r>
            <a:r>
              <a:rPr lang="en-US" sz="4600" dirty="0">
                <a:solidFill>
                  <a:srgbClr val="000000"/>
                </a:solidFill>
                <a:latin typeface="Times New Roman" pitchFamily="18" charset="0"/>
                <a:cs typeface="Times New Roman" pitchFamily="18" charset="0"/>
              </a:rPr>
              <a:t>1</a:t>
            </a:r>
            <a:r>
              <a:rPr lang="vi-VN" sz="4600" dirty="0">
                <a:solidFill>
                  <a:srgbClr val="000000"/>
                </a:solidFill>
                <a:latin typeface="Times New Roman" pitchFamily="18" charset="0"/>
                <a:cs typeface="Times New Roman" pitchFamily="18" charset="0"/>
              </a:rPr>
              <a:t>)</a:t>
            </a:r>
            <a:r>
              <a:rPr lang="en-US" sz="4600" dirty="0">
                <a:solidFill>
                  <a:srgbClr val="000000"/>
                </a:solidFill>
                <a:latin typeface="Times New Roman" pitchFamily="18" charset="0"/>
                <a:cs typeface="Times New Roman" pitchFamily="18" charset="0"/>
              </a:rPr>
              <a:t>....</a:t>
            </a:r>
            <a:r>
              <a:rPr lang="vi-VN" sz="4600" dirty="0">
                <a:solidFill>
                  <a:srgbClr val="000000"/>
                </a:solidFill>
                <a:latin typeface="Times New Roman" pitchFamily="18" charset="0"/>
                <a:cs typeface="Times New Roman" pitchFamily="18" charset="0"/>
              </a:rPr>
              <a:t>............................</a:t>
            </a:r>
          </a:p>
          <a:p>
            <a:pPr algn="ctr">
              <a:lnSpc>
                <a:spcPts val="6437"/>
              </a:lnSpc>
              <a:spcBef>
                <a:spcPct val="0"/>
              </a:spcBef>
            </a:pPr>
            <a:r>
              <a:rPr lang="en-US" sz="4600" dirty="0">
                <a:solidFill>
                  <a:srgbClr val="000000"/>
                </a:solidFill>
                <a:latin typeface="Times New Roman" pitchFamily="18" charset="0"/>
                <a:cs typeface="Times New Roman" pitchFamily="18" charset="0"/>
              </a:rPr>
              <a:t>Do </a:t>
            </a:r>
            <a:r>
              <a:rPr lang="en-US" sz="4600" dirty="0" err="1">
                <a:solidFill>
                  <a:srgbClr val="000000"/>
                </a:solidFill>
                <a:latin typeface="Times New Roman" pitchFamily="18" charset="0"/>
                <a:cs typeface="Times New Roman" pitchFamily="18" charset="0"/>
              </a:rPr>
              <a:t>đó</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cường</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độ</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dòng</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điện</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chạy</a:t>
            </a:r>
            <a:r>
              <a:rPr lang="en-US" sz="4600" dirty="0">
                <a:solidFill>
                  <a:srgbClr val="000000"/>
                </a:solidFill>
                <a:latin typeface="Times New Roman" pitchFamily="18" charset="0"/>
                <a:cs typeface="Times New Roman" pitchFamily="18" charset="0"/>
              </a:rPr>
              <a:t> qua </a:t>
            </a:r>
            <a:r>
              <a:rPr lang="en-US" sz="4600" dirty="0" err="1">
                <a:solidFill>
                  <a:srgbClr val="000000"/>
                </a:solidFill>
                <a:latin typeface="Times New Roman" pitchFamily="18" charset="0"/>
                <a:cs typeface="Times New Roman" pitchFamily="18" charset="0"/>
              </a:rPr>
              <a:t>vật</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dẫn</a:t>
            </a:r>
            <a:r>
              <a:rPr lang="en-US" sz="4600" dirty="0">
                <a:solidFill>
                  <a:srgbClr val="000000"/>
                </a:solidFill>
                <a:latin typeface="Times New Roman" pitchFamily="18" charset="0"/>
                <a:cs typeface="Times New Roman" pitchFamily="18" charset="0"/>
              </a:rPr>
              <a:t> (2</a:t>
            </a:r>
            <a:r>
              <a:rPr lang="en-US" sz="4600" dirty="0">
                <a:solidFill>
                  <a:srgbClr val="000000"/>
                </a:solidFill>
                <a:latin typeface="Times New Roman" pitchFamily="18" charset="0"/>
                <a:cs typeface="Times New Roman" pitchFamily="18" charset="0"/>
              </a:rPr>
              <a:t>).............</a:t>
            </a:r>
            <a:r>
              <a:rPr lang="vi-VN" sz="4600" dirty="0">
                <a:solidFill>
                  <a:srgbClr val="000000"/>
                </a:solidFill>
                <a:latin typeface="Times New Roman" pitchFamily="18" charset="0"/>
                <a:cs typeface="Times New Roman" pitchFamily="18" charset="0"/>
              </a:rPr>
              <a:t>......</a:t>
            </a:r>
            <a:r>
              <a:rPr lang="en-US" sz="4600" dirty="0">
                <a:solidFill>
                  <a:srgbClr val="000000"/>
                </a:solidFill>
                <a:latin typeface="Times New Roman" pitchFamily="18" charset="0"/>
                <a:cs typeface="Times New Roman" pitchFamily="18" charset="0"/>
              </a:rPr>
              <a:t>.</a:t>
            </a:r>
            <a:r>
              <a:rPr lang="en-US" sz="4600" dirty="0" err="1">
                <a:solidFill>
                  <a:srgbClr val="000000"/>
                </a:solidFill>
                <a:latin typeface="Times New Roman" pitchFamily="18" charset="0"/>
                <a:cs typeface="Times New Roman" pitchFamily="18" charset="0"/>
              </a:rPr>
              <a:t>với</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hiệu</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điện</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thế</a:t>
            </a:r>
            <a:r>
              <a:rPr lang="en-US" sz="4600" dirty="0">
                <a:solidFill>
                  <a:srgbClr val="000000"/>
                </a:solidFill>
                <a:latin typeface="Times New Roman" pitchFamily="18" charset="0"/>
                <a:cs typeface="Times New Roman" pitchFamily="18" charset="0"/>
              </a:rPr>
              <a:t> ở </a:t>
            </a:r>
            <a:r>
              <a:rPr lang="en-US" sz="4600" dirty="0" err="1">
                <a:solidFill>
                  <a:srgbClr val="000000"/>
                </a:solidFill>
                <a:latin typeface="Times New Roman" pitchFamily="18" charset="0"/>
                <a:cs typeface="Times New Roman" pitchFamily="18" charset="0"/>
              </a:rPr>
              <a:t>hai</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đầu</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vật</a:t>
            </a:r>
            <a:r>
              <a:rPr lang="en-US" sz="4600" dirty="0">
                <a:solidFill>
                  <a:srgbClr val="000000"/>
                </a:solidFill>
                <a:latin typeface="Times New Roman" pitchFamily="18" charset="0"/>
                <a:cs typeface="Times New Roman" pitchFamily="18" charset="0"/>
              </a:rPr>
              <a:t> </a:t>
            </a:r>
            <a:r>
              <a:rPr lang="en-US" sz="4600" dirty="0" err="1">
                <a:solidFill>
                  <a:srgbClr val="000000"/>
                </a:solidFill>
                <a:latin typeface="Times New Roman" pitchFamily="18" charset="0"/>
                <a:cs typeface="Times New Roman" pitchFamily="18" charset="0"/>
              </a:rPr>
              <a:t>dẫn</a:t>
            </a:r>
            <a:r>
              <a:rPr lang="en-US" sz="4600" dirty="0">
                <a:solidFill>
                  <a:srgbClr val="000000"/>
                </a:solidFill>
                <a:latin typeface="Open Sans Bold"/>
              </a:rPr>
              <a:t>.</a:t>
            </a:r>
          </a:p>
        </p:txBody>
      </p:sp>
      <p:sp>
        <p:nvSpPr>
          <p:cNvPr id="9" name="TextBox 8"/>
          <p:cNvSpPr txBox="1"/>
          <p:nvPr/>
        </p:nvSpPr>
        <p:spPr>
          <a:xfrm>
            <a:off x="5440681" y="3767418"/>
            <a:ext cx="6978366" cy="830924"/>
          </a:xfrm>
          <a:prstGeom prst="rect">
            <a:avLst/>
          </a:prstGeom>
          <a:noFill/>
        </p:spPr>
        <p:txBody>
          <a:bodyPr wrap="square" lIns="91367" tIns="45684" rIns="91367" bIns="45684" rtlCol="0">
            <a:spAutoFit/>
          </a:bodyPr>
          <a:lstStyle/>
          <a:p>
            <a:r>
              <a:rPr lang="vi-VN" sz="4800" dirty="0">
                <a:solidFill>
                  <a:srgbClr val="FF0000"/>
                </a:solidFill>
                <a:latin typeface="+mj-lt"/>
              </a:rPr>
              <a:t>Tăng bấy nhiêu lần</a:t>
            </a:r>
            <a:endParaRPr lang="en-US" sz="4800" dirty="0">
              <a:solidFill>
                <a:srgbClr val="FF0000"/>
              </a:solidFill>
              <a:latin typeface="+mj-lt"/>
            </a:endParaRPr>
          </a:p>
        </p:txBody>
      </p:sp>
      <p:sp>
        <p:nvSpPr>
          <p:cNvPr id="10" name="TextBox 9"/>
          <p:cNvSpPr txBox="1"/>
          <p:nvPr/>
        </p:nvSpPr>
        <p:spPr>
          <a:xfrm>
            <a:off x="1951499" y="5372100"/>
            <a:ext cx="6978366" cy="830924"/>
          </a:xfrm>
          <a:prstGeom prst="rect">
            <a:avLst/>
          </a:prstGeom>
          <a:noFill/>
        </p:spPr>
        <p:txBody>
          <a:bodyPr wrap="square" lIns="91367" tIns="45684" rIns="91367" bIns="45684" rtlCol="0">
            <a:spAutoFit/>
          </a:bodyPr>
          <a:lstStyle/>
          <a:p>
            <a:r>
              <a:rPr lang="vi-VN" sz="4800" dirty="0">
                <a:solidFill>
                  <a:srgbClr val="FF0000"/>
                </a:solidFill>
                <a:latin typeface="+mj-lt"/>
              </a:rPr>
              <a:t>Tỉ lệ thuận</a:t>
            </a:r>
            <a:endParaRPr lang="en-US" sz="4800" dirty="0">
              <a:solidFill>
                <a:srgbClr val="FF0000"/>
              </a:solidFill>
              <a:latin typeface="+mj-lt"/>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32644"/>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1" y="1257300"/>
            <a:ext cx="16205566" cy="845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66" name="Text Box 34"/>
          <p:cNvSpPr txBox="1">
            <a:spLocks noChangeArrowheads="1"/>
          </p:cNvSpPr>
          <p:nvPr/>
        </p:nvSpPr>
        <p:spPr bwMode="auto">
          <a:xfrm>
            <a:off x="4235052" y="7240823"/>
            <a:ext cx="800100" cy="415397"/>
          </a:xfrm>
          <a:prstGeom prst="rect">
            <a:avLst/>
          </a:prstGeom>
          <a:solidFill>
            <a:schemeClr val="bg1"/>
          </a:solidFill>
          <a:ln w="9525">
            <a:noFill/>
            <a:miter lim="800000"/>
            <a:headEnd/>
            <a:tailEnd/>
          </a:ln>
          <a:effectLst/>
        </p:spPr>
        <p:txBody>
          <a:bodyPr lIns="137051" tIns="68530" rIns="137051" bIns="68530">
            <a:spAutoFit/>
          </a:bodyPr>
          <a:lstStyle/>
          <a:p>
            <a:pPr>
              <a:spcBef>
                <a:spcPct val="50000"/>
              </a:spcBef>
            </a:pPr>
            <a:r>
              <a:rPr lang="en-US" b="1">
                <a:latin typeface=".VnTime" pitchFamily="34" charset="0"/>
              </a:rPr>
              <a:t>1,5</a:t>
            </a:r>
          </a:p>
        </p:txBody>
      </p:sp>
      <p:sp>
        <p:nvSpPr>
          <p:cNvPr id="95267" name="Text Box 35"/>
          <p:cNvSpPr txBox="1">
            <a:spLocks noChangeArrowheads="1"/>
          </p:cNvSpPr>
          <p:nvPr/>
        </p:nvSpPr>
        <p:spPr bwMode="auto">
          <a:xfrm>
            <a:off x="7035402" y="7240823"/>
            <a:ext cx="800100" cy="415397"/>
          </a:xfrm>
          <a:prstGeom prst="rect">
            <a:avLst/>
          </a:prstGeom>
          <a:solidFill>
            <a:schemeClr val="bg1"/>
          </a:solidFill>
          <a:ln w="9525">
            <a:noFill/>
            <a:miter lim="800000"/>
            <a:headEnd/>
            <a:tailEnd/>
          </a:ln>
          <a:effectLst/>
        </p:spPr>
        <p:txBody>
          <a:bodyPr lIns="137051" tIns="68530" rIns="137051" bIns="68530">
            <a:spAutoFit/>
          </a:bodyPr>
          <a:lstStyle/>
          <a:p>
            <a:pPr>
              <a:spcBef>
                <a:spcPct val="50000"/>
              </a:spcBef>
            </a:pPr>
            <a:r>
              <a:rPr lang="en-US" b="1">
                <a:latin typeface=".VnTime" pitchFamily="34" charset="0"/>
              </a:rPr>
              <a:t>4,5</a:t>
            </a:r>
          </a:p>
        </p:txBody>
      </p:sp>
      <p:sp>
        <p:nvSpPr>
          <p:cNvPr id="95268" name="Text Box 36"/>
          <p:cNvSpPr txBox="1">
            <a:spLocks noChangeArrowheads="1"/>
          </p:cNvSpPr>
          <p:nvPr/>
        </p:nvSpPr>
        <p:spPr bwMode="auto">
          <a:xfrm>
            <a:off x="8452248" y="7221773"/>
            <a:ext cx="800100" cy="415397"/>
          </a:xfrm>
          <a:prstGeom prst="rect">
            <a:avLst/>
          </a:prstGeom>
          <a:solidFill>
            <a:schemeClr val="bg1"/>
          </a:solidFill>
          <a:ln w="9525">
            <a:noFill/>
            <a:miter lim="800000"/>
            <a:headEnd/>
            <a:tailEnd/>
          </a:ln>
          <a:effectLst/>
        </p:spPr>
        <p:txBody>
          <a:bodyPr lIns="137051" tIns="68530" rIns="137051" bIns="68530">
            <a:spAutoFit/>
          </a:bodyPr>
          <a:lstStyle/>
          <a:p>
            <a:pPr>
              <a:spcBef>
                <a:spcPct val="50000"/>
              </a:spcBef>
            </a:pPr>
            <a:r>
              <a:rPr lang="en-US" b="1">
                <a:latin typeface=".VnTime" pitchFamily="34" charset="0"/>
              </a:rPr>
              <a:t>6</a:t>
            </a:r>
          </a:p>
        </p:txBody>
      </p:sp>
      <p:sp>
        <p:nvSpPr>
          <p:cNvPr id="95270" name="Text Box 38"/>
          <p:cNvSpPr txBox="1">
            <a:spLocks noChangeArrowheads="1"/>
          </p:cNvSpPr>
          <p:nvPr/>
        </p:nvSpPr>
        <p:spPr bwMode="auto">
          <a:xfrm>
            <a:off x="2558652" y="5831123"/>
            <a:ext cx="1143000" cy="415397"/>
          </a:xfrm>
          <a:prstGeom prst="rect">
            <a:avLst/>
          </a:prstGeom>
          <a:solidFill>
            <a:schemeClr val="bg1"/>
          </a:solidFill>
          <a:ln w="9525">
            <a:noFill/>
            <a:miter lim="800000"/>
            <a:headEnd/>
            <a:tailEnd/>
          </a:ln>
          <a:effectLst/>
        </p:spPr>
        <p:txBody>
          <a:bodyPr lIns="137051" tIns="68530" rIns="137051" bIns="68530">
            <a:spAutoFit/>
          </a:bodyPr>
          <a:lstStyle/>
          <a:p>
            <a:pPr>
              <a:spcBef>
                <a:spcPct val="50000"/>
              </a:spcBef>
            </a:pPr>
            <a:r>
              <a:rPr lang="en-US" b="1">
                <a:latin typeface=".VnTime" pitchFamily="34" charset="0"/>
              </a:rPr>
              <a:t>0,3</a:t>
            </a:r>
          </a:p>
        </p:txBody>
      </p:sp>
      <p:sp>
        <p:nvSpPr>
          <p:cNvPr id="95271" name="Text Box 39"/>
          <p:cNvSpPr txBox="1">
            <a:spLocks noChangeArrowheads="1"/>
          </p:cNvSpPr>
          <p:nvPr/>
        </p:nvSpPr>
        <p:spPr bwMode="auto">
          <a:xfrm>
            <a:off x="2520552" y="3583223"/>
            <a:ext cx="1028700" cy="415397"/>
          </a:xfrm>
          <a:prstGeom prst="rect">
            <a:avLst/>
          </a:prstGeom>
          <a:solidFill>
            <a:schemeClr val="bg1"/>
          </a:solidFill>
          <a:ln w="9525">
            <a:noFill/>
            <a:miter lim="800000"/>
            <a:headEnd/>
            <a:tailEnd/>
          </a:ln>
          <a:effectLst/>
        </p:spPr>
        <p:txBody>
          <a:bodyPr lIns="137051" tIns="68530" rIns="137051" bIns="68530">
            <a:spAutoFit/>
          </a:bodyPr>
          <a:lstStyle/>
          <a:p>
            <a:pPr>
              <a:spcBef>
                <a:spcPct val="50000"/>
              </a:spcBef>
            </a:pPr>
            <a:r>
              <a:rPr lang="en-US" b="1">
                <a:latin typeface=".VnTime" pitchFamily="34" charset="0"/>
              </a:rPr>
              <a:t>0,9</a:t>
            </a:r>
          </a:p>
        </p:txBody>
      </p:sp>
      <p:sp>
        <p:nvSpPr>
          <p:cNvPr id="95272" name="Text Box 40"/>
          <p:cNvSpPr txBox="1">
            <a:spLocks noChangeArrowheads="1"/>
          </p:cNvSpPr>
          <p:nvPr/>
        </p:nvSpPr>
        <p:spPr bwMode="auto">
          <a:xfrm>
            <a:off x="5759052" y="7202723"/>
            <a:ext cx="800100" cy="415397"/>
          </a:xfrm>
          <a:prstGeom prst="rect">
            <a:avLst/>
          </a:prstGeom>
          <a:solidFill>
            <a:schemeClr val="bg1"/>
          </a:solidFill>
          <a:ln w="9525">
            <a:noFill/>
            <a:miter lim="800000"/>
            <a:headEnd/>
            <a:tailEnd/>
          </a:ln>
          <a:effectLst/>
        </p:spPr>
        <p:txBody>
          <a:bodyPr lIns="137051" tIns="68530" rIns="137051" bIns="68530">
            <a:spAutoFit/>
          </a:bodyPr>
          <a:lstStyle/>
          <a:p>
            <a:pPr>
              <a:spcBef>
                <a:spcPct val="50000"/>
              </a:spcBef>
            </a:pPr>
            <a:r>
              <a:rPr lang="en-US" b="1">
                <a:latin typeface=".VnTime" pitchFamily="34" charset="0"/>
              </a:rPr>
              <a:t>3</a:t>
            </a:r>
          </a:p>
        </p:txBody>
      </p:sp>
      <p:sp>
        <p:nvSpPr>
          <p:cNvPr id="95273" name="Text Box 41"/>
          <p:cNvSpPr txBox="1">
            <a:spLocks noChangeArrowheads="1"/>
          </p:cNvSpPr>
          <p:nvPr/>
        </p:nvSpPr>
        <p:spPr bwMode="auto">
          <a:xfrm>
            <a:off x="2539602" y="4669073"/>
            <a:ext cx="1143000" cy="415397"/>
          </a:xfrm>
          <a:prstGeom prst="rect">
            <a:avLst/>
          </a:prstGeom>
          <a:solidFill>
            <a:schemeClr val="bg1"/>
          </a:solidFill>
          <a:ln w="9525">
            <a:noFill/>
            <a:miter lim="800000"/>
            <a:headEnd/>
            <a:tailEnd/>
          </a:ln>
          <a:effectLst/>
        </p:spPr>
        <p:txBody>
          <a:bodyPr lIns="137051" tIns="68530" rIns="137051" bIns="68530">
            <a:spAutoFit/>
          </a:bodyPr>
          <a:lstStyle/>
          <a:p>
            <a:pPr>
              <a:spcBef>
                <a:spcPct val="50000"/>
              </a:spcBef>
            </a:pPr>
            <a:r>
              <a:rPr lang="en-US" b="1">
                <a:latin typeface=".VnTime" pitchFamily="34" charset="0"/>
              </a:rPr>
              <a:t>0,6</a:t>
            </a:r>
          </a:p>
        </p:txBody>
      </p:sp>
      <p:sp>
        <p:nvSpPr>
          <p:cNvPr id="95274" name="Text Box 42"/>
          <p:cNvSpPr txBox="1">
            <a:spLocks noChangeArrowheads="1"/>
          </p:cNvSpPr>
          <p:nvPr/>
        </p:nvSpPr>
        <p:spPr bwMode="auto">
          <a:xfrm>
            <a:off x="2520552" y="2573568"/>
            <a:ext cx="800100" cy="415397"/>
          </a:xfrm>
          <a:prstGeom prst="rect">
            <a:avLst/>
          </a:prstGeom>
          <a:solidFill>
            <a:schemeClr val="bg1"/>
          </a:solidFill>
          <a:ln w="9525">
            <a:noFill/>
            <a:miter lim="800000"/>
            <a:headEnd/>
            <a:tailEnd/>
          </a:ln>
          <a:effectLst/>
        </p:spPr>
        <p:txBody>
          <a:bodyPr lIns="137051" tIns="68530" rIns="137051" bIns="68530">
            <a:spAutoFit/>
          </a:bodyPr>
          <a:lstStyle/>
          <a:p>
            <a:pPr>
              <a:spcBef>
                <a:spcPct val="50000"/>
              </a:spcBef>
            </a:pPr>
            <a:r>
              <a:rPr lang="en-US" b="1">
                <a:latin typeface=".VnTime" pitchFamily="34" charset="0"/>
              </a:rPr>
              <a:t>1,2</a:t>
            </a:r>
          </a:p>
        </p:txBody>
      </p:sp>
      <p:sp>
        <p:nvSpPr>
          <p:cNvPr id="95280" name="Line 48"/>
          <p:cNvSpPr>
            <a:spLocks noChangeShapeType="1"/>
          </p:cNvSpPr>
          <p:nvPr/>
        </p:nvSpPr>
        <p:spPr bwMode="auto">
          <a:xfrm flipV="1">
            <a:off x="3206352" y="2116358"/>
            <a:ext cx="0" cy="5143500"/>
          </a:xfrm>
          <a:prstGeom prst="line">
            <a:avLst/>
          </a:prstGeom>
          <a:noFill/>
          <a:ln w="38100">
            <a:solidFill>
              <a:srgbClr val="FF0000"/>
            </a:solidFill>
            <a:round/>
            <a:headEnd/>
            <a:tailEnd type="triangle" w="med" len="med"/>
          </a:ln>
          <a:effectLst/>
        </p:spPr>
        <p:txBody>
          <a:bodyPr lIns="137051" tIns="68530" rIns="137051" bIns="68530"/>
          <a:lstStyle/>
          <a:p>
            <a:endParaRPr lang="en-US"/>
          </a:p>
        </p:txBody>
      </p:sp>
      <p:sp>
        <p:nvSpPr>
          <p:cNvPr id="95281" name="Line 49"/>
          <p:cNvSpPr>
            <a:spLocks noChangeShapeType="1"/>
          </p:cNvSpPr>
          <p:nvPr/>
        </p:nvSpPr>
        <p:spPr bwMode="auto">
          <a:xfrm>
            <a:off x="3206352" y="7259858"/>
            <a:ext cx="6858000" cy="0"/>
          </a:xfrm>
          <a:prstGeom prst="line">
            <a:avLst/>
          </a:prstGeom>
          <a:noFill/>
          <a:ln w="38100">
            <a:solidFill>
              <a:srgbClr val="FF0000"/>
            </a:solidFill>
            <a:round/>
            <a:headEnd/>
            <a:tailEnd type="triangle" w="med" len="med"/>
          </a:ln>
          <a:effectLst/>
        </p:spPr>
        <p:txBody>
          <a:bodyPr lIns="137051" tIns="68530" rIns="137051" bIns="68530"/>
          <a:lstStyle/>
          <a:p>
            <a:endParaRPr lang="en-US"/>
          </a:p>
        </p:txBody>
      </p:sp>
      <p:sp>
        <p:nvSpPr>
          <p:cNvPr id="95282" name="Line 50"/>
          <p:cNvSpPr>
            <a:spLocks noChangeShapeType="1"/>
          </p:cNvSpPr>
          <p:nvPr/>
        </p:nvSpPr>
        <p:spPr bwMode="auto">
          <a:xfrm flipV="1">
            <a:off x="3206352" y="2002058"/>
            <a:ext cx="6515100" cy="5257800"/>
          </a:xfrm>
          <a:prstGeom prst="line">
            <a:avLst/>
          </a:prstGeom>
          <a:noFill/>
          <a:ln w="9525">
            <a:solidFill>
              <a:schemeClr val="tx1"/>
            </a:solidFill>
            <a:round/>
            <a:headEnd/>
            <a:tailEnd/>
          </a:ln>
          <a:effectLst/>
        </p:spPr>
        <p:txBody>
          <a:bodyPr lIns="137051" tIns="68530" rIns="137051" bIns="68530"/>
          <a:lstStyle/>
          <a:p>
            <a:endParaRPr lang="en-US"/>
          </a:p>
        </p:txBody>
      </p:sp>
      <p:sp>
        <p:nvSpPr>
          <p:cNvPr id="95283" name="Oval 51"/>
          <p:cNvSpPr>
            <a:spLocks noChangeArrowheads="1"/>
          </p:cNvSpPr>
          <p:nvPr/>
        </p:nvSpPr>
        <p:spPr bwMode="auto">
          <a:xfrm>
            <a:off x="4463652" y="6002557"/>
            <a:ext cx="228600" cy="228600"/>
          </a:xfrm>
          <a:prstGeom prst="ellipse">
            <a:avLst/>
          </a:prstGeom>
          <a:solidFill>
            <a:srgbClr val="0000FF"/>
          </a:solidFill>
          <a:ln w="9525">
            <a:solidFill>
              <a:schemeClr val="tx1"/>
            </a:solidFill>
            <a:round/>
            <a:headEnd/>
            <a:tailEnd/>
          </a:ln>
          <a:effectLst/>
        </p:spPr>
        <p:txBody>
          <a:bodyPr wrap="none" lIns="137051" tIns="68530" rIns="137051" bIns="68530" anchor="ctr"/>
          <a:lstStyle/>
          <a:p>
            <a:endParaRPr lang="en-US"/>
          </a:p>
        </p:txBody>
      </p:sp>
      <p:sp>
        <p:nvSpPr>
          <p:cNvPr id="95284" name="Oval 52"/>
          <p:cNvSpPr>
            <a:spLocks noChangeArrowheads="1"/>
          </p:cNvSpPr>
          <p:nvPr/>
        </p:nvSpPr>
        <p:spPr bwMode="auto">
          <a:xfrm>
            <a:off x="8578452" y="2687858"/>
            <a:ext cx="228600" cy="228600"/>
          </a:xfrm>
          <a:prstGeom prst="ellipse">
            <a:avLst/>
          </a:prstGeom>
          <a:solidFill>
            <a:srgbClr val="0000FF"/>
          </a:solidFill>
          <a:ln w="9525">
            <a:solidFill>
              <a:schemeClr val="tx1"/>
            </a:solidFill>
            <a:round/>
            <a:headEnd/>
            <a:tailEnd/>
          </a:ln>
          <a:effectLst/>
        </p:spPr>
        <p:txBody>
          <a:bodyPr wrap="none" lIns="137051" tIns="68530" rIns="137051" bIns="68530" anchor="ctr"/>
          <a:lstStyle/>
          <a:p>
            <a:endParaRPr lang="en-US"/>
          </a:p>
        </p:txBody>
      </p:sp>
      <p:sp>
        <p:nvSpPr>
          <p:cNvPr id="95285" name="Oval 53"/>
          <p:cNvSpPr>
            <a:spLocks noChangeArrowheads="1"/>
          </p:cNvSpPr>
          <p:nvPr/>
        </p:nvSpPr>
        <p:spPr bwMode="auto">
          <a:xfrm>
            <a:off x="5856684" y="4895277"/>
            <a:ext cx="228600" cy="228600"/>
          </a:xfrm>
          <a:prstGeom prst="ellipse">
            <a:avLst/>
          </a:prstGeom>
          <a:solidFill>
            <a:srgbClr val="0000FF"/>
          </a:solidFill>
          <a:ln w="9525">
            <a:solidFill>
              <a:schemeClr val="tx1"/>
            </a:solidFill>
            <a:round/>
            <a:headEnd/>
            <a:tailEnd/>
          </a:ln>
          <a:effectLst/>
        </p:spPr>
        <p:txBody>
          <a:bodyPr wrap="none" lIns="137051" tIns="68530" rIns="137051" bIns="68530" anchor="ctr"/>
          <a:lstStyle/>
          <a:p>
            <a:endParaRPr lang="en-US"/>
          </a:p>
        </p:txBody>
      </p:sp>
      <p:sp>
        <p:nvSpPr>
          <p:cNvPr id="95286" name="Oval 54"/>
          <p:cNvSpPr>
            <a:spLocks noChangeArrowheads="1"/>
          </p:cNvSpPr>
          <p:nvPr/>
        </p:nvSpPr>
        <p:spPr bwMode="auto">
          <a:xfrm>
            <a:off x="7321152" y="3766565"/>
            <a:ext cx="228600" cy="228600"/>
          </a:xfrm>
          <a:prstGeom prst="ellipse">
            <a:avLst/>
          </a:prstGeom>
          <a:solidFill>
            <a:srgbClr val="0000FF"/>
          </a:solidFill>
          <a:ln w="9525">
            <a:solidFill>
              <a:schemeClr val="tx1"/>
            </a:solidFill>
            <a:round/>
            <a:headEnd/>
            <a:tailEnd/>
          </a:ln>
          <a:effectLst/>
        </p:spPr>
        <p:txBody>
          <a:bodyPr wrap="none" lIns="137051" tIns="68530" rIns="137051" bIns="68530" anchor="ctr"/>
          <a:lstStyle/>
          <a:p>
            <a:endParaRPr lang="en-US"/>
          </a:p>
        </p:txBody>
      </p:sp>
      <p:sp>
        <p:nvSpPr>
          <p:cNvPr id="95287" name="Line 55"/>
          <p:cNvSpPr>
            <a:spLocks noChangeShapeType="1"/>
          </p:cNvSpPr>
          <p:nvPr/>
        </p:nvSpPr>
        <p:spPr bwMode="auto">
          <a:xfrm>
            <a:off x="4577952" y="6116858"/>
            <a:ext cx="0" cy="1143000"/>
          </a:xfrm>
          <a:prstGeom prst="line">
            <a:avLst/>
          </a:prstGeom>
          <a:noFill/>
          <a:ln w="9525">
            <a:solidFill>
              <a:schemeClr val="tx1"/>
            </a:solidFill>
            <a:prstDash val="dash"/>
            <a:round/>
            <a:headEnd/>
            <a:tailEnd/>
          </a:ln>
          <a:effectLst/>
        </p:spPr>
        <p:txBody>
          <a:bodyPr lIns="137051" tIns="68530" rIns="137051" bIns="68530"/>
          <a:lstStyle/>
          <a:p>
            <a:endParaRPr lang="en-US"/>
          </a:p>
        </p:txBody>
      </p:sp>
      <p:sp>
        <p:nvSpPr>
          <p:cNvPr id="95288" name="Line 56"/>
          <p:cNvSpPr>
            <a:spLocks noChangeShapeType="1"/>
          </p:cNvSpPr>
          <p:nvPr/>
        </p:nvSpPr>
        <p:spPr bwMode="auto">
          <a:xfrm>
            <a:off x="5949566" y="5031008"/>
            <a:ext cx="42864" cy="2286000"/>
          </a:xfrm>
          <a:prstGeom prst="line">
            <a:avLst/>
          </a:prstGeom>
          <a:noFill/>
          <a:ln w="9525">
            <a:solidFill>
              <a:schemeClr val="tx1"/>
            </a:solidFill>
            <a:prstDash val="dash"/>
            <a:round/>
            <a:headEnd/>
            <a:tailEnd/>
          </a:ln>
          <a:effectLst/>
        </p:spPr>
        <p:txBody>
          <a:bodyPr lIns="137051" tIns="68530" rIns="137051" bIns="68530"/>
          <a:lstStyle/>
          <a:p>
            <a:endParaRPr lang="en-US"/>
          </a:p>
        </p:txBody>
      </p:sp>
      <p:sp>
        <p:nvSpPr>
          <p:cNvPr id="95289" name="Line 57"/>
          <p:cNvSpPr>
            <a:spLocks noChangeShapeType="1"/>
          </p:cNvSpPr>
          <p:nvPr/>
        </p:nvSpPr>
        <p:spPr bwMode="auto">
          <a:xfrm flipH="1">
            <a:off x="7435452" y="3873720"/>
            <a:ext cx="0" cy="3314700"/>
          </a:xfrm>
          <a:prstGeom prst="line">
            <a:avLst/>
          </a:prstGeom>
          <a:noFill/>
          <a:ln w="9525">
            <a:solidFill>
              <a:schemeClr val="tx1"/>
            </a:solidFill>
            <a:prstDash val="dash"/>
            <a:round/>
            <a:headEnd/>
            <a:tailEnd/>
          </a:ln>
          <a:effectLst/>
        </p:spPr>
        <p:txBody>
          <a:bodyPr lIns="137051" tIns="68530" rIns="137051" bIns="68530"/>
          <a:lstStyle/>
          <a:p>
            <a:endParaRPr lang="en-US"/>
          </a:p>
        </p:txBody>
      </p:sp>
      <p:sp>
        <p:nvSpPr>
          <p:cNvPr id="95290" name="Line 58"/>
          <p:cNvSpPr>
            <a:spLocks noChangeShapeType="1"/>
          </p:cNvSpPr>
          <p:nvPr/>
        </p:nvSpPr>
        <p:spPr bwMode="auto">
          <a:xfrm>
            <a:off x="8692752" y="2802158"/>
            <a:ext cx="0" cy="4457700"/>
          </a:xfrm>
          <a:prstGeom prst="line">
            <a:avLst/>
          </a:prstGeom>
          <a:noFill/>
          <a:ln w="9525">
            <a:solidFill>
              <a:schemeClr val="tx1"/>
            </a:solidFill>
            <a:prstDash val="dash"/>
            <a:round/>
            <a:headEnd/>
            <a:tailEnd/>
          </a:ln>
          <a:effectLst/>
        </p:spPr>
        <p:txBody>
          <a:bodyPr lIns="137051" tIns="68530" rIns="137051" bIns="68530"/>
          <a:lstStyle/>
          <a:p>
            <a:endParaRPr lang="en-US"/>
          </a:p>
        </p:txBody>
      </p:sp>
      <p:sp>
        <p:nvSpPr>
          <p:cNvPr id="95291" name="Line 59"/>
          <p:cNvSpPr>
            <a:spLocks noChangeShapeType="1"/>
          </p:cNvSpPr>
          <p:nvPr/>
        </p:nvSpPr>
        <p:spPr bwMode="auto">
          <a:xfrm flipH="1">
            <a:off x="3206352" y="6116857"/>
            <a:ext cx="1371600" cy="0"/>
          </a:xfrm>
          <a:prstGeom prst="line">
            <a:avLst/>
          </a:prstGeom>
          <a:noFill/>
          <a:ln w="9525">
            <a:solidFill>
              <a:schemeClr val="tx1"/>
            </a:solidFill>
            <a:prstDash val="dash"/>
            <a:round/>
            <a:headEnd/>
            <a:tailEnd/>
          </a:ln>
          <a:effectLst/>
        </p:spPr>
        <p:txBody>
          <a:bodyPr lIns="137051" tIns="68530" rIns="137051" bIns="68530"/>
          <a:lstStyle/>
          <a:p>
            <a:endParaRPr lang="en-US"/>
          </a:p>
        </p:txBody>
      </p:sp>
      <p:sp>
        <p:nvSpPr>
          <p:cNvPr id="95292" name="Line 60"/>
          <p:cNvSpPr>
            <a:spLocks noChangeShapeType="1"/>
          </p:cNvSpPr>
          <p:nvPr/>
        </p:nvSpPr>
        <p:spPr bwMode="auto">
          <a:xfrm flipH="1">
            <a:off x="3206353" y="5028643"/>
            <a:ext cx="2714626" cy="2381"/>
          </a:xfrm>
          <a:prstGeom prst="line">
            <a:avLst/>
          </a:prstGeom>
          <a:noFill/>
          <a:ln w="9525">
            <a:solidFill>
              <a:schemeClr val="tx1"/>
            </a:solidFill>
            <a:prstDash val="dash"/>
            <a:round/>
            <a:headEnd/>
            <a:tailEnd/>
          </a:ln>
          <a:effectLst/>
        </p:spPr>
        <p:txBody>
          <a:bodyPr lIns="137051" tIns="68530" rIns="137051" bIns="68530"/>
          <a:lstStyle/>
          <a:p>
            <a:endParaRPr lang="en-US"/>
          </a:p>
        </p:txBody>
      </p:sp>
      <p:sp>
        <p:nvSpPr>
          <p:cNvPr id="95293" name="Line 61"/>
          <p:cNvSpPr>
            <a:spLocks noChangeShapeType="1"/>
          </p:cNvSpPr>
          <p:nvPr/>
        </p:nvSpPr>
        <p:spPr bwMode="auto">
          <a:xfrm flipH="1">
            <a:off x="3156348" y="3830858"/>
            <a:ext cx="4229100" cy="0"/>
          </a:xfrm>
          <a:prstGeom prst="line">
            <a:avLst/>
          </a:prstGeom>
          <a:noFill/>
          <a:ln w="9525">
            <a:solidFill>
              <a:schemeClr val="tx1"/>
            </a:solidFill>
            <a:prstDash val="dash"/>
            <a:round/>
            <a:headEnd/>
            <a:tailEnd/>
          </a:ln>
          <a:effectLst/>
        </p:spPr>
        <p:txBody>
          <a:bodyPr lIns="137051" tIns="68530" rIns="137051" bIns="68530"/>
          <a:lstStyle/>
          <a:p>
            <a:endParaRPr lang="en-US"/>
          </a:p>
        </p:txBody>
      </p:sp>
      <p:sp>
        <p:nvSpPr>
          <p:cNvPr id="95294" name="Line 62"/>
          <p:cNvSpPr>
            <a:spLocks noChangeShapeType="1"/>
          </p:cNvSpPr>
          <p:nvPr/>
        </p:nvSpPr>
        <p:spPr bwMode="auto">
          <a:xfrm flipH="1">
            <a:off x="3206366" y="2802158"/>
            <a:ext cx="5474496" cy="0"/>
          </a:xfrm>
          <a:prstGeom prst="line">
            <a:avLst/>
          </a:prstGeom>
          <a:noFill/>
          <a:ln w="9525">
            <a:solidFill>
              <a:schemeClr val="tx1"/>
            </a:solidFill>
            <a:prstDash val="dash"/>
            <a:round/>
            <a:headEnd/>
            <a:tailEnd/>
          </a:ln>
          <a:effectLst/>
        </p:spPr>
        <p:txBody>
          <a:bodyPr lIns="137051" tIns="68530" rIns="137051" bIns="68530"/>
          <a:lstStyle/>
          <a:p>
            <a:endParaRPr lang="en-US"/>
          </a:p>
        </p:txBody>
      </p:sp>
      <p:sp>
        <p:nvSpPr>
          <p:cNvPr id="95295" name="Text Box 63"/>
          <p:cNvSpPr txBox="1">
            <a:spLocks noChangeArrowheads="1"/>
          </p:cNvSpPr>
          <p:nvPr/>
        </p:nvSpPr>
        <p:spPr bwMode="auto">
          <a:xfrm>
            <a:off x="4235052" y="5202458"/>
            <a:ext cx="571500" cy="692396"/>
          </a:xfrm>
          <a:prstGeom prst="rect">
            <a:avLst/>
          </a:prstGeom>
          <a:noFill/>
          <a:ln w="9525">
            <a:noFill/>
            <a:miter lim="800000"/>
            <a:headEnd/>
            <a:tailEnd/>
          </a:ln>
          <a:effectLst/>
        </p:spPr>
        <p:txBody>
          <a:bodyPr lIns="137051" tIns="68530" rIns="137051" bIns="68530">
            <a:spAutoFit/>
          </a:bodyPr>
          <a:lstStyle/>
          <a:p>
            <a:pPr>
              <a:spcBef>
                <a:spcPct val="50000"/>
              </a:spcBef>
            </a:pPr>
            <a:r>
              <a:rPr lang="en-US" sz="3600">
                <a:latin typeface=".VnTime" pitchFamily="34" charset="0"/>
              </a:rPr>
              <a:t>B</a:t>
            </a:r>
          </a:p>
        </p:txBody>
      </p:sp>
      <p:sp>
        <p:nvSpPr>
          <p:cNvPr id="95296" name="Text Box 64"/>
          <p:cNvSpPr txBox="1">
            <a:spLocks noChangeArrowheads="1"/>
          </p:cNvSpPr>
          <p:nvPr/>
        </p:nvSpPr>
        <p:spPr bwMode="auto">
          <a:xfrm>
            <a:off x="5720952" y="4173758"/>
            <a:ext cx="571500" cy="692396"/>
          </a:xfrm>
          <a:prstGeom prst="rect">
            <a:avLst/>
          </a:prstGeom>
          <a:noFill/>
          <a:ln w="9525">
            <a:noFill/>
            <a:miter lim="800000"/>
            <a:headEnd/>
            <a:tailEnd/>
          </a:ln>
          <a:effectLst/>
        </p:spPr>
        <p:txBody>
          <a:bodyPr lIns="137051" tIns="68530" rIns="137051" bIns="68530">
            <a:spAutoFit/>
          </a:bodyPr>
          <a:lstStyle/>
          <a:p>
            <a:pPr>
              <a:spcBef>
                <a:spcPct val="50000"/>
              </a:spcBef>
            </a:pPr>
            <a:r>
              <a:rPr lang="en-US" sz="3600">
                <a:latin typeface=".VnTime" pitchFamily="34" charset="0"/>
              </a:rPr>
              <a:t>C</a:t>
            </a:r>
          </a:p>
        </p:txBody>
      </p:sp>
      <p:sp>
        <p:nvSpPr>
          <p:cNvPr id="95297" name="Text Box 65"/>
          <p:cNvSpPr txBox="1">
            <a:spLocks noChangeArrowheads="1"/>
          </p:cNvSpPr>
          <p:nvPr/>
        </p:nvSpPr>
        <p:spPr bwMode="auto">
          <a:xfrm>
            <a:off x="6863952" y="3145058"/>
            <a:ext cx="571500" cy="692396"/>
          </a:xfrm>
          <a:prstGeom prst="rect">
            <a:avLst/>
          </a:prstGeom>
          <a:noFill/>
          <a:ln w="9525">
            <a:noFill/>
            <a:miter lim="800000"/>
            <a:headEnd/>
            <a:tailEnd/>
          </a:ln>
          <a:effectLst/>
        </p:spPr>
        <p:txBody>
          <a:bodyPr lIns="137051" tIns="68530" rIns="137051" bIns="68530">
            <a:spAutoFit/>
          </a:bodyPr>
          <a:lstStyle/>
          <a:p>
            <a:pPr>
              <a:spcBef>
                <a:spcPct val="50000"/>
              </a:spcBef>
            </a:pPr>
            <a:r>
              <a:rPr lang="en-US" sz="3600">
                <a:latin typeface=".VnTime" pitchFamily="34" charset="0"/>
              </a:rPr>
              <a:t>D</a:t>
            </a:r>
          </a:p>
        </p:txBody>
      </p:sp>
      <p:sp>
        <p:nvSpPr>
          <p:cNvPr id="95298" name="Text Box 66"/>
          <p:cNvSpPr txBox="1">
            <a:spLocks noChangeArrowheads="1"/>
          </p:cNvSpPr>
          <p:nvPr/>
        </p:nvSpPr>
        <p:spPr bwMode="auto">
          <a:xfrm>
            <a:off x="9514510" y="1960484"/>
            <a:ext cx="571500" cy="692396"/>
          </a:xfrm>
          <a:prstGeom prst="rect">
            <a:avLst/>
          </a:prstGeom>
          <a:noFill/>
          <a:ln w="9525">
            <a:noFill/>
            <a:miter lim="800000"/>
            <a:headEnd/>
            <a:tailEnd/>
          </a:ln>
          <a:effectLst/>
        </p:spPr>
        <p:txBody>
          <a:bodyPr lIns="137051" tIns="68530" rIns="137051" bIns="68530">
            <a:spAutoFit/>
          </a:bodyPr>
          <a:lstStyle/>
          <a:p>
            <a:pPr>
              <a:spcBef>
                <a:spcPct val="50000"/>
              </a:spcBef>
            </a:pPr>
            <a:r>
              <a:rPr lang="en-US" sz="3600" dirty="0">
                <a:latin typeface=".VnTime" pitchFamily="34" charset="0"/>
              </a:rPr>
              <a:t>E</a:t>
            </a:r>
          </a:p>
        </p:txBody>
      </p:sp>
      <p:sp>
        <p:nvSpPr>
          <p:cNvPr id="95299" name="Text Box 67"/>
          <p:cNvSpPr txBox="1">
            <a:spLocks noChangeArrowheads="1"/>
          </p:cNvSpPr>
          <p:nvPr/>
        </p:nvSpPr>
        <p:spPr bwMode="auto">
          <a:xfrm>
            <a:off x="2634852" y="7145558"/>
            <a:ext cx="571500" cy="692396"/>
          </a:xfrm>
          <a:prstGeom prst="rect">
            <a:avLst/>
          </a:prstGeom>
          <a:noFill/>
          <a:ln w="9525">
            <a:noFill/>
            <a:miter lim="800000"/>
            <a:headEnd/>
            <a:tailEnd/>
          </a:ln>
          <a:effectLst/>
        </p:spPr>
        <p:txBody>
          <a:bodyPr lIns="137051" tIns="68530" rIns="137051" bIns="68530">
            <a:spAutoFit/>
          </a:bodyPr>
          <a:lstStyle/>
          <a:p>
            <a:pPr>
              <a:spcBef>
                <a:spcPct val="50000"/>
              </a:spcBef>
            </a:pPr>
            <a:r>
              <a:rPr lang="en-US" sz="3600">
                <a:latin typeface=".VnTime" pitchFamily="34" charset="0"/>
              </a:rPr>
              <a:t>0</a:t>
            </a:r>
          </a:p>
        </p:txBody>
      </p:sp>
      <p:sp>
        <p:nvSpPr>
          <p:cNvPr id="95300" name="Text Box 68"/>
          <p:cNvSpPr txBox="1">
            <a:spLocks noChangeArrowheads="1"/>
          </p:cNvSpPr>
          <p:nvPr/>
        </p:nvSpPr>
        <p:spPr bwMode="auto">
          <a:xfrm>
            <a:off x="9029700" y="7211719"/>
            <a:ext cx="1257300" cy="692396"/>
          </a:xfrm>
          <a:prstGeom prst="rect">
            <a:avLst/>
          </a:prstGeom>
          <a:noFill/>
          <a:ln w="9525">
            <a:noFill/>
            <a:miter lim="800000"/>
            <a:headEnd/>
            <a:tailEnd/>
          </a:ln>
          <a:effectLst/>
        </p:spPr>
        <p:txBody>
          <a:bodyPr lIns="137051" tIns="68530" rIns="137051" bIns="68530">
            <a:spAutoFit/>
          </a:bodyPr>
          <a:lstStyle/>
          <a:p>
            <a:pPr>
              <a:spcBef>
                <a:spcPct val="50000"/>
              </a:spcBef>
            </a:pPr>
            <a:r>
              <a:rPr lang="en-US" sz="3600" dirty="0">
                <a:latin typeface=".VnTime" pitchFamily="34" charset="0"/>
              </a:rPr>
              <a:t>U(V)</a:t>
            </a:r>
          </a:p>
        </p:txBody>
      </p:sp>
      <p:sp>
        <p:nvSpPr>
          <p:cNvPr id="95301" name="Text Box 69"/>
          <p:cNvSpPr txBox="1">
            <a:spLocks noChangeArrowheads="1"/>
          </p:cNvSpPr>
          <p:nvPr/>
        </p:nvSpPr>
        <p:spPr bwMode="auto">
          <a:xfrm>
            <a:off x="2101452" y="2002058"/>
            <a:ext cx="1257300" cy="692396"/>
          </a:xfrm>
          <a:prstGeom prst="rect">
            <a:avLst/>
          </a:prstGeom>
          <a:noFill/>
          <a:ln w="9525">
            <a:noFill/>
            <a:miter lim="800000"/>
            <a:headEnd/>
            <a:tailEnd/>
          </a:ln>
          <a:effectLst/>
        </p:spPr>
        <p:txBody>
          <a:bodyPr lIns="137051" tIns="68530" rIns="137051" bIns="68530">
            <a:spAutoFit/>
          </a:bodyPr>
          <a:lstStyle/>
          <a:p>
            <a:pPr>
              <a:spcBef>
                <a:spcPct val="50000"/>
              </a:spcBef>
            </a:pPr>
            <a:r>
              <a:rPr lang="en-US" sz="3600">
                <a:latin typeface=".VnTime" pitchFamily="34" charset="0"/>
              </a:rPr>
              <a:t>I(A)</a:t>
            </a:r>
          </a:p>
        </p:txBody>
      </p:sp>
      <p:sp>
        <p:nvSpPr>
          <p:cNvPr id="38" name="Text Box 10"/>
          <p:cNvSpPr txBox="1">
            <a:spLocks noChangeArrowheads="1"/>
          </p:cNvSpPr>
          <p:nvPr/>
        </p:nvSpPr>
        <p:spPr bwMode="auto">
          <a:xfrm>
            <a:off x="850104" y="7984675"/>
            <a:ext cx="16573500" cy="2185113"/>
          </a:xfrm>
          <a:prstGeom prst="rect">
            <a:avLst/>
          </a:prstGeom>
          <a:solidFill>
            <a:schemeClr val="bg1"/>
          </a:solidFill>
          <a:ln w="9525">
            <a:noFill/>
            <a:miter lim="800000"/>
            <a:headEnd/>
            <a:tailEnd/>
          </a:ln>
          <a:effectLst/>
        </p:spPr>
        <p:txBody>
          <a:bodyPr wrap="square" lIns="137051" tIns="68530" rIns="137051" bIns="68530">
            <a:spAutoFit/>
          </a:bodyPr>
          <a:lstStyle/>
          <a:p>
            <a:pPr algn="just">
              <a:spcBef>
                <a:spcPct val="50000"/>
              </a:spcBef>
            </a:pPr>
            <a:r>
              <a:rPr lang="vi-VN" sz="4300" b="1" noProof="1">
                <a:latin typeface="Myriad Pro Black Cond" panose="020B0806030403020204" pitchFamily="34" charset="0"/>
                <a:cs typeface="Times New Roman" pitchFamily="18" charset="0"/>
              </a:rPr>
              <a:t>=&gt; </a:t>
            </a:r>
            <a:r>
              <a:rPr lang="vi-VN" sz="4300" b="1" noProof="1">
                <a:latin typeface="Myriad Pro Black Cond" panose="020B0806030403020204" pitchFamily="34" charset="0"/>
                <a:cs typeface="Times New Roman" pitchFamily="18" charset="0"/>
              </a:rPr>
              <a:t>Nhận xét</a:t>
            </a:r>
            <a:r>
              <a:rPr lang="vi-VN" sz="4300" b="1" noProof="1">
                <a:latin typeface="Myriad Pro Black Cond" panose="020B0806030403020204" pitchFamily="34" charset="0"/>
                <a:cs typeface="Times New Roman" pitchFamily="18" charset="0"/>
              </a:rPr>
              <a:t>:</a:t>
            </a:r>
            <a:r>
              <a:rPr lang="en-US" sz="4300" b="1" noProof="1">
                <a:latin typeface="Myriad Pro Black Cond" panose="020B0806030403020204" pitchFamily="34" charset="0"/>
                <a:cs typeface="Times New Roman" pitchFamily="18" charset="0"/>
              </a:rPr>
              <a:t> </a:t>
            </a:r>
            <a:r>
              <a:rPr lang="vi-VN" sz="4300" b="1" noProof="1">
                <a:solidFill>
                  <a:schemeClr val="accent1"/>
                </a:solidFill>
                <a:latin typeface="Myriad Pro Black Cond" panose="020B0806030403020204" pitchFamily="34" charset="0"/>
                <a:cs typeface="Times New Roman" pitchFamily="18" charset="0"/>
              </a:rPr>
              <a:t>Nếu </a:t>
            </a:r>
            <a:r>
              <a:rPr lang="vi-VN" sz="4300" b="1" noProof="1">
                <a:solidFill>
                  <a:schemeClr val="accent1"/>
                </a:solidFill>
                <a:latin typeface="Myriad Pro Black Cond" panose="020B0806030403020204" pitchFamily="34" charset="0"/>
                <a:cs typeface="Times New Roman" pitchFamily="18" charset="0"/>
              </a:rPr>
              <a:t>bỏ qua những sai lệch nhỏ do phép đo </a:t>
            </a:r>
            <a:r>
              <a:rPr lang="vi-VN" sz="4300" b="1" noProof="1">
                <a:solidFill>
                  <a:schemeClr val="accent1"/>
                </a:solidFill>
                <a:latin typeface="Myriad Pro Black Cond" panose="020B0806030403020204" pitchFamily="34" charset="0"/>
                <a:cs typeface="Times New Roman" pitchFamily="18" charset="0"/>
              </a:rPr>
              <a:t>thì </a:t>
            </a:r>
            <a:r>
              <a:rPr lang="vi-VN" sz="4500" b="1" noProof="1">
                <a:solidFill>
                  <a:schemeClr val="accent1"/>
                </a:solidFill>
              </a:rPr>
              <a:t>đ</a:t>
            </a:r>
            <a:r>
              <a:rPr lang="en-US" sz="4500" b="1" dirty="0">
                <a:solidFill>
                  <a:schemeClr val="accent1"/>
                </a:solidFill>
              </a:rPr>
              <a:t>ồ </a:t>
            </a:r>
            <a:r>
              <a:rPr lang="en-US" sz="4500" b="1" dirty="0" err="1">
                <a:solidFill>
                  <a:schemeClr val="accent1"/>
                </a:solidFill>
              </a:rPr>
              <a:t>thị</a:t>
            </a:r>
            <a:r>
              <a:rPr lang="en-US" sz="4500" b="1" dirty="0">
                <a:solidFill>
                  <a:schemeClr val="accent1"/>
                </a:solidFill>
              </a:rPr>
              <a:t> </a:t>
            </a:r>
            <a:r>
              <a:rPr lang="en-US" sz="4500" b="1" dirty="0" err="1">
                <a:solidFill>
                  <a:schemeClr val="accent1"/>
                </a:solidFill>
              </a:rPr>
              <a:t>biểu</a:t>
            </a:r>
            <a:r>
              <a:rPr lang="en-US" sz="4500" b="1" dirty="0">
                <a:solidFill>
                  <a:schemeClr val="accent1"/>
                </a:solidFill>
              </a:rPr>
              <a:t> </a:t>
            </a:r>
            <a:r>
              <a:rPr lang="en-US" sz="4500" b="1" dirty="0" err="1">
                <a:solidFill>
                  <a:schemeClr val="accent1"/>
                </a:solidFill>
              </a:rPr>
              <a:t>diễn</a:t>
            </a:r>
            <a:r>
              <a:rPr lang="en-US" sz="4500" b="1" dirty="0">
                <a:solidFill>
                  <a:schemeClr val="accent1"/>
                </a:solidFill>
              </a:rPr>
              <a:t> </a:t>
            </a:r>
            <a:r>
              <a:rPr lang="en-US" sz="4500" b="1" dirty="0" err="1">
                <a:solidFill>
                  <a:schemeClr val="accent1"/>
                </a:solidFill>
              </a:rPr>
              <a:t>sự</a:t>
            </a:r>
            <a:r>
              <a:rPr lang="en-US" sz="4500" b="1" dirty="0">
                <a:solidFill>
                  <a:schemeClr val="accent1"/>
                </a:solidFill>
              </a:rPr>
              <a:t> </a:t>
            </a:r>
            <a:r>
              <a:rPr lang="en-US" sz="4500" b="1" dirty="0" err="1">
                <a:solidFill>
                  <a:schemeClr val="accent1"/>
                </a:solidFill>
              </a:rPr>
              <a:t>phụ</a:t>
            </a:r>
            <a:r>
              <a:rPr lang="en-US" sz="4500" b="1" dirty="0">
                <a:solidFill>
                  <a:schemeClr val="accent1"/>
                </a:solidFill>
              </a:rPr>
              <a:t> </a:t>
            </a:r>
            <a:r>
              <a:rPr lang="en-US" sz="4500" b="1" dirty="0" err="1">
                <a:solidFill>
                  <a:schemeClr val="accent1"/>
                </a:solidFill>
              </a:rPr>
              <a:t>thuộc</a:t>
            </a:r>
            <a:r>
              <a:rPr lang="en-US" sz="4500" b="1" dirty="0">
                <a:solidFill>
                  <a:schemeClr val="accent1"/>
                </a:solidFill>
              </a:rPr>
              <a:t> </a:t>
            </a:r>
            <a:r>
              <a:rPr lang="en-US" sz="4500" b="1" dirty="0" err="1">
                <a:solidFill>
                  <a:schemeClr val="accent1"/>
                </a:solidFill>
              </a:rPr>
              <a:t>của</a:t>
            </a:r>
            <a:r>
              <a:rPr lang="en-US" sz="4500" b="1" dirty="0">
                <a:solidFill>
                  <a:schemeClr val="accent1"/>
                </a:solidFill>
              </a:rPr>
              <a:t> </a:t>
            </a:r>
            <a:r>
              <a:rPr lang="en-US" sz="4500" b="1" dirty="0" err="1">
                <a:solidFill>
                  <a:schemeClr val="accent1"/>
                </a:solidFill>
              </a:rPr>
              <a:t>cường</a:t>
            </a:r>
            <a:r>
              <a:rPr lang="en-US" sz="4500" b="1" dirty="0">
                <a:solidFill>
                  <a:schemeClr val="accent1"/>
                </a:solidFill>
              </a:rPr>
              <a:t> </a:t>
            </a:r>
            <a:r>
              <a:rPr lang="en-US" sz="4500" b="1" dirty="0" err="1">
                <a:solidFill>
                  <a:schemeClr val="accent1"/>
                </a:solidFill>
              </a:rPr>
              <a:t>độ</a:t>
            </a:r>
            <a:r>
              <a:rPr lang="en-US" sz="4500" b="1" dirty="0">
                <a:solidFill>
                  <a:schemeClr val="accent1"/>
                </a:solidFill>
              </a:rPr>
              <a:t> </a:t>
            </a:r>
            <a:r>
              <a:rPr lang="en-US" sz="4500" b="1" dirty="0" err="1">
                <a:solidFill>
                  <a:schemeClr val="accent1"/>
                </a:solidFill>
              </a:rPr>
              <a:t>dòng</a:t>
            </a:r>
            <a:r>
              <a:rPr lang="en-US" sz="4500" b="1" dirty="0">
                <a:solidFill>
                  <a:schemeClr val="accent1"/>
                </a:solidFill>
              </a:rPr>
              <a:t> </a:t>
            </a:r>
            <a:r>
              <a:rPr lang="en-US" sz="4500" b="1" dirty="0" err="1">
                <a:solidFill>
                  <a:schemeClr val="accent1"/>
                </a:solidFill>
              </a:rPr>
              <a:t>điện</a:t>
            </a:r>
            <a:r>
              <a:rPr lang="en-US" sz="4500" b="1" dirty="0">
                <a:solidFill>
                  <a:schemeClr val="accent1"/>
                </a:solidFill>
              </a:rPr>
              <a:t> </a:t>
            </a:r>
            <a:r>
              <a:rPr lang="en-US" sz="4500" b="1" dirty="0" err="1">
                <a:solidFill>
                  <a:schemeClr val="accent1"/>
                </a:solidFill>
              </a:rPr>
              <a:t>vào</a:t>
            </a:r>
            <a:r>
              <a:rPr lang="en-US" sz="4500" b="1" dirty="0">
                <a:solidFill>
                  <a:schemeClr val="accent1"/>
                </a:solidFill>
              </a:rPr>
              <a:t> </a:t>
            </a:r>
            <a:r>
              <a:rPr lang="en-US" sz="4500" b="1" dirty="0" err="1">
                <a:solidFill>
                  <a:schemeClr val="accent1"/>
                </a:solidFill>
              </a:rPr>
              <a:t>hiệu</a:t>
            </a:r>
            <a:r>
              <a:rPr lang="en-US" sz="4500" b="1" dirty="0">
                <a:solidFill>
                  <a:schemeClr val="accent1"/>
                </a:solidFill>
              </a:rPr>
              <a:t> </a:t>
            </a:r>
            <a:r>
              <a:rPr lang="en-US" sz="4500" b="1" dirty="0" err="1">
                <a:solidFill>
                  <a:schemeClr val="accent1"/>
                </a:solidFill>
              </a:rPr>
              <a:t>điện</a:t>
            </a:r>
            <a:r>
              <a:rPr lang="en-US" sz="4500" b="1" dirty="0">
                <a:solidFill>
                  <a:schemeClr val="accent1"/>
                </a:solidFill>
              </a:rPr>
              <a:t> </a:t>
            </a:r>
            <a:r>
              <a:rPr lang="en-US" sz="4500" b="1" dirty="0" err="1">
                <a:solidFill>
                  <a:schemeClr val="accent1"/>
                </a:solidFill>
              </a:rPr>
              <a:t>thế</a:t>
            </a:r>
            <a:r>
              <a:rPr lang="en-US" sz="4500" b="1" dirty="0">
                <a:solidFill>
                  <a:schemeClr val="accent1"/>
                </a:solidFill>
              </a:rPr>
              <a:t> </a:t>
            </a:r>
            <a:r>
              <a:rPr lang="en-US" sz="4500" b="1" dirty="0" err="1">
                <a:solidFill>
                  <a:schemeClr val="accent1"/>
                </a:solidFill>
              </a:rPr>
              <a:t>là</a:t>
            </a:r>
            <a:r>
              <a:rPr lang="en-US" sz="4500" b="1" dirty="0">
                <a:solidFill>
                  <a:schemeClr val="accent1"/>
                </a:solidFill>
              </a:rPr>
              <a:t> </a:t>
            </a:r>
            <a:r>
              <a:rPr lang="en-US" sz="4500" b="1" dirty="0" err="1">
                <a:solidFill>
                  <a:schemeClr val="accent1"/>
                </a:solidFill>
              </a:rPr>
              <a:t>một</a:t>
            </a:r>
            <a:r>
              <a:rPr lang="en-US" sz="4500" b="1" dirty="0">
                <a:solidFill>
                  <a:schemeClr val="accent1"/>
                </a:solidFill>
              </a:rPr>
              <a:t> </a:t>
            </a:r>
            <a:r>
              <a:rPr lang="en-US" sz="4500" b="1" dirty="0" err="1">
                <a:solidFill>
                  <a:srgbClr val="FF0000"/>
                </a:solidFill>
              </a:rPr>
              <a:t>đường</a:t>
            </a:r>
            <a:r>
              <a:rPr lang="en-US" sz="4500" b="1" dirty="0">
                <a:solidFill>
                  <a:srgbClr val="FF0000"/>
                </a:solidFill>
              </a:rPr>
              <a:t> </a:t>
            </a:r>
            <a:r>
              <a:rPr lang="en-US" sz="4500" b="1" dirty="0" err="1">
                <a:solidFill>
                  <a:srgbClr val="FF0000"/>
                </a:solidFill>
              </a:rPr>
              <a:t>thẳng</a:t>
            </a:r>
            <a:r>
              <a:rPr lang="en-US" sz="4500" b="1" dirty="0">
                <a:solidFill>
                  <a:srgbClr val="FF0000"/>
                </a:solidFill>
              </a:rPr>
              <a:t> </a:t>
            </a:r>
            <a:r>
              <a:rPr lang="en-US" sz="4500" b="1" dirty="0" err="1">
                <a:solidFill>
                  <a:srgbClr val="FF0000"/>
                </a:solidFill>
              </a:rPr>
              <a:t>đi</a:t>
            </a:r>
            <a:r>
              <a:rPr lang="en-US" sz="4500" b="1" dirty="0">
                <a:solidFill>
                  <a:srgbClr val="FF0000"/>
                </a:solidFill>
              </a:rPr>
              <a:t> qua </a:t>
            </a:r>
            <a:r>
              <a:rPr lang="en-US" sz="4500" b="1" dirty="0" err="1">
                <a:solidFill>
                  <a:srgbClr val="FF0000"/>
                </a:solidFill>
              </a:rPr>
              <a:t>gốc</a:t>
            </a:r>
            <a:r>
              <a:rPr lang="en-US" sz="4500" b="1" dirty="0">
                <a:solidFill>
                  <a:srgbClr val="FF0000"/>
                </a:solidFill>
              </a:rPr>
              <a:t> </a:t>
            </a:r>
            <a:r>
              <a:rPr lang="en-US" sz="4500" b="1" dirty="0" err="1">
                <a:solidFill>
                  <a:srgbClr val="FF0000"/>
                </a:solidFill>
              </a:rPr>
              <a:t>toạ</a:t>
            </a:r>
            <a:r>
              <a:rPr lang="en-US" sz="4500" b="1" dirty="0">
                <a:solidFill>
                  <a:srgbClr val="FF0000"/>
                </a:solidFill>
              </a:rPr>
              <a:t> </a:t>
            </a:r>
            <a:r>
              <a:rPr lang="en-US" sz="4500" b="1" dirty="0" err="1">
                <a:solidFill>
                  <a:srgbClr val="FF0000"/>
                </a:solidFill>
              </a:rPr>
              <a:t>độ</a:t>
            </a:r>
            <a:r>
              <a:rPr lang="en-US" sz="4500" b="1" dirty="0">
                <a:solidFill>
                  <a:srgbClr val="FF0000"/>
                </a:solidFill>
              </a:rPr>
              <a:t>.</a:t>
            </a:r>
            <a:endParaRPr lang="vi-VN" sz="4300" b="1" noProof="1">
              <a:solidFill>
                <a:srgbClr val="FF0000"/>
              </a:solidFill>
              <a:latin typeface="Myriad Pro Black Cond" panose="020B0806030403020204" pitchFamily="34" charset="0"/>
              <a:cs typeface="Times New Roman" pitchFamily="18" charset="0"/>
            </a:endParaRPr>
          </a:p>
        </p:txBody>
      </p:sp>
    </p:spTree>
    <p:extLst>
      <p:ext uri="{BB962C8B-B14F-4D97-AF65-F5344CB8AC3E}">
        <p14:creationId xmlns:p14="http://schemas.microsoft.com/office/powerpoint/2010/main" val="1835107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5280"/>
                                        </p:tgtEl>
                                        <p:attrNameLst>
                                          <p:attrName>style.visibility</p:attrName>
                                        </p:attrNameLst>
                                      </p:cBhvr>
                                      <p:to>
                                        <p:strVal val="visible"/>
                                      </p:to>
                                    </p:set>
                                    <p:animEffect transition="in" filter="wipe(down)">
                                      <p:cBhvr>
                                        <p:cTn id="7" dur="500"/>
                                        <p:tgtEl>
                                          <p:spTgt spid="9528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5281"/>
                                        </p:tgtEl>
                                        <p:attrNameLst>
                                          <p:attrName>style.visibility</p:attrName>
                                        </p:attrNameLst>
                                      </p:cBhvr>
                                      <p:to>
                                        <p:strVal val="visible"/>
                                      </p:to>
                                    </p:set>
                                    <p:animEffect transition="in" filter="wipe(left)">
                                      <p:cBhvr>
                                        <p:cTn id="12" dur="500"/>
                                        <p:tgtEl>
                                          <p:spTgt spid="9528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9" fill="hold" grpId="0" nodeType="clickEffect">
                                  <p:stCondLst>
                                    <p:cond delay="0"/>
                                  </p:stCondLst>
                                  <p:childTnLst>
                                    <p:set>
                                      <p:cBhvr>
                                        <p:cTn id="16" dur="1" fill="hold">
                                          <p:stCondLst>
                                            <p:cond delay="0"/>
                                          </p:stCondLst>
                                        </p:cTn>
                                        <p:tgtEl>
                                          <p:spTgt spid="95300"/>
                                        </p:tgtEl>
                                        <p:attrNameLst>
                                          <p:attrName>style.visibility</p:attrName>
                                        </p:attrNameLst>
                                      </p:cBhvr>
                                      <p:to>
                                        <p:strVal val="visible"/>
                                      </p:to>
                                    </p:set>
                                    <p:anim calcmode="lin" valueType="num">
                                      <p:cBhvr additive="base">
                                        <p:cTn id="17" dur="500" fill="hold"/>
                                        <p:tgtEl>
                                          <p:spTgt spid="95300"/>
                                        </p:tgtEl>
                                        <p:attrNameLst>
                                          <p:attrName>ppt_x</p:attrName>
                                        </p:attrNameLst>
                                      </p:cBhvr>
                                      <p:tavLst>
                                        <p:tav tm="0">
                                          <p:val>
                                            <p:strVal val="0-#ppt_w/2"/>
                                          </p:val>
                                        </p:tav>
                                        <p:tav tm="100000">
                                          <p:val>
                                            <p:strVal val="#ppt_x"/>
                                          </p:val>
                                        </p:tav>
                                      </p:tavLst>
                                    </p:anim>
                                    <p:anim calcmode="lin" valueType="num">
                                      <p:cBhvr additive="base">
                                        <p:cTn id="18" dur="500" fill="hold"/>
                                        <p:tgtEl>
                                          <p:spTgt spid="95300"/>
                                        </p:tgtEl>
                                        <p:attrNameLst>
                                          <p:attrName>ppt_y</p:attrName>
                                        </p:attrNameLst>
                                      </p:cBhvr>
                                      <p:tavLst>
                                        <p:tav tm="0">
                                          <p:val>
                                            <p:strVal val="0-#ppt_h/2"/>
                                          </p:val>
                                        </p:tav>
                                        <p:tav tm="100000">
                                          <p:val>
                                            <p:strVal val="#ppt_y"/>
                                          </p:val>
                                        </p:tav>
                                      </p:tavLst>
                                    </p:anim>
                                  </p:childTnLst>
                                </p:cTn>
                              </p:par>
                              <p:par>
                                <p:cTn id="19" presetID="2" presetClass="entr" presetSubtype="9" fill="hold" grpId="0" nodeType="withEffect">
                                  <p:stCondLst>
                                    <p:cond delay="0"/>
                                  </p:stCondLst>
                                  <p:childTnLst>
                                    <p:set>
                                      <p:cBhvr>
                                        <p:cTn id="20" dur="1" fill="hold">
                                          <p:stCondLst>
                                            <p:cond delay="0"/>
                                          </p:stCondLst>
                                        </p:cTn>
                                        <p:tgtEl>
                                          <p:spTgt spid="95268"/>
                                        </p:tgtEl>
                                        <p:attrNameLst>
                                          <p:attrName>style.visibility</p:attrName>
                                        </p:attrNameLst>
                                      </p:cBhvr>
                                      <p:to>
                                        <p:strVal val="visible"/>
                                      </p:to>
                                    </p:set>
                                    <p:anim calcmode="lin" valueType="num">
                                      <p:cBhvr additive="base">
                                        <p:cTn id="21" dur="500" fill="hold"/>
                                        <p:tgtEl>
                                          <p:spTgt spid="95268"/>
                                        </p:tgtEl>
                                        <p:attrNameLst>
                                          <p:attrName>ppt_x</p:attrName>
                                        </p:attrNameLst>
                                      </p:cBhvr>
                                      <p:tavLst>
                                        <p:tav tm="0">
                                          <p:val>
                                            <p:strVal val="0-#ppt_w/2"/>
                                          </p:val>
                                        </p:tav>
                                        <p:tav tm="100000">
                                          <p:val>
                                            <p:strVal val="#ppt_x"/>
                                          </p:val>
                                        </p:tav>
                                      </p:tavLst>
                                    </p:anim>
                                    <p:anim calcmode="lin" valueType="num">
                                      <p:cBhvr additive="base">
                                        <p:cTn id="22" dur="500" fill="hold"/>
                                        <p:tgtEl>
                                          <p:spTgt spid="95268"/>
                                        </p:tgtEl>
                                        <p:attrNameLst>
                                          <p:attrName>ppt_y</p:attrName>
                                        </p:attrNameLst>
                                      </p:cBhvr>
                                      <p:tavLst>
                                        <p:tav tm="0">
                                          <p:val>
                                            <p:strVal val="0-#ppt_h/2"/>
                                          </p:val>
                                        </p:tav>
                                        <p:tav tm="100000">
                                          <p:val>
                                            <p:strVal val="#ppt_y"/>
                                          </p:val>
                                        </p:tav>
                                      </p:tavLst>
                                    </p:anim>
                                  </p:childTnLst>
                                </p:cTn>
                              </p:par>
                              <p:par>
                                <p:cTn id="23" presetID="2" presetClass="entr" presetSubtype="9" fill="hold" grpId="0" nodeType="withEffect">
                                  <p:stCondLst>
                                    <p:cond delay="0"/>
                                  </p:stCondLst>
                                  <p:childTnLst>
                                    <p:set>
                                      <p:cBhvr>
                                        <p:cTn id="24" dur="1" fill="hold">
                                          <p:stCondLst>
                                            <p:cond delay="0"/>
                                          </p:stCondLst>
                                        </p:cTn>
                                        <p:tgtEl>
                                          <p:spTgt spid="95267"/>
                                        </p:tgtEl>
                                        <p:attrNameLst>
                                          <p:attrName>style.visibility</p:attrName>
                                        </p:attrNameLst>
                                      </p:cBhvr>
                                      <p:to>
                                        <p:strVal val="visible"/>
                                      </p:to>
                                    </p:set>
                                    <p:anim calcmode="lin" valueType="num">
                                      <p:cBhvr additive="base">
                                        <p:cTn id="25" dur="500" fill="hold"/>
                                        <p:tgtEl>
                                          <p:spTgt spid="95267"/>
                                        </p:tgtEl>
                                        <p:attrNameLst>
                                          <p:attrName>ppt_x</p:attrName>
                                        </p:attrNameLst>
                                      </p:cBhvr>
                                      <p:tavLst>
                                        <p:tav tm="0">
                                          <p:val>
                                            <p:strVal val="0-#ppt_w/2"/>
                                          </p:val>
                                        </p:tav>
                                        <p:tav tm="100000">
                                          <p:val>
                                            <p:strVal val="#ppt_x"/>
                                          </p:val>
                                        </p:tav>
                                      </p:tavLst>
                                    </p:anim>
                                    <p:anim calcmode="lin" valueType="num">
                                      <p:cBhvr additive="base">
                                        <p:cTn id="26" dur="500" fill="hold"/>
                                        <p:tgtEl>
                                          <p:spTgt spid="95267"/>
                                        </p:tgtEl>
                                        <p:attrNameLst>
                                          <p:attrName>ppt_y</p:attrName>
                                        </p:attrNameLst>
                                      </p:cBhvr>
                                      <p:tavLst>
                                        <p:tav tm="0">
                                          <p:val>
                                            <p:strVal val="0-#ppt_h/2"/>
                                          </p:val>
                                        </p:tav>
                                        <p:tav tm="100000">
                                          <p:val>
                                            <p:strVal val="#ppt_y"/>
                                          </p:val>
                                        </p:tav>
                                      </p:tavLst>
                                    </p:anim>
                                  </p:childTnLst>
                                </p:cTn>
                              </p:par>
                              <p:par>
                                <p:cTn id="27" presetID="2" presetClass="entr" presetSubtype="9" fill="hold" grpId="0" nodeType="withEffect">
                                  <p:stCondLst>
                                    <p:cond delay="0"/>
                                  </p:stCondLst>
                                  <p:childTnLst>
                                    <p:set>
                                      <p:cBhvr>
                                        <p:cTn id="28" dur="1" fill="hold">
                                          <p:stCondLst>
                                            <p:cond delay="0"/>
                                          </p:stCondLst>
                                        </p:cTn>
                                        <p:tgtEl>
                                          <p:spTgt spid="95272"/>
                                        </p:tgtEl>
                                        <p:attrNameLst>
                                          <p:attrName>style.visibility</p:attrName>
                                        </p:attrNameLst>
                                      </p:cBhvr>
                                      <p:to>
                                        <p:strVal val="visible"/>
                                      </p:to>
                                    </p:set>
                                    <p:anim calcmode="lin" valueType="num">
                                      <p:cBhvr additive="base">
                                        <p:cTn id="29" dur="500" fill="hold"/>
                                        <p:tgtEl>
                                          <p:spTgt spid="95272"/>
                                        </p:tgtEl>
                                        <p:attrNameLst>
                                          <p:attrName>ppt_x</p:attrName>
                                        </p:attrNameLst>
                                      </p:cBhvr>
                                      <p:tavLst>
                                        <p:tav tm="0">
                                          <p:val>
                                            <p:strVal val="0-#ppt_w/2"/>
                                          </p:val>
                                        </p:tav>
                                        <p:tav tm="100000">
                                          <p:val>
                                            <p:strVal val="#ppt_x"/>
                                          </p:val>
                                        </p:tav>
                                      </p:tavLst>
                                    </p:anim>
                                    <p:anim calcmode="lin" valueType="num">
                                      <p:cBhvr additive="base">
                                        <p:cTn id="30" dur="500" fill="hold"/>
                                        <p:tgtEl>
                                          <p:spTgt spid="95272"/>
                                        </p:tgtEl>
                                        <p:attrNameLst>
                                          <p:attrName>ppt_y</p:attrName>
                                        </p:attrNameLst>
                                      </p:cBhvr>
                                      <p:tavLst>
                                        <p:tav tm="0">
                                          <p:val>
                                            <p:strVal val="0-#ppt_h/2"/>
                                          </p:val>
                                        </p:tav>
                                        <p:tav tm="100000">
                                          <p:val>
                                            <p:strVal val="#ppt_y"/>
                                          </p:val>
                                        </p:tav>
                                      </p:tavLst>
                                    </p:anim>
                                  </p:childTnLst>
                                </p:cTn>
                              </p:par>
                              <p:par>
                                <p:cTn id="31" presetID="2" presetClass="entr" presetSubtype="9" fill="hold" grpId="0" nodeType="withEffect">
                                  <p:stCondLst>
                                    <p:cond delay="0"/>
                                  </p:stCondLst>
                                  <p:childTnLst>
                                    <p:set>
                                      <p:cBhvr>
                                        <p:cTn id="32" dur="1" fill="hold">
                                          <p:stCondLst>
                                            <p:cond delay="0"/>
                                          </p:stCondLst>
                                        </p:cTn>
                                        <p:tgtEl>
                                          <p:spTgt spid="95266"/>
                                        </p:tgtEl>
                                        <p:attrNameLst>
                                          <p:attrName>style.visibility</p:attrName>
                                        </p:attrNameLst>
                                      </p:cBhvr>
                                      <p:to>
                                        <p:strVal val="visible"/>
                                      </p:to>
                                    </p:set>
                                    <p:anim calcmode="lin" valueType="num">
                                      <p:cBhvr additive="base">
                                        <p:cTn id="33" dur="500" fill="hold"/>
                                        <p:tgtEl>
                                          <p:spTgt spid="95266"/>
                                        </p:tgtEl>
                                        <p:attrNameLst>
                                          <p:attrName>ppt_x</p:attrName>
                                        </p:attrNameLst>
                                      </p:cBhvr>
                                      <p:tavLst>
                                        <p:tav tm="0">
                                          <p:val>
                                            <p:strVal val="0-#ppt_w/2"/>
                                          </p:val>
                                        </p:tav>
                                        <p:tav tm="100000">
                                          <p:val>
                                            <p:strVal val="#ppt_x"/>
                                          </p:val>
                                        </p:tav>
                                      </p:tavLst>
                                    </p:anim>
                                    <p:anim calcmode="lin" valueType="num">
                                      <p:cBhvr additive="base">
                                        <p:cTn id="34" dur="500" fill="hold"/>
                                        <p:tgtEl>
                                          <p:spTgt spid="95266"/>
                                        </p:tgtEl>
                                        <p:attrNameLst>
                                          <p:attrName>ppt_y</p:attrName>
                                        </p:attrNameLst>
                                      </p:cBhvr>
                                      <p:tavLst>
                                        <p:tav tm="0">
                                          <p:val>
                                            <p:strVal val="0-#ppt_h/2"/>
                                          </p:val>
                                        </p:tav>
                                        <p:tav tm="100000">
                                          <p:val>
                                            <p:strVal val="#ppt_y"/>
                                          </p:val>
                                        </p:tav>
                                      </p:tavLst>
                                    </p:anim>
                                  </p:childTnLst>
                                </p:cTn>
                              </p:par>
                              <p:par>
                                <p:cTn id="35" presetID="2" presetClass="entr" presetSubtype="9" fill="hold" grpId="0" nodeType="withEffect">
                                  <p:stCondLst>
                                    <p:cond delay="0"/>
                                  </p:stCondLst>
                                  <p:childTnLst>
                                    <p:set>
                                      <p:cBhvr>
                                        <p:cTn id="36" dur="1" fill="hold">
                                          <p:stCondLst>
                                            <p:cond delay="0"/>
                                          </p:stCondLst>
                                        </p:cTn>
                                        <p:tgtEl>
                                          <p:spTgt spid="95299"/>
                                        </p:tgtEl>
                                        <p:attrNameLst>
                                          <p:attrName>style.visibility</p:attrName>
                                        </p:attrNameLst>
                                      </p:cBhvr>
                                      <p:to>
                                        <p:strVal val="visible"/>
                                      </p:to>
                                    </p:set>
                                    <p:anim calcmode="lin" valueType="num">
                                      <p:cBhvr additive="base">
                                        <p:cTn id="37" dur="500" fill="hold"/>
                                        <p:tgtEl>
                                          <p:spTgt spid="95299"/>
                                        </p:tgtEl>
                                        <p:attrNameLst>
                                          <p:attrName>ppt_x</p:attrName>
                                        </p:attrNameLst>
                                      </p:cBhvr>
                                      <p:tavLst>
                                        <p:tav tm="0">
                                          <p:val>
                                            <p:strVal val="0-#ppt_w/2"/>
                                          </p:val>
                                        </p:tav>
                                        <p:tav tm="100000">
                                          <p:val>
                                            <p:strVal val="#ppt_x"/>
                                          </p:val>
                                        </p:tav>
                                      </p:tavLst>
                                    </p:anim>
                                    <p:anim calcmode="lin" valueType="num">
                                      <p:cBhvr additive="base">
                                        <p:cTn id="38" dur="500" fill="hold"/>
                                        <p:tgtEl>
                                          <p:spTgt spid="95299"/>
                                        </p:tgtEl>
                                        <p:attrNameLst>
                                          <p:attrName>ppt_y</p:attrName>
                                        </p:attrNameLst>
                                      </p:cBhvr>
                                      <p:tavLst>
                                        <p:tav tm="0">
                                          <p:val>
                                            <p:strVal val="0-#ppt_h/2"/>
                                          </p:val>
                                        </p:tav>
                                        <p:tav tm="100000">
                                          <p:val>
                                            <p:strVal val="#ppt_y"/>
                                          </p:val>
                                        </p:tav>
                                      </p:tavLst>
                                    </p:anim>
                                  </p:childTnLst>
                                </p:cTn>
                              </p:par>
                              <p:par>
                                <p:cTn id="39" presetID="2" presetClass="entr" presetSubtype="9" fill="hold" grpId="0" nodeType="withEffect">
                                  <p:stCondLst>
                                    <p:cond delay="0"/>
                                  </p:stCondLst>
                                  <p:childTnLst>
                                    <p:set>
                                      <p:cBhvr>
                                        <p:cTn id="40" dur="1" fill="hold">
                                          <p:stCondLst>
                                            <p:cond delay="0"/>
                                          </p:stCondLst>
                                        </p:cTn>
                                        <p:tgtEl>
                                          <p:spTgt spid="95270"/>
                                        </p:tgtEl>
                                        <p:attrNameLst>
                                          <p:attrName>style.visibility</p:attrName>
                                        </p:attrNameLst>
                                      </p:cBhvr>
                                      <p:to>
                                        <p:strVal val="visible"/>
                                      </p:to>
                                    </p:set>
                                    <p:anim calcmode="lin" valueType="num">
                                      <p:cBhvr additive="base">
                                        <p:cTn id="41" dur="500" fill="hold"/>
                                        <p:tgtEl>
                                          <p:spTgt spid="95270"/>
                                        </p:tgtEl>
                                        <p:attrNameLst>
                                          <p:attrName>ppt_x</p:attrName>
                                        </p:attrNameLst>
                                      </p:cBhvr>
                                      <p:tavLst>
                                        <p:tav tm="0">
                                          <p:val>
                                            <p:strVal val="0-#ppt_w/2"/>
                                          </p:val>
                                        </p:tav>
                                        <p:tav tm="100000">
                                          <p:val>
                                            <p:strVal val="#ppt_x"/>
                                          </p:val>
                                        </p:tav>
                                      </p:tavLst>
                                    </p:anim>
                                    <p:anim calcmode="lin" valueType="num">
                                      <p:cBhvr additive="base">
                                        <p:cTn id="42" dur="500" fill="hold"/>
                                        <p:tgtEl>
                                          <p:spTgt spid="95270"/>
                                        </p:tgtEl>
                                        <p:attrNameLst>
                                          <p:attrName>ppt_y</p:attrName>
                                        </p:attrNameLst>
                                      </p:cBhvr>
                                      <p:tavLst>
                                        <p:tav tm="0">
                                          <p:val>
                                            <p:strVal val="0-#ppt_h/2"/>
                                          </p:val>
                                        </p:tav>
                                        <p:tav tm="100000">
                                          <p:val>
                                            <p:strVal val="#ppt_y"/>
                                          </p:val>
                                        </p:tav>
                                      </p:tavLst>
                                    </p:anim>
                                  </p:childTnLst>
                                </p:cTn>
                              </p:par>
                              <p:par>
                                <p:cTn id="43" presetID="2" presetClass="entr" presetSubtype="9" fill="hold" grpId="0" nodeType="withEffect">
                                  <p:stCondLst>
                                    <p:cond delay="0"/>
                                  </p:stCondLst>
                                  <p:childTnLst>
                                    <p:set>
                                      <p:cBhvr>
                                        <p:cTn id="44" dur="1" fill="hold">
                                          <p:stCondLst>
                                            <p:cond delay="0"/>
                                          </p:stCondLst>
                                        </p:cTn>
                                        <p:tgtEl>
                                          <p:spTgt spid="95273"/>
                                        </p:tgtEl>
                                        <p:attrNameLst>
                                          <p:attrName>style.visibility</p:attrName>
                                        </p:attrNameLst>
                                      </p:cBhvr>
                                      <p:to>
                                        <p:strVal val="visible"/>
                                      </p:to>
                                    </p:set>
                                    <p:anim calcmode="lin" valueType="num">
                                      <p:cBhvr additive="base">
                                        <p:cTn id="45" dur="500" fill="hold"/>
                                        <p:tgtEl>
                                          <p:spTgt spid="95273"/>
                                        </p:tgtEl>
                                        <p:attrNameLst>
                                          <p:attrName>ppt_x</p:attrName>
                                        </p:attrNameLst>
                                      </p:cBhvr>
                                      <p:tavLst>
                                        <p:tav tm="0">
                                          <p:val>
                                            <p:strVal val="0-#ppt_w/2"/>
                                          </p:val>
                                        </p:tav>
                                        <p:tav tm="100000">
                                          <p:val>
                                            <p:strVal val="#ppt_x"/>
                                          </p:val>
                                        </p:tav>
                                      </p:tavLst>
                                    </p:anim>
                                    <p:anim calcmode="lin" valueType="num">
                                      <p:cBhvr additive="base">
                                        <p:cTn id="46" dur="500" fill="hold"/>
                                        <p:tgtEl>
                                          <p:spTgt spid="95273"/>
                                        </p:tgtEl>
                                        <p:attrNameLst>
                                          <p:attrName>ppt_y</p:attrName>
                                        </p:attrNameLst>
                                      </p:cBhvr>
                                      <p:tavLst>
                                        <p:tav tm="0">
                                          <p:val>
                                            <p:strVal val="0-#ppt_h/2"/>
                                          </p:val>
                                        </p:tav>
                                        <p:tav tm="100000">
                                          <p:val>
                                            <p:strVal val="#ppt_y"/>
                                          </p:val>
                                        </p:tav>
                                      </p:tavLst>
                                    </p:anim>
                                  </p:childTnLst>
                                </p:cTn>
                              </p:par>
                              <p:par>
                                <p:cTn id="47" presetID="2" presetClass="entr" presetSubtype="9" fill="hold" grpId="0" nodeType="withEffect">
                                  <p:stCondLst>
                                    <p:cond delay="0"/>
                                  </p:stCondLst>
                                  <p:childTnLst>
                                    <p:set>
                                      <p:cBhvr>
                                        <p:cTn id="48" dur="1" fill="hold">
                                          <p:stCondLst>
                                            <p:cond delay="0"/>
                                          </p:stCondLst>
                                        </p:cTn>
                                        <p:tgtEl>
                                          <p:spTgt spid="95271"/>
                                        </p:tgtEl>
                                        <p:attrNameLst>
                                          <p:attrName>style.visibility</p:attrName>
                                        </p:attrNameLst>
                                      </p:cBhvr>
                                      <p:to>
                                        <p:strVal val="visible"/>
                                      </p:to>
                                    </p:set>
                                    <p:anim calcmode="lin" valueType="num">
                                      <p:cBhvr additive="base">
                                        <p:cTn id="49" dur="500" fill="hold"/>
                                        <p:tgtEl>
                                          <p:spTgt spid="95271"/>
                                        </p:tgtEl>
                                        <p:attrNameLst>
                                          <p:attrName>ppt_x</p:attrName>
                                        </p:attrNameLst>
                                      </p:cBhvr>
                                      <p:tavLst>
                                        <p:tav tm="0">
                                          <p:val>
                                            <p:strVal val="0-#ppt_w/2"/>
                                          </p:val>
                                        </p:tav>
                                        <p:tav tm="100000">
                                          <p:val>
                                            <p:strVal val="#ppt_x"/>
                                          </p:val>
                                        </p:tav>
                                      </p:tavLst>
                                    </p:anim>
                                    <p:anim calcmode="lin" valueType="num">
                                      <p:cBhvr additive="base">
                                        <p:cTn id="50" dur="500" fill="hold"/>
                                        <p:tgtEl>
                                          <p:spTgt spid="95271"/>
                                        </p:tgtEl>
                                        <p:attrNameLst>
                                          <p:attrName>ppt_y</p:attrName>
                                        </p:attrNameLst>
                                      </p:cBhvr>
                                      <p:tavLst>
                                        <p:tav tm="0">
                                          <p:val>
                                            <p:strVal val="0-#ppt_h/2"/>
                                          </p:val>
                                        </p:tav>
                                        <p:tav tm="100000">
                                          <p:val>
                                            <p:strVal val="#ppt_y"/>
                                          </p:val>
                                        </p:tav>
                                      </p:tavLst>
                                    </p:anim>
                                  </p:childTnLst>
                                </p:cTn>
                              </p:par>
                              <p:par>
                                <p:cTn id="51" presetID="2" presetClass="entr" presetSubtype="9" fill="hold" grpId="0" nodeType="withEffect">
                                  <p:stCondLst>
                                    <p:cond delay="0"/>
                                  </p:stCondLst>
                                  <p:childTnLst>
                                    <p:set>
                                      <p:cBhvr>
                                        <p:cTn id="52" dur="1" fill="hold">
                                          <p:stCondLst>
                                            <p:cond delay="0"/>
                                          </p:stCondLst>
                                        </p:cTn>
                                        <p:tgtEl>
                                          <p:spTgt spid="95274"/>
                                        </p:tgtEl>
                                        <p:attrNameLst>
                                          <p:attrName>style.visibility</p:attrName>
                                        </p:attrNameLst>
                                      </p:cBhvr>
                                      <p:to>
                                        <p:strVal val="visible"/>
                                      </p:to>
                                    </p:set>
                                    <p:anim calcmode="lin" valueType="num">
                                      <p:cBhvr additive="base">
                                        <p:cTn id="53" dur="500" fill="hold"/>
                                        <p:tgtEl>
                                          <p:spTgt spid="95274"/>
                                        </p:tgtEl>
                                        <p:attrNameLst>
                                          <p:attrName>ppt_x</p:attrName>
                                        </p:attrNameLst>
                                      </p:cBhvr>
                                      <p:tavLst>
                                        <p:tav tm="0">
                                          <p:val>
                                            <p:strVal val="0-#ppt_w/2"/>
                                          </p:val>
                                        </p:tav>
                                        <p:tav tm="100000">
                                          <p:val>
                                            <p:strVal val="#ppt_x"/>
                                          </p:val>
                                        </p:tav>
                                      </p:tavLst>
                                    </p:anim>
                                    <p:anim calcmode="lin" valueType="num">
                                      <p:cBhvr additive="base">
                                        <p:cTn id="54" dur="500" fill="hold"/>
                                        <p:tgtEl>
                                          <p:spTgt spid="95274"/>
                                        </p:tgtEl>
                                        <p:attrNameLst>
                                          <p:attrName>ppt_y</p:attrName>
                                        </p:attrNameLst>
                                      </p:cBhvr>
                                      <p:tavLst>
                                        <p:tav tm="0">
                                          <p:val>
                                            <p:strVal val="0-#ppt_h/2"/>
                                          </p:val>
                                        </p:tav>
                                        <p:tav tm="100000">
                                          <p:val>
                                            <p:strVal val="#ppt_y"/>
                                          </p:val>
                                        </p:tav>
                                      </p:tavLst>
                                    </p:anim>
                                  </p:childTnLst>
                                </p:cTn>
                              </p:par>
                              <p:par>
                                <p:cTn id="55" presetID="2" presetClass="entr" presetSubtype="9" fill="hold" grpId="0" nodeType="withEffect">
                                  <p:stCondLst>
                                    <p:cond delay="0"/>
                                  </p:stCondLst>
                                  <p:childTnLst>
                                    <p:set>
                                      <p:cBhvr>
                                        <p:cTn id="56" dur="1" fill="hold">
                                          <p:stCondLst>
                                            <p:cond delay="0"/>
                                          </p:stCondLst>
                                        </p:cTn>
                                        <p:tgtEl>
                                          <p:spTgt spid="95301"/>
                                        </p:tgtEl>
                                        <p:attrNameLst>
                                          <p:attrName>style.visibility</p:attrName>
                                        </p:attrNameLst>
                                      </p:cBhvr>
                                      <p:to>
                                        <p:strVal val="visible"/>
                                      </p:to>
                                    </p:set>
                                    <p:anim calcmode="lin" valueType="num">
                                      <p:cBhvr additive="base">
                                        <p:cTn id="57" dur="500" fill="hold"/>
                                        <p:tgtEl>
                                          <p:spTgt spid="95301"/>
                                        </p:tgtEl>
                                        <p:attrNameLst>
                                          <p:attrName>ppt_x</p:attrName>
                                        </p:attrNameLst>
                                      </p:cBhvr>
                                      <p:tavLst>
                                        <p:tav tm="0">
                                          <p:val>
                                            <p:strVal val="0-#ppt_w/2"/>
                                          </p:val>
                                        </p:tav>
                                        <p:tav tm="100000">
                                          <p:val>
                                            <p:strVal val="#ppt_x"/>
                                          </p:val>
                                        </p:tav>
                                      </p:tavLst>
                                    </p:anim>
                                    <p:anim calcmode="lin" valueType="num">
                                      <p:cBhvr additive="base">
                                        <p:cTn id="58" dur="500" fill="hold"/>
                                        <p:tgtEl>
                                          <p:spTgt spid="95301"/>
                                        </p:tgtEl>
                                        <p:attrNameLst>
                                          <p:attrName>ppt_y</p:attrName>
                                        </p:attrNameLst>
                                      </p:cBhvr>
                                      <p:tavLst>
                                        <p:tav tm="0">
                                          <p:val>
                                            <p:strVal val="0-#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95287"/>
                                        </p:tgtEl>
                                        <p:attrNameLst>
                                          <p:attrName>style.visibility</p:attrName>
                                        </p:attrNameLst>
                                      </p:cBhvr>
                                      <p:to>
                                        <p:strVal val="visible"/>
                                      </p:to>
                                    </p:set>
                                    <p:animEffect transition="in" filter="wipe(down)">
                                      <p:cBhvr>
                                        <p:cTn id="63" dur="500"/>
                                        <p:tgtEl>
                                          <p:spTgt spid="95287"/>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95291"/>
                                        </p:tgtEl>
                                        <p:attrNameLst>
                                          <p:attrName>style.visibility</p:attrName>
                                        </p:attrNameLst>
                                      </p:cBhvr>
                                      <p:to>
                                        <p:strVal val="visible"/>
                                      </p:to>
                                    </p:set>
                                    <p:animEffect transition="in" filter="wipe(left)">
                                      <p:cBhvr>
                                        <p:cTn id="68" dur="500"/>
                                        <p:tgtEl>
                                          <p:spTgt spid="9529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95283"/>
                                        </p:tgtEl>
                                        <p:attrNameLst>
                                          <p:attrName>style.visibility</p:attrName>
                                        </p:attrNameLst>
                                      </p:cBhvr>
                                      <p:to>
                                        <p:strVal val="visible"/>
                                      </p:to>
                                    </p:set>
                                    <p:animEffect transition="in" filter="fade">
                                      <p:cBhvr>
                                        <p:cTn id="73" dur="2000"/>
                                        <p:tgtEl>
                                          <p:spTgt spid="9528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95295"/>
                                        </p:tgtEl>
                                        <p:attrNameLst>
                                          <p:attrName>style.visibility</p:attrName>
                                        </p:attrNameLst>
                                      </p:cBhvr>
                                      <p:to>
                                        <p:strVal val="visible"/>
                                      </p:to>
                                    </p:set>
                                    <p:animEffect transition="in" filter="fade">
                                      <p:cBhvr>
                                        <p:cTn id="76" dur="2000"/>
                                        <p:tgtEl>
                                          <p:spTgt spid="95295"/>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95288"/>
                                        </p:tgtEl>
                                        <p:attrNameLst>
                                          <p:attrName>style.visibility</p:attrName>
                                        </p:attrNameLst>
                                      </p:cBhvr>
                                      <p:to>
                                        <p:strVal val="visible"/>
                                      </p:to>
                                    </p:set>
                                    <p:animEffect transition="in" filter="wipe(down)">
                                      <p:cBhvr>
                                        <p:cTn id="81" dur="500"/>
                                        <p:tgtEl>
                                          <p:spTgt spid="95288"/>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95292"/>
                                        </p:tgtEl>
                                        <p:attrNameLst>
                                          <p:attrName>style.visibility</p:attrName>
                                        </p:attrNameLst>
                                      </p:cBhvr>
                                      <p:to>
                                        <p:strVal val="visible"/>
                                      </p:to>
                                    </p:set>
                                    <p:animEffect transition="in" filter="wipe(left)">
                                      <p:cBhvr>
                                        <p:cTn id="86" dur="500"/>
                                        <p:tgtEl>
                                          <p:spTgt spid="95292"/>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95285"/>
                                        </p:tgtEl>
                                        <p:attrNameLst>
                                          <p:attrName>style.visibility</p:attrName>
                                        </p:attrNameLst>
                                      </p:cBhvr>
                                      <p:to>
                                        <p:strVal val="visible"/>
                                      </p:to>
                                    </p:set>
                                    <p:animEffect transition="in" filter="fade">
                                      <p:cBhvr>
                                        <p:cTn id="91" dur="2000"/>
                                        <p:tgtEl>
                                          <p:spTgt spid="95285"/>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95296"/>
                                        </p:tgtEl>
                                        <p:attrNameLst>
                                          <p:attrName>style.visibility</p:attrName>
                                        </p:attrNameLst>
                                      </p:cBhvr>
                                      <p:to>
                                        <p:strVal val="visible"/>
                                      </p:to>
                                    </p:set>
                                    <p:animEffect transition="in" filter="fade">
                                      <p:cBhvr>
                                        <p:cTn id="94" dur="2000"/>
                                        <p:tgtEl>
                                          <p:spTgt spid="95296"/>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95289"/>
                                        </p:tgtEl>
                                        <p:attrNameLst>
                                          <p:attrName>style.visibility</p:attrName>
                                        </p:attrNameLst>
                                      </p:cBhvr>
                                      <p:to>
                                        <p:strVal val="visible"/>
                                      </p:to>
                                    </p:set>
                                    <p:animEffect transition="in" filter="wipe(down)">
                                      <p:cBhvr>
                                        <p:cTn id="99" dur="500"/>
                                        <p:tgtEl>
                                          <p:spTgt spid="95289"/>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95293"/>
                                        </p:tgtEl>
                                        <p:attrNameLst>
                                          <p:attrName>style.visibility</p:attrName>
                                        </p:attrNameLst>
                                      </p:cBhvr>
                                      <p:to>
                                        <p:strVal val="visible"/>
                                      </p:to>
                                    </p:set>
                                    <p:animEffect transition="in" filter="wipe(left)">
                                      <p:cBhvr>
                                        <p:cTn id="104" dur="500"/>
                                        <p:tgtEl>
                                          <p:spTgt spid="95293"/>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95286"/>
                                        </p:tgtEl>
                                        <p:attrNameLst>
                                          <p:attrName>style.visibility</p:attrName>
                                        </p:attrNameLst>
                                      </p:cBhvr>
                                      <p:to>
                                        <p:strVal val="visible"/>
                                      </p:to>
                                    </p:set>
                                    <p:animEffect transition="in" filter="fade">
                                      <p:cBhvr>
                                        <p:cTn id="107" dur="2000"/>
                                        <p:tgtEl>
                                          <p:spTgt spid="95286"/>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95297"/>
                                        </p:tgtEl>
                                        <p:attrNameLst>
                                          <p:attrName>style.visibility</p:attrName>
                                        </p:attrNameLst>
                                      </p:cBhvr>
                                      <p:to>
                                        <p:strVal val="visible"/>
                                      </p:to>
                                    </p:set>
                                    <p:animEffect transition="in" filter="fade">
                                      <p:cBhvr>
                                        <p:cTn id="110" dur="2000"/>
                                        <p:tgtEl>
                                          <p:spTgt spid="95297"/>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95290"/>
                                        </p:tgtEl>
                                        <p:attrNameLst>
                                          <p:attrName>style.visibility</p:attrName>
                                        </p:attrNameLst>
                                      </p:cBhvr>
                                      <p:to>
                                        <p:strVal val="visible"/>
                                      </p:to>
                                    </p:set>
                                    <p:animEffect transition="in" filter="wipe(down)">
                                      <p:cBhvr>
                                        <p:cTn id="115" dur="500"/>
                                        <p:tgtEl>
                                          <p:spTgt spid="95290"/>
                                        </p:tgtEl>
                                      </p:cBhvr>
                                    </p:animEffect>
                                  </p:childTnLst>
                                </p:cTn>
                              </p:par>
                              <p:par>
                                <p:cTn id="116" presetID="22" presetClass="entr" presetSubtype="8" fill="hold" grpId="0" nodeType="withEffect">
                                  <p:stCondLst>
                                    <p:cond delay="0"/>
                                  </p:stCondLst>
                                  <p:childTnLst>
                                    <p:set>
                                      <p:cBhvr>
                                        <p:cTn id="117" dur="1" fill="hold">
                                          <p:stCondLst>
                                            <p:cond delay="0"/>
                                          </p:stCondLst>
                                        </p:cTn>
                                        <p:tgtEl>
                                          <p:spTgt spid="95294"/>
                                        </p:tgtEl>
                                        <p:attrNameLst>
                                          <p:attrName>style.visibility</p:attrName>
                                        </p:attrNameLst>
                                      </p:cBhvr>
                                      <p:to>
                                        <p:strVal val="visible"/>
                                      </p:to>
                                    </p:set>
                                    <p:animEffect transition="in" filter="wipe(left)">
                                      <p:cBhvr>
                                        <p:cTn id="118" dur="500"/>
                                        <p:tgtEl>
                                          <p:spTgt spid="95294"/>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95284"/>
                                        </p:tgtEl>
                                        <p:attrNameLst>
                                          <p:attrName>style.visibility</p:attrName>
                                        </p:attrNameLst>
                                      </p:cBhvr>
                                      <p:to>
                                        <p:strVal val="visible"/>
                                      </p:to>
                                    </p:set>
                                    <p:animEffect transition="in" filter="fade">
                                      <p:cBhvr>
                                        <p:cTn id="123" dur="2000"/>
                                        <p:tgtEl>
                                          <p:spTgt spid="95284"/>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95298"/>
                                        </p:tgtEl>
                                        <p:attrNameLst>
                                          <p:attrName>style.visibility</p:attrName>
                                        </p:attrNameLst>
                                      </p:cBhvr>
                                      <p:to>
                                        <p:strVal val="visible"/>
                                      </p:to>
                                    </p:set>
                                    <p:animEffect transition="in" filter="fade">
                                      <p:cBhvr>
                                        <p:cTn id="126" dur="2000"/>
                                        <p:tgtEl>
                                          <p:spTgt spid="95298"/>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95282"/>
                                        </p:tgtEl>
                                        <p:attrNameLst>
                                          <p:attrName>style.visibility</p:attrName>
                                        </p:attrNameLst>
                                      </p:cBhvr>
                                      <p:to>
                                        <p:strVal val="visible"/>
                                      </p:to>
                                    </p:set>
                                    <p:animEffect transition="in" filter="wipe(down)">
                                      <p:cBhvr>
                                        <p:cTn id="131" dur="500"/>
                                        <p:tgtEl>
                                          <p:spTgt spid="95282"/>
                                        </p:tgtEl>
                                      </p:cBhvr>
                                    </p:animEffect>
                                  </p:childTnLst>
                                </p:cTn>
                              </p:par>
                            </p:childTnLst>
                          </p:cTn>
                        </p:par>
                        <p:par>
                          <p:cTn id="132" fill="hold">
                            <p:stCondLst>
                              <p:cond delay="500"/>
                            </p:stCondLst>
                            <p:childTnLst>
                              <p:par>
                                <p:cTn id="133" presetID="14" presetClass="entr" presetSubtype="10" fill="hold" grpId="0" nodeType="afterEffect">
                                  <p:stCondLst>
                                    <p:cond delay="0"/>
                                  </p:stCondLst>
                                  <p:childTnLst>
                                    <p:set>
                                      <p:cBhvr>
                                        <p:cTn id="134" dur="1" fill="hold">
                                          <p:stCondLst>
                                            <p:cond delay="0"/>
                                          </p:stCondLst>
                                        </p:cTn>
                                        <p:tgtEl>
                                          <p:spTgt spid="38"/>
                                        </p:tgtEl>
                                        <p:attrNameLst>
                                          <p:attrName>style.visibility</p:attrName>
                                        </p:attrNameLst>
                                      </p:cBhvr>
                                      <p:to>
                                        <p:strVal val="visible"/>
                                      </p:to>
                                    </p:set>
                                    <p:animEffect transition="in" filter="randombar(horizontal)">
                                      <p:cBhvr>
                                        <p:cTn id="1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66" grpId="0" animBg="1"/>
      <p:bldP spid="95267" grpId="0" animBg="1"/>
      <p:bldP spid="95268" grpId="0" animBg="1"/>
      <p:bldP spid="95270" grpId="0" animBg="1"/>
      <p:bldP spid="95271" grpId="0" animBg="1"/>
      <p:bldP spid="95272" grpId="0" animBg="1"/>
      <p:bldP spid="95273" grpId="0" animBg="1"/>
      <p:bldP spid="95274" grpId="0" animBg="1"/>
      <p:bldP spid="95280" grpId="0" animBg="1"/>
      <p:bldP spid="95281" grpId="0" animBg="1"/>
      <p:bldP spid="95282" grpId="0" animBg="1"/>
      <p:bldP spid="95283" grpId="0" animBg="1"/>
      <p:bldP spid="95284" grpId="0" animBg="1"/>
      <p:bldP spid="95285" grpId="0" animBg="1"/>
      <p:bldP spid="95286" grpId="0" animBg="1"/>
      <p:bldP spid="95287" grpId="0" animBg="1"/>
      <p:bldP spid="95288" grpId="0" animBg="1"/>
      <p:bldP spid="95289" grpId="0" animBg="1"/>
      <p:bldP spid="95290" grpId="0" animBg="1"/>
      <p:bldP spid="95291" grpId="0" animBg="1"/>
      <p:bldP spid="95292" grpId="0" animBg="1"/>
      <p:bldP spid="95293" grpId="0" animBg="1"/>
      <p:bldP spid="95294" grpId="0" animBg="1"/>
      <p:bldP spid="95295" grpId="0"/>
      <p:bldP spid="95296" grpId="0"/>
      <p:bldP spid="95297" grpId="0"/>
      <p:bldP spid="95298" grpId="0"/>
      <p:bldP spid="95299" grpId="0"/>
      <p:bldP spid="95300" grpId="0"/>
      <p:bldP spid="95301" grpId="0"/>
      <p:bldP spid="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D4262"/>
        </a:solidFill>
        <a:effectLst/>
      </p:bgPr>
    </p:bg>
    <p:spTree>
      <p:nvGrpSpPr>
        <p:cNvPr id="1" name=""/>
        <p:cNvGrpSpPr/>
        <p:nvPr/>
      </p:nvGrpSpPr>
      <p:grpSpPr>
        <a:xfrm>
          <a:off x="0" y="0"/>
          <a:ext cx="0" cy="0"/>
          <a:chOff x="0" y="0"/>
          <a:chExt cx="0" cy="0"/>
        </a:xfrm>
      </p:grpSpPr>
      <p:grpSp>
        <p:nvGrpSpPr>
          <p:cNvPr id="2" name="Group 2"/>
          <p:cNvGrpSpPr/>
          <p:nvPr/>
        </p:nvGrpSpPr>
        <p:grpSpPr>
          <a:xfrm>
            <a:off x="1350498" y="700636"/>
            <a:ext cx="14931480" cy="8860955"/>
            <a:chOff x="0" y="0"/>
            <a:chExt cx="3932571" cy="2333749"/>
          </a:xfrm>
        </p:grpSpPr>
        <p:sp>
          <p:nvSpPr>
            <p:cNvPr id="3" name="Freeform 3"/>
            <p:cNvSpPr/>
            <p:nvPr/>
          </p:nvSpPr>
          <p:spPr>
            <a:xfrm>
              <a:off x="0" y="0"/>
              <a:ext cx="3932571" cy="2333749"/>
            </a:xfrm>
            <a:custGeom>
              <a:avLst/>
              <a:gdLst/>
              <a:ahLst/>
              <a:cxnLst/>
              <a:rect l="l" t="t" r="r" b="b"/>
              <a:pathLst>
                <a:path w="3932571" h="2333749">
                  <a:moveTo>
                    <a:pt x="0" y="0"/>
                  </a:moveTo>
                  <a:lnTo>
                    <a:pt x="3932571" y="0"/>
                  </a:lnTo>
                  <a:lnTo>
                    <a:pt x="3932571" y="2333749"/>
                  </a:lnTo>
                  <a:lnTo>
                    <a:pt x="0" y="2333749"/>
                  </a:lnTo>
                  <a:close/>
                </a:path>
              </a:pathLst>
            </a:custGeom>
            <a:solidFill>
              <a:srgbClr val="FFFFFF"/>
            </a:solidFill>
            <a:ln w="76200" cap="sq">
              <a:solidFill>
                <a:srgbClr val="000000"/>
              </a:solidFill>
              <a:prstDash val="solid"/>
              <a:miter/>
            </a:ln>
          </p:spPr>
        </p:sp>
        <p:sp>
          <p:nvSpPr>
            <p:cNvPr id="4" name="TextBox 4"/>
            <p:cNvSpPr txBox="1"/>
            <p:nvPr/>
          </p:nvSpPr>
          <p:spPr>
            <a:xfrm>
              <a:off x="0" y="-66675"/>
              <a:ext cx="3932571" cy="2400424"/>
            </a:xfrm>
            <a:prstGeom prst="rect">
              <a:avLst/>
            </a:prstGeom>
          </p:spPr>
          <p:txBody>
            <a:bodyPr lIns="50800" tIns="50800" rIns="50800" bIns="50800" rtlCol="0" anchor="ctr"/>
            <a:lstStyle/>
            <a:p>
              <a:pPr algn="ctr">
                <a:lnSpc>
                  <a:spcPts val="2571"/>
                </a:lnSpc>
              </a:pPr>
              <a:endParaRPr/>
            </a:p>
          </p:txBody>
        </p:sp>
      </p:grpSp>
      <p:grpSp>
        <p:nvGrpSpPr>
          <p:cNvPr id="5" name="Group 5"/>
          <p:cNvGrpSpPr/>
          <p:nvPr/>
        </p:nvGrpSpPr>
        <p:grpSpPr>
          <a:xfrm>
            <a:off x="15162937" y="7168515"/>
            <a:ext cx="1857458" cy="2068514"/>
            <a:chOff x="0" y="0"/>
            <a:chExt cx="2476609" cy="2758017"/>
          </a:xfrm>
        </p:grpSpPr>
        <p:grpSp>
          <p:nvGrpSpPr>
            <p:cNvPr id="6" name="Group 6"/>
            <p:cNvGrpSpPr/>
            <p:nvPr/>
          </p:nvGrpSpPr>
          <p:grpSpPr>
            <a:xfrm>
              <a:off x="0" y="0"/>
              <a:ext cx="2476609" cy="2758017"/>
              <a:chOff x="0" y="0"/>
              <a:chExt cx="489207" cy="544793"/>
            </a:xfrm>
          </p:grpSpPr>
          <p:sp>
            <p:nvSpPr>
              <p:cNvPr id="7" name="Freeform 7"/>
              <p:cNvSpPr/>
              <p:nvPr/>
            </p:nvSpPr>
            <p:spPr>
              <a:xfrm>
                <a:off x="0" y="0"/>
                <a:ext cx="489207" cy="544793"/>
              </a:xfrm>
              <a:custGeom>
                <a:avLst/>
                <a:gdLst/>
                <a:ahLst/>
                <a:cxnLst/>
                <a:rect l="l" t="t" r="r" b="b"/>
                <a:pathLst>
                  <a:path w="489207" h="544793">
                    <a:moveTo>
                      <a:pt x="0" y="0"/>
                    </a:moveTo>
                    <a:lnTo>
                      <a:pt x="489207" y="0"/>
                    </a:lnTo>
                    <a:lnTo>
                      <a:pt x="489207" y="544793"/>
                    </a:lnTo>
                    <a:lnTo>
                      <a:pt x="0" y="544793"/>
                    </a:lnTo>
                    <a:close/>
                  </a:path>
                </a:pathLst>
              </a:custGeom>
              <a:solidFill>
                <a:srgbClr val="41C6F6"/>
              </a:solidFill>
              <a:ln w="38100" cap="sq">
                <a:solidFill>
                  <a:srgbClr val="000000"/>
                </a:solidFill>
                <a:prstDash val="solid"/>
                <a:miter/>
              </a:ln>
            </p:spPr>
          </p:sp>
          <p:sp>
            <p:nvSpPr>
              <p:cNvPr id="8" name="TextBox 8"/>
              <p:cNvSpPr txBox="1"/>
              <p:nvPr/>
            </p:nvSpPr>
            <p:spPr>
              <a:xfrm>
                <a:off x="0" y="-66675"/>
                <a:ext cx="489207" cy="611468"/>
              </a:xfrm>
              <a:prstGeom prst="rect">
                <a:avLst/>
              </a:prstGeom>
            </p:spPr>
            <p:txBody>
              <a:bodyPr lIns="50800" tIns="50800" rIns="50800" bIns="50800" rtlCol="0" anchor="ctr"/>
              <a:lstStyle/>
              <a:p>
                <a:pPr algn="ctr">
                  <a:lnSpc>
                    <a:spcPts val="2571"/>
                  </a:lnSpc>
                </a:pPr>
                <a:endParaRPr/>
              </a:p>
            </p:txBody>
          </p:sp>
        </p:grpSp>
        <p:sp>
          <p:nvSpPr>
            <p:cNvPr id="9" name="TextBox 9"/>
            <p:cNvSpPr txBox="1"/>
            <p:nvPr/>
          </p:nvSpPr>
          <p:spPr>
            <a:xfrm rot="5400000">
              <a:off x="544093" y="1139627"/>
              <a:ext cx="2758015" cy="478764"/>
            </a:xfrm>
            <a:prstGeom prst="rect">
              <a:avLst/>
            </a:prstGeom>
          </p:spPr>
          <p:txBody>
            <a:bodyPr lIns="0" tIns="0" rIns="0" bIns="0" rtlCol="0" anchor="t">
              <a:spAutoFit/>
            </a:bodyPr>
            <a:lstStyle/>
            <a:p>
              <a:pPr algn="ctr">
                <a:lnSpc>
                  <a:spcPts val="2798"/>
                </a:lnSpc>
              </a:pPr>
              <a:r>
                <a:rPr lang="en-US" sz="2000">
                  <a:solidFill>
                    <a:srgbClr val="000000"/>
                  </a:solidFill>
                  <a:latin typeface="Glacial Indifference Bold"/>
                </a:rPr>
                <a:t>Investigation</a:t>
              </a:r>
            </a:p>
          </p:txBody>
        </p:sp>
      </p:grpSp>
      <p:grpSp>
        <p:nvGrpSpPr>
          <p:cNvPr id="10" name="Group 10"/>
          <p:cNvGrpSpPr/>
          <p:nvPr/>
        </p:nvGrpSpPr>
        <p:grpSpPr>
          <a:xfrm>
            <a:off x="1443756" y="788463"/>
            <a:ext cx="14952676" cy="9123363"/>
            <a:chOff x="0" y="0"/>
            <a:chExt cx="3938153" cy="2402861"/>
          </a:xfrm>
        </p:grpSpPr>
        <p:sp>
          <p:nvSpPr>
            <p:cNvPr id="11" name="Freeform 11"/>
            <p:cNvSpPr/>
            <p:nvPr/>
          </p:nvSpPr>
          <p:spPr>
            <a:xfrm>
              <a:off x="0" y="0"/>
              <a:ext cx="3938153" cy="2402861"/>
            </a:xfrm>
            <a:custGeom>
              <a:avLst/>
              <a:gdLst/>
              <a:ahLst/>
              <a:cxnLst/>
              <a:rect l="l" t="t" r="r" b="b"/>
              <a:pathLst>
                <a:path w="3938153" h="2402861">
                  <a:moveTo>
                    <a:pt x="0" y="0"/>
                  </a:moveTo>
                  <a:lnTo>
                    <a:pt x="3938153" y="0"/>
                  </a:lnTo>
                  <a:lnTo>
                    <a:pt x="3938153" y="2402861"/>
                  </a:lnTo>
                  <a:lnTo>
                    <a:pt x="0" y="2402861"/>
                  </a:lnTo>
                  <a:close/>
                </a:path>
              </a:pathLst>
            </a:custGeom>
            <a:solidFill>
              <a:srgbClr val="FFFFFF"/>
            </a:solidFill>
            <a:ln w="76200" cap="sq">
              <a:solidFill>
                <a:srgbClr val="000000"/>
              </a:solidFill>
              <a:prstDash val="solid"/>
              <a:miter/>
            </a:ln>
          </p:spPr>
        </p:sp>
        <p:sp>
          <p:nvSpPr>
            <p:cNvPr id="12" name="TextBox 12"/>
            <p:cNvSpPr txBox="1"/>
            <p:nvPr/>
          </p:nvSpPr>
          <p:spPr>
            <a:xfrm>
              <a:off x="0" y="-66675"/>
              <a:ext cx="3938153" cy="2469536"/>
            </a:xfrm>
            <a:prstGeom prst="rect">
              <a:avLst/>
            </a:prstGeom>
          </p:spPr>
          <p:txBody>
            <a:bodyPr lIns="50800" tIns="50800" rIns="50800" bIns="50800" rtlCol="0" anchor="ctr"/>
            <a:lstStyle/>
            <a:p>
              <a:pPr algn="ctr">
                <a:lnSpc>
                  <a:spcPts val="2571"/>
                </a:lnSpc>
              </a:pPr>
              <a:endParaRPr/>
            </a:p>
          </p:txBody>
        </p:sp>
      </p:grpSp>
      <p:sp>
        <p:nvSpPr>
          <p:cNvPr id="13" name="Freeform 13"/>
          <p:cNvSpPr/>
          <p:nvPr/>
        </p:nvSpPr>
        <p:spPr>
          <a:xfrm>
            <a:off x="1717780" y="788463"/>
            <a:ext cx="14384376" cy="6126897"/>
          </a:xfrm>
          <a:custGeom>
            <a:avLst/>
            <a:gdLst/>
            <a:ahLst/>
            <a:cxnLst/>
            <a:rect l="l" t="t" r="r" b="b"/>
            <a:pathLst>
              <a:path w="14384374" h="8557677">
                <a:moveTo>
                  <a:pt x="0" y="0"/>
                </a:moveTo>
                <a:lnTo>
                  <a:pt x="14384374" y="0"/>
                </a:lnTo>
                <a:lnTo>
                  <a:pt x="14384374" y="8557677"/>
                </a:lnTo>
                <a:lnTo>
                  <a:pt x="0" y="8557677"/>
                </a:lnTo>
                <a:lnTo>
                  <a:pt x="0" y="0"/>
                </a:lnTo>
                <a:close/>
              </a:path>
            </a:pathLst>
          </a:custGeom>
          <a:blipFill>
            <a:blip r:embed="rId2"/>
            <a:srcRect/>
            <a:stretch>
              <a:fillRect t="1" b="-41570"/>
            </a:stretch>
          </a:blipFill>
        </p:spPr>
      </p:sp>
      <p:sp>
        <p:nvSpPr>
          <p:cNvPr id="14" name="Freeform 14"/>
          <p:cNvSpPr/>
          <p:nvPr/>
        </p:nvSpPr>
        <p:spPr>
          <a:xfrm rot="-5400000">
            <a:off x="-1134063" y="4491969"/>
            <a:ext cx="4621925" cy="1340358"/>
          </a:xfrm>
          <a:custGeom>
            <a:avLst/>
            <a:gdLst/>
            <a:ahLst/>
            <a:cxnLst/>
            <a:rect l="l" t="t" r="r" b="b"/>
            <a:pathLst>
              <a:path w="4621924" h="1340358">
                <a:moveTo>
                  <a:pt x="0" y="0"/>
                </a:moveTo>
                <a:lnTo>
                  <a:pt x="4621924" y="0"/>
                </a:lnTo>
                <a:lnTo>
                  <a:pt x="4621924" y="1340358"/>
                </a:lnTo>
                <a:lnTo>
                  <a:pt x="0" y="134035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mc:AlternateContent xmlns:mc="http://schemas.openxmlformats.org/markup-compatibility/2006">
        <mc:Choice xmlns:a14="http://schemas.microsoft.com/office/drawing/2010/main" Requires="a14">
          <p:sp>
            <p:nvSpPr>
              <p:cNvPr id="15" name="TextBox 14"/>
              <p:cNvSpPr txBox="1"/>
              <p:nvPr/>
            </p:nvSpPr>
            <p:spPr>
              <a:xfrm>
                <a:off x="1930932" y="7273361"/>
                <a:ext cx="13958052" cy="2533954"/>
              </a:xfrm>
              <a:prstGeom prst="rect">
                <a:avLst/>
              </a:prstGeom>
              <a:noFill/>
            </p:spPr>
            <p:txBody>
              <a:bodyPr wrap="square" lIns="91367" tIns="45684" rIns="91367" bIns="45684" rtlCol="0">
                <a:spAutoFit/>
              </a:bodyPr>
              <a:lstStyle/>
              <a:p>
                <a:pPr lvl="0" fontAlgn="base"/>
                <a:r>
                  <a:rPr lang="en-US" sz="4100" b="1" dirty="0" err="1">
                    <a:latin typeface="Times New Roman" pitchFamily="18" charset="0"/>
                    <a:cs typeface="Times New Roman" pitchFamily="18" charset="0"/>
                  </a:rPr>
                  <a:t>Tính</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tỉ</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số</a:t>
                </a:r>
                <a:r>
                  <a:rPr lang="en-US" sz="4100" b="1" dirty="0">
                    <a:latin typeface="Times New Roman" pitchFamily="18" charset="0"/>
                    <a:cs typeface="Times New Roman" pitchFamily="18" charset="0"/>
                  </a:rPr>
                  <a:t> </a:t>
                </a:r>
                <a14:m>
                  <m:oMath xmlns:m="http://schemas.openxmlformats.org/officeDocument/2006/math">
                    <m:f>
                      <m:fPr>
                        <m:ctrlPr>
                          <a:rPr lang="en-US" sz="4100" b="1" i="1"/>
                        </m:ctrlPr>
                      </m:fPr>
                      <m:num>
                        <m:r>
                          <a:rPr lang="en-US" sz="4100" b="1" i="1"/>
                          <m:t>𝑼</m:t>
                        </m:r>
                      </m:num>
                      <m:den>
                        <m:r>
                          <a:rPr lang="en-US" sz="4100" b="1" i="1"/>
                          <m:t>𝑰</m:t>
                        </m:r>
                      </m:den>
                    </m:f>
                  </m:oMath>
                </a14:m>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đối</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với</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mỗi</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lần</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đo</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kết</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quả</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thu</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được</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ghi</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lại</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trong</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bảng</a:t>
                </a:r>
                <a:r>
                  <a:rPr lang="en-US" sz="4100" b="1" dirty="0">
                    <a:latin typeface="Times New Roman" pitchFamily="18" charset="0"/>
                    <a:cs typeface="Times New Roman" pitchFamily="18" charset="0"/>
                  </a:rPr>
                  <a:t> </a:t>
                </a:r>
                <a:r>
                  <a:rPr lang="vi-VN" sz="4100" b="1" dirty="0">
                    <a:latin typeface="Times New Roman" pitchFamily="18" charset="0"/>
                    <a:cs typeface="Times New Roman" pitchFamily="18" charset="0"/>
                  </a:rPr>
                  <a:t>trên</a:t>
                </a:r>
                <a:r>
                  <a:rPr lang="en-US" sz="4100" b="1" dirty="0">
                    <a:latin typeface="Times New Roman" pitchFamily="18" charset="0"/>
                    <a:cs typeface="Times New Roman" pitchFamily="18" charset="0"/>
                  </a:rPr>
                  <a:t>. </a:t>
                </a:r>
                <a:r>
                  <a:rPr lang="en-US" sz="4100" b="1" dirty="0">
                    <a:latin typeface="Times New Roman" pitchFamily="18" charset="0"/>
                    <a:cs typeface="Times New Roman" pitchFamily="18" charset="0"/>
                  </a:rPr>
                  <a:t>So </a:t>
                </a:r>
                <a:r>
                  <a:rPr lang="en-US" sz="4100" b="1" dirty="0" err="1">
                    <a:latin typeface="Times New Roman" pitchFamily="18" charset="0"/>
                    <a:cs typeface="Times New Roman" pitchFamily="18" charset="0"/>
                  </a:rPr>
                  <a:t>sánh</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tỉ</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số</a:t>
                </a:r>
                <a:r>
                  <a:rPr lang="en-US" sz="4100" b="1" dirty="0">
                    <a:latin typeface="Times New Roman" pitchFamily="18" charset="0"/>
                    <a:cs typeface="Times New Roman" pitchFamily="18" charset="0"/>
                  </a:rPr>
                  <a:t> </a:t>
                </a:r>
                <a14:m>
                  <m:oMath xmlns:m="http://schemas.openxmlformats.org/officeDocument/2006/math">
                    <m:f>
                      <m:fPr>
                        <m:ctrlPr>
                          <a:rPr lang="en-US" sz="4100" b="1" i="1"/>
                        </m:ctrlPr>
                      </m:fPr>
                      <m:num>
                        <m:r>
                          <a:rPr lang="en-US" sz="4100" b="1" i="1"/>
                          <m:t>𝑼</m:t>
                        </m:r>
                      </m:num>
                      <m:den>
                        <m:r>
                          <a:rPr lang="en-US" sz="4100" b="1" i="1"/>
                          <m:t>𝑰</m:t>
                        </m:r>
                      </m:den>
                    </m:f>
                  </m:oMath>
                </a14:m>
                <a:r>
                  <a:rPr lang="en-US" sz="4100" b="1" dirty="0">
                    <a:latin typeface="Times New Roman" pitchFamily="18" charset="0"/>
                    <a:cs typeface="Times New Roman" pitchFamily="18" charset="0"/>
                  </a:rPr>
                  <a:t>  ở </a:t>
                </a:r>
                <a:r>
                  <a:rPr lang="en-US" sz="4100" b="1" dirty="0" err="1">
                    <a:latin typeface="Times New Roman" pitchFamily="18" charset="0"/>
                    <a:cs typeface="Times New Roman" pitchFamily="18" charset="0"/>
                  </a:rPr>
                  <a:t>các</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lần</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đo</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khác</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nhau</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và</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nhận</a:t>
                </a:r>
                <a:r>
                  <a:rPr lang="en-US" sz="4100" b="1" dirty="0">
                    <a:latin typeface="Times New Roman" pitchFamily="18" charset="0"/>
                    <a:cs typeface="Times New Roman" pitchFamily="18" charset="0"/>
                  </a:rPr>
                  <a:t> </a:t>
                </a:r>
                <a:r>
                  <a:rPr lang="en-US" sz="4100" b="1" dirty="0" err="1">
                    <a:latin typeface="Times New Roman" pitchFamily="18" charset="0"/>
                    <a:cs typeface="Times New Roman" pitchFamily="18" charset="0"/>
                  </a:rPr>
                  <a:t>xét</a:t>
                </a:r>
                <a:r>
                  <a:rPr lang="vi-VN" sz="4100" b="1" dirty="0">
                    <a:latin typeface="Times New Roman" pitchFamily="18" charset="0"/>
                    <a:cs typeface="Times New Roman" pitchFamily="18" charset="0"/>
                  </a:rPr>
                  <a:t>? </a:t>
                </a:r>
                <a:endParaRPr lang="en-US" sz="4100" b="1" dirty="0">
                  <a:latin typeface="Times New Roman" pitchFamily="18" charset="0"/>
                  <a:cs typeface="Times New Roman" pitchFamily="18" charset="0"/>
                </a:endParaRPr>
              </a:p>
            </p:txBody>
          </p:sp>
        </mc:Choice>
        <mc:Fallback>
          <p:sp>
            <p:nvSpPr>
              <p:cNvPr id="15" name="TextBox 14"/>
              <p:cNvSpPr txBox="1">
                <a:spLocks noRot="1" noChangeAspect="1" noMove="1" noResize="1" noEditPoints="1" noAdjustHandles="1" noChangeArrowheads="1" noChangeShapeType="1" noTextEdit="1"/>
              </p:cNvSpPr>
              <p:nvPr/>
            </p:nvSpPr>
            <p:spPr>
              <a:xfrm>
                <a:off x="1930932" y="7273361"/>
                <a:ext cx="13958052" cy="2533954"/>
              </a:xfrm>
              <a:prstGeom prst="rect">
                <a:avLst/>
              </a:prstGeom>
              <a:blipFill rotWithShape="1">
                <a:blip r:embed="rId5"/>
                <a:stretch>
                  <a:fillRect l="-1616" b="-9615"/>
                </a:stretch>
              </a:blipFill>
            </p:spPr>
            <p:txBody>
              <a:bodyPr/>
              <a:lstStyle/>
              <a:p>
                <a:r>
                  <a:rPr lang="en-US">
                    <a:noFill/>
                  </a:rPr>
                  <a:t> </a:t>
                </a:r>
              </a:p>
            </p:txBody>
          </p:sp>
        </mc:Fallback>
      </mc:AlternateContent>
    </p:spTree>
    <p:extLst>
      <p:ext uri="{BB962C8B-B14F-4D97-AF65-F5344CB8AC3E}">
        <p14:creationId xmlns:p14="http://schemas.microsoft.com/office/powerpoint/2010/main" val="2498056971"/>
      </p:ext>
    </p:extLst>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D4262"/>
        </a:solidFill>
        <a:effectLst/>
      </p:bgPr>
    </p:bg>
    <p:spTree>
      <p:nvGrpSpPr>
        <p:cNvPr id="1" name=""/>
        <p:cNvGrpSpPr/>
        <p:nvPr/>
      </p:nvGrpSpPr>
      <p:grpSpPr>
        <a:xfrm>
          <a:off x="0" y="0"/>
          <a:ext cx="0" cy="0"/>
          <a:chOff x="0" y="0"/>
          <a:chExt cx="0" cy="0"/>
        </a:xfrm>
      </p:grpSpPr>
      <p:grpSp>
        <p:nvGrpSpPr>
          <p:cNvPr id="2" name="Group 2"/>
          <p:cNvGrpSpPr/>
          <p:nvPr/>
        </p:nvGrpSpPr>
        <p:grpSpPr>
          <a:xfrm>
            <a:off x="-196762" y="6719057"/>
            <a:ext cx="18681524" cy="3686015"/>
            <a:chOff x="0" y="0"/>
            <a:chExt cx="23057012" cy="4549332"/>
          </a:xfrm>
        </p:grpSpPr>
        <p:sp>
          <p:nvSpPr>
            <p:cNvPr id="3" name="Freeform 3"/>
            <p:cNvSpPr/>
            <p:nvPr/>
          </p:nvSpPr>
          <p:spPr>
            <a:xfrm>
              <a:off x="-10795" y="-1905"/>
              <a:ext cx="23067681" cy="4551110"/>
            </a:xfrm>
            <a:custGeom>
              <a:avLst/>
              <a:gdLst/>
              <a:ahLst/>
              <a:cxnLst/>
              <a:rect l="l" t="t" r="r" b="b"/>
              <a:pathLst>
                <a:path w="23067681" h="4551110">
                  <a:moveTo>
                    <a:pt x="23051551" y="186309"/>
                  </a:moveTo>
                  <a:cubicBezTo>
                    <a:pt x="23051170" y="125349"/>
                    <a:pt x="23060568" y="8509"/>
                    <a:pt x="23060568" y="8509"/>
                  </a:cubicBezTo>
                  <a:lnTo>
                    <a:pt x="22915660" y="6223"/>
                  </a:lnTo>
                  <a:lnTo>
                    <a:pt x="22710175" y="16002"/>
                  </a:lnTo>
                  <a:cubicBezTo>
                    <a:pt x="22710175" y="16002"/>
                    <a:pt x="22376546" y="0"/>
                    <a:pt x="22344669" y="14986"/>
                  </a:cubicBezTo>
                  <a:cubicBezTo>
                    <a:pt x="22312665" y="29972"/>
                    <a:pt x="22246752" y="6223"/>
                    <a:pt x="22246752"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3905442"/>
                  </a:lnTo>
                  <a:lnTo>
                    <a:pt x="25019" y="4084258"/>
                  </a:lnTo>
                  <a:cubicBezTo>
                    <a:pt x="25019" y="4084258"/>
                    <a:pt x="0" y="4125406"/>
                    <a:pt x="16002" y="4285426"/>
                  </a:cubicBezTo>
                  <a:cubicBezTo>
                    <a:pt x="32004" y="4445446"/>
                    <a:pt x="49276" y="4540696"/>
                    <a:pt x="49276" y="4540696"/>
                  </a:cubicBezTo>
                  <a:lnTo>
                    <a:pt x="132842" y="4540950"/>
                  </a:lnTo>
                  <a:lnTo>
                    <a:pt x="305562" y="4524440"/>
                  </a:lnTo>
                  <a:lnTo>
                    <a:pt x="532511" y="4541966"/>
                  </a:lnTo>
                  <a:lnTo>
                    <a:pt x="771144" y="4551110"/>
                  </a:lnTo>
                  <a:lnTo>
                    <a:pt x="906526" y="4525964"/>
                  </a:lnTo>
                  <a:lnTo>
                    <a:pt x="1008761" y="4543236"/>
                  </a:lnTo>
                  <a:lnTo>
                    <a:pt x="22311522" y="4545141"/>
                  </a:lnTo>
                  <a:lnTo>
                    <a:pt x="22554473" y="4545776"/>
                  </a:lnTo>
                  <a:lnTo>
                    <a:pt x="22791329" y="4536124"/>
                  </a:lnTo>
                  <a:lnTo>
                    <a:pt x="22977637" y="4546919"/>
                  </a:lnTo>
                  <a:lnTo>
                    <a:pt x="23055108" y="4547173"/>
                  </a:lnTo>
                  <a:lnTo>
                    <a:pt x="23055488" y="4399218"/>
                  </a:lnTo>
                  <a:lnTo>
                    <a:pt x="23055742" y="4285553"/>
                  </a:lnTo>
                  <a:lnTo>
                    <a:pt x="23047868" y="4080067"/>
                  </a:lnTo>
                  <a:lnTo>
                    <a:pt x="23056757" y="3911919"/>
                  </a:lnTo>
                  <a:lnTo>
                    <a:pt x="23058535" y="671576"/>
                  </a:lnTo>
                  <a:lnTo>
                    <a:pt x="23067681" y="424561"/>
                  </a:lnTo>
                  <a:cubicBezTo>
                    <a:pt x="23067681" y="424561"/>
                    <a:pt x="23051679" y="247015"/>
                    <a:pt x="23051297" y="186055"/>
                  </a:cubicBezTo>
                  <a:close/>
                </a:path>
              </a:pathLst>
            </a:custGeom>
            <a:solidFill>
              <a:srgbClr val="D9D9D9"/>
            </a:solidFill>
          </p:spPr>
        </p:sp>
      </p:grpSp>
      <p:sp>
        <p:nvSpPr>
          <p:cNvPr id="4" name="Freeform 4"/>
          <p:cNvSpPr/>
          <p:nvPr/>
        </p:nvSpPr>
        <p:spPr>
          <a:xfrm rot="5400000">
            <a:off x="5610759" y="-2809809"/>
            <a:ext cx="6876011" cy="16040100"/>
          </a:xfrm>
          <a:custGeom>
            <a:avLst/>
            <a:gdLst/>
            <a:ahLst/>
            <a:cxnLst/>
            <a:rect l="l" t="t" r="r" b="b"/>
            <a:pathLst>
              <a:path w="6876010" h="9418622">
                <a:moveTo>
                  <a:pt x="0" y="9418622"/>
                </a:moveTo>
                <a:lnTo>
                  <a:pt x="0" y="0"/>
                </a:lnTo>
                <a:lnTo>
                  <a:pt x="6876010" y="0"/>
                </a:lnTo>
                <a:lnTo>
                  <a:pt x="6876010" y="9418622"/>
                </a:lnTo>
                <a:lnTo>
                  <a:pt x="0" y="9418622"/>
                </a:lnTo>
                <a:close/>
              </a:path>
            </a:pathLst>
          </a:custGeom>
          <a:blipFill>
            <a:blip r:embed="rId3"/>
            <a:stretch>
              <a:fillRect l="-24562" t="-27067" r="-13919"/>
            </a:stretch>
          </a:blipFill>
        </p:spPr>
      </p:sp>
      <p:sp>
        <p:nvSpPr>
          <p:cNvPr id="6" name="Freeform 6"/>
          <p:cNvSpPr/>
          <p:nvPr/>
        </p:nvSpPr>
        <p:spPr>
          <a:xfrm>
            <a:off x="3601793" y="1257755"/>
            <a:ext cx="8818810" cy="1028964"/>
          </a:xfrm>
          <a:custGeom>
            <a:avLst/>
            <a:gdLst/>
            <a:ahLst/>
            <a:cxnLst/>
            <a:rect l="l" t="t" r="r" b="b"/>
            <a:pathLst>
              <a:path w="4272439" h="1028964">
                <a:moveTo>
                  <a:pt x="0" y="0"/>
                </a:moveTo>
                <a:lnTo>
                  <a:pt x="4272439" y="0"/>
                </a:lnTo>
                <a:lnTo>
                  <a:pt x="4272439" y="1028964"/>
                </a:lnTo>
                <a:lnTo>
                  <a:pt x="0" y="10289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Rectangle 10"/>
          <p:cNvSpPr/>
          <p:nvPr/>
        </p:nvSpPr>
        <p:spPr>
          <a:xfrm>
            <a:off x="1752600" y="3086112"/>
            <a:ext cx="14325600" cy="1477255"/>
          </a:xfrm>
          <a:prstGeom prst="rect">
            <a:avLst/>
          </a:prstGeom>
        </p:spPr>
        <p:txBody>
          <a:bodyPr wrap="square" lIns="91367" tIns="45684" rIns="91367" bIns="45684">
            <a:spAutoFit/>
          </a:bodyPr>
          <a:lstStyle/>
          <a:p>
            <a:pPr marL="285519" indent="-285519">
              <a:buFont typeface="Arial" pitchFamily="34" charset="0"/>
              <a:buChar char="•"/>
            </a:pPr>
            <a:r>
              <a:rPr lang="en-US" sz="4500" dirty="0" err="1">
                <a:latin typeface="Times New Roman" pitchFamily="18" charset="0"/>
                <a:cs typeface="Times New Roman" pitchFamily="18" charset="0"/>
              </a:rPr>
              <a:t>Giá</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trị</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thương</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số</a:t>
            </a:r>
            <a:r>
              <a:rPr lang="en-US" sz="4500" dirty="0">
                <a:latin typeface="Times New Roman" pitchFamily="18" charset="0"/>
                <a:cs typeface="Times New Roman" pitchFamily="18" charset="0"/>
              </a:rPr>
              <a:t> </a:t>
            </a:r>
            <a:r>
              <a:rPr lang="vi-VN" sz="4500" dirty="0">
                <a:latin typeface="Times New Roman" pitchFamily="18" charset="0"/>
                <a:cs typeface="Times New Roman" pitchFamily="18" charset="0"/>
              </a:rPr>
              <a:t>    </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không</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đổi</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đối</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với</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mỗi</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đoạn</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dây</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dẫn</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gọi</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là</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điện</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trở</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của</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đoạn</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dây</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dẫn</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đó</a:t>
            </a:r>
            <a:r>
              <a:rPr lang="en-US" sz="4500" dirty="0">
                <a:latin typeface="Times New Roman" pitchFamily="18" charset="0"/>
                <a:cs typeface="Times New Roman" pitchFamily="18" charset="0"/>
              </a:rPr>
              <a:t>.</a:t>
            </a:r>
            <a:r>
              <a:rPr lang="vi-VN" sz="4500" dirty="0">
                <a:latin typeface="Times New Roman" pitchFamily="18" charset="0"/>
                <a:cs typeface="Times New Roman" pitchFamily="18" charset="0"/>
              </a:rPr>
              <a:t> (Kí hiệu là R)</a:t>
            </a:r>
            <a:endParaRPr lang="en-US" sz="4500" dirty="0">
              <a:latin typeface="Times New Roman" pitchFamily="18" charset="0"/>
              <a:cs typeface="Times New Roman" pitchFamily="18" charset="0"/>
            </a:endParaRPr>
          </a:p>
        </p:txBody>
      </p:sp>
      <p:graphicFrame>
        <p:nvGraphicFramePr>
          <p:cNvPr id="12" name="Object 7"/>
          <p:cNvGraphicFramePr>
            <a:graphicFrameLocks noChangeAspect="1"/>
          </p:cNvGraphicFramePr>
          <p:nvPr>
            <p:extLst>
              <p:ext uri="{D42A27DB-BD31-4B8C-83A1-F6EECF244321}">
                <p14:modId xmlns:p14="http://schemas.microsoft.com/office/powerpoint/2010/main" val="2359648452"/>
              </p:ext>
            </p:extLst>
          </p:nvPr>
        </p:nvGraphicFramePr>
        <p:xfrm>
          <a:off x="6019801" y="2933714"/>
          <a:ext cx="778118" cy="1107281"/>
        </p:xfrm>
        <a:graphic>
          <a:graphicData uri="http://schemas.openxmlformats.org/presentationml/2006/ole">
            <mc:AlternateContent xmlns:mc="http://schemas.openxmlformats.org/markup-compatibility/2006">
              <mc:Choice xmlns:v="urn:schemas-microsoft-com:vml" Requires="v">
                <p:oleObj spid="_x0000_s6150" name="Equation" r:id="rId6" imgW="190417" imgH="393529" progId="Equation.3">
                  <p:embed/>
                </p:oleObj>
              </mc:Choice>
              <mc:Fallback>
                <p:oleObj name="Equation" r:id="rId6" imgW="190417" imgH="393529"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1" y="2933714"/>
                        <a:ext cx="778118" cy="1107281"/>
                      </a:xfrm>
                      <a:prstGeom prst="rect">
                        <a:avLst/>
                      </a:prstGeom>
                      <a:noFill/>
                      <a:ln>
                        <a:noFill/>
                      </a:ln>
                      <a:effectLst/>
                    </p:spPr>
                  </p:pic>
                </p:oleObj>
              </mc:Fallback>
            </mc:AlternateContent>
          </a:graphicData>
        </a:graphic>
      </p:graphicFrame>
      <mc:AlternateContent xmlns:mc="http://schemas.openxmlformats.org/markup-compatibility/2006">
        <mc:Choice xmlns:a14="http://schemas.microsoft.com/office/drawing/2010/main" Requires="a14">
          <p:sp>
            <p:nvSpPr>
              <p:cNvPr id="15" name="Rectangle 14"/>
              <p:cNvSpPr/>
              <p:nvPr/>
            </p:nvSpPr>
            <p:spPr>
              <a:xfrm>
                <a:off x="2057400" y="4914912"/>
                <a:ext cx="14401800" cy="3157019"/>
              </a:xfrm>
              <a:prstGeom prst="rect">
                <a:avLst/>
              </a:prstGeom>
            </p:spPr>
            <p:txBody>
              <a:bodyPr wrap="square" lIns="91367" tIns="45684" rIns="91367" bIns="45684">
                <a:spAutoFit/>
              </a:bodyPr>
              <a:lstStyle/>
              <a:p>
                <a:pPr lvl="0" fontAlgn="base"/>
                <a:r>
                  <a:rPr lang="en-US" sz="3600" b="1" dirty="0" err="1">
                    <a:latin typeface="Times New Roman" pitchFamily="18" charset="0"/>
                    <a:cs typeface="Times New Roman" pitchFamily="18" charset="0"/>
                  </a:rPr>
                  <a:t>Đơn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vị</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điện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trở</a:t>
                </a:r>
                <a:r>
                  <a:rPr lang="en-US" sz="3600" b="1" dirty="0">
                    <a:latin typeface="Times New Roman" pitchFamily="18" charset="0"/>
                    <a:cs typeface="Times New Roman" pitchFamily="18" charset="0"/>
                  </a:rPr>
                  <a:t>: Ohm (</a:t>
                </a:r>
                <a:r>
                  <a:rPr lang="en-US" sz="3600" b="1" dirty="0" err="1">
                    <a:latin typeface="Times New Roman" pitchFamily="18" charset="0"/>
                    <a:cs typeface="Times New Roman" pitchFamily="18" charset="0"/>
                  </a:rPr>
                  <a:t>kí</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hiệu</a:t>
                </a:r>
                <a:r>
                  <a:rPr lang="en-US" sz="3600" b="1" dirty="0">
                    <a:latin typeface="Times New Roman" pitchFamily="18" charset="0"/>
                    <a:cs typeface="Times New Roman" pitchFamily="18" charset="0"/>
                  </a:rPr>
                  <a:t>: Ω)</a:t>
                </a:r>
              </a:p>
              <a:p>
                <a:r>
                  <a:rPr lang="vi-VN" sz="3600" b="1" dirty="0">
                    <a:latin typeface="Times New Roman" pitchFamily="18" charset="0"/>
                    <a:cs typeface="Times New Roman" pitchFamily="18" charset="0"/>
                  </a:rPr>
                  <a:t>		1 Ω= </a:t>
                </a:r>
                <a14:m>
                  <m:oMath xmlns:m="http://schemas.openxmlformats.org/officeDocument/2006/math">
                    <m:f>
                      <m:fPr>
                        <m:ctrlPr>
                          <a:rPr lang="en-US" sz="3600" b="1" i="1"/>
                        </m:ctrlPr>
                      </m:fPr>
                      <m:num>
                        <m:r>
                          <a:rPr lang="vi-VN" sz="3600" b="1" i="1"/>
                          <m:t>𝟏</m:t>
                        </m:r>
                        <m:r>
                          <a:rPr lang="vi-VN" sz="3600" b="1" i="1"/>
                          <m:t> </m:t>
                        </m:r>
                        <m:r>
                          <a:rPr lang="vi-VN" sz="3600" b="1" i="1"/>
                          <m:t>𝑽</m:t>
                        </m:r>
                      </m:num>
                      <m:den>
                        <m:r>
                          <a:rPr lang="vi-VN" sz="3600" b="1" i="1"/>
                          <m:t>𝟏</m:t>
                        </m:r>
                        <m:r>
                          <a:rPr lang="vi-VN" sz="3600" b="1" i="1"/>
                          <m:t>𝑨</m:t>
                        </m:r>
                      </m:den>
                    </m:f>
                  </m:oMath>
                </a14:m>
                <a:endParaRPr lang="en-US" sz="3600" b="1" dirty="0">
                  <a:latin typeface="Times New Roman" pitchFamily="18" charset="0"/>
                  <a:cs typeface="Times New Roman" pitchFamily="18" charset="0"/>
                </a:endParaRPr>
              </a:p>
              <a:p>
                <a:r>
                  <a:rPr lang="vi-VN" sz="3600" b="1" dirty="0">
                    <a:latin typeface="Times New Roman" pitchFamily="18" charset="0"/>
                    <a:cs typeface="Times New Roman" pitchFamily="18" charset="0"/>
                  </a:rPr>
                  <a:t> </a:t>
                </a:r>
                <a:endParaRPr lang="en-US" sz="3600" b="1" dirty="0">
                  <a:latin typeface="Times New Roman" pitchFamily="18" charset="0"/>
                  <a:cs typeface="Times New Roman" pitchFamily="18" charset="0"/>
                </a:endParaRPr>
              </a:p>
              <a:p>
                <a:r>
                  <a:rPr lang="vi-VN" sz="3600" dirty="0">
                    <a:latin typeface="Times New Roman" pitchFamily="18" charset="0"/>
                    <a:cs typeface="Times New Roman" pitchFamily="18" charset="0"/>
                  </a:rPr>
                  <a:t>Ngoài ra, Ước </a:t>
                </a:r>
                <a:r>
                  <a:rPr lang="vi-VN" sz="3600" dirty="0">
                    <a:latin typeface="Times New Roman" pitchFamily="18" charset="0"/>
                    <a:cs typeface="Times New Roman" pitchFamily="18" charset="0"/>
                  </a:rPr>
                  <a:t>số của Ω là m Ω, bội số của Ω là K Ω, </a:t>
                </a:r>
                <a:r>
                  <a:rPr lang="vi-VN" sz="3600" dirty="0">
                    <a:latin typeface="Times New Roman" pitchFamily="18" charset="0"/>
                    <a:cs typeface="Times New Roman" pitchFamily="18" charset="0"/>
                  </a:rPr>
                  <a:t>M </a:t>
                </a:r>
                <a:r>
                  <a:rPr lang="vi-VN" sz="3600" dirty="0">
                    <a:latin typeface="Times New Roman" pitchFamily="18" charset="0"/>
                    <a:cs typeface="Times New Roman" pitchFamily="18" charset="0"/>
                  </a:rPr>
                  <a:t>Ω:</a:t>
                </a:r>
                <a:endParaRPr lang="en-US" sz="3600" dirty="0">
                  <a:latin typeface="Times New Roman" pitchFamily="18" charset="0"/>
                  <a:cs typeface="Times New Roman" pitchFamily="18" charset="0"/>
                </a:endParaRPr>
              </a:p>
              <a:p>
                <a:r>
                  <a:rPr lang="vi-VN" sz="3600" dirty="0">
                    <a:latin typeface="Times New Roman" pitchFamily="18" charset="0"/>
                    <a:cs typeface="Times New Roman" pitchFamily="18" charset="0"/>
                  </a:rPr>
                  <a:t>1 Ω= 1000 m </a:t>
                </a:r>
                <a:r>
                  <a:rPr lang="vi-VN" sz="3600" dirty="0">
                    <a:latin typeface="Times New Roman" pitchFamily="18" charset="0"/>
                    <a:cs typeface="Times New Roman" pitchFamily="18" charset="0"/>
                  </a:rPr>
                  <a:t>Ω</a:t>
                </a:r>
                <a:r>
                  <a:rPr lang="vi-VN" sz="3600" dirty="0">
                    <a:latin typeface="Times New Roman" pitchFamily="18" charset="0"/>
                    <a:cs typeface="Times New Roman" pitchFamily="18" charset="0"/>
                  </a:rPr>
                  <a:t>	</a:t>
                </a:r>
                <a:r>
                  <a:rPr lang="vi-VN" sz="3600" dirty="0">
                    <a:latin typeface="Times New Roman" pitchFamily="18" charset="0"/>
                    <a:cs typeface="Times New Roman" pitchFamily="18" charset="0"/>
                  </a:rPr>
                  <a:t>	1K </a:t>
                </a:r>
                <a:r>
                  <a:rPr lang="vi-VN" sz="3600" dirty="0">
                    <a:latin typeface="Times New Roman" pitchFamily="18" charset="0"/>
                    <a:cs typeface="Times New Roman" pitchFamily="18" charset="0"/>
                  </a:rPr>
                  <a:t>Ω= 1000 </a:t>
                </a:r>
                <a:r>
                  <a:rPr lang="vi-VN" sz="3600" dirty="0">
                    <a:latin typeface="Times New Roman" pitchFamily="18" charset="0"/>
                    <a:cs typeface="Times New Roman" pitchFamily="18" charset="0"/>
                  </a:rPr>
                  <a:t>Ω</a:t>
                </a:r>
                <a:r>
                  <a:rPr lang="vi-VN" sz="3600" dirty="0">
                    <a:latin typeface="Times New Roman" pitchFamily="18" charset="0"/>
                    <a:cs typeface="Times New Roman" pitchFamily="18" charset="0"/>
                  </a:rPr>
                  <a:t>	</a:t>
                </a:r>
                <a:r>
                  <a:rPr lang="vi-VN" sz="3600" dirty="0">
                    <a:latin typeface="Times New Roman" pitchFamily="18" charset="0"/>
                    <a:cs typeface="Times New Roman" pitchFamily="18" charset="0"/>
                  </a:rPr>
                  <a:t>		1M </a:t>
                </a:r>
                <a:r>
                  <a:rPr lang="vi-VN" sz="3600" dirty="0">
                    <a:latin typeface="Times New Roman" pitchFamily="18" charset="0"/>
                    <a:cs typeface="Times New Roman" pitchFamily="18" charset="0"/>
                  </a:rPr>
                  <a:t>Ω= </a:t>
                </a:r>
                <a14:m>
                  <m:oMath xmlns:m="http://schemas.openxmlformats.org/officeDocument/2006/math">
                    <m:sSup>
                      <m:sSupPr>
                        <m:ctrlPr>
                          <a:rPr lang="en-US" sz="3600" i="1"/>
                        </m:ctrlPr>
                      </m:sSupPr>
                      <m:e>
                        <m:r>
                          <a:rPr lang="vi-VN" sz="3600" i="1"/>
                          <m:t>10</m:t>
                        </m:r>
                      </m:e>
                      <m:sup>
                        <m:r>
                          <a:rPr lang="vi-VN" sz="3600" i="1"/>
                          <m:t>6</m:t>
                        </m:r>
                      </m:sup>
                    </m:sSup>
                  </m:oMath>
                </a14:m>
                <a:r>
                  <a:rPr lang="vi-VN" sz="3600" dirty="0">
                    <a:latin typeface="Times New Roman" pitchFamily="18" charset="0"/>
                    <a:cs typeface="Times New Roman" pitchFamily="18" charset="0"/>
                  </a:rPr>
                  <a:t> Ω</a:t>
                </a:r>
                <a:endParaRPr lang="en-US" sz="3600" dirty="0">
                  <a:latin typeface="Times New Roman" pitchFamily="18" charset="0"/>
                  <a:cs typeface="Times New Roman" pitchFamily="18" charset="0"/>
                </a:endParaRPr>
              </a:p>
            </p:txBody>
          </p:sp>
        </mc:Choice>
        <mc:Fallback>
          <p:sp>
            <p:nvSpPr>
              <p:cNvPr id="15" name="Rectangle 14"/>
              <p:cNvSpPr>
                <a:spLocks noRot="1" noChangeAspect="1" noMove="1" noResize="1" noEditPoints="1" noAdjustHandles="1" noChangeArrowheads="1" noChangeShapeType="1" noTextEdit="1"/>
              </p:cNvSpPr>
              <p:nvPr/>
            </p:nvSpPr>
            <p:spPr>
              <a:xfrm>
                <a:off x="2057400" y="4914912"/>
                <a:ext cx="14401800" cy="3157019"/>
              </a:xfrm>
              <a:prstGeom prst="rect">
                <a:avLst/>
              </a:prstGeom>
              <a:blipFill rotWithShape="1">
                <a:blip r:embed="rId8"/>
                <a:stretch>
                  <a:fillRect l="-1312" t="-3089" b="-6178"/>
                </a:stretch>
              </a:blipFill>
            </p:spPr>
            <p:txBody>
              <a:bodyPr/>
              <a:lstStyle/>
              <a:p>
                <a:r>
                  <a:rPr lang="en-US">
                    <a:noFill/>
                  </a:rPr>
                  <a:t> </a:t>
                </a:r>
              </a:p>
            </p:txBody>
          </p:sp>
        </mc:Fallback>
      </mc:AlternateContent>
    </p:spTree>
    <p:extLst>
      <p:ext uri="{BB962C8B-B14F-4D97-AF65-F5344CB8AC3E}">
        <p14:creationId xmlns:p14="http://schemas.microsoft.com/office/powerpoint/2010/main" val="59209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WordArt 2"/>
          <p:cNvSpPr>
            <a:spLocks noChangeArrowheads="1" noChangeShapeType="1" noTextEdit="1"/>
          </p:cNvSpPr>
          <p:nvPr/>
        </p:nvSpPr>
        <p:spPr bwMode="auto">
          <a:xfrm>
            <a:off x="1216152" y="342900"/>
            <a:ext cx="10820400" cy="952500"/>
          </a:xfrm>
          <a:prstGeom prst="rect">
            <a:avLst/>
          </a:prstGeom>
        </p:spPr>
        <p:txBody>
          <a:bodyPr wrap="none" lIns="163150" tIns="81581" rIns="163150" bIns="81581" fromWordArt="1">
            <a:prstTxWarp prst="textPlain">
              <a:avLst>
                <a:gd name="adj" fmla="val 50000"/>
              </a:avLst>
            </a:prstTxWarp>
          </a:bodyPr>
          <a:lstStyle/>
          <a:p>
            <a:pPr algn="ctr" eaLnBrk="0" fontAlgn="base" hangingPunct="0">
              <a:spcBef>
                <a:spcPct val="0"/>
              </a:spcBef>
              <a:spcAft>
                <a:spcPct val="0"/>
              </a:spcAft>
            </a:pPr>
            <a:r>
              <a:rPr lang="vi-VN" sz="6400" kern="10" dirty="0">
                <a:ln w="19050">
                  <a:solidFill>
                    <a:srgbClr val="99CCFF"/>
                  </a:solidFill>
                  <a:round/>
                  <a:headEnd/>
                  <a:tailEnd/>
                </a:ln>
                <a:solidFill>
                  <a:srgbClr val="0066CC"/>
                </a:solidFill>
                <a:effectLst>
                  <a:outerShdw dist="35921" dir="2700000" algn="ctr" rotWithShape="0">
                    <a:srgbClr val="990000"/>
                  </a:outerShdw>
                </a:effectLst>
                <a:latin typeface="Times New Roman" pitchFamily="18" charset="0"/>
                <a:cs typeface="Times New Roman" pitchFamily="18" charset="0"/>
              </a:rPr>
              <a:t>3. Định luật OHM</a:t>
            </a:r>
            <a:endParaRPr lang="en-US" sz="6400" kern="10" dirty="0">
              <a:ln w="19050">
                <a:solidFill>
                  <a:srgbClr val="99CCFF"/>
                </a:solidFill>
                <a:round/>
                <a:headEnd/>
                <a:tailEnd/>
              </a:ln>
              <a:solidFill>
                <a:srgbClr val="0066CC"/>
              </a:solidFill>
              <a:effectLst>
                <a:outerShdw dist="35921" dir="2700000" algn="ctr" rotWithShape="0">
                  <a:srgbClr val="990000"/>
                </a:outerShdw>
              </a:effectLst>
              <a:latin typeface="Times New Roman" pitchFamily="18" charset="0"/>
              <a:cs typeface="Times New Roman" pitchFamily="18" charset="0"/>
            </a:endParaRPr>
          </a:p>
        </p:txBody>
      </p:sp>
      <p:sp>
        <p:nvSpPr>
          <p:cNvPr id="19460" name="Text Box 4"/>
          <p:cNvSpPr txBox="1">
            <a:spLocks noChangeArrowheads="1"/>
          </p:cNvSpPr>
          <p:nvPr/>
        </p:nvSpPr>
        <p:spPr bwMode="auto">
          <a:xfrm>
            <a:off x="1066800" y="7213011"/>
            <a:ext cx="11277600" cy="114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3150" tIns="81581" rIns="163150" bIns="81581">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Bef>
                <a:spcPct val="20000"/>
              </a:spcBef>
              <a:spcAft>
                <a:spcPct val="0"/>
              </a:spcAft>
              <a:buChar char="»"/>
              <a:defRPr sz="2000">
                <a:solidFill>
                  <a:schemeClr val="tx1"/>
                </a:solidFill>
                <a:latin typeface="Arial" pitchFamily="34" charset="0"/>
              </a:defRPr>
            </a:lvl6pPr>
            <a:lvl7pPr eaLnBrk="0" fontAlgn="base" hangingPunct="0">
              <a:spcBef>
                <a:spcPct val="20000"/>
              </a:spcBef>
              <a:spcAft>
                <a:spcPct val="0"/>
              </a:spcAft>
              <a:buChar char="»"/>
              <a:defRPr sz="2000">
                <a:solidFill>
                  <a:schemeClr val="tx1"/>
                </a:solidFill>
                <a:latin typeface="Arial" pitchFamily="34" charset="0"/>
              </a:defRPr>
            </a:lvl7pPr>
            <a:lvl8pPr eaLnBrk="0" fontAlgn="base" hangingPunct="0">
              <a:spcBef>
                <a:spcPct val="20000"/>
              </a:spcBef>
              <a:spcAft>
                <a:spcPct val="0"/>
              </a:spcAft>
              <a:buChar char="»"/>
              <a:defRPr sz="2000">
                <a:solidFill>
                  <a:schemeClr val="tx1"/>
                </a:solidFill>
                <a:latin typeface="Arial" pitchFamily="34" charset="0"/>
              </a:defRPr>
            </a:lvl8pPr>
            <a:lvl9pPr eaLnBrk="0" fontAlgn="base" hangingPunct="0">
              <a:spcBef>
                <a:spcPct val="20000"/>
              </a:spcBef>
              <a:spcAft>
                <a:spcPct val="0"/>
              </a:spcAft>
              <a:buChar char="»"/>
              <a:defRPr sz="2000">
                <a:solidFill>
                  <a:schemeClr val="tx1"/>
                </a:solidFill>
                <a:latin typeface="Arial" pitchFamily="34" charset="0"/>
              </a:defRPr>
            </a:lvl9pPr>
          </a:lstStyle>
          <a:p>
            <a:pPr fontAlgn="base">
              <a:spcBef>
                <a:spcPct val="50000"/>
              </a:spcBef>
              <a:spcAft>
                <a:spcPct val="0"/>
              </a:spcAft>
            </a:pPr>
            <a:r>
              <a:rPr lang="vi-VN" sz="6400" b="1" u="sng" dirty="0">
                <a:solidFill>
                  <a:srgbClr val="000000"/>
                </a:solidFill>
                <a:latin typeface="Times New Roman" pitchFamily="18" charset="0"/>
                <a:cs typeface="Times New Roman" pitchFamily="18" charset="0"/>
              </a:rPr>
              <a:t>2</a:t>
            </a:r>
            <a:r>
              <a:rPr lang="en-US" sz="6400" b="1" u="sng" dirty="0">
                <a:solidFill>
                  <a:srgbClr val="000000"/>
                </a:solidFill>
                <a:latin typeface="Times New Roman" pitchFamily="18" charset="0"/>
                <a:cs typeface="Times New Roman" pitchFamily="18" charset="0"/>
              </a:rPr>
              <a:t>) </a:t>
            </a:r>
            <a:r>
              <a:rPr lang="en-US" sz="6400" b="1" u="sng" dirty="0" err="1">
                <a:solidFill>
                  <a:srgbClr val="000000"/>
                </a:solidFill>
                <a:latin typeface="Times New Roman" pitchFamily="18" charset="0"/>
                <a:cs typeface="Times New Roman" pitchFamily="18" charset="0"/>
              </a:rPr>
              <a:t>Hệ</a:t>
            </a:r>
            <a:r>
              <a:rPr lang="en-US" sz="6400" b="1" u="sng" dirty="0">
                <a:solidFill>
                  <a:srgbClr val="000000"/>
                </a:solidFill>
                <a:latin typeface="Times New Roman" pitchFamily="18" charset="0"/>
                <a:cs typeface="Times New Roman" pitchFamily="18" charset="0"/>
              </a:rPr>
              <a:t> </a:t>
            </a:r>
            <a:r>
              <a:rPr lang="en-US" sz="6400" b="1" u="sng" dirty="0" err="1">
                <a:solidFill>
                  <a:srgbClr val="000000"/>
                </a:solidFill>
                <a:latin typeface="Times New Roman" pitchFamily="18" charset="0"/>
                <a:cs typeface="Times New Roman" pitchFamily="18" charset="0"/>
              </a:rPr>
              <a:t>thức</a:t>
            </a:r>
            <a:r>
              <a:rPr lang="en-US" sz="6400" b="1" u="sng" dirty="0">
                <a:solidFill>
                  <a:srgbClr val="000000"/>
                </a:solidFill>
                <a:latin typeface="Times New Roman" pitchFamily="18" charset="0"/>
                <a:cs typeface="Times New Roman" pitchFamily="18" charset="0"/>
              </a:rPr>
              <a:t> </a:t>
            </a:r>
            <a:r>
              <a:rPr lang="en-US" sz="6400" b="1" u="sng" dirty="0" err="1">
                <a:solidFill>
                  <a:srgbClr val="000000"/>
                </a:solidFill>
                <a:latin typeface="Times New Roman" pitchFamily="18" charset="0"/>
                <a:cs typeface="Times New Roman" pitchFamily="18" charset="0"/>
              </a:rPr>
              <a:t>của</a:t>
            </a:r>
            <a:r>
              <a:rPr lang="en-US" sz="6400" b="1" u="sng" dirty="0">
                <a:solidFill>
                  <a:srgbClr val="000000"/>
                </a:solidFill>
                <a:latin typeface="Times New Roman" pitchFamily="18" charset="0"/>
                <a:cs typeface="Times New Roman" pitchFamily="18" charset="0"/>
              </a:rPr>
              <a:t> </a:t>
            </a:r>
            <a:r>
              <a:rPr lang="en-US" sz="6400" b="1" u="sng" dirty="0" err="1">
                <a:solidFill>
                  <a:srgbClr val="000000"/>
                </a:solidFill>
                <a:latin typeface="Times New Roman" pitchFamily="18" charset="0"/>
                <a:cs typeface="Times New Roman" pitchFamily="18" charset="0"/>
              </a:rPr>
              <a:t>định</a:t>
            </a:r>
            <a:r>
              <a:rPr lang="en-US" sz="6400" b="1" u="sng" dirty="0">
                <a:solidFill>
                  <a:srgbClr val="000000"/>
                </a:solidFill>
                <a:latin typeface="Times New Roman" pitchFamily="18" charset="0"/>
                <a:cs typeface="Times New Roman" pitchFamily="18" charset="0"/>
              </a:rPr>
              <a:t> </a:t>
            </a:r>
            <a:r>
              <a:rPr lang="en-US" sz="6400" b="1" u="sng" dirty="0" err="1">
                <a:solidFill>
                  <a:srgbClr val="000000"/>
                </a:solidFill>
                <a:latin typeface="Times New Roman" pitchFamily="18" charset="0"/>
                <a:cs typeface="Times New Roman" pitchFamily="18" charset="0"/>
              </a:rPr>
              <a:t>luật</a:t>
            </a:r>
            <a:endParaRPr lang="en-US" sz="6400" b="1" u="sng" dirty="0">
              <a:solidFill>
                <a:srgbClr val="000000"/>
              </a:solidFill>
              <a:latin typeface="Times New Roman" pitchFamily="18" charset="0"/>
              <a:cs typeface="Times New Roman" pitchFamily="18" charset="0"/>
            </a:endParaRPr>
          </a:p>
        </p:txBody>
      </p:sp>
      <p:grpSp>
        <p:nvGrpSpPr>
          <p:cNvPr id="19461" name="Group 5"/>
          <p:cNvGrpSpPr>
            <a:grpSpLocks/>
          </p:cNvGrpSpPr>
          <p:nvPr/>
        </p:nvGrpSpPr>
        <p:grpSpPr bwMode="auto">
          <a:xfrm>
            <a:off x="10744200" y="6743700"/>
            <a:ext cx="5001768" cy="2247900"/>
            <a:chOff x="1104" y="2352"/>
            <a:chExt cx="960" cy="720"/>
          </a:xfrm>
        </p:grpSpPr>
        <p:graphicFrame>
          <p:nvGraphicFramePr>
            <p:cNvPr id="12296" name="Object 6"/>
            <p:cNvGraphicFramePr>
              <a:graphicFrameLocks noChangeAspect="1"/>
            </p:cNvGraphicFramePr>
            <p:nvPr>
              <p:extLst>
                <p:ext uri="{D42A27DB-BD31-4B8C-83A1-F6EECF244321}">
                  <p14:modId xmlns:p14="http://schemas.microsoft.com/office/powerpoint/2010/main" val="963897443"/>
                </p:ext>
              </p:extLst>
            </p:nvPr>
          </p:nvGraphicFramePr>
          <p:xfrm>
            <a:off x="1224" y="2374"/>
            <a:ext cx="720" cy="624"/>
          </p:xfrm>
          <a:graphic>
            <a:graphicData uri="http://schemas.openxmlformats.org/presentationml/2006/ole">
              <mc:AlternateContent xmlns:mc="http://schemas.openxmlformats.org/markup-compatibility/2006">
                <mc:Choice xmlns:v="urn:schemas-microsoft-com:vml" Requires="v">
                  <p:oleObj spid="_x0000_s7173" name="Equation" r:id="rId3" imgW="418918" imgH="393529" progId="Equation.3">
                    <p:embed/>
                  </p:oleObj>
                </mc:Choice>
                <mc:Fallback>
                  <p:oleObj name="Equation" r:id="rId3" imgW="418918" imgH="39352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4" y="2374"/>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297" name="Rectangle 7"/>
            <p:cNvSpPr>
              <a:spLocks noChangeArrowheads="1"/>
            </p:cNvSpPr>
            <p:nvPr/>
          </p:nvSpPr>
          <p:spPr bwMode="auto">
            <a:xfrm>
              <a:off x="1104" y="2352"/>
              <a:ext cx="960" cy="720"/>
            </a:xfrm>
            <a:prstGeom prst="rect">
              <a:avLst/>
            </a:prstGeom>
            <a:noFill/>
            <a:ln w="57150" cmpd="thinThick">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endParaRPr>
            </a:p>
          </p:txBody>
        </p:sp>
      </p:grpSp>
      <p:sp>
        <p:nvSpPr>
          <p:cNvPr id="19467" name="Text Box 11"/>
          <p:cNvSpPr txBox="1">
            <a:spLocks noChangeArrowheads="1"/>
          </p:cNvSpPr>
          <p:nvPr/>
        </p:nvSpPr>
        <p:spPr bwMode="auto">
          <a:xfrm>
            <a:off x="685800" y="2019312"/>
            <a:ext cx="9448800" cy="114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3150" tIns="81581" rIns="163150" bIns="81581">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Bef>
                <a:spcPct val="20000"/>
              </a:spcBef>
              <a:spcAft>
                <a:spcPct val="0"/>
              </a:spcAft>
              <a:buChar char="»"/>
              <a:defRPr sz="2000">
                <a:solidFill>
                  <a:schemeClr val="tx1"/>
                </a:solidFill>
                <a:latin typeface="Arial" pitchFamily="34" charset="0"/>
              </a:defRPr>
            </a:lvl6pPr>
            <a:lvl7pPr eaLnBrk="0" fontAlgn="base" hangingPunct="0">
              <a:spcBef>
                <a:spcPct val="20000"/>
              </a:spcBef>
              <a:spcAft>
                <a:spcPct val="0"/>
              </a:spcAft>
              <a:buChar char="»"/>
              <a:defRPr sz="2000">
                <a:solidFill>
                  <a:schemeClr val="tx1"/>
                </a:solidFill>
                <a:latin typeface="Arial" pitchFamily="34" charset="0"/>
              </a:defRPr>
            </a:lvl7pPr>
            <a:lvl8pPr eaLnBrk="0" fontAlgn="base" hangingPunct="0">
              <a:spcBef>
                <a:spcPct val="20000"/>
              </a:spcBef>
              <a:spcAft>
                <a:spcPct val="0"/>
              </a:spcAft>
              <a:buChar char="»"/>
              <a:defRPr sz="2000">
                <a:solidFill>
                  <a:schemeClr val="tx1"/>
                </a:solidFill>
                <a:latin typeface="Arial" pitchFamily="34" charset="0"/>
              </a:defRPr>
            </a:lvl8pPr>
            <a:lvl9pPr eaLnBrk="0" fontAlgn="base" hangingPunct="0">
              <a:spcBef>
                <a:spcPct val="20000"/>
              </a:spcBef>
              <a:spcAft>
                <a:spcPct val="0"/>
              </a:spcAft>
              <a:buChar char="»"/>
              <a:defRPr sz="2000">
                <a:solidFill>
                  <a:schemeClr val="tx1"/>
                </a:solidFill>
                <a:latin typeface="Arial" pitchFamily="34" charset="0"/>
              </a:defRPr>
            </a:lvl9pPr>
          </a:lstStyle>
          <a:p>
            <a:pPr fontAlgn="base">
              <a:spcBef>
                <a:spcPct val="50000"/>
              </a:spcBef>
              <a:spcAft>
                <a:spcPct val="0"/>
              </a:spcAft>
            </a:pPr>
            <a:r>
              <a:rPr lang="vi-VN" sz="6400" b="1" u="sng" dirty="0">
                <a:solidFill>
                  <a:srgbClr val="000000"/>
                </a:solidFill>
                <a:latin typeface="Times New Roman" pitchFamily="18" charset="0"/>
                <a:cs typeface="Times New Roman" pitchFamily="18" charset="0"/>
              </a:rPr>
              <a:t>1</a:t>
            </a:r>
            <a:r>
              <a:rPr lang="en-US" sz="6400" b="1" u="sng" dirty="0">
                <a:solidFill>
                  <a:srgbClr val="000000"/>
                </a:solidFill>
                <a:latin typeface="Times New Roman" pitchFamily="18" charset="0"/>
                <a:cs typeface="Times New Roman" pitchFamily="18" charset="0"/>
              </a:rPr>
              <a:t>) </a:t>
            </a:r>
            <a:r>
              <a:rPr lang="en-US" sz="6400" b="1" u="sng" dirty="0" err="1">
                <a:solidFill>
                  <a:srgbClr val="000000"/>
                </a:solidFill>
                <a:latin typeface="Times New Roman" pitchFamily="18" charset="0"/>
                <a:cs typeface="Times New Roman" pitchFamily="18" charset="0"/>
              </a:rPr>
              <a:t>Phát</a:t>
            </a:r>
            <a:r>
              <a:rPr lang="en-US" sz="6400" b="1" u="sng" dirty="0">
                <a:solidFill>
                  <a:srgbClr val="000000"/>
                </a:solidFill>
                <a:latin typeface="Times New Roman" pitchFamily="18" charset="0"/>
                <a:cs typeface="Times New Roman" pitchFamily="18" charset="0"/>
              </a:rPr>
              <a:t> </a:t>
            </a:r>
            <a:r>
              <a:rPr lang="en-US" sz="6400" b="1" u="sng" dirty="0" err="1">
                <a:solidFill>
                  <a:srgbClr val="000000"/>
                </a:solidFill>
                <a:latin typeface="Times New Roman" pitchFamily="18" charset="0"/>
                <a:cs typeface="Times New Roman" pitchFamily="18" charset="0"/>
              </a:rPr>
              <a:t>biểu</a:t>
            </a:r>
            <a:r>
              <a:rPr lang="en-US" sz="6400" b="1" u="sng" dirty="0">
                <a:solidFill>
                  <a:srgbClr val="000000"/>
                </a:solidFill>
                <a:latin typeface="Times New Roman" pitchFamily="18" charset="0"/>
                <a:cs typeface="Times New Roman" pitchFamily="18" charset="0"/>
              </a:rPr>
              <a:t> </a:t>
            </a:r>
            <a:r>
              <a:rPr lang="en-US" sz="6400" b="1" u="sng" dirty="0" err="1">
                <a:solidFill>
                  <a:srgbClr val="000000"/>
                </a:solidFill>
                <a:latin typeface="Times New Roman" pitchFamily="18" charset="0"/>
                <a:cs typeface="Times New Roman" pitchFamily="18" charset="0"/>
              </a:rPr>
              <a:t>định</a:t>
            </a:r>
            <a:r>
              <a:rPr lang="en-US" sz="6400" b="1" u="sng" dirty="0">
                <a:solidFill>
                  <a:srgbClr val="000000"/>
                </a:solidFill>
                <a:latin typeface="Times New Roman" pitchFamily="18" charset="0"/>
                <a:cs typeface="Times New Roman" pitchFamily="18" charset="0"/>
              </a:rPr>
              <a:t> </a:t>
            </a:r>
            <a:r>
              <a:rPr lang="en-US" sz="6400" b="1" u="sng" dirty="0" err="1">
                <a:solidFill>
                  <a:srgbClr val="000000"/>
                </a:solidFill>
                <a:latin typeface="Times New Roman" pitchFamily="18" charset="0"/>
                <a:cs typeface="Times New Roman" pitchFamily="18" charset="0"/>
              </a:rPr>
              <a:t>luật</a:t>
            </a:r>
            <a:endParaRPr lang="en-US" sz="6400" b="1" u="sng" dirty="0">
              <a:solidFill>
                <a:srgbClr val="000000"/>
              </a:solidFill>
              <a:latin typeface="Times New Roman" pitchFamily="18" charset="0"/>
              <a:cs typeface="Times New Roman" pitchFamily="18" charset="0"/>
            </a:endParaRPr>
          </a:p>
        </p:txBody>
      </p:sp>
      <p:sp>
        <p:nvSpPr>
          <p:cNvPr id="19468" name="Text Box 12"/>
          <p:cNvSpPr txBox="1">
            <a:spLocks noChangeArrowheads="1"/>
          </p:cNvSpPr>
          <p:nvPr/>
        </p:nvSpPr>
        <p:spPr bwMode="auto">
          <a:xfrm>
            <a:off x="762000" y="3390912"/>
            <a:ext cx="17526000" cy="3119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3150" tIns="81581" rIns="163150" bIns="81581">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Bef>
                <a:spcPct val="20000"/>
              </a:spcBef>
              <a:spcAft>
                <a:spcPct val="0"/>
              </a:spcAft>
              <a:buChar char="»"/>
              <a:defRPr sz="2000">
                <a:solidFill>
                  <a:schemeClr val="tx1"/>
                </a:solidFill>
                <a:latin typeface="Arial" pitchFamily="34" charset="0"/>
              </a:defRPr>
            </a:lvl6pPr>
            <a:lvl7pPr eaLnBrk="0" fontAlgn="base" hangingPunct="0">
              <a:spcBef>
                <a:spcPct val="20000"/>
              </a:spcBef>
              <a:spcAft>
                <a:spcPct val="0"/>
              </a:spcAft>
              <a:buChar char="»"/>
              <a:defRPr sz="2000">
                <a:solidFill>
                  <a:schemeClr val="tx1"/>
                </a:solidFill>
                <a:latin typeface="Arial" pitchFamily="34" charset="0"/>
              </a:defRPr>
            </a:lvl7pPr>
            <a:lvl8pPr eaLnBrk="0" fontAlgn="base" hangingPunct="0">
              <a:spcBef>
                <a:spcPct val="20000"/>
              </a:spcBef>
              <a:spcAft>
                <a:spcPct val="0"/>
              </a:spcAft>
              <a:buChar char="»"/>
              <a:defRPr sz="2000">
                <a:solidFill>
                  <a:schemeClr val="tx1"/>
                </a:solidFill>
                <a:latin typeface="Arial" pitchFamily="34" charset="0"/>
              </a:defRPr>
            </a:lvl8pPr>
            <a:lvl9pPr eaLnBrk="0" fontAlgn="base" hangingPunct="0">
              <a:spcBef>
                <a:spcPct val="20000"/>
              </a:spcBef>
              <a:spcAft>
                <a:spcPct val="0"/>
              </a:spcAft>
              <a:buChar char="»"/>
              <a:defRPr sz="2000">
                <a:solidFill>
                  <a:schemeClr val="tx1"/>
                </a:solidFill>
                <a:latin typeface="Arial" pitchFamily="34" charset="0"/>
              </a:defRPr>
            </a:lvl9pPr>
          </a:lstStyle>
          <a:p>
            <a:pPr fontAlgn="base">
              <a:spcBef>
                <a:spcPct val="50000"/>
              </a:spcBef>
              <a:spcAft>
                <a:spcPct val="0"/>
              </a:spcAft>
            </a:pPr>
            <a:r>
              <a:rPr lang="en-US" sz="6400" b="1" dirty="0" err="1">
                <a:solidFill>
                  <a:srgbClr val="002060"/>
                </a:solidFill>
                <a:latin typeface="Times New Roman" pitchFamily="18" charset="0"/>
                <a:cs typeface="Times New Roman" pitchFamily="18" charset="0"/>
              </a:rPr>
              <a:t>Cường</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độ</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dòng</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địên</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chạy</a:t>
            </a:r>
            <a:r>
              <a:rPr lang="en-US" sz="6400" b="1" dirty="0">
                <a:solidFill>
                  <a:srgbClr val="002060"/>
                </a:solidFill>
                <a:latin typeface="Times New Roman" pitchFamily="18" charset="0"/>
                <a:cs typeface="Times New Roman" pitchFamily="18" charset="0"/>
              </a:rPr>
              <a:t> qua </a:t>
            </a:r>
            <a:r>
              <a:rPr lang="en-US" sz="6400" b="1" dirty="0" err="1">
                <a:solidFill>
                  <a:srgbClr val="002060"/>
                </a:solidFill>
                <a:latin typeface="Times New Roman" pitchFamily="18" charset="0"/>
                <a:cs typeface="Times New Roman" pitchFamily="18" charset="0"/>
              </a:rPr>
              <a:t>dây</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dẫn</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tỉ</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lệ</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thuận</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với</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hiệu</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địên</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thế</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đặt</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vào</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hai</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đầu</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dây</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và</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tỉ</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lệ</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nghịch</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với</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điện</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trở</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của</a:t>
            </a:r>
            <a:r>
              <a:rPr lang="en-US" sz="6400" b="1" dirty="0">
                <a:solidFill>
                  <a:srgbClr val="002060"/>
                </a:solidFill>
                <a:latin typeface="Times New Roman" pitchFamily="18" charset="0"/>
                <a:cs typeface="Times New Roman" pitchFamily="18" charset="0"/>
              </a:rPr>
              <a:t> </a:t>
            </a:r>
            <a:r>
              <a:rPr lang="en-US" sz="6400" b="1" dirty="0" err="1">
                <a:solidFill>
                  <a:srgbClr val="002060"/>
                </a:solidFill>
                <a:latin typeface="Times New Roman" pitchFamily="18" charset="0"/>
                <a:cs typeface="Times New Roman" pitchFamily="18" charset="0"/>
              </a:rPr>
              <a:t>dây</a:t>
            </a:r>
            <a:r>
              <a:rPr lang="vi-VN" sz="6400" b="1" dirty="0">
                <a:solidFill>
                  <a:srgbClr val="002060"/>
                </a:solidFill>
                <a:latin typeface="Times New Roman" pitchFamily="18" charset="0"/>
                <a:cs typeface="Times New Roman" pitchFamily="18" charset="0"/>
              </a:rPr>
              <a:t> đó</a:t>
            </a:r>
            <a:endParaRPr lang="en-US" sz="64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751039547"/>
      </p:ext>
    </p:extLst>
  </p:cSld>
  <p:clrMapOvr>
    <a:masterClrMapping/>
  </p:clrMapOvr>
  <p:transition spd="med">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9467"/>
                                        </p:tgtEl>
                                        <p:attrNameLst>
                                          <p:attrName>style.visibility</p:attrName>
                                        </p:attrNameLst>
                                      </p:cBhvr>
                                      <p:to>
                                        <p:strVal val="visible"/>
                                      </p:to>
                                    </p:set>
                                    <p:anim calcmode="lin" valueType="num">
                                      <p:cBhvr>
                                        <p:cTn id="7" dur="500" decel="50000" fill="hold">
                                          <p:stCondLst>
                                            <p:cond delay="0"/>
                                          </p:stCondLst>
                                        </p:cTn>
                                        <p:tgtEl>
                                          <p:spTgt spid="1946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946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9467"/>
                                        </p:tgtEl>
                                        <p:attrNameLst>
                                          <p:attrName>ppt_w</p:attrName>
                                        </p:attrNameLst>
                                      </p:cBhvr>
                                      <p:tavLst>
                                        <p:tav tm="0">
                                          <p:val>
                                            <p:strVal val="#ppt_w*.05"/>
                                          </p:val>
                                        </p:tav>
                                        <p:tav tm="100000">
                                          <p:val>
                                            <p:strVal val="#ppt_w"/>
                                          </p:val>
                                        </p:tav>
                                      </p:tavLst>
                                    </p:anim>
                                    <p:anim calcmode="lin" valueType="num">
                                      <p:cBhvr>
                                        <p:cTn id="10" dur="1000" fill="hold"/>
                                        <p:tgtEl>
                                          <p:spTgt spid="1946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946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946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946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9467"/>
                                        </p:tgtEl>
                                      </p:cBhvr>
                                    </p:animEffect>
                                  </p:childTnLst>
                                </p:cTn>
                              </p:par>
                            </p:childTnLst>
                          </p:cTn>
                        </p:par>
                        <p:par>
                          <p:cTn id="15" fill="hold" nodeType="afterGroup">
                            <p:stCondLst>
                              <p:cond delay="1000"/>
                            </p:stCondLst>
                            <p:childTnLst>
                              <p:par>
                                <p:cTn id="16" presetID="25" presetClass="entr" presetSubtype="0" fill="hold" grpId="0" nodeType="afterEffect">
                                  <p:stCondLst>
                                    <p:cond delay="0"/>
                                  </p:stCondLst>
                                  <p:childTnLst>
                                    <p:set>
                                      <p:cBhvr>
                                        <p:cTn id="17" dur="1" fill="hold">
                                          <p:stCondLst>
                                            <p:cond delay="0"/>
                                          </p:stCondLst>
                                        </p:cTn>
                                        <p:tgtEl>
                                          <p:spTgt spid="19468"/>
                                        </p:tgtEl>
                                        <p:attrNameLst>
                                          <p:attrName>style.visibility</p:attrName>
                                        </p:attrNameLst>
                                      </p:cBhvr>
                                      <p:to>
                                        <p:strVal val="visible"/>
                                      </p:to>
                                    </p:set>
                                    <p:anim calcmode="lin" valueType="num">
                                      <p:cBhvr>
                                        <p:cTn id="18" dur="500" decel="50000" fill="hold">
                                          <p:stCondLst>
                                            <p:cond delay="0"/>
                                          </p:stCondLst>
                                        </p:cTn>
                                        <p:tgtEl>
                                          <p:spTgt spid="19468"/>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19468"/>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19468"/>
                                        </p:tgtEl>
                                        <p:attrNameLst>
                                          <p:attrName>ppt_w</p:attrName>
                                        </p:attrNameLst>
                                      </p:cBhvr>
                                      <p:tavLst>
                                        <p:tav tm="0">
                                          <p:val>
                                            <p:strVal val="#ppt_w*.05"/>
                                          </p:val>
                                        </p:tav>
                                        <p:tav tm="100000">
                                          <p:val>
                                            <p:strVal val="#ppt_w"/>
                                          </p:val>
                                        </p:tav>
                                      </p:tavLst>
                                    </p:anim>
                                    <p:anim calcmode="lin" valueType="num">
                                      <p:cBhvr>
                                        <p:cTn id="21" dur="1000" fill="hold"/>
                                        <p:tgtEl>
                                          <p:spTgt spid="19468"/>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19468"/>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19468"/>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19468"/>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19468"/>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9460"/>
                                        </p:tgtEl>
                                        <p:attrNameLst>
                                          <p:attrName>style.visibility</p:attrName>
                                        </p:attrNameLst>
                                      </p:cBhvr>
                                      <p:to>
                                        <p:strVal val="visible"/>
                                      </p:to>
                                    </p:set>
                                    <p:anim calcmode="lin" valueType="num">
                                      <p:cBhvr additive="base">
                                        <p:cTn id="30" dur="500" fill="hold"/>
                                        <p:tgtEl>
                                          <p:spTgt spid="19460"/>
                                        </p:tgtEl>
                                        <p:attrNameLst>
                                          <p:attrName>ppt_x</p:attrName>
                                        </p:attrNameLst>
                                      </p:cBhvr>
                                      <p:tavLst>
                                        <p:tav tm="0">
                                          <p:val>
                                            <p:strVal val="#ppt_x"/>
                                          </p:val>
                                        </p:tav>
                                        <p:tav tm="100000">
                                          <p:val>
                                            <p:strVal val="#ppt_x"/>
                                          </p:val>
                                        </p:tav>
                                      </p:tavLst>
                                    </p:anim>
                                    <p:anim calcmode="lin" valueType="num">
                                      <p:cBhvr additive="base">
                                        <p:cTn id="31" dur="500" fill="hold"/>
                                        <p:tgtEl>
                                          <p:spTgt spid="1946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9461"/>
                                        </p:tgtEl>
                                        <p:attrNameLst>
                                          <p:attrName>style.visibility</p:attrName>
                                        </p:attrNameLst>
                                      </p:cBhvr>
                                      <p:to>
                                        <p:strVal val="visible"/>
                                      </p:to>
                                    </p:set>
                                    <p:animEffect transition="in" filter="barn(inVertical)">
                                      <p:cBhvr>
                                        <p:cTn id="36" dur="500"/>
                                        <p:tgtEl>
                                          <p:spTgt spid="19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p:bldP spid="19467" grpId="0"/>
      <p:bldP spid="1946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D4262"/>
        </a:solidFill>
        <a:effectLst/>
      </p:bgPr>
    </p:bg>
    <p:spTree>
      <p:nvGrpSpPr>
        <p:cNvPr id="1" name=""/>
        <p:cNvGrpSpPr/>
        <p:nvPr/>
      </p:nvGrpSpPr>
      <p:grpSpPr>
        <a:xfrm>
          <a:off x="0" y="0"/>
          <a:ext cx="0" cy="0"/>
          <a:chOff x="0" y="0"/>
          <a:chExt cx="0" cy="0"/>
        </a:xfrm>
      </p:grpSpPr>
      <p:grpSp>
        <p:nvGrpSpPr>
          <p:cNvPr id="2" name="Group 2"/>
          <p:cNvGrpSpPr/>
          <p:nvPr/>
        </p:nvGrpSpPr>
        <p:grpSpPr>
          <a:xfrm>
            <a:off x="1350498" y="700636"/>
            <a:ext cx="14931480" cy="8860955"/>
            <a:chOff x="0" y="0"/>
            <a:chExt cx="3932571" cy="2333749"/>
          </a:xfrm>
        </p:grpSpPr>
        <p:sp>
          <p:nvSpPr>
            <p:cNvPr id="3" name="Freeform 3"/>
            <p:cNvSpPr/>
            <p:nvPr/>
          </p:nvSpPr>
          <p:spPr>
            <a:xfrm>
              <a:off x="0" y="0"/>
              <a:ext cx="3932571" cy="2333749"/>
            </a:xfrm>
            <a:custGeom>
              <a:avLst/>
              <a:gdLst/>
              <a:ahLst/>
              <a:cxnLst/>
              <a:rect l="l" t="t" r="r" b="b"/>
              <a:pathLst>
                <a:path w="3932571" h="2333749">
                  <a:moveTo>
                    <a:pt x="0" y="0"/>
                  </a:moveTo>
                  <a:lnTo>
                    <a:pt x="3932571" y="0"/>
                  </a:lnTo>
                  <a:lnTo>
                    <a:pt x="3932571" y="2333749"/>
                  </a:lnTo>
                  <a:lnTo>
                    <a:pt x="0" y="2333749"/>
                  </a:lnTo>
                  <a:close/>
                </a:path>
              </a:pathLst>
            </a:custGeom>
            <a:solidFill>
              <a:srgbClr val="FFFFFF"/>
            </a:solidFill>
            <a:ln w="76200" cap="sq">
              <a:solidFill>
                <a:srgbClr val="000000"/>
              </a:solidFill>
              <a:prstDash val="solid"/>
              <a:miter/>
            </a:ln>
          </p:spPr>
        </p:sp>
        <p:sp>
          <p:nvSpPr>
            <p:cNvPr id="4" name="TextBox 4"/>
            <p:cNvSpPr txBox="1"/>
            <p:nvPr/>
          </p:nvSpPr>
          <p:spPr>
            <a:xfrm>
              <a:off x="0" y="-66675"/>
              <a:ext cx="3932571" cy="2400424"/>
            </a:xfrm>
            <a:prstGeom prst="rect">
              <a:avLst/>
            </a:prstGeom>
          </p:spPr>
          <p:txBody>
            <a:bodyPr lIns="50800" tIns="50800" rIns="50800" bIns="50800" rtlCol="0" anchor="ctr"/>
            <a:lstStyle/>
            <a:p>
              <a:pPr algn="ctr">
                <a:lnSpc>
                  <a:spcPts val="2571"/>
                </a:lnSpc>
              </a:pPr>
              <a:endParaRPr>
                <a:solidFill>
                  <a:prstClr val="black"/>
                </a:solidFill>
              </a:endParaRPr>
            </a:p>
          </p:txBody>
        </p:sp>
      </p:grpSp>
      <p:grpSp>
        <p:nvGrpSpPr>
          <p:cNvPr id="5" name="Group 5"/>
          <p:cNvGrpSpPr/>
          <p:nvPr/>
        </p:nvGrpSpPr>
        <p:grpSpPr>
          <a:xfrm>
            <a:off x="15162937" y="7168515"/>
            <a:ext cx="1857458" cy="2068514"/>
            <a:chOff x="0" y="0"/>
            <a:chExt cx="2476609" cy="2758017"/>
          </a:xfrm>
        </p:grpSpPr>
        <p:grpSp>
          <p:nvGrpSpPr>
            <p:cNvPr id="6" name="Group 6"/>
            <p:cNvGrpSpPr/>
            <p:nvPr/>
          </p:nvGrpSpPr>
          <p:grpSpPr>
            <a:xfrm>
              <a:off x="0" y="0"/>
              <a:ext cx="2476609" cy="2758017"/>
              <a:chOff x="0" y="0"/>
              <a:chExt cx="489207" cy="544793"/>
            </a:xfrm>
          </p:grpSpPr>
          <p:sp>
            <p:nvSpPr>
              <p:cNvPr id="7" name="Freeform 7"/>
              <p:cNvSpPr/>
              <p:nvPr/>
            </p:nvSpPr>
            <p:spPr>
              <a:xfrm>
                <a:off x="0" y="0"/>
                <a:ext cx="489207" cy="544793"/>
              </a:xfrm>
              <a:custGeom>
                <a:avLst/>
                <a:gdLst/>
                <a:ahLst/>
                <a:cxnLst/>
                <a:rect l="l" t="t" r="r" b="b"/>
                <a:pathLst>
                  <a:path w="489207" h="544793">
                    <a:moveTo>
                      <a:pt x="0" y="0"/>
                    </a:moveTo>
                    <a:lnTo>
                      <a:pt x="489207" y="0"/>
                    </a:lnTo>
                    <a:lnTo>
                      <a:pt x="489207" y="544793"/>
                    </a:lnTo>
                    <a:lnTo>
                      <a:pt x="0" y="544793"/>
                    </a:lnTo>
                    <a:close/>
                  </a:path>
                </a:pathLst>
              </a:custGeom>
              <a:solidFill>
                <a:srgbClr val="41C6F6"/>
              </a:solidFill>
              <a:ln w="38100" cap="sq">
                <a:solidFill>
                  <a:srgbClr val="000000"/>
                </a:solidFill>
                <a:prstDash val="solid"/>
                <a:miter/>
              </a:ln>
            </p:spPr>
          </p:sp>
          <p:sp>
            <p:nvSpPr>
              <p:cNvPr id="8" name="TextBox 8"/>
              <p:cNvSpPr txBox="1"/>
              <p:nvPr/>
            </p:nvSpPr>
            <p:spPr>
              <a:xfrm>
                <a:off x="0" y="-66675"/>
                <a:ext cx="489207" cy="611468"/>
              </a:xfrm>
              <a:prstGeom prst="rect">
                <a:avLst/>
              </a:prstGeom>
            </p:spPr>
            <p:txBody>
              <a:bodyPr lIns="50800" tIns="50800" rIns="50800" bIns="50800" rtlCol="0" anchor="ctr"/>
              <a:lstStyle/>
              <a:p>
                <a:pPr algn="ctr">
                  <a:lnSpc>
                    <a:spcPts val="2571"/>
                  </a:lnSpc>
                </a:pPr>
                <a:endParaRPr>
                  <a:solidFill>
                    <a:prstClr val="black"/>
                  </a:solidFill>
                </a:endParaRPr>
              </a:p>
            </p:txBody>
          </p:sp>
        </p:grpSp>
        <p:sp>
          <p:nvSpPr>
            <p:cNvPr id="9" name="TextBox 9"/>
            <p:cNvSpPr txBox="1"/>
            <p:nvPr/>
          </p:nvSpPr>
          <p:spPr>
            <a:xfrm rot="5400000">
              <a:off x="544093" y="1139627"/>
              <a:ext cx="2758015" cy="478764"/>
            </a:xfrm>
            <a:prstGeom prst="rect">
              <a:avLst/>
            </a:prstGeom>
          </p:spPr>
          <p:txBody>
            <a:bodyPr lIns="0" tIns="0" rIns="0" bIns="0" rtlCol="0" anchor="t">
              <a:spAutoFit/>
            </a:bodyPr>
            <a:lstStyle/>
            <a:p>
              <a:pPr algn="ctr">
                <a:lnSpc>
                  <a:spcPts val="2798"/>
                </a:lnSpc>
              </a:pPr>
              <a:r>
                <a:rPr lang="en-US" sz="2000">
                  <a:solidFill>
                    <a:srgbClr val="000000"/>
                  </a:solidFill>
                  <a:latin typeface="Glacial Indifference Bold"/>
                </a:rPr>
                <a:t>Investigation</a:t>
              </a:r>
            </a:p>
          </p:txBody>
        </p:sp>
      </p:grpSp>
      <p:grpSp>
        <p:nvGrpSpPr>
          <p:cNvPr id="10" name="Group 10"/>
          <p:cNvGrpSpPr/>
          <p:nvPr/>
        </p:nvGrpSpPr>
        <p:grpSpPr>
          <a:xfrm>
            <a:off x="1298824" y="569421"/>
            <a:ext cx="14952676" cy="9123363"/>
            <a:chOff x="0" y="0"/>
            <a:chExt cx="3938153" cy="2402861"/>
          </a:xfrm>
        </p:grpSpPr>
        <p:sp>
          <p:nvSpPr>
            <p:cNvPr id="11" name="Freeform 11"/>
            <p:cNvSpPr/>
            <p:nvPr/>
          </p:nvSpPr>
          <p:spPr>
            <a:xfrm>
              <a:off x="0" y="0"/>
              <a:ext cx="3938153" cy="2402861"/>
            </a:xfrm>
            <a:custGeom>
              <a:avLst/>
              <a:gdLst/>
              <a:ahLst/>
              <a:cxnLst/>
              <a:rect l="l" t="t" r="r" b="b"/>
              <a:pathLst>
                <a:path w="3938153" h="2402861">
                  <a:moveTo>
                    <a:pt x="0" y="0"/>
                  </a:moveTo>
                  <a:lnTo>
                    <a:pt x="3938153" y="0"/>
                  </a:lnTo>
                  <a:lnTo>
                    <a:pt x="3938153" y="2402861"/>
                  </a:lnTo>
                  <a:lnTo>
                    <a:pt x="0" y="2402861"/>
                  </a:lnTo>
                  <a:close/>
                </a:path>
              </a:pathLst>
            </a:custGeom>
            <a:solidFill>
              <a:srgbClr val="FFFFFF"/>
            </a:solidFill>
            <a:ln w="76200" cap="sq">
              <a:solidFill>
                <a:srgbClr val="000000"/>
              </a:solidFill>
              <a:prstDash val="solid"/>
              <a:miter/>
            </a:ln>
          </p:spPr>
        </p:sp>
        <p:sp>
          <p:nvSpPr>
            <p:cNvPr id="12" name="TextBox 12"/>
            <p:cNvSpPr txBox="1"/>
            <p:nvPr/>
          </p:nvSpPr>
          <p:spPr>
            <a:xfrm>
              <a:off x="0" y="-66675"/>
              <a:ext cx="3938153" cy="2469536"/>
            </a:xfrm>
            <a:prstGeom prst="rect">
              <a:avLst/>
            </a:prstGeom>
          </p:spPr>
          <p:txBody>
            <a:bodyPr lIns="50800" tIns="50800" rIns="50800" bIns="50800" rtlCol="0" anchor="ctr"/>
            <a:lstStyle/>
            <a:p>
              <a:pPr algn="ctr">
                <a:lnSpc>
                  <a:spcPts val="2571"/>
                </a:lnSpc>
              </a:pPr>
              <a:endParaRPr>
                <a:solidFill>
                  <a:prstClr val="black"/>
                </a:solidFill>
              </a:endParaRPr>
            </a:p>
          </p:txBody>
        </p:sp>
      </p:grpSp>
      <p:sp>
        <p:nvSpPr>
          <p:cNvPr id="14" name="Freeform 14"/>
          <p:cNvSpPr/>
          <p:nvPr/>
        </p:nvSpPr>
        <p:spPr>
          <a:xfrm rot="-5400000">
            <a:off x="-1134063" y="4491969"/>
            <a:ext cx="4621925" cy="1340358"/>
          </a:xfrm>
          <a:custGeom>
            <a:avLst/>
            <a:gdLst/>
            <a:ahLst/>
            <a:cxnLst/>
            <a:rect l="l" t="t" r="r" b="b"/>
            <a:pathLst>
              <a:path w="4621924" h="1340358">
                <a:moveTo>
                  <a:pt x="0" y="0"/>
                </a:moveTo>
                <a:lnTo>
                  <a:pt x="4621924" y="0"/>
                </a:lnTo>
                <a:lnTo>
                  <a:pt x="4621924" y="1340358"/>
                </a:lnTo>
                <a:lnTo>
                  <a:pt x="0" y="1340358"/>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16" name="Rectangle: Rounded Corners 1">
            <a:extLst>
              <a:ext uri="{FF2B5EF4-FFF2-40B4-BE49-F238E27FC236}">
                <a16:creationId xmlns:a16="http://schemas.microsoft.com/office/drawing/2014/main" xmlns="" id="{F08CF4F3-78EA-49AA-A26E-CE257589933C}"/>
              </a:ext>
            </a:extLst>
          </p:cNvPr>
          <p:cNvSpPr/>
          <p:nvPr/>
        </p:nvSpPr>
        <p:spPr>
          <a:xfrm>
            <a:off x="1731014" y="715304"/>
            <a:ext cx="14859000" cy="4176311"/>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lIns="137065" tIns="68537" rIns="137065" bIns="68537" rtlCol="0" anchor="ctr"/>
          <a:lstStyle/>
          <a:p>
            <a:pPr algn="ctr" defTabSz="1370634"/>
            <a:endParaRPr lang="en-US">
              <a:solidFill>
                <a:prstClr val="white"/>
              </a:solidFill>
            </a:endParaRPr>
          </a:p>
        </p:txBody>
      </p:sp>
      <p:sp>
        <p:nvSpPr>
          <p:cNvPr id="17" name="TextBox 16">
            <a:extLst>
              <a:ext uri="{FF2B5EF4-FFF2-40B4-BE49-F238E27FC236}">
                <a16:creationId xmlns:a16="http://schemas.microsoft.com/office/drawing/2014/main" xmlns="" id="{95F75AA4-41EC-4F98-80E1-6AFBBE859D19}"/>
              </a:ext>
            </a:extLst>
          </p:cNvPr>
          <p:cNvSpPr txBox="1"/>
          <p:nvPr/>
        </p:nvSpPr>
        <p:spPr>
          <a:xfrm>
            <a:off x="2115312" y="974378"/>
            <a:ext cx="13764988" cy="4271252"/>
          </a:xfrm>
          <a:prstGeom prst="rect">
            <a:avLst/>
          </a:prstGeom>
          <a:noFill/>
        </p:spPr>
        <p:txBody>
          <a:bodyPr wrap="square" lIns="137065" tIns="68537" rIns="137065" bIns="68537" rtlCol="0">
            <a:spAutoFit/>
          </a:bodyPr>
          <a:lstStyle/>
          <a:p>
            <a:pPr defTabSz="1370634">
              <a:lnSpc>
                <a:spcPct val="150000"/>
              </a:lnSpc>
            </a:pPr>
            <a:r>
              <a:rPr lang="vi-VN" altLang="vi-VN" sz="4300" u="sng" dirty="0">
                <a:solidFill>
                  <a:prstClr val="black"/>
                </a:solidFill>
                <a:latin typeface="#9Slide03 Arima Madurai Black" panose="00000A00000000000000" pitchFamily="2" charset="-93"/>
                <a:cs typeface="#9Slide03 Arima Madurai Black" panose="00000A00000000000000" pitchFamily="2" charset="-93"/>
              </a:rPr>
              <a:t>?1/ SGK TR56</a:t>
            </a:r>
            <a:r>
              <a:rPr lang="vi-VN" altLang="vi-VN" sz="4300" dirty="0">
                <a:solidFill>
                  <a:prstClr val="black"/>
                </a:solidFill>
                <a:latin typeface="#9Slide03 Arima Madurai Black" panose="00000A00000000000000" pitchFamily="2" charset="-93"/>
                <a:cs typeface="#9Slide03 Arima Madurai Black" panose="00000A00000000000000" pitchFamily="2" charset="-93"/>
              </a:rPr>
              <a:t>: Một bóng đèn lúc thắp sáng có điện trở 12</a:t>
            </a:r>
            <a:r>
              <a:rPr lang="el-GR" altLang="vi-VN" sz="4300" kern="0" dirty="0">
                <a:solidFill>
                  <a:prstClr val="black"/>
                </a:solidFill>
                <a:latin typeface="#9Slide03 Arima Madurai Black" panose="00000A00000000000000" pitchFamily="2" charset="-93"/>
                <a:cs typeface="#9Slide03 Arima Madurai Black" panose="00000A00000000000000" pitchFamily="2" charset="-93"/>
              </a:rPr>
              <a:t> Ω</a:t>
            </a:r>
            <a:r>
              <a:rPr lang="vi-VN" altLang="vi-VN" sz="4300" dirty="0">
                <a:solidFill>
                  <a:prstClr val="black"/>
                </a:solidFill>
                <a:latin typeface="#9Slide03 Arima Madurai Black" panose="00000A00000000000000" pitchFamily="2" charset="-93"/>
                <a:cs typeface="#9Slide03 Arima Madurai Black" panose="00000A00000000000000" pitchFamily="2" charset="-93"/>
              </a:rPr>
              <a:t> cường độ dòng điện chạy qua dây tóc bóng đèn là 0,5 A. Tính hiệu điện thế giữa hai đầu dây tóc bóng đèn khi đó?</a:t>
            </a:r>
            <a:endParaRPr lang="en-US" sz="4300" dirty="0">
              <a:solidFill>
                <a:prstClr val="black"/>
              </a:solidFill>
              <a:latin typeface="#9Slide03 Arima Madurai Black" panose="00000A00000000000000" pitchFamily="2" charset="-93"/>
              <a:cs typeface="#9Slide03 Arima Madurai Black" panose="00000A00000000000000" pitchFamily="2" charset="-93"/>
            </a:endParaRPr>
          </a:p>
        </p:txBody>
      </p:sp>
      <p:grpSp>
        <p:nvGrpSpPr>
          <p:cNvPr id="18" name="Group 17"/>
          <p:cNvGrpSpPr/>
          <p:nvPr/>
        </p:nvGrpSpPr>
        <p:grpSpPr>
          <a:xfrm>
            <a:off x="1871464" y="5162156"/>
            <a:ext cx="3886200" cy="4717076"/>
            <a:chOff x="1579647" y="3300847"/>
            <a:chExt cx="4947557" cy="6793577"/>
          </a:xfrm>
        </p:grpSpPr>
        <p:sp>
          <p:nvSpPr>
            <p:cNvPr id="19" name="Rectangle: Rounded Corners 1">
              <a:extLst>
                <a:ext uri="{FF2B5EF4-FFF2-40B4-BE49-F238E27FC236}">
                  <a16:creationId xmlns:a16="http://schemas.microsoft.com/office/drawing/2014/main" xmlns="" id="{F08CF4F3-78EA-49AA-A26E-CE257589933C}"/>
                </a:ext>
              </a:extLst>
            </p:cNvPr>
            <p:cNvSpPr/>
            <p:nvPr/>
          </p:nvSpPr>
          <p:spPr>
            <a:xfrm>
              <a:off x="1579647" y="3300847"/>
              <a:ext cx="4947557" cy="6333884"/>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0634"/>
              <a:endParaRPr lang="en-US">
                <a:solidFill>
                  <a:prstClr val="white"/>
                </a:solidFill>
              </a:endParaRPr>
            </a:p>
          </p:txBody>
        </p:sp>
        <p:sp>
          <p:nvSpPr>
            <p:cNvPr id="20" name="TextBox 19">
              <a:extLst>
                <a:ext uri="{FF2B5EF4-FFF2-40B4-BE49-F238E27FC236}">
                  <a16:creationId xmlns:a16="http://schemas.microsoft.com/office/drawing/2014/main" xmlns="" id="{95F75AA4-41EC-4F98-80E1-6AFBBE859D19}"/>
                </a:ext>
              </a:extLst>
            </p:cNvPr>
            <p:cNvSpPr txBox="1"/>
            <p:nvPr/>
          </p:nvSpPr>
          <p:spPr>
            <a:xfrm>
              <a:off x="2059334" y="3453996"/>
              <a:ext cx="3988180" cy="1795194"/>
            </a:xfrm>
            <a:prstGeom prst="rect">
              <a:avLst/>
            </a:prstGeom>
            <a:noFill/>
          </p:spPr>
          <p:txBody>
            <a:bodyPr wrap="square" lIns="137147" tIns="68573" rIns="137147" bIns="68573" rtlCol="0">
              <a:spAutoFit/>
            </a:bodyPr>
            <a:lstStyle/>
            <a:p>
              <a:pPr defTabSz="1370634">
                <a:lnSpc>
                  <a:spcPct val="150000"/>
                </a:lnSpc>
              </a:pPr>
              <a:r>
                <a:rPr lang="en-US" altLang="vi-VN" sz="4800" u="sng" dirty="0">
                  <a:solidFill>
                    <a:srgbClr val="E05D5D"/>
                  </a:solidFill>
                  <a:latin typeface="Times New Roman" pitchFamily="18" charset="0"/>
                  <a:cs typeface="Times New Roman" pitchFamily="18" charset="0"/>
                </a:rPr>
                <a:t>TÓM TẮT</a:t>
              </a:r>
              <a:endParaRPr lang="en-US" sz="4800" dirty="0">
                <a:solidFill>
                  <a:srgbClr val="E05D5D"/>
                </a:solidFill>
                <a:latin typeface="Times New Roman" pitchFamily="18" charset="0"/>
                <a:cs typeface="Times New Roman" pitchFamily="18" charset="0"/>
              </a:endParaRPr>
            </a:p>
          </p:txBody>
        </p:sp>
        <p:sp>
          <p:nvSpPr>
            <p:cNvPr id="21" name="TextBox 20">
              <a:extLst>
                <a:ext uri="{FF2B5EF4-FFF2-40B4-BE49-F238E27FC236}">
                  <a16:creationId xmlns:a16="http://schemas.microsoft.com/office/drawing/2014/main" xmlns="" id="{1A9A86DD-7731-46D4-961F-A41FB0DD4B5B}"/>
                </a:ext>
              </a:extLst>
            </p:cNvPr>
            <p:cNvSpPr txBox="1"/>
            <p:nvPr/>
          </p:nvSpPr>
          <p:spPr>
            <a:xfrm>
              <a:off x="2383656" y="5129903"/>
              <a:ext cx="2955470" cy="4964521"/>
            </a:xfrm>
            <a:prstGeom prst="rect">
              <a:avLst/>
            </a:prstGeom>
            <a:noFill/>
          </p:spPr>
          <p:txBody>
            <a:bodyPr wrap="square" lIns="137147" tIns="68573" rIns="137147" bIns="68573" rtlCol="0">
              <a:spAutoFit/>
            </a:bodyPr>
            <a:lstStyle/>
            <a:p>
              <a:pPr defTabSz="1370634">
                <a:lnSpc>
                  <a:spcPct val="150000"/>
                </a:lnSpc>
                <a:spcBef>
                  <a:spcPct val="50000"/>
                </a:spcBef>
              </a:pPr>
              <a:r>
                <a:rPr lang="en-US" altLang="vi-VN" sz="4300" dirty="0">
                  <a:solidFill>
                    <a:prstClr val="black">
                      <a:lumMod val="85000"/>
                      <a:lumOff val="15000"/>
                    </a:prstClr>
                  </a:solidFill>
                  <a:latin typeface="Times New Roman" pitchFamily="18" charset="0"/>
                  <a:cs typeface="Times New Roman" pitchFamily="18" charset="0"/>
                </a:rPr>
                <a:t>R = 12</a:t>
              </a:r>
              <a:r>
                <a:rPr lang="el-GR" altLang="vi-VN" sz="4300" kern="0" dirty="0">
                  <a:solidFill>
                    <a:prstClr val="black">
                      <a:lumMod val="85000"/>
                      <a:lumOff val="15000"/>
                    </a:prstClr>
                  </a:solidFill>
                  <a:latin typeface="Times New Roman" pitchFamily="18" charset="0"/>
                  <a:cs typeface="Times New Roman" pitchFamily="18" charset="0"/>
                </a:rPr>
                <a:t>Ω</a:t>
              </a:r>
              <a:r>
                <a:rPr lang="vi-VN" altLang="vi-VN" sz="4300" dirty="0">
                  <a:solidFill>
                    <a:prstClr val="black"/>
                  </a:solidFill>
                  <a:latin typeface="Times New Roman" pitchFamily="18" charset="0"/>
                  <a:cs typeface="Times New Roman" pitchFamily="18" charset="0"/>
                </a:rPr>
                <a:t> </a:t>
              </a:r>
              <a:r>
                <a:rPr lang="en-US" altLang="vi-VN" sz="4300" dirty="0">
                  <a:solidFill>
                    <a:prstClr val="black">
                      <a:lumMod val="85000"/>
                      <a:lumOff val="15000"/>
                    </a:prstClr>
                  </a:solidFill>
                  <a:latin typeface="Times New Roman" pitchFamily="18" charset="0"/>
                  <a:cs typeface="Times New Roman" pitchFamily="18" charset="0"/>
                </a:rPr>
                <a:t> I = 0,5A</a:t>
              </a:r>
              <a:endParaRPr lang="vi-VN" altLang="vi-VN" sz="4300" dirty="0">
                <a:solidFill>
                  <a:prstClr val="black">
                    <a:lumMod val="85000"/>
                    <a:lumOff val="15000"/>
                  </a:prstClr>
                </a:solidFill>
                <a:latin typeface="Times New Roman" pitchFamily="18" charset="0"/>
                <a:cs typeface="Times New Roman" pitchFamily="18" charset="0"/>
              </a:endParaRPr>
            </a:p>
            <a:p>
              <a:pPr defTabSz="1370634">
                <a:lnSpc>
                  <a:spcPct val="150000"/>
                </a:lnSpc>
                <a:spcBef>
                  <a:spcPct val="50000"/>
                </a:spcBef>
              </a:pPr>
              <a:r>
                <a:rPr lang="en-US" altLang="vi-VN" sz="4300" dirty="0">
                  <a:solidFill>
                    <a:prstClr val="black">
                      <a:lumMod val="85000"/>
                      <a:lumOff val="15000"/>
                    </a:prstClr>
                  </a:solidFill>
                  <a:latin typeface="Times New Roman" pitchFamily="18" charset="0"/>
                  <a:cs typeface="Times New Roman" pitchFamily="18" charset="0"/>
                </a:rPr>
                <a:t>U = ?</a:t>
              </a:r>
              <a:endParaRPr lang="el-GR" altLang="vi-VN" sz="4300" dirty="0">
                <a:solidFill>
                  <a:prstClr val="black">
                    <a:lumMod val="85000"/>
                    <a:lumOff val="15000"/>
                  </a:prstClr>
                </a:solidFill>
                <a:latin typeface="Times New Roman" pitchFamily="18" charset="0"/>
                <a:cs typeface="Times New Roman" pitchFamily="18" charset="0"/>
              </a:endParaRPr>
            </a:p>
          </p:txBody>
        </p:sp>
      </p:grpSp>
      <p:grpSp>
        <p:nvGrpSpPr>
          <p:cNvPr id="22" name="Group 21"/>
          <p:cNvGrpSpPr/>
          <p:nvPr/>
        </p:nvGrpSpPr>
        <p:grpSpPr>
          <a:xfrm>
            <a:off x="5973036" y="4975114"/>
            <a:ext cx="9919456" cy="4562483"/>
            <a:chOff x="7632816" y="3022388"/>
            <a:chExt cx="9144000" cy="7069411"/>
          </a:xfrm>
        </p:grpSpPr>
        <p:sp>
          <p:nvSpPr>
            <p:cNvPr id="23" name="Rectangle: Rounded Corners 4">
              <a:extLst>
                <a:ext uri="{FF2B5EF4-FFF2-40B4-BE49-F238E27FC236}">
                  <a16:creationId xmlns:a16="http://schemas.microsoft.com/office/drawing/2014/main" xmlns="" id="{0669A0B0-CA42-4963-8E46-ECA90A69F34A}"/>
                </a:ext>
              </a:extLst>
            </p:cNvPr>
            <p:cNvSpPr/>
            <p:nvPr/>
          </p:nvSpPr>
          <p:spPr>
            <a:xfrm>
              <a:off x="7632816" y="3022388"/>
              <a:ext cx="9144000" cy="7069411"/>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0634"/>
              <a:endParaRPr lang="en-US">
                <a:solidFill>
                  <a:prstClr val="white"/>
                </a:solidFill>
              </a:endParaRPr>
            </a:p>
          </p:txBody>
        </p:sp>
        <p:sp>
          <p:nvSpPr>
            <p:cNvPr id="24" name="TextBox 23">
              <a:extLst>
                <a:ext uri="{FF2B5EF4-FFF2-40B4-BE49-F238E27FC236}">
                  <a16:creationId xmlns:a16="http://schemas.microsoft.com/office/drawing/2014/main" xmlns="" id="{0B290B2B-0674-4F72-8AA8-1914DE00AB3F}"/>
                </a:ext>
              </a:extLst>
            </p:cNvPr>
            <p:cNvSpPr txBox="1"/>
            <p:nvPr/>
          </p:nvSpPr>
          <p:spPr>
            <a:xfrm>
              <a:off x="11125201" y="3238500"/>
              <a:ext cx="2969646" cy="2145979"/>
            </a:xfrm>
            <a:prstGeom prst="rect">
              <a:avLst/>
            </a:prstGeom>
            <a:noFill/>
          </p:spPr>
          <p:txBody>
            <a:bodyPr wrap="square" lIns="137147" tIns="68573" rIns="137147" bIns="68573" rtlCol="0">
              <a:spAutoFit/>
            </a:bodyPr>
            <a:lstStyle/>
            <a:p>
              <a:pPr defTabSz="1370634">
                <a:lnSpc>
                  <a:spcPct val="150000"/>
                </a:lnSpc>
              </a:pPr>
              <a:r>
                <a:rPr lang="en-US" altLang="vi-VN" sz="5400" u="sng" dirty="0">
                  <a:solidFill>
                    <a:srgbClr val="E05D5D"/>
                  </a:solidFill>
                  <a:latin typeface="#9Slide07 IcielBaliho Script" pitchFamily="2" charset="-93"/>
                  <a:cs typeface="#9Slide03 Arima Madurai Black" panose="00000A00000000000000" pitchFamily="2" charset="-93"/>
                </a:rPr>
                <a:t>GIẢI</a:t>
              </a:r>
              <a:endParaRPr lang="en-US" sz="5400" dirty="0">
                <a:solidFill>
                  <a:srgbClr val="E05D5D"/>
                </a:solidFill>
                <a:latin typeface="#9Slide07 IcielBaliho Script" pitchFamily="2" charset="-93"/>
                <a:cs typeface="#9Slide03 Arima Madurai Black" panose="00000A00000000000000" pitchFamily="2" charset="-93"/>
              </a:endParaRPr>
            </a:p>
          </p:txBody>
        </p:sp>
        <p:sp>
          <p:nvSpPr>
            <p:cNvPr id="25" name="TextBox 24">
              <a:extLst>
                <a:ext uri="{FF2B5EF4-FFF2-40B4-BE49-F238E27FC236}">
                  <a16:creationId xmlns:a16="http://schemas.microsoft.com/office/drawing/2014/main" xmlns="" id="{6AF4AF60-8DF4-4804-A57A-11E5E01FCEE7}"/>
                </a:ext>
              </a:extLst>
            </p:cNvPr>
            <p:cNvSpPr txBox="1"/>
            <p:nvPr/>
          </p:nvSpPr>
          <p:spPr>
            <a:xfrm>
              <a:off x="8041035" y="4880737"/>
              <a:ext cx="8675204" cy="1752546"/>
            </a:xfrm>
            <a:prstGeom prst="rect">
              <a:avLst/>
            </a:prstGeom>
            <a:noFill/>
          </p:spPr>
          <p:txBody>
            <a:bodyPr wrap="square" lIns="137147" tIns="68573" rIns="137147" bIns="68573" rtlCol="0">
              <a:spAutoFit/>
            </a:bodyPr>
            <a:lstStyle/>
            <a:p>
              <a:pPr defTabSz="1370634">
                <a:lnSpc>
                  <a:spcPct val="150000"/>
                </a:lnSpc>
                <a:spcBef>
                  <a:spcPct val="0"/>
                </a:spcBef>
              </a:pPr>
              <a:r>
                <a:rPr lang="vi-VN" altLang="vi-VN" sz="4300" dirty="0">
                  <a:solidFill>
                    <a:prstClr val="black">
                      <a:lumMod val="85000"/>
                      <a:lumOff val="15000"/>
                    </a:prstClr>
                  </a:solidFill>
                  <a:latin typeface="#9Slide03 Arima Madurai Black" panose="00000A00000000000000" pitchFamily="2" charset="-93"/>
                  <a:cs typeface="#9Slide03 Arima Madurai Black" panose="00000A00000000000000" pitchFamily="2" charset="-93"/>
                </a:rPr>
                <a:t>Áp dụng công thức:</a:t>
              </a:r>
            </a:p>
          </p:txBody>
        </p:sp>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xmlns="" id="{7A67DC4A-0D8F-4691-A86E-BDBF07DB3ED3}"/>
                    </a:ext>
                  </a:extLst>
                </p:cNvPr>
                <p:cNvSpPr txBox="1"/>
                <p:nvPr/>
              </p:nvSpPr>
              <p:spPr>
                <a:xfrm>
                  <a:off x="8349690" y="5803594"/>
                  <a:ext cx="8366551" cy="4181105"/>
                </a:xfrm>
                <a:prstGeom prst="rect">
                  <a:avLst/>
                </a:prstGeom>
                <a:noFill/>
              </p:spPr>
              <p:txBody>
                <a:bodyPr wrap="square" lIns="137147" tIns="68573" rIns="137147" bIns="68573" rtlCol="0">
                  <a:spAutoFit/>
                </a:bodyPr>
                <a:lstStyle/>
                <a:p>
                  <a:pPr algn="ctr" defTabSz="1827459">
                    <a:lnSpc>
                      <a:spcPct val="150000"/>
                    </a:lnSpc>
                    <a:buClr>
                      <a:srgbClr val="000000"/>
                    </a:buClr>
                  </a:pPr>
                  <a:r>
                    <a:rPr lang="en-US" altLang="vi-VN" sz="4300" kern="0" dirty="0">
                      <a:solidFill>
                        <a:prstClr val="black">
                          <a:lumMod val="85000"/>
                          <a:lumOff val="15000"/>
                        </a:prstClr>
                      </a:solidFill>
                      <a:latin typeface="#9Slide03 Arima Madurai Black" panose="00000A00000000000000" pitchFamily="2" charset="-93"/>
                      <a:cs typeface="#9Slide03 Arima Madurai Black" panose="00000A00000000000000" pitchFamily="2" charset="-93"/>
                    </a:rPr>
                    <a:t>I = </a:t>
                  </a:r>
                  <a14:m>
                    <m:oMath xmlns:m="http://schemas.openxmlformats.org/officeDocument/2006/math">
                      <m:f>
                        <m:fPr>
                          <m:ctrlPr>
                            <a:rPr lang="vi-VN" altLang="vi-VN" sz="4300" i="1">
                              <a:solidFill>
                                <a:prstClr val="black">
                                  <a:lumMod val="85000"/>
                                  <a:lumOff val="15000"/>
                                </a:prstClr>
                              </a:solidFill>
                              <a:latin typeface="Cambria Math"/>
                              <a:cs typeface="#9Slide03 Arima Madurai Black" panose="00000A00000000000000" pitchFamily="2" charset="-93"/>
                            </a:rPr>
                          </m:ctrlPr>
                        </m:fPr>
                        <m:num>
                          <m:r>
                            <m:rPr>
                              <m:nor/>
                            </m:rPr>
                            <a:rPr lang="en-US" altLang="vi-VN" sz="4300" dirty="0">
                              <a:solidFill>
                                <a:prstClr val="black">
                                  <a:lumMod val="85000"/>
                                  <a:lumOff val="15000"/>
                                </a:prstClr>
                              </a:solidFill>
                              <a:latin typeface="#9Slide03 Arima Madurai Black" panose="00000A00000000000000" pitchFamily="2" charset="-93"/>
                              <a:cs typeface="#9Slide03 Arima Madurai Black" panose="00000A00000000000000" pitchFamily="2" charset="-93"/>
                            </a:rPr>
                            <m:t>U</m:t>
                          </m:r>
                        </m:num>
                        <m:den>
                          <m:r>
                            <m:rPr>
                              <m:nor/>
                            </m:rPr>
                            <a:rPr lang="en-US" altLang="vi-VN" sz="4300" dirty="0">
                              <a:solidFill>
                                <a:prstClr val="black">
                                  <a:lumMod val="85000"/>
                                  <a:lumOff val="15000"/>
                                </a:prstClr>
                              </a:solidFill>
                              <a:latin typeface="#9Slide03 Arima Madurai Black" panose="00000A00000000000000" pitchFamily="2" charset="-93"/>
                              <a:cs typeface="#9Slide03 Arima Madurai Black" panose="00000A00000000000000" pitchFamily="2" charset="-93"/>
                            </a:rPr>
                            <m:t>R</m:t>
                          </m:r>
                        </m:den>
                      </m:f>
                    </m:oMath>
                  </a14:m>
                  <a:r>
                    <a:rPr lang="en-US" sz="4300" kern="0" dirty="0">
                      <a:solidFill>
                        <a:prstClr val="black">
                          <a:lumMod val="85000"/>
                          <a:lumOff val="15000"/>
                        </a:prstClr>
                      </a:solidFill>
                      <a:latin typeface="#9Slide03 Arima Madurai Black" panose="00000A00000000000000" pitchFamily="2" charset="-93"/>
                      <a:cs typeface="#9Slide03 Arima Madurai Black" panose="00000A00000000000000" pitchFamily="2" charset="-93"/>
                      <a:sym typeface="Arial"/>
                    </a:rPr>
                    <a:t>   </a:t>
                  </a:r>
                  <a:r>
                    <a:rPr lang="en-US" sz="4300" dirty="0">
                      <a:solidFill>
                        <a:prstClr val="black">
                          <a:lumMod val="85000"/>
                          <a:lumOff val="15000"/>
                        </a:prstClr>
                      </a:solidFill>
                      <a:latin typeface="#9Slide03 Arima Madurai Black" panose="00000A00000000000000" pitchFamily="2" charset="-93"/>
                      <a:cs typeface="#9Slide03 Arima Madurai Black" panose="00000A00000000000000" pitchFamily="2" charset="-93"/>
                      <a:sym typeface="Arial"/>
                    </a:rPr>
                    <a:t>→  </a:t>
                  </a:r>
                  <a:r>
                    <a:rPr lang="x-none" sz="4300" dirty="0">
                      <a:solidFill>
                        <a:prstClr val="black">
                          <a:lumMod val="85000"/>
                          <a:lumOff val="15000"/>
                        </a:prstClr>
                      </a:solidFill>
                      <a:latin typeface="#9Slide03 Arima Madurai Black" panose="00000A00000000000000" pitchFamily="2" charset="-93"/>
                      <a:cs typeface="#9Slide03 Arima Madurai Black" panose="00000A00000000000000" pitchFamily="2" charset="-93"/>
                    </a:rPr>
                    <a:t>U = I. </a:t>
                  </a:r>
                  <a:r>
                    <a:rPr lang="x-none" sz="4300">
                      <a:solidFill>
                        <a:prstClr val="black">
                          <a:lumMod val="85000"/>
                          <a:lumOff val="15000"/>
                        </a:prstClr>
                      </a:solidFill>
                      <a:latin typeface="#9Slide03 Arima Madurai Black" panose="00000A00000000000000" pitchFamily="2" charset="-93"/>
                      <a:cs typeface="#9Slide03 Arima Madurai Black" panose="00000A00000000000000" pitchFamily="2" charset="-93"/>
                    </a:rPr>
                    <a:t>R</a:t>
                  </a:r>
                  <a:r>
                    <a:rPr lang="en-US" sz="4300" dirty="0">
                      <a:solidFill>
                        <a:prstClr val="black">
                          <a:lumMod val="85000"/>
                          <a:lumOff val="15000"/>
                        </a:prstClr>
                      </a:solidFill>
                      <a:latin typeface="#9Slide03 Arima Madurai Black" panose="00000A00000000000000" pitchFamily="2" charset="-93"/>
                      <a:cs typeface="#9Slide03 Arima Madurai Black" panose="00000A00000000000000" pitchFamily="2" charset="-93"/>
                    </a:rPr>
                    <a:t> </a:t>
                  </a:r>
                  <a:endParaRPr lang="vi-VN" sz="4300" dirty="0">
                    <a:solidFill>
                      <a:prstClr val="black">
                        <a:lumMod val="85000"/>
                        <a:lumOff val="15000"/>
                      </a:prstClr>
                    </a:solidFill>
                    <a:latin typeface="#9Slide03 Arima Madurai Black" panose="00000A00000000000000" pitchFamily="2" charset="-93"/>
                    <a:cs typeface="#9Slide03 Arima Madurai Black" panose="00000A00000000000000" pitchFamily="2" charset="-93"/>
                  </a:endParaRPr>
                </a:p>
                <a:p>
                  <a:pPr algn="ctr" defTabSz="1827459">
                    <a:lnSpc>
                      <a:spcPct val="150000"/>
                    </a:lnSpc>
                    <a:buClr>
                      <a:srgbClr val="000000"/>
                    </a:buClr>
                  </a:pPr>
                  <a:r>
                    <a:rPr lang="en-US" sz="4300" dirty="0">
                      <a:solidFill>
                        <a:prstClr val="black">
                          <a:lumMod val="85000"/>
                          <a:lumOff val="15000"/>
                        </a:prstClr>
                      </a:solidFill>
                      <a:latin typeface="#9Slide03 Arima Madurai Black" panose="00000A00000000000000" pitchFamily="2" charset="-93"/>
                      <a:cs typeface="#9Slide03 Arima Madurai Black" panose="00000A00000000000000" pitchFamily="2" charset="-93"/>
                    </a:rPr>
                    <a:t>= 12.0,5 = 6 (V)</a:t>
                  </a:r>
                  <a:endParaRPr lang="x-none" sz="4300" dirty="0">
                    <a:solidFill>
                      <a:prstClr val="black">
                        <a:lumMod val="85000"/>
                        <a:lumOff val="15000"/>
                      </a:prstClr>
                    </a:solidFill>
                    <a:latin typeface="#9Slide03 Arima Madurai Black" panose="00000A00000000000000" pitchFamily="2" charset="-93"/>
                    <a:cs typeface="#9Slide03 Arima Madurai Black" panose="00000A00000000000000" pitchFamily="2" charset="-93"/>
                  </a:endParaRPr>
                </a:p>
              </p:txBody>
            </p:sp>
          </mc:Choice>
          <mc:Fallback>
            <p:sp>
              <p:nvSpPr>
                <p:cNvPr id="26" name="TextBox 25">
                  <a:extLst>
                    <a:ext uri="{FF2B5EF4-FFF2-40B4-BE49-F238E27FC236}">
                      <a16:creationId xmlns:a16="http://schemas.microsoft.com/office/drawing/2014/main" xmlns:a14="http://schemas.microsoft.com/office/drawing/2010/main" xmlns="" id="{7A67DC4A-0D8F-4691-A86E-BDBF07DB3ED3}"/>
                    </a:ext>
                  </a:extLst>
                </p:cNvPr>
                <p:cNvSpPr txBox="1">
                  <a:spLocks noRot="1" noChangeAspect="1" noMove="1" noResize="1" noEditPoints="1" noAdjustHandles="1" noChangeArrowheads="1" noChangeShapeType="1" noTextEdit="1"/>
                </p:cNvSpPr>
                <p:nvPr/>
              </p:nvSpPr>
              <p:spPr>
                <a:xfrm>
                  <a:off x="8349690" y="5803594"/>
                  <a:ext cx="8366551" cy="4181105"/>
                </a:xfrm>
                <a:prstGeom prst="rect">
                  <a:avLst/>
                </a:prstGeom>
                <a:blipFill rotWithShape="1">
                  <a:blip r:embed="rId5"/>
                  <a:stretch>
                    <a:fillRect b="-4751"/>
                  </a:stretch>
                </a:blipFill>
              </p:spPr>
              <p:txBody>
                <a:bodyPr/>
                <a:lstStyle/>
                <a:p>
                  <a:r>
                    <a:rPr lang="en-US">
                      <a:noFill/>
                    </a:rPr>
                    <a:t> </a:t>
                  </a:r>
                </a:p>
              </p:txBody>
            </p:sp>
          </mc:Fallback>
        </mc:AlternateContent>
      </p:grpSp>
    </p:spTree>
    <p:extLst>
      <p:ext uri="{BB962C8B-B14F-4D97-AF65-F5344CB8AC3E}">
        <p14:creationId xmlns:p14="http://schemas.microsoft.com/office/powerpoint/2010/main" val="156726156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5000"/>
                                  </p:iterate>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D4262"/>
        </a:solidFill>
        <a:effectLst/>
      </p:bgPr>
    </p:bg>
    <p:spTree>
      <p:nvGrpSpPr>
        <p:cNvPr id="1" name=""/>
        <p:cNvGrpSpPr/>
        <p:nvPr/>
      </p:nvGrpSpPr>
      <p:grpSpPr>
        <a:xfrm>
          <a:off x="0" y="0"/>
          <a:ext cx="0" cy="0"/>
          <a:chOff x="0" y="0"/>
          <a:chExt cx="0" cy="0"/>
        </a:xfrm>
      </p:grpSpPr>
      <p:grpSp>
        <p:nvGrpSpPr>
          <p:cNvPr id="2" name="Group 2"/>
          <p:cNvGrpSpPr/>
          <p:nvPr/>
        </p:nvGrpSpPr>
        <p:grpSpPr>
          <a:xfrm>
            <a:off x="1350498" y="700636"/>
            <a:ext cx="14931480" cy="8860955"/>
            <a:chOff x="0" y="0"/>
            <a:chExt cx="3932571" cy="2333749"/>
          </a:xfrm>
        </p:grpSpPr>
        <p:sp>
          <p:nvSpPr>
            <p:cNvPr id="3" name="Freeform 3"/>
            <p:cNvSpPr/>
            <p:nvPr/>
          </p:nvSpPr>
          <p:spPr>
            <a:xfrm>
              <a:off x="0" y="0"/>
              <a:ext cx="3932571" cy="2333749"/>
            </a:xfrm>
            <a:custGeom>
              <a:avLst/>
              <a:gdLst/>
              <a:ahLst/>
              <a:cxnLst/>
              <a:rect l="l" t="t" r="r" b="b"/>
              <a:pathLst>
                <a:path w="3932571" h="2333749">
                  <a:moveTo>
                    <a:pt x="0" y="0"/>
                  </a:moveTo>
                  <a:lnTo>
                    <a:pt x="3932571" y="0"/>
                  </a:lnTo>
                  <a:lnTo>
                    <a:pt x="3932571" y="2333749"/>
                  </a:lnTo>
                  <a:lnTo>
                    <a:pt x="0" y="2333749"/>
                  </a:lnTo>
                  <a:close/>
                </a:path>
              </a:pathLst>
            </a:custGeom>
            <a:solidFill>
              <a:srgbClr val="FFFFFF"/>
            </a:solidFill>
            <a:ln w="76200" cap="sq">
              <a:solidFill>
                <a:srgbClr val="000000"/>
              </a:solidFill>
              <a:prstDash val="solid"/>
              <a:miter/>
            </a:ln>
          </p:spPr>
        </p:sp>
        <p:sp>
          <p:nvSpPr>
            <p:cNvPr id="4" name="TextBox 4"/>
            <p:cNvSpPr txBox="1"/>
            <p:nvPr/>
          </p:nvSpPr>
          <p:spPr>
            <a:xfrm>
              <a:off x="0" y="-66675"/>
              <a:ext cx="3932571" cy="2400424"/>
            </a:xfrm>
            <a:prstGeom prst="rect">
              <a:avLst/>
            </a:prstGeom>
          </p:spPr>
          <p:txBody>
            <a:bodyPr lIns="50800" tIns="50800" rIns="50800" bIns="50800" rtlCol="0" anchor="ctr"/>
            <a:lstStyle/>
            <a:p>
              <a:pPr algn="ctr">
                <a:lnSpc>
                  <a:spcPts val="2571"/>
                </a:lnSpc>
              </a:pPr>
              <a:endParaRPr>
                <a:solidFill>
                  <a:prstClr val="black"/>
                </a:solidFill>
              </a:endParaRPr>
            </a:p>
          </p:txBody>
        </p:sp>
      </p:grpSp>
      <p:grpSp>
        <p:nvGrpSpPr>
          <p:cNvPr id="5" name="Group 5"/>
          <p:cNvGrpSpPr/>
          <p:nvPr/>
        </p:nvGrpSpPr>
        <p:grpSpPr>
          <a:xfrm>
            <a:off x="15162937" y="7168515"/>
            <a:ext cx="1857458" cy="2068514"/>
            <a:chOff x="0" y="0"/>
            <a:chExt cx="2476609" cy="2758017"/>
          </a:xfrm>
        </p:grpSpPr>
        <p:grpSp>
          <p:nvGrpSpPr>
            <p:cNvPr id="6" name="Group 6"/>
            <p:cNvGrpSpPr/>
            <p:nvPr/>
          </p:nvGrpSpPr>
          <p:grpSpPr>
            <a:xfrm>
              <a:off x="0" y="0"/>
              <a:ext cx="2476609" cy="2758017"/>
              <a:chOff x="0" y="0"/>
              <a:chExt cx="489207" cy="544793"/>
            </a:xfrm>
          </p:grpSpPr>
          <p:sp>
            <p:nvSpPr>
              <p:cNvPr id="7" name="Freeform 7"/>
              <p:cNvSpPr/>
              <p:nvPr/>
            </p:nvSpPr>
            <p:spPr>
              <a:xfrm>
                <a:off x="0" y="0"/>
                <a:ext cx="489207" cy="544793"/>
              </a:xfrm>
              <a:custGeom>
                <a:avLst/>
                <a:gdLst/>
                <a:ahLst/>
                <a:cxnLst/>
                <a:rect l="l" t="t" r="r" b="b"/>
                <a:pathLst>
                  <a:path w="489207" h="544793">
                    <a:moveTo>
                      <a:pt x="0" y="0"/>
                    </a:moveTo>
                    <a:lnTo>
                      <a:pt x="489207" y="0"/>
                    </a:lnTo>
                    <a:lnTo>
                      <a:pt x="489207" y="544793"/>
                    </a:lnTo>
                    <a:lnTo>
                      <a:pt x="0" y="544793"/>
                    </a:lnTo>
                    <a:close/>
                  </a:path>
                </a:pathLst>
              </a:custGeom>
              <a:solidFill>
                <a:srgbClr val="41C6F6"/>
              </a:solidFill>
              <a:ln w="38100" cap="sq">
                <a:solidFill>
                  <a:srgbClr val="000000"/>
                </a:solidFill>
                <a:prstDash val="solid"/>
                <a:miter/>
              </a:ln>
            </p:spPr>
          </p:sp>
          <p:sp>
            <p:nvSpPr>
              <p:cNvPr id="8" name="TextBox 8"/>
              <p:cNvSpPr txBox="1"/>
              <p:nvPr/>
            </p:nvSpPr>
            <p:spPr>
              <a:xfrm>
                <a:off x="0" y="-66675"/>
                <a:ext cx="489207" cy="611468"/>
              </a:xfrm>
              <a:prstGeom prst="rect">
                <a:avLst/>
              </a:prstGeom>
            </p:spPr>
            <p:txBody>
              <a:bodyPr lIns="50800" tIns="50800" rIns="50800" bIns="50800" rtlCol="0" anchor="ctr"/>
              <a:lstStyle/>
              <a:p>
                <a:pPr algn="ctr">
                  <a:lnSpc>
                    <a:spcPts val="2571"/>
                  </a:lnSpc>
                </a:pPr>
                <a:endParaRPr>
                  <a:solidFill>
                    <a:prstClr val="black"/>
                  </a:solidFill>
                </a:endParaRPr>
              </a:p>
            </p:txBody>
          </p:sp>
        </p:grpSp>
        <p:sp>
          <p:nvSpPr>
            <p:cNvPr id="9" name="TextBox 9"/>
            <p:cNvSpPr txBox="1"/>
            <p:nvPr/>
          </p:nvSpPr>
          <p:spPr>
            <a:xfrm rot="5400000">
              <a:off x="544093" y="1139627"/>
              <a:ext cx="2758015" cy="478764"/>
            </a:xfrm>
            <a:prstGeom prst="rect">
              <a:avLst/>
            </a:prstGeom>
          </p:spPr>
          <p:txBody>
            <a:bodyPr lIns="0" tIns="0" rIns="0" bIns="0" rtlCol="0" anchor="t">
              <a:spAutoFit/>
            </a:bodyPr>
            <a:lstStyle/>
            <a:p>
              <a:pPr algn="ctr">
                <a:lnSpc>
                  <a:spcPts val="2798"/>
                </a:lnSpc>
              </a:pPr>
              <a:r>
                <a:rPr lang="en-US" sz="2000">
                  <a:solidFill>
                    <a:srgbClr val="000000"/>
                  </a:solidFill>
                  <a:latin typeface="Glacial Indifference Bold"/>
                </a:rPr>
                <a:t>Investigation</a:t>
              </a:r>
            </a:p>
          </p:txBody>
        </p:sp>
      </p:grpSp>
      <p:grpSp>
        <p:nvGrpSpPr>
          <p:cNvPr id="10" name="Group 10"/>
          <p:cNvGrpSpPr/>
          <p:nvPr/>
        </p:nvGrpSpPr>
        <p:grpSpPr>
          <a:xfrm>
            <a:off x="1298824" y="569421"/>
            <a:ext cx="14952676" cy="9123363"/>
            <a:chOff x="0" y="0"/>
            <a:chExt cx="3938153" cy="2402861"/>
          </a:xfrm>
        </p:grpSpPr>
        <p:sp>
          <p:nvSpPr>
            <p:cNvPr id="11" name="Freeform 11"/>
            <p:cNvSpPr/>
            <p:nvPr/>
          </p:nvSpPr>
          <p:spPr>
            <a:xfrm>
              <a:off x="0" y="0"/>
              <a:ext cx="3938153" cy="2402861"/>
            </a:xfrm>
            <a:custGeom>
              <a:avLst/>
              <a:gdLst/>
              <a:ahLst/>
              <a:cxnLst/>
              <a:rect l="l" t="t" r="r" b="b"/>
              <a:pathLst>
                <a:path w="3938153" h="2402861">
                  <a:moveTo>
                    <a:pt x="0" y="0"/>
                  </a:moveTo>
                  <a:lnTo>
                    <a:pt x="3938153" y="0"/>
                  </a:lnTo>
                  <a:lnTo>
                    <a:pt x="3938153" y="2402861"/>
                  </a:lnTo>
                  <a:lnTo>
                    <a:pt x="0" y="2402861"/>
                  </a:lnTo>
                  <a:close/>
                </a:path>
              </a:pathLst>
            </a:custGeom>
            <a:solidFill>
              <a:srgbClr val="FFFFFF"/>
            </a:solidFill>
            <a:ln w="76200" cap="sq">
              <a:solidFill>
                <a:srgbClr val="000000"/>
              </a:solidFill>
              <a:prstDash val="solid"/>
              <a:miter/>
            </a:ln>
          </p:spPr>
        </p:sp>
        <p:sp>
          <p:nvSpPr>
            <p:cNvPr id="12" name="TextBox 12"/>
            <p:cNvSpPr txBox="1"/>
            <p:nvPr/>
          </p:nvSpPr>
          <p:spPr>
            <a:xfrm>
              <a:off x="0" y="-66675"/>
              <a:ext cx="3938153" cy="2469536"/>
            </a:xfrm>
            <a:prstGeom prst="rect">
              <a:avLst/>
            </a:prstGeom>
          </p:spPr>
          <p:txBody>
            <a:bodyPr lIns="50800" tIns="50800" rIns="50800" bIns="50800" rtlCol="0" anchor="ctr"/>
            <a:lstStyle/>
            <a:p>
              <a:pPr algn="ctr">
                <a:lnSpc>
                  <a:spcPts val="2571"/>
                </a:lnSpc>
              </a:pPr>
              <a:endParaRPr>
                <a:solidFill>
                  <a:prstClr val="black"/>
                </a:solidFill>
              </a:endParaRPr>
            </a:p>
          </p:txBody>
        </p:sp>
      </p:grpSp>
      <p:sp>
        <p:nvSpPr>
          <p:cNvPr id="14" name="Freeform 14"/>
          <p:cNvSpPr/>
          <p:nvPr/>
        </p:nvSpPr>
        <p:spPr>
          <a:xfrm rot="-5400000">
            <a:off x="-1134063" y="4491969"/>
            <a:ext cx="4621925" cy="1340358"/>
          </a:xfrm>
          <a:custGeom>
            <a:avLst/>
            <a:gdLst/>
            <a:ahLst/>
            <a:cxnLst/>
            <a:rect l="l" t="t" r="r" b="b"/>
            <a:pathLst>
              <a:path w="4621924" h="1340358">
                <a:moveTo>
                  <a:pt x="0" y="0"/>
                </a:moveTo>
                <a:lnTo>
                  <a:pt x="4621924" y="0"/>
                </a:lnTo>
                <a:lnTo>
                  <a:pt x="4621924" y="1340358"/>
                </a:lnTo>
                <a:lnTo>
                  <a:pt x="0" y="1340358"/>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16" name="Rectangle: Rounded Corners 1">
            <a:extLst>
              <a:ext uri="{FF2B5EF4-FFF2-40B4-BE49-F238E27FC236}">
                <a16:creationId xmlns:a16="http://schemas.microsoft.com/office/drawing/2014/main" xmlns="" id="{F08CF4F3-78EA-49AA-A26E-CE257589933C}"/>
              </a:ext>
            </a:extLst>
          </p:cNvPr>
          <p:cNvSpPr/>
          <p:nvPr/>
        </p:nvSpPr>
        <p:spPr>
          <a:xfrm>
            <a:off x="1731014" y="715304"/>
            <a:ext cx="14859000" cy="4176311"/>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lIns="137065" tIns="68537" rIns="137065" bIns="68537" rtlCol="0" anchor="ctr"/>
          <a:lstStyle/>
          <a:p>
            <a:pPr algn="ctr" defTabSz="1370634"/>
            <a:endParaRPr lang="en-US">
              <a:solidFill>
                <a:prstClr val="white"/>
              </a:solidFill>
            </a:endParaRPr>
          </a:p>
        </p:txBody>
      </p:sp>
      <p:grpSp>
        <p:nvGrpSpPr>
          <p:cNvPr id="22" name="Group 21"/>
          <p:cNvGrpSpPr/>
          <p:nvPr/>
        </p:nvGrpSpPr>
        <p:grpSpPr>
          <a:xfrm>
            <a:off x="2667000" y="4975114"/>
            <a:ext cx="13225492" cy="4562483"/>
            <a:chOff x="7632816" y="3022388"/>
            <a:chExt cx="9144000" cy="7069411"/>
          </a:xfrm>
        </p:grpSpPr>
        <p:sp>
          <p:nvSpPr>
            <p:cNvPr id="23" name="Rectangle: Rounded Corners 4">
              <a:extLst>
                <a:ext uri="{FF2B5EF4-FFF2-40B4-BE49-F238E27FC236}">
                  <a16:creationId xmlns:a16="http://schemas.microsoft.com/office/drawing/2014/main" xmlns="" id="{0669A0B0-CA42-4963-8E46-ECA90A69F34A}"/>
                </a:ext>
              </a:extLst>
            </p:cNvPr>
            <p:cNvSpPr/>
            <p:nvPr/>
          </p:nvSpPr>
          <p:spPr>
            <a:xfrm>
              <a:off x="7632816" y="3022388"/>
              <a:ext cx="9144000" cy="7069411"/>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0634"/>
              <a:endParaRPr lang="en-US">
                <a:solidFill>
                  <a:prstClr val="white"/>
                </a:solidFill>
              </a:endParaRPr>
            </a:p>
          </p:txBody>
        </p:sp>
        <p:sp>
          <p:nvSpPr>
            <p:cNvPr id="24" name="TextBox 23">
              <a:extLst>
                <a:ext uri="{FF2B5EF4-FFF2-40B4-BE49-F238E27FC236}">
                  <a16:creationId xmlns:a16="http://schemas.microsoft.com/office/drawing/2014/main" xmlns="" id="{0B290B2B-0674-4F72-8AA8-1914DE00AB3F}"/>
                </a:ext>
              </a:extLst>
            </p:cNvPr>
            <p:cNvSpPr txBox="1"/>
            <p:nvPr/>
          </p:nvSpPr>
          <p:spPr>
            <a:xfrm>
              <a:off x="11125200" y="3238500"/>
              <a:ext cx="2969646" cy="2145979"/>
            </a:xfrm>
            <a:prstGeom prst="rect">
              <a:avLst/>
            </a:prstGeom>
            <a:noFill/>
          </p:spPr>
          <p:txBody>
            <a:bodyPr wrap="square" lIns="137147" tIns="68573" rIns="137147" bIns="68573" rtlCol="0">
              <a:spAutoFit/>
            </a:bodyPr>
            <a:lstStyle/>
            <a:p>
              <a:pPr defTabSz="1370634">
                <a:lnSpc>
                  <a:spcPct val="150000"/>
                </a:lnSpc>
              </a:pPr>
              <a:r>
                <a:rPr lang="en-US" altLang="vi-VN" sz="5400" u="sng" dirty="0">
                  <a:solidFill>
                    <a:srgbClr val="E05D5D"/>
                  </a:solidFill>
                  <a:latin typeface="#9Slide07 IcielBaliho Script" pitchFamily="2" charset="-93"/>
                  <a:cs typeface="#9Slide03 Arima Madurai Black" panose="00000A00000000000000" pitchFamily="2" charset="-93"/>
                </a:rPr>
                <a:t>GIẢI</a:t>
              </a:r>
              <a:endParaRPr lang="en-US" sz="5400" dirty="0">
                <a:solidFill>
                  <a:srgbClr val="E05D5D"/>
                </a:solidFill>
                <a:latin typeface="#9Slide07 IcielBaliho Script" pitchFamily="2" charset="-93"/>
                <a:cs typeface="#9Slide03 Arima Madurai Black" panose="00000A00000000000000" pitchFamily="2" charset="-93"/>
              </a:endParaRPr>
            </a:p>
          </p:txBody>
        </p:sp>
        <p:sp>
          <p:nvSpPr>
            <p:cNvPr id="25" name="TextBox 24">
              <a:extLst>
                <a:ext uri="{FF2B5EF4-FFF2-40B4-BE49-F238E27FC236}">
                  <a16:creationId xmlns:a16="http://schemas.microsoft.com/office/drawing/2014/main" xmlns="" id="{6AF4AF60-8DF4-4804-A57A-11E5E01FCEE7}"/>
                </a:ext>
              </a:extLst>
            </p:cNvPr>
            <p:cNvSpPr txBox="1"/>
            <p:nvPr/>
          </p:nvSpPr>
          <p:spPr>
            <a:xfrm>
              <a:off x="8041035" y="4880737"/>
              <a:ext cx="8675204" cy="4828482"/>
            </a:xfrm>
            <a:prstGeom prst="rect">
              <a:avLst/>
            </a:prstGeom>
            <a:noFill/>
          </p:spPr>
          <p:txBody>
            <a:bodyPr wrap="square" lIns="137147" tIns="68573" rIns="137147" bIns="68573" rtlCol="0">
              <a:spAutoFit/>
            </a:bodyPr>
            <a:lstStyle/>
            <a:p>
              <a:pPr defTabSz="1370634">
                <a:lnSpc>
                  <a:spcPct val="150000"/>
                </a:lnSpc>
                <a:spcBef>
                  <a:spcPct val="0"/>
                </a:spcBef>
              </a:pPr>
              <a:r>
                <a:rPr lang="vi-VN" altLang="vi-VN" sz="4300" dirty="0">
                  <a:solidFill>
                    <a:prstClr val="black">
                      <a:lumMod val="85000"/>
                      <a:lumOff val="15000"/>
                    </a:prstClr>
                  </a:solidFill>
                  <a:latin typeface="+mj-lt"/>
                  <a:cs typeface="#9Slide03 Arima Madurai Black" panose="00000A00000000000000" pitchFamily="2" charset="-93"/>
                </a:rPr>
                <a:t>Vì CĐDĐ tỉ lệ thuận với Hiệu điện thế nên khi I tăng 2 lần thì U cũng tăng 2 lần:</a:t>
              </a:r>
            </a:p>
            <a:p>
              <a:pPr algn="ctr" defTabSz="1370634">
                <a:lnSpc>
                  <a:spcPct val="150000"/>
                </a:lnSpc>
                <a:spcBef>
                  <a:spcPct val="0"/>
                </a:spcBef>
              </a:pPr>
              <a:r>
                <a:rPr lang="vi-VN" altLang="vi-VN" sz="4300" dirty="0">
                  <a:solidFill>
                    <a:prstClr val="black">
                      <a:lumMod val="85000"/>
                      <a:lumOff val="15000"/>
                    </a:prstClr>
                  </a:solidFill>
                  <a:latin typeface="+mj-lt"/>
                  <a:cs typeface="#9Slide03 Arima Madurai Black" panose="00000A00000000000000" pitchFamily="2" charset="-93"/>
                </a:rPr>
                <a:t>U2= 2. </a:t>
              </a:r>
              <a:r>
                <a:rPr lang="vi-VN" altLang="vi-VN" sz="4300" dirty="0">
                  <a:solidFill>
                    <a:prstClr val="black">
                      <a:lumMod val="85000"/>
                      <a:lumOff val="15000"/>
                    </a:prstClr>
                  </a:solidFill>
                  <a:latin typeface="+mj-lt"/>
                  <a:cs typeface="#9Slide03 Arima Madurai Black" panose="00000A00000000000000" pitchFamily="2" charset="-93"/>
                </a:rPr>
                <a:t>2= </a:t>
              </a:r>
              <a:r>
                <a:rPr lang="vi-VN" altLang="vi-VN" sz="4300" dirty="0" smtClean="0">
                  <a:solidFill>
                    <a:prstClr val="black">
                      <a:lumMod val="85000"/>
                      <a:lumOff val="15000"/>
                    </a:prstClr>
                  </a:solidFill>
                  <a:latin typeface="+mj-lt"/>
                  <a:cs typeface="#9Slide03 Arima Madurai Black" panose="00000A00000000000000" pitchFamily="2" charset="-93"/>
                </a:rPr>
                <a:t>4 V </a:t>
              </a:r>
              <a:endParaRPr lang="vi-VN" altLang="vi-VN" sz="4300" dirty="0">
                <a:solidFill>
                  <a:prstClr val="black">
                    <a:lumMod val="85000"/>
                    <a:lumOff val="15000"/>
                  </a:prstClr>
                </a:solidFill>
                <a:latin typeface="+mj-lt"/>
                <a:cs typeface="#9Slide03 Arima Madurai Black" panose="00000A00000000000000" pitchFamily="2" charset="-93"/>
              </a:endParaRPr>
            </a:p>
          </p:txBody>
        </p:sp>
      </p:grpSp>
      <p:sp>
        <p:nvSpPr>
          <p:cNvPr id="27" name="TextBox 26">
            <a:extLst>
              <a:ext uri="{FF2B5EF4-FFF2-40B4-BE49-F238E27FC236}">
                <a16:creationId xmlns:a16="http://schemas.microsoft.com/office/drawing/2014/main" xmlns="" id="{95F75AA4-41EC-4F98-80E1-6AFBBE859D19}"/>
              </a:ext>
            </a:extLst>
          </p:cNvPr>
          <p:cNvSpPr txBox="1"/>
          <p:nvPr/>
        </p:nvSpPr>
        <p:spPr>
          <a:xfrm>
            <a:off x="2133600" y="571510"/>
            <a:ext cx="13764988" cy="4108730"/>
          </a:xfrm>
          <a:prstGeom prst="rect">
            <a:avLst/>
          </a:prstGeom>
          <a:noFill/>
        </p:spPr>
        <p:txBody>
          <a:bodyPr wrap="square" lIns="137065" tIns="68537" rIns="137065" bIns="68537" rtlCol="0">
            <a:spAutoFit/>
          </a:bodyPr>
          <a:lstStyle/>
          <a:p>
            <a:pPr defTabSz="1370634">
              <a:lnSpc>
                <a:spcPct val="150000"/>
              </a:lnSpc>
            </a:pPr>
            <a:r>
              <a:rPr lang="vi-VN" altLang="vi-VN" sz="4300" u="sng" dirty="0">
                <a:solidFill>
                  <a:prstClr val="black"/>
                </a:solidFill>
                <a:latin typeface="+mj-lt"/>
                <a:cs typeface="#9Slide03 Arima Madurai Black" panose="00000A00000000000000" pitchFamily="2" charset="-93"/>
              </a:rPr>
              <a:t>?2/ SGK TR56</a:t>
            </a:r>
            <a:r>
              <a:rPr lang="vi-VN" altLang="vi-VN" sz="4300" dirty="0">
                <a:solidFill>
                  <a:prstClr val="black"/>
                </a:solidFill>
                <a:latin typeface="+mj-lt"/>
                <a:cs typeface="#9Slide03 Arima Madurai Black" panose="00000A00000000000000" pitchFamily="2" charset="-93"/>
              </a:rPr>
              <a:t>: Khi hiệu điện thế giữa 2 đầu 1 đoạn mạch là 2V thì cường độ dòng điện qua mạch đó là 0,4A. Hỏi hiệu điện thế của đoạn mạch là bao nhiêu nếu cường độ dòng điện của mạch là 0,8A?</a:t>
            </a:r>
            <a:endParaRPr lang="en-US" sz="4300" dirty="0">
              <a:solidFill>
                <a:prstClr val="black"/>
              </a:solidFill>
              <a:latin typeface="+mj-lt"/>
              <a:cs typeface="#9Slide03 Arima Madurai Black" panose="00000A00000000000000" pitchFamily="2" charset="-93"/>
            </a:endParaRPr>
          </a:p>
        </p:txBody>
      </p:sp>
    </p:spTree>
    <p:extLst>
      <p:ext uri="{BB962C8B-B14F-4D97-AF65-F5344CB8AC3E}">
        <p14:creationId xmlns:p14="http://schemas.microsoft.com/office/powerpoint/2010/main" val="60891298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5000"/>
                                  </p:iterate>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32644"/>
        </a:solidFill>
        <a:effectLst/>
      </p:bgPr>
    </p:bg>
    <p:spTree>
      <p:nvGrpSpPr>
        <p:cNvPr id="1" name=""/>
        <p:cNvGrpSpPr/>
        <p:nvPr/>
      </p:nvGrpSpPr>
      <p:grpSpPr>
        <a:xfrm>
          <a:off x="0" y="0"/>
          <a:ext cx="0" cy="0"/>
          <a:chOff x="0" y="0"/>
          <a:chExt cx="0" cy="0"/>
        </a:xfrm>
      </p:grpSpPr>
      <p:grpSp>
        <p:nvGrpSpPr>
          <p:cNvPr id="2" name="Group 2"/>
          <p:cNvGrpSpPr/>
          <p:nvPr/>
        </p:nvGrpSpPr>
        <p:grpSpPr>
          <a:xfrm>
            <a:off x="1129418" y="2324102"/>
            <a:ext cx="12967592" cy="6139910"/>
            <a:chOff x="0" y="0"/>
            <a:chExt cx="2982960" cy="1458692"/>
          </a:xfrm>
        </p:grpSpPr>
        <p:sp>
          <p:nvSpPr>
            <p:cNvPr id="3" name="Freeform 3"/>
            <p:cNvSpPr/>
            <p:nvPr/>
          </p:nvSpPr>
          <p:spPr>
            <a:xfrm>
              <a:off x="0" y="0"/>
              <a:ext cx="2982960" cy="1458692"/>
            </a:xfrm>
            <a:custGeom>
              <a:avLst/>
              <a:gdLst/>
              <a:ahLst/>
              <a:cxnLst/>
              <a:rect l="l" t="t" r="r" b="b"/>
              <a:pathLst>
                <a:path w="2982960" h="1458692">
                  <a:moveTo>
                    <a:pt x="34861" y="0"/>
                  </a:moveTo>
                  <a:lnTo>
                    <a:pt x="2948099" y="0"/>
                  </a:lnTo>
                  <a:cubicBezTo>
                    <a:pt x="2967352" y="0"/>
                    <a:pt x="2982960" y="15608"/>
                    <a:pt x="2982960" y="34861"/>
                  </a:cubicBezTo>
                  <a:lnTo>
                    <a:pt x="2982960" y="1423830"/>
                  </a:lnTo>
                  <a:cubicBezTo>
                    <a:pt x="2982960" y="1443084"/>
                    <a:pt x="2967352" y="1458692"/>
                    <a:pt x="2948099" y="1458692"/>
                  </a:cubicBezTo>
                  <a:lnTo>
                    <a:pt x="34861" y="1458692"/>
                  </a:lnTo>
                  <a:cubicBezTo>
                    <a:pt x="15608" y="1458692"/>
                    <a:pt x="0" y="1443084"/>
                    <a:pt x="0" y="1423830"/>
                  </a:cubicBezTo>
                  <a:lnTo>
                    <a:pt x="0" y="34861"/>
                  </a:lnTo>
                  <a:cubicBezTo>
                    <a:pt x="0" y="15608"/>
                    <a:pt x="15608" y="0"/>
                    <a:pt x="34861" y="0"/>
                  </a:cubicBezTo>
                  <a:close/>
                </a:path>
              </a:pathLst>
            </a:custGeom>
            <a:solidFill>
              <a:srgbClr val="FFFFFF"/>
            </a:solidFill>
          </p:spPr>
        </p:sp>
        <p:sp>
          <p:nvSpPr>
            <p:cNvPr id="4" name="TextBox 4"/>
            <p:cNvSpPr txBox="1"/>
            <p:nvPr/>
          </p:nvSpPr>
          <p:spPr>
            <a:xfrm>
              <a:off x="0" y="-47625"/>
              <a:ext cx="2982960" cy="1506317"/>
            </a:xfrm>
            <a:prstGeom prst="rect">
              <a:avLst/>
            </a:prstGeom>
          </p:spPr>
          <p:txBody>
            <a:bodyPr lIns="50800" tIns="50800" rIns="50800" bIns="50800" rtlCol="0" anchor="ctr"/>
            <a:lstStyle/>
            <a:p>
              <a:pPr algn="ctr">
                <a:lnSpc>
                  <a:spcPts val="2657"/>
                </a:lnSpc>
              </a:pPr>
              <a:endParaRPr>
                <a:solidFill>
                  <a:prstClr val="black"/>
                </a:solidFill>
              </a:endParaRPr>
            </a:p>
          </p:txBody>
        </p:sp>
      </p:grpSp>
      <p:sp>
        <p:nvSpPr>
          <p:cNvPr id="5" name="Freeform 5"/>
          <p:cNvSpPr/>
          <p:nvPr/>
        </p:nvSpPr>
        <p:spPr>
          <a:xfrm>
            <a:off x="-946870" y="9014862"/>
            <a:ext cx="4152552" cy="41148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4792674" y="-2354270"/>
            <a:ext cx="4152552" cy="4114800"/>
          </a:xfrm>
          <a:custGeom>
            <a:avLst/>
            <a:gdLst/>
            <a:ahLst/>
            <a:cxnLst/>
            <a:rect l="l" t="t" r="r" b="b"/>
            <a:pathLst>
              <a:path w="4152550" h="4114800">
                <a:moveTo>
                  <a:pt x="0" y="0"/>
                </a:moveTo>
                <a:lnTo>
                  <a:pt x="4152551" y="0"/>
                </a:lnTo>
                <a:lnTo>
                  <a:pt x="415255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7" name="Picture 7"/>
          <p:cNvPicPr>
            <a:picLocks noChangeAspect="1"/>
          </p:cNvPicPr>
          <p:nvPr/>
        </p:nvPicPr>
        <p:blipFill>
          <a:blip r:embed="rId5"/>
          <a:srcRect/>
          <a:stretch>
            <a:fillRect/>
          </a:stretch>
        </p:blipFill>
        <p:spPr>
          <a:xfrm>
            <a:off x="0" y="187492"/>
            <a:ext cx="3670724" cy="3788903"/>
          </a:xfrm>
          <a:prstGeom prst="rect">
            <a:avLst/>
          </a:prstGeom>
        </p:spPr>
      </p:pic>
      <p:pic>
        <p:nvPicPr>
          <p:cNvPr id="8" name="Picture 8"/>
          <p:cNvPicPr>
            <a:picLocks noChangeAspect="1"/>
          </p:cNvPicPr>
          <p:nvPr/>
        </p:nvPicPr>
        <p:blipFill>
          <a:blip r:embed="rId6"/>
          <a:srcRect/>
          <a:stretch>
            <a:fillRect/>
          </a:stretch>
        </p:blipFill>
        <p:spPr>
          <a:xfrm>
            <a:off x="13106409" y="3268350"/>
            <a:ext cx="5566838" cy="5539002"/>
          </a:xfrm>
          <a:prstGeom prst="rect">
            <a:avLst/>
          </a:prstGeom>
        </p:spPr>
      </p:pic>
      <p:grpSp>
        <p:nvGrpSpPr>
          <p:cNvPr id="36" name="Group 35"/>
          <p:cNvGrpSpPr/>
          <p:nvPr/>
        </p:nvGrpSpPr>
        <p:grpSpPr>
          <a:xfrm>
            <a:off x="1600200" y="2476500"/>
            <a:ext cx="12039600" cy="5869677"/>
            <a:chOff x="11716775" y="2875215"/>
            <a:chExt cx="6081932" cy="7234942"/>
          </a:xfrm>
        </p:grpSpPr>
        <p:sp>
          <p:nvSpPr>
            <p:cNvPr id="42" name="Rectangle 41">
              <a:extLst>
                <a:ext uri="{FF2B5EF4-FFF2-40B4-BE49-F238E27FC236}">
                  <a16:creationId xmlns:a16="http://schemas.microsoft.com/office/drawing/2014/main" xmlns="" id="{82991CC1-A485-4B81-ACB2-77F24E606ABB}"/>
                </a:ext>
              </a:extLst>
            </p:cNvPr>
            <p:cNvSpPr/>
            <p:nvPr/>
          </p:nvSpPr>
          <p:spPr>
            <a:xfrm>
              <a:off x="11716775" y="2875215"/>
              <a:ext cx="6081932" cy="7138212"/>
            </a:xfrm>
            <a:prstGeom prst="rect">
              <a:avLst/>
            </a:prstGeom>
            <a:solidFill>
              <a:srgbClr val="4AECF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1631683">
                <a:spcBef>
                  <a:spcPct val="50000"/>
                </a:spcBef>
              </a:pPr>
              <a:endParaRPr lang="vi-VN" sz="3600" b="1" dirty="0">
                <a:solidFill>
                  <a:prstClr val="black"/>
                </a:solidFill>
              </a:endParaRPr>
            </a:p>
            <a:p>
              <a:pPr defTabSz="1631683">
                <a:spcBef>
                  <a:spcPct val="50000"/>
                </a:spcBef>
              </a:pPr>
              <a:r>
                <a:rPr lang="en-US" sz="4100" b="1" dirty="0" err="1">
                  <a:solidFill>
                    <a:prstClr val="black"/>
                  </a:solidFill>
                  <a:latin typeface="Times New Roman" pitchFamily="18" charset="0"/>
                  <a:cs typeface="Times New Roman" pitchFamily="18" charset="0"/>
                </a:rPr>
                <a:t>Điện</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trở</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của</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dây</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dẫn,tỉ</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lệ</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thuận</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với</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chiều</a:t>
              </a:r>
              <a:r>
                <a:rPr lang="en-US" sz="4100" b="1" dirty="0">
                  <a:solidFill>
                    <a:prstClr val="black"/>
                  </a:solidFill>
                  <a:latin typeface="Times New Roman" pitchFamily="18" charset="0"/>
                  <a:cs typeface="Times New Roman" pitchFamily="18" charset="0"/>
                </a:rPr>
                <a:t> </a:t>
              </a:r>
              <a:r>
                <a:rPr lang="en-US" sz="4100" b="1" dirty="0" err="1" smtClean="0">
                  <a:solidFill>
                    <a:prstClr val="black"/>
                  </a:solidFill>
                  <a:latin typeface="Times New Roman" pitchFamily="18" charset="0"/>
                  <a:cs typeface="Times New Roman" pitchFamily="18" charset="0"/>
                </a:rPr>
                <a:t>dài</a:t>
              </a:r>
              <a:r>
                <a:rPr lang="en-US" sz="4100" b="1" dirty="0" smtClean="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tỉ</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lệ</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nghịch</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với</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tiết</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diện</a:t>
              </a:r>
              <a:r>
                <a:rPr lang="en-US" sz="4100" b="1" dirty="0">
                  <a:solidFill>
                    <a:prstClr val="black"/>
                  </a:solidFill>
                  <a:latin typeface="Times New Roman" pitchFamily="18" charset="0"/>
                  <a:cs typeface="Times New Roman" pitchFamily="18" charset="0"/>
                </a:rPr>
                <a:t>  S </a:t>
              </a:r>
              <a:r>
                <a:rPr lang="en-US" sz="4100" b="1" dirty="0" err="1">
                  <a:solidFill>
                    <a:prstClr val="black"/>
                  </a:solidFill>
                  <a:latin typeface="Times New Roman" pitchFamily="18" charset="0"/>
                  <a:cs typeface="Times New Roman" pitchFamily="18" charset="0"/>
                </a:rPr>
                <a:t>của</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dây</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dẫn</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và</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phụ</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thuộc</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vào</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vật</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liệu</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làm</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dây</a:t>
              </a:r>
              <a:r>
                <a:rPr lang="en-US" sz="4100" b="1" dirty="0">
                  <a:solidFill>
                    <a:prstClr val="black"/>
                  </a:solidFill>
                  <a:latin typeface="Times New Roman" pitchFamily="18" charset="0"/>
                  <a:cs typeface="Times New Roman" pitchFamily="18" charset="0"/>
                </a:rPr>
                <a:t> </a:t>
              </a:r>
              <a:r>
                <a:rPr lang="en-US" sz="4100" b="1" dirty="0" err="1">
                  <a:solidFill>
                    <a:prstClr val="black"/>
                  </a:solidFill>
                  <a:latin typeface="Times New Roman" pitchFamily="18" charset="0"/>
                  <a:cs typeface="Times New Roman" pitchFamily="18" charset="0"/>
                </a:rPr>
                <a:t>dẫn</a:t>
              </a:r>
              <a:r>
                <a:rPr lang="en-US" sz="4100" b="1" dirty="0">
                  <a:solidFill>
                    <a:prstClr val="black"/>
                  </a:solidFill>
                  <a:latin typeface="Times New Roman" pitchFamily="18" charset="0"/>
                  <a:cs typeface="Times New Roman" pitchFamily="18" charset="0"/>
                </a:rPr>
                <a:t>.   </a:t>
              </a:r>
            </a:p>
            <a:p>
              <a:pPr defTabSz="1631683">
                <a:spcBef>
                  <a:spcPct val="50000"/>
                </a:spcBef>
              </a:pPr>
              <a:endParaRPr lang="en-US" sz="3600" b="1" dirty="0">
                <a:solidFill>
                  <a:prstClr val="black"/>
                </a:solidFill>
              </a:endParaRPr>
            </a:p>
            <a:p>
              <a:pPr defTabSz="1631683">
                <a:spcBef>
                  <a:spcPct val="50000"/>
                </a:spcBef>
              </a:pPr>
              <a:endParaRPr lang="en-US" sz="3600" b="1" dirty="0">
                <a:solidFill>
                  <a:prstClr val="black"/>
                </a:solidFill>
              </a:endParaRPr>
            </a:p>
            <a:p>
              <a:pPr defTabSz="1631683">
                <a:spcBef>
                  <a:spcPct val="50000"/>
                </a:spcBef>
              </a:pPr>
              <a:endParaRPr lang="en-US" sz="3600" b="1" dirty="0">
                <a:solidFill>
                  <a:prstClr val="black"/>
                </a:solidFill>
              </a:endParaRPr>
            </a:p>
            <a:p>
              <a:pPr defTabSz="1631683">
                <a:spcBef>
                  <a:spcPct val="50000"/>
                </a:spcBef>
              </a:pPr>
              <a:endParaRPr lang="en-US" sz="3600" b="1" dirty="0">
                <a:solidFill>
                  <a:prstClr val="black"/>
                </a:solidFill>
              </a:endParaRPr>
            </a:p>
            <a:p>
              <a:pPr defTabSz="1631683">
                <a:spcBef>
                  <a:spcPct val="50000"/>
                </a:spcBef>
              </a:pPr>
              <a:r>
                <a:rPr lang="en-US" sz="3600" b="1" dirty="0">
                  <a:solidFill>
                    <a:prstClr val="black"/>
                  </a:solidFill>
                </a:rPr>
                <a:t>       </a:t>
              </a:r>
            </a:p>
          </p:txBody>
        </p:sp>
        <p:graphicFrame>
          <p:nvGraphicFramePr>
            <p:cNvPr id="38" name="Object 37">
              <a:extLst>
                <a:ext uri="{FF2B5EF4-FFF2-40B4-BE49-F238E27FC236}">
                  <a16:creationId xmlns:a16="http://schemas.microsoft.com/office/drawing/2014/main" xmlns="" id="{193D1513-2F74-452E-B924-C5768CCEBDDB}"/>
                </a:ext>
              </a:extLst>
            </p:cNvPr>
            <p:cNvGraphicFramePr>
              <a:graphicFrameLocks noChangeAspect="1"/>
            </p:cNvGraphicFramePr>
            <p:nvPr>
              <p:extLst>
                <p:ext uri="{D42A27DB-BD31-4B8C-83A1-F6EECF244321}">
                  <p14:modId xmlns:p14="http://schemas.microsoft.com/office/powerpoint/2010/main" val="644270982"/>
                </p:ext>
              </p:extLst>
            </p:nvPr>
          </p:nvGraphicFramePr>
          <p:xfrm>
            <a:off x="13780264" y="5664112"/>
            <a:ext cx="2076725" cy="1600810"/>
          </p:xfrm>
          <a:graphic>
            <a:graphicData uri="http://schemas.openxmlformats.org/presentationml/2006/ole">
              <mc:AlternateContent xmlns:mc="http://schemas.openxmlformats.org/markup-compatibility/2006">
                <mc:Choice xmlns:v="urn:schemas-microsoft-com:vml" Requires="v">
                  <p:oleObj spid="_x0000_s8198" name="Equation" r:id="rId7" imgW="609480" imgH="469800" progId="Equation.DSMT4">
                    <p:embed/>
                  </p:oleObj>
                </mc:Choice>
                <mc:Fallback>
                  <p:oleObj name="Equation" r:id="rId7" imgW="609480" imgH="469800" progId="Equation.DSMT4">
                    <p:embed/>
                    <p:pic>
                      <p:nvPicPr>
                        <p:cNvPr id="0" name=""/>
                        <p:cNvPicPr/>
                        <p:nvPr/>
                      </p:nvPicPr>
                      <p:blipFill>
                        <a:blip r:embed="rId8"/>
                        <a:stretch>
                          <a:fillRect/>
                        </a:stretch>
                      </p:blipFill>
                      <p:spPr>
                        <a:xfrm>
                          <a:off x="13780264" y="5664112"/>
                          <a:ext cx="2076725" cy="1600810"/>
                        </a:xfrm>
                        <a:prstGeom prst="rect">
                          <a:avLst/>
                        </a:prstGeom>
                      </p:spPr>
                    </p:pic>
                  </p:oleObj>
                </mc:Fallback>
              </mc:AlternateContent>
            </a:graphicData>
          </a:graphic>
        </p:graphicFrame>
        <p:grpSp>
          <p:nvGrpSpPr>
            <p:cNvPr id="39" name="Group 22">
              <a:extLst>
                <a:ext uri="{FF2B5EF4-FFF2-40B4-BE49-F238E27FC236}">
                  <a16:creationId xmlns:a16="http://schemas.microsoft.com/office/drawing/2014/main" xmlns="" id="{466E2813-C55C-43AC-A5A8-04FA15F80C5E}"/>
                </a:ext>
              </a:extLst>
            </p:cNvPr>
            <p:cNvGrpSpPr>
              <a:grpSpLocks/>
            </p:cNvGrpSpPr>
            <p:nvPr/>
          </p:nvGrpSpPr>
          <p:grpSpPr bwMode="auto">
            <a:xfrm>
              <a:off x="11797253" y="7264925"/>
              <a:ext cx="5917352" cy="2845232"/>
              <a:chOff x="2093264" y="2928631"/>
              <a:chExt cx="3938021" cy="1896040"/>
            </a:xfrm>
          </p:grpSpPr>
          <p:sp>
            <p:nvSpPr>
              <p:cNvPr id="40" name="Rectangle 14">
                <a:extLst>
                  <a:ext uri="{FF2B5EF4-FFF2-40B4-BE49-F238E27FC236}">
                    <a16:creationId xmlns:a16="http://schemas.microsoft.com/office/drawing/2014/main" xmlns="" id="{6CCFAE01-DBAB-4E8C-BD64-AADC8369200D}"/>
                  </a:ext>
                </a:extLst>
              </p:cNvPr>
              <p:cNvSpPr>
                <a:spLocks noChangeArrowheads="1"/>
              </p:cNvSpPr>
              <p:nvPr/>
            </p:nvSpPr>
            <p:spPr bwMode="auto">
              <a:xfrm>
                <a:off x="2297485" y="2928631"/>
                <a:ext cx="3733800" cy="1896040"/>
              </a:xfrm>
              <a:prstGeom prst="rect">
                <a:avLst/>
              </a:prstGeom>
              <a:noFill/>
              <a:ln w="9525">
                <a:noFill/>
                <a:miter lim="800000"/>
                <a:headEnd/>
                <a:tailEnd/>
              </a:ln>
            </p:spPr>
            <p:txBody>
              <a:bodyPr>
                <a:spAutoFit/>
              </a:bodyPr>
              <a:lstStyle/>
              <a:p>
                <a:pPr algn="just" defTabSz="1370634" eaLnBrk="0" hangingPunct="0"/>
                <a:r>
                  <a:rPr lang="el-GR" sz="3600" b="1" dirty="0">
                    <a:solidFill>
                      <a:srgbClr val="0000FF"/>
                    </a:solidFill>
                    <a:latin typeface="Times New Roman" pitchFamily="18" charset="0"/>
                    <a:cs typeface="Times New Roman" pitchFamily="18" charset="0"/>
                  </a:rPr>
                  <a:t>ρ</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điện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trở</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suất</a:t>
                </a:r>
                <a:r>
                  <a:rPr lang="en-US" sz="3600" b="1" dirty="0">
                    <a:solidFill>
                      <a:srgbClr val="0000FF"/>
                    </a:solidFill>
                    <a:latin typeface="Times New Roman" pitchFamily="18" charset="0"/>
                    <a:cs typeface="Times New Roman" pitchFamily="18" charset="0"/>
                  </a:rPr>
                  <a:t> (</a:t>
                </a:r>
                <a:r>
                  <a:rPr lang="en-US" sz="3600" b="1" dirty="0">
                    <a:solidFill>
                      <a:srgbClr val="0000FF"/>
                    </a:solidFill>
                    <a:latin typeface="Times New Roman" pitchFamily="18" charset="0"/>
                    <a:cs typeface="Times New Roman" pitchFamily="18" charset="0"/>
                    <a:sym typeface="Symbol" pitchFamily="18" charset="2"/>
                  </a:rPr>
                  <a:t>m)</a:t>
                </a:r>
              </a:p>
              <a:p>
                <a:pPr algn="just" defTabSz="1370634" eaLnBrk="0" hangingPunct="0"/>
                <a:r>
                  <a:rPr lang="en-US" sz="3600" b="1" dirty="0">
                    <a:solidFill>
                      <a:srgbClr val="0000FF"/>
                    </a:solidFill>
                    <a:latin typeface="VNI-Commerce" pitchFamily="2" charset="0"/>
                    <a:cs typeface="Times New Roman" pitchFamily="18" charset="0"/>
                    <a:sym typeface="Symbol" pitchFamily="18" charset="2"/>
                  </a:rPr>
                  <a:t>l</a:t>
                </a:r>
                <a:r>
                  <a:rPr lang="en-US" sz="3600" b="1" dirty="0">
                    <a:solidFill>
                      <a:srgbClr val="0000FF"/>
                    </a:solidFill>
                    <a:latin typeface="Times New Roman" pitchFamily="18" charset="0"/>
                    <a:cs typeface="Times New Roman" pitchFamily="18" charset="0"/>
                    <a:sym typeface="Symbol" pitchFamily="18" charset="2"/>
                  </a:rPr>
                  <a:t>: </a:t>
                </a:r>
                <a:r>
                  <a:rPr lang="en-US" sz="3600" b="1" dirty="0" err="1">
                    <a:solidFill>
                      <a:srgbClr val="0000FF"/>
                    </a:solidFill>
                    <a:latin typeface="Times New Roman" pitchFamily="18" charset="0"/>
                    <a:cs typeface="Times New Roman" pitchFamily="18" charset="0"/>
                    <a:sym typeface="Symbol" pitchFamily="18" charset="2"/>
                  </a:rPr>
                  <a:t>chiều</a:t>
                </a:r>
                <a:r>
                  <a:rPr lang="en-US" sz="3600" b="1" dirty="0">
                    <a:solidFill>
                      <a:srgbClr val="0000FF"/>
                    </a:solidFill>
                    <a:latin typeface="Times New Roman" pitchFamily="18" charset="0"/>
                    <a:cs typeface="Times New Roman" pitchFamily="18" charset="0"/>
                    <a:sym typeface="Symbol" pitchFamily="18" charset="2"/>
                  </a:rPr>
                  <a:t> </a:t>
                </a:r>
                <a:r>
                  <a:rPr lang="en-US" sz="3600" b="1" dirty="0" err="1">
                    <a:solidFill>
                      <a:srgbClr val="0000FF"/>
                    </a:solidFill>
                    <a:latin typeface="Times New Roman" pitchFamily="18" charset="0"/>
                    <a:cs typeface="Times New Roman" pitchFamily="18" charset="0"/>
                    <a:sym typeface="Symbol" pitchFamily="18" charset="2"/>
                  </a:rPr>
                  <a:t>dài</a:t>
                </a:r>
                <a:r>
                  <a:rPr lang="en-US" sz="3600" b="1" dirty="0">
                    <a:solidFill>
                      <a:srgbClr val="0000FF"/>
                    </a:solidFill>
                    <a:latin typeface="Times New Roman" pitchFamily="18" charset="0"/>
                    <a:cs typeface="Times New Roman" pitchFamily="18" charset="0"/>
                    <a:sym typeface="Symbol" pitchFamily="18" charset="2"/>
                  </a:rPr>
                  <a:t> </a:t>
                </a:r>
                <a:r>
                  <a:rPr lang="en-US" sz="3600" b="1" dirty="0" err="1">
                    <a:solidFill>
                      <a:srgbClr val="0000FF"/>
                    </a:solidFill>
                    <a:latin typeface="Times New Roman" pitchFamily="18" charset="0"/>
                    <a:cs typeface="Times New Roman" pitchFamily="18" charset="0"/>
                    <a:sym typeface="Symbol" pitchFamily="18" charset="2"/>
                  </a:rPr>
                  <a:t>dây</a:t>
                </a:r>
                <a:r>
                  <a:rPr lang="en-US" sz="3600" b="1" dirty="0">
                    <a:solidFill>
                      <a:srgbClr val="0000FF"/>
                    </a:solidFill>
                    <a:latin typeface="Times New Roman" pitchFamily="18" charset="0"/>
                    <a:cs typeface="Times New Roman" pitchFamily="18" charset="0"/>
                    <a:sym typeface="Symbol" pitchFamily="18" charset="2"/>
                  </a:rPr>
                  <a:t> </a:t>
                </a:r>
                <a:r>
                  <a:rPr lang="en-US" sz="3600" b="1" dirty="0" err="1">
                    <a:solidFill>
                      <a:srgbClr val="0000FF"/>
                    </a:solidFill>
                    <a:latin typeface="Times New Roman" pitchFamily="18" charset="0"/>
                    <a:cs typeface="Times New Roman" pitchFamily="18" charset="0"/>
                    <a:sym typeface="Symbol" pitchFamily="18" charset="2"/>
                  </a:rPr>
                  <a:t>dẫn</a:t>
                </a:r>
                <a:r>
                  <a:rPr lang="en-US" sz="3600" b="1" dirty="0">
                    <a:solidFill>
                      <a:srgbClr val="0000FF"/>
                    </a:solidFill>
                    <a:latin typeface="Times New Roman" pitchFamily="18" charset="0"/>
                    <a:cs typeface="Times New Roman" pitchFamily="18" charset="0"/>
                    <a:sym typeface="Symbol" pitchFamily="18" charset="2"/>
                  </a:rPr>
                  <a:t> (m)</a:t>
                </a:r>
              </a:p>
              <a:p>
                <a:pPr algn="just" defTabSz="1370634" eaLnBrk="0" hangingPunct="0"/>
                <a:r>
                  <a:rPr lang="en-US" sz="3600" b="1" dirty="0">
                    <a:solidFill>
                      <a:srgbClr val="0000FF"/>
                    </a:solidFill>
                    <a:latin typeface="Times New Roman" pitchFamily="18" charset="0"/>
                    <a:cs typeface="Times New Roman" pitchFamily="18" charset="0"/>
                    <a:sym typeface="Symbol" pitchFamily="18" charset="2"/>
                  </a:rPr>
                  <a:t>S: </a:t>
                </a:r>
                <a:r>
                  <a:rPr lang="en-US" sz="3600" b="1" dirty="0" err="1">
                    <a:solidFill>
                      <a:srgbClr val="0000FF"/>
                    </a:solidFill>
                    <a:latin typeface="Times New Roman" pitchFamily="18" charset="0"/>
                    <a:cs typeface="Times New Roman" pitchFamily="18" charset="0"/>
                    <a:sym typeface="Symbol" pitchFamily="18" charset="2"/>
                  </a:rPr>
                  <a:t>tiết</a:t>
                </a:r>
                <a:r>
                  <a:rPr lang="en-US" sz="3600" b="1" dirty="0">
                    <a:solidFill>
                      <a:srgbClr val="0000FF"/>
                    </a:solidFill>
                    <a:latin typeface="Times New Roman" pitchFamily="18" charset="0"/>
                    <a:cs typeface="Times New Roman" pitchFamily="18" charset="0"/>
                    <a:sym typeface="Symbol" pitchFamily="18" charset="2"/>
                  </a:rPr>
                  <a:t> </a:t>
                </a:r>
                <a:r>
                  <a:rPr lang="en-US" sz="3600" b="1" dirty="0" err="1">
                    <a:solidFill>
                      <a:srgbClr val="0000FF"/>
                    </a:solidFill>
                    <a:latin typeface="Times New Roman" pitchFamily="18" charset="0"/>
                    <a:cs typeface="Times New Roman" pitchFamily="18" charset="0"/>
                    <a:sym typeface="Symbol" pitchFamily="18" charset="2"/>
                  </a:rPr>
                  <a:t>diện</a:t>
                </a:r>
                <a:r>
                  <a:rPr lang="en-US" sz="3600" b="1" dirty="0">
                    <a:solidFill>
                      <a:srgbClr val="0000FF"/>
                    </a:solidFill>
                    <a:latin typeface="Times New Roman" pitchFamily="18" charset="0"/>
                    <a:cs typeface="Times New Roman" pitchFamily="18" charset="0"/>
                    <a:sym typeface="Symbol" pitchFamily="18" charset="2"/>
                  </a:rPr>
                  <a:t> </a:t>
                </a:r>
                <a:r>
                  <a:rPr lang="en-US" sz="3600" b="1" dirty="0" err="1">
                    <a:solidFill>
                      <a:srgbClr val="0000FF"/>
                    </a:solidFill>
                    <a:latin typeface="Times New Roman" pitchFamily="18" charset="0"/>
                    <a:cs typeface="Times New Roman" pitchFamily="18" charset="0"/>
                    <a:sym typeface="Symbol" pitchFamily="18" charset="2"/>
                  </a:rPr>
                  <a:t>dây</a:t>
                </a:r>
                <a:r>
                  <a:rPr lang="en-US" sz="3600" b="1" dirty="0">
                    <a:solidFill>
                      <a:srgbClr val="0000FF"/>
                    </a:solidFill>
                    <a:latin typeface="Times New Roman" pitchFamily="18" charset="0"/>
                    <a:cs typeface="Times New Roman" pitchFamily="18" charset="0"/>
                    <a:sym typeface="Symbol" pitchFamily="18" charset="2"/>
                  </a:rPr>
                  <a:t> </a:t>
                </a:r>
                <a:r>
                  <a:rPr lang="en-US" sz="3600" b="1" dirty="0" err="1">
                    <a:solidFill>
                      <a:srgbClr val="0000FF"/>
                    </a:solidFill>
                    <a:latin typeface="Times New Roman" pitchFamily="18" charset="0"/>
                    <a:cs typeface="Times New Roman" pitchFamily="18" charset="0"/>
                    <a:sym typeface="Symbol" pitchFamily="18" charset="2"/>
                  </a:rPr>
                  <a:t>dẫn</a:t>
                </a:r>
                <a:r>
                  <a:rPr lang="en-US" sz="3600" b="1" dirty="0">
                    <a:solidFill>
                      <a:srgbClr val="0000FF"/>
                    </a:solidFill>
                    <a:latin typeface="Times New Roman" pitchFamily="18" charset="0"/>
                    <a:cs typeface="Times New Roman" pitchFamily="18" charset="0"/>
                    <a:sym typeface="Symbol" pitchFamily="18" charset="2"/>
                  </a:rPr>
                  <a:t> (m</a:t>
                </a:r>
                <a:r>
                  <a:rPr lang="en-US" sz="3600" b="1" baseline="30000" dirty="0">
                    <a:solidFill>
                      <a:srgbClr val="0000FF"/>
                    </a:solidFill>
                    <a:latin typeface="Times New Roman" pitchFamily="18" charset="0"/>
                    <a:cs typeface="Times New Roman" pitchFamily="18" charset="0"/>
                    <a:sym typeface="Symbol" pitchFamily="18" charset="2"/>
                  </a:rPr>
                  <a:t>2 </a:t>
                </a:r>
                <a:r>
                  <a:rPr lang="en-US" sz="3600" b="1" dirty="0">
                    <a:solidFill>
                      <a:srgbClr val="0000FF"/>
                    </a:solidFill>
                    <a:latin typeface="Times New Roman" pitchFamily="18" charset="0"/>
                    <a:cs typeface="Times New Roman" pitchFamily="18" charset="0"/>
                    <a:sym typeface="Symbol" pitchFamily="18" charset="2"/>
                  </a:rPr>
                  <a:t>)</a:t>
                </a:r>
              </a:p>
              <a:p>
                <a:pPr algn="just" defTabSz="1370634" eaLnBrk="0" hangingPunct="0"/>
                <a:r>
                  <a:rPr lang="en-US" sz="3600" b="1" dirty="0">
                    <a:solidFill>
                      <a:srgbClr val="0000FF"/>
                    </a:solidFill>
                    <a:latin typeface="Times New Roman" pitchFamily="18" charset="0"/>
                    <a:cs typeface="Times New Roman" pitchFamily="18" charset="0"/>
                    <a:sym typeface="Symbol" pitchFamily="18" charset="2"/>
                  </a:rPr>
                  <a:t>R: </a:t>
                </a:r>
                <a:r>
                  <a:rPr lang="en-US" sz="3600" b="1" dirty="0" err="1">
                    <a:solidFill>
                      <a:srgbClr val="0000FF"/>
                    </a:solidFill>
                    <a:latin typeface="Times New Roman" pitchFamily="18" charset="0"/>
                    <a:cs typeface="Times New Roman" pitchFamily="18" charset="0"/>
                    <a:sym typeface="Symbol" pitchFamily="18" charset="2"/>
                  </a:rPr>
                  <a:t>điện</a:t>
                </a:r>
                <a:r>
                  <a:rPr lang="en-US" sz="3600" b="1" dirty="0">
                    <a:solidFill>
                      <a:srgbClr val="0000FF"/>
                    </a:solidFill>
                    <a:latin typeface="Times New Roman" pitchFamily="18" charset="0"/>
                    <a:cs typeface="Times New Roman" pitchFamily="18" charset="0"/>
                    <a:sym typeface="Symbol" pitchFamily="18" charset="2"/>
                  </a:rPr>
                  <a:t> </a:t>
                </a:r>
                <a:r>
                  <a:rPr lang="en-US" sz="3600" b="1" dirty="0" err="1">
                    <a:solidFill>
                      <a:srgbClr val="0000FF"/>
                    </a:solidFill>
                    <a:latin typeface="Times New Roman" pitchFamily="18" charset="0"/>
                    <a:cs typeface="Times New Roman" pitchFamily="18" charset="0"/>
                    <a:sym typeface="Symbol" pitchFamily="18" charset="2"/>
                  </a:rPr>
                  <a:t>trở</a:t>
                </a:r>
                <a:r>
                  <a:rPr lang="en-US" sz="3600" b="1" dirty="0">
                    <a:solidFill>
                      <a:srgbClr val="0000FF"/>
                    </a:solidFill>
                    <a:latin typeface="Times New Roman" pitchFamily="18" charset="0"/>
                    <a:cs typeface="Times New Roman" pitchFamily="18" charset="0"/>
                    <a:sym typeface="Symbol" pitchFamily="18" charset="2"/>
                  </a:rPr>
                  <a:t> </a:t>
                </a:r>
                <a:r>
                  <a:rPr lang="en-US" sz="3600" b="1" dirty="0" err="1">
                    <a:solidFill>
                      <a:srgbClr val="0000FF"/>
                    </a:solidFill>
                    <a:latin typeface="Times New Roman" pitchFamily="18" charset="0"/>
                    <a:cs typeface="Times New Roman" pitchFamily="18" charset="0"/>
                    <a:sym typeface="Symbol" pitchFamily="18" charset="2"/>
                  </a:rPr>
                  <a:t>dây</a:t>
                </a:r>
                <a:r>
                  <a:rPr lang="en-US" sz="3600" b="1" dirty="0">
                    <a:solidFill>
                      <a:srgbClr val="0000FF"/>
                    </a:solidFill>
                    <a:latin typeface="Times New Roman" pitchFamily="18" charset="0"/>
                    <a:cs typeface="Times New Roman" pitchFamily="18" charset="0"/>
                    <a:sym typeface="Symbol" pitchFamily="18" charset="2"/>
                  </a:rPr>
                  <a:t> </a:t>
                </a:r>
                <a:r>
                  <a:rPr lang="en-US" sz="3600" b="1" dirty="0" err="1">
                    <a:solidFill>
                      <a:srgbClr val="0000FF"/>
                    </a:solidFill>
                    <a:latin typeface="Times New Roman" pitchFamily="18" charset="0"/>
                    <a:cs typeface="Times New Roman" pitchFamily="18" charset="0"/>
                    <a:sym typeface="Symbol" pitchFamily="18" charset="2"/>
                  </a:rPr>
                  <a:t>dẫn</a:t>
                </a:r>
                <a:r>
                  <a:rPr lang="en-US" sz="3600" b="1" dirty="0">
                    <a:solidFill>
                      <a:srgbClr val="0000FF"/>
                    </a:solidFill>
                    <a:latin typeface="Times New Roman" pitchFamily="18" charset="0"/>
                    <a:cs typeface="Times New Roman" pitchFamily="18" charset="0"/>
                    <a:sym typeface="Symbol" pitchFamily="18" charset="2"/>
                  </a:rPr>
                  <a:t> ()</a:t>
                </a:r>
                <a:endParaRPr lang="en-US" b="1" dirty="0">
                  <a:solidFill>
                    <a:srgbClr val="0000FF"/>
                  </a:solidFill>
                  <a:latin typeface="Times New Roman" pitchFamily="18" charset="0"/>
                  <a:cs typeface="Times New Roman" pitchFamily="18" charset="0"/>
                </a:endParaRPr>
              </a:p>
            </p:txBody>
          </p:sp>
          <p:sp>
            <p:nvSpPr>
              <p:cNvPr id="41" name="Left Brace 40">
                <a:extLst>
                  <a:ext uri="{FF2B5EF4-FFF2-40B4-BE49-F238E27FC236}">
                    <a16:creationId xmlns:a16="http://schemas.microsoft.com/office/drawing/2014/main" xmlns="" id="{7FEA6837-382A-47DC-969A-DFAF0B5EB73F}"/>
                  </a:ext>
                </a:extLst>
              </p:cNvPr>
              <p:cNvSpPr/>
              <p:nvPr/>
            </p:nvSpPr>
            <p:spPr>
              <a:xfrm>
                <a:off x="2093264" y="3025699"/>
                <a:ext cx="362239" cy="1397495"/>
              </a:xfrm>
              <a:prstGeom prst="leftBrace">
                <a:avLst>
                  <a:gd name="adj1" fmla="val 8333"/>
                  <a:gd name="adj2" fmla="val 50000"/>
                </a:avLst>
              </a:prstGeom>
              <a:ln w="28575"/>
            </p:spPr>
            <p:style>
              <a:lnRef idx="1">
                <a:schemeClr val="dk1"/>
              </a:lnRef>
              <a:fillRef idx="0">
                <a:schemeClr val="dk1"/>
              </a:fillRef>
              <a:effectRef idx="0">
                <a:schemeClr val="dk1"/>
              </a:effectRef>
              <a:fontRef idx="minor">
                <a:schemeClr val="tx1"/>
              </a:fontRef>
            </p:style>
            <p:txBody>
              <a:bodyPr anchor="ctr"/>
              <a:lstStyle/>
              <a:p>
                <a:pPr algn="ctr" defTabSz="1370634">
                  <a:defRPr/>
                </a:pPr>
                <a:endParaRPr lang="en-US" b="1">
                  <a:solidFill>
                    <a:prstClr val="black"/>
                  </a:solidFill>
                </a:endParaRPr>
              </a:p>
            </p:txBody>
          </p:sp>
        </p:grpSp>
      </p:grpSp>
      <p:sp>
        <p:nvSpPr>
          <p:cNvPr id="67" name="Rounded Rectangle 66"/>
          <p:cNvSpPr/>
          <p:nvPr/>
        </p:nvSpPr>
        <p:spPr>
          <a:xfrm>
            <a:off x="3205690" y="952500"/>
            <a:ext cx="12415320"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385" tIns="45692" rIns="91385" bIns="45692" spcCol="0" rtlCol="0" anchor="ctr"/>
          <a:lstStyle/>
          <a:p>
            <a:pPr algn="ctr"/>
            <a:r>
              <a:rPr lang="vi-VN" sz="3600" b="1" dirty="0">
                <a:latin typeface="+mj-lt"/>
              </a:rPr>
              <a:t>IV. ĐIỆN TRỞ CỦA DÂY DẪN PHỤ THUỘC VÀO KÍCH THƯỚC VÀ BẢN CHẤT CỦA DÂY DẪN</a:t>
            </a:r>
            <a:endParaRPr lang="en-US" sz="3600" b="1" dirty="0">
              <a:latin typeface="+mj-lt"/>
            </a:endParaRPr>
          </a:p>
        </p:txBody>
      </p:sp>
    </p:spTree>
    <p:extLst>
      <p:ext uri="{BB962C8B-B14F-4D97-AF65-F5344CB8AC3E}">
        <p14:creationId xmlns:p14="http://schemas.microsoft.com/office/powerpoint/2010/main" val="28902532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D4262"/>
        </a:solidFill>
        <a:effectLst/>
      </p:bgPr>
    </p:bg>
    <p:spTree>
      <p:nvGrpSpPr>
        <p:cNvPr id="1" name=""/>
        <p:cNvGrpSpPr/>
        <p:nvPr/>
      </p:nvGrpSpPr>
      <p:grpSpPr>
        <a:xfrm>
          <a:off x="0" y="0"/>
          <a:ext cx="0" cy="0"/>
          <a:chOff x="0" y="0"/>
          <a:chExt cx="0" cy="0"/>
        </a:xfrm>
      </p:grpSpPr>
      <p:grpSp>
        <p:nvGrpSpPr>
          <p:cNvPr id="2" name="Group 2"/>
          <p:cNvGrpSpPr/>
          <p:nvPr/>
        </p:nvGrpSpPr>
        <p:grpSpPr>
          <a:xfrm>
            <a:off x="1350498" y="700636"/>
            <a:ext cx="14931480" cy="8860955"/>
            <a:chOff x="0" y="0"/>
            <a:chExt cx="3932571" cy="2333749"/>
          </a:xfrm>
        </p:grpSpPr>
        <p:sp>
          <p:nvSpPr>
            <p:cNvPr id="3" name="Freeform 3"/>
            <p:cNvSpPr/>
            <p:nvPr/>
          </p:nvSpPr>
          <p:spPr>
            <a:xfrm>
              <a:off x="0" y="0"/>
              <a:ext cx="3932571" cy="2333749"/>
            </a:xfrm>
            <a:custGeom>
              <a:avLst/>
              <a:gdLst/>
              <a:ahLst/>
              <a:cxnLst/>
              <a:rect l="l" t="t" r="r" b="b"/>
              <a:pathLst>
                <a:path w="3932571" h="2333749">
                  <a:moveTo>
                    <a:pt x="0" y="0"/>
                  </a:moveTo>
                  <a:lnTo>
                    <a:pt x="3932571" y="0"/>
                  </a:lnTo>
                  <a:lnTo>
                    <a:pt x="3932571" y="2333749"/>
                  </a:lnTo>
                  <a:lnTo>
                    <a:pt x="0" y="2333749"/>
                  </a:lnTo>
                  <a:close/>
                </a:path>
              </a:pathLst>
            </a:custGeom>
            <a:solidFill>
              <a:srgbClr val="FFFFFF"/>
            </a:solidFill>
            <a:ln w="76200" cap="sq">
              <a:solidFill>
                <a:srgbClr val="000000"/>
              </a:solidFill>
              <a:prstDash val="solid"/>
              <a:miter/>
            </a:ln>
          </p:spPr>
        </p:sp>
        <p:sp>
          <p:nvSpPr>
            <p:cNvPr id="4" name="TextBox 4"/>
            <p:cNvSpPr txBox="1"/>
            <p:nvPr/>
          </p:nvSpPr>
          <p:spPr>
            <a:xfrm>
              <a:off x="0" y="-66675"/>
              <a:ext cx="3932571" cy="2400424"/>
            </a:xfrm>
            <a:prstGeom prst="rect">
              <a:avLst/>
            </a:prstGeom>
          </p:spPr>
          <p:txBody>
            <a:bodyPr lIns="50800" tIns="50800" rIns="50800" bIns="50800" rtlCol="0" anchor="ctr"/>
            <a:lstStyle/>
            <a:p>
              <a:pPr algn="ctr">
                <a:lnSpc>
                  <a:spcPts val="2571"/>
                </a:lnSpc>
              </a:pPr>
              <a:endParaRPr>
                <a:solidFill>
                  <a:prstClr val="black"/>
                </a:solidFill>
              </a:endParaRPr>
            </a:p>
          </p:txBody>
        </p:sp>
      </p:grpSp>
      <p:grpSp>
        <p:nvGrpSpPr>
          <p:cNvPr id="5" name="Group 5"/>
          <p:cNvGrpSpPr/>
          <p:nvPr/>
        </p:nvGrpSpPr>
        <p:grpSpPr>
          <a:xfrm>
            <a:off x="15162937" y="7168515"/>
            <a:ext cx="1857458" cy="2068514"/>
            <a:chOff x="0" y="0"/>
            <a:chExt cx="2476609" cy="2758017"/>
          </a:xfrm>
        </p:grpSpPr>
        <p:grpSp>
          <p:nvGrpSpPr>
            <p:cNvPr id="6" name="Group 6"/>
            <p:cNvGrpSpPr/>
            <p:nvPr/>
          </p:nvGrpSpPr>
          <p:grpSpPr>
            <a:xfrm>
              <a:off x="0" y="0"/>
              <a:ext cx="2476609" cy="2758017"/>
              <a:chOff x="0" y="0"/>
              <a:chExt cx="489207" cy="544793"/>
            </a:xfrm>
          </p:grpSpPr>
          <p:sp>
            <p:nvSpPr>
              <p:cNvPr id="7" name="Freeform 7"/>
              <p:cNvSpPr/>
              <p:nvPr/>
            </p:nvSpPr>
            <p:spPr>
              <a:xfrm>
                <a:off x="0" y="0"/>
                <a:ext cx="489207" cy="544793"/>
              </a:xfrm>
              <a:custGeom>
                <a:avLst/>
                <a:gdLst/>
                <a:ahLst/>
                <a:cxnLst/>
                <a:rect l="l" t="t" r="r" b="b"/>
                <a:pathLst>
                  <a:path w="489207" h="544793">
                    <a:moveTo>
                      <a:pt x="0" y="0"/>
                    </a:moveTo>
                    <a:lnTo>
                      <a:pt x="489207" y="0"/>
                    </a:lnTo>
                    <a:lnTo>
                      <a:pt x="489207" y="544793"/>
                    </a:lnTo>
                    <a:lnTo>
                      <a:pt x="0" y="544793"/>
                    </a:lnTo>
                    <a:close/>
                  </a:path>
                </a:pathLst>
              </a:custGeom>
              <a:solidFill>
                <a:srgbClr val="41C6F6"/>
              </a:solidFill>
              <a:ln w="38100" cap="sq">
                <a:solidFill>
                  <a:srgbClr val="000000"/>
                </a:solidFill>
                <a:prstDash val="solid"/>
                <a:miter/>
              </a:ln>
            </p:spPr>
          </p:sp>
          <p:sp>
            <p:nvSpPr>
              <p:cNvPr id="8" name="TextBox 8"/>
              <p:cNvSpPr txBox="1"/>
              <p:nvPr/>
            </p:nvSpPr>
            <p:spPr>
              <a:xfrm>
                <a:off x="0" y="-66675"/>
                <a:ext cx="489207" cy="611468"/>
              </a:xfrm>
              <a:prstGeom prst="rect">
                <a:avLst/>
              </a:prstGeom>
            </p:spPr>
            <p:txBody>
              <a:bodyPr lIns="50800" tIns="50800" rIns="50800" bIns="50800" rtlCol="0" anchor="ctr"/>
              <a:lstStyle/>
              <a:p>
                <a:pPr algn="ctr">
                  <a:lnSpc>
                    <a:spcPts val="2571"/>
                  </a:lnSpc>
                </a:pPr>
                <a:endParaRPr>
                  <a:solidFill>
                    <a:prstClr val="black"/>
                  </a:solidFill>
                </a:endParaRPr>
              </a:p>
            </p:txBody>
          </p:sp>
        </p:grpSp>
        <p:sp>
          <p:nvSpPr>
            <p:cNvPr id="9" name="TextBox 9"/>
            <p:cNvSpPr txBox="1"/>
            <p:nvPr/>
          </p:nvSpPr>
          <p:spPr>
            <a:xfrm rot="5400000">
              <a:off x="544093" y="1139627"/>
              <a:ext cx="2758015" cy="478764"/>
            </a:xfrm>
            <a:prstGeom prst="rect">
              <a:avLst/>
            </a:prstGeom>
          </p:spPr>
          <p:txBody>
            <a:bodyPr lIns="0" tIns="0" rIns="0" bIns="0" rtlCol="0" anchor="t">
              <a:spAutoFit/>
            </a:bodyPr>
            <a:lstStyle/>
            <a:p>
              <a:pPr algn="ctr">
                <a:lnSpc>
                  <a:spcPts val="2798"/>
                </a:lnSpc>
              </a:pPr>
              <a:r>
                <a:rPr lang="en-US" sz="2000">
                  <a:solidFill>
                    <a:srgbClr val="000000"/>
                  </a:solidFill>
                  <a:latin typeface="Glacial Indifference Bold"/>
                </a:rPr>
                <a:t>Investigation</a:t>
              </a:r>
            </a:p>
          </p:txBody>
        </p:sp>
      </p:grpSp>
      <p:sp>
        <p:nvSpPr>
          <p:cNvPr id="12" name="TextBox 12"/>
          <p:cNvSpPr txBox="1"/>
          <p:nvPr/>
        </p:nvSpPr>
        <p:spPr>
          <a:xfrm>
            <a:off x="1298824" y="316273"/>
            <a:ext cx="14952676" cy="9376520"/>
          </a:xfrm>
          <a:prstGeom prst="rect">
            <a:avLst/>
          </a:prstGeom>
        </p:spPr>
        <p:txBody>
          <a:bodyPr lIns="50771" tIns="50771" rIns="50771" bIns="50771" rtlCol="0" anchor="ctr"/>
          <a:lstStyle/>
          <a:p>
            <a:pPr algn="ctr">
              <a:lnSpc>
                <a:spcPts val="2571"/>
              </a:lnSpc>
            </a:pPr>
            <a:endParaRPr>
              <a:solidFill>
                <a:prstClr val="black"/>
              </a:solidFill>
            </a:endParaRPr>
          </a:p>
        </p:txBody>
      </p:sp>
      <p:sp>
        <p:nvSpPr>
          <p:cNvPr id="14" name="Freeform 14"/>
          <p:cNvSpPr/>
          <p:nvPr/>
        </p:nvSpPr>
        <p:spPr>
          <a:xfrm rot="-5400000">
            <a:off x="-1134063" y="4491969"/>
            <a:ext cx="4621925" cy="1340358"/>
          </a:xfrm>
          <a:custGeom>
            <a:avLst/>
            <a:gdLst/>
            <a:ahLst/>
            <a:cxnLst/>
            <a:rect l="l" t="t" r="r" b="b"/>
            <a:pathLst>
              <a:path w="4621924" h="1340358">
                <a:moveTo>
                  <a:pt x="0" y="0"/>
                </a:moveTo>
                <a:lnTo>
                  <a:pt x="4621924" y="0"/>
                </a:lnTo>
                <a:lnTo>
                  <a:pt x="4621924" y="1340358"/>
                </a:lnTo>
                <a:lnTo>
                  <a:pt x="0" y="1340358"/>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16" name="Rectangle: Rounded Corners 1">
            <a:extLst>
              <a:ext uri="{FF2B5EF4-FFF2-40B4-BE49-F238E27FC236}">
                <a16:creationId xmlns:a16="http://schemas.microsoft.com/office/drawing/2014/main" xmlns="" id="{F08CF4F3-78EA-49AA-A26E-CE257589933C}"/>
              </a:ext>
            </a:extLst>
          </p:cNvPr>
          <p:cNvSpPr/>
          <p:nvPr/>
        </p:nvSpPr>
        <p:spPr>
          <a:xfrm>
            <a:off x="1731014" y="715304"/>
            <a:ext cx="14859000" cy="4176311"/>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lIns="137065" tIns="68537" rIns="137065" bIns="68537" rtlCol="0" anchor="ctr"/>
          <a:lstStyle/>
          <a:p>
            <a:pPr algn="ctr" defTabSz="1370634"/>
            <a:endParaRPr lang="en-US">
              <a:solidFill>
                <a:prstClr val="white"/>
              </a:solidFill>
            </a:endParaRPr>
          </a:p>
        </p:txBody>
      </p:sp>
      <p:sp>
        <p:nvSpPr>
          <p:cNvPr id="17" name="TextBox 16">
            <a:extLst>
              <a:ext uri="{FF2B5EF4-FFF2-40B4-BE49-F238E27FC236}">
                <a16:creationId xmlns:a16="http://schemas.microsoft.com/office/drawing/2014/main" xmlns="" id="{95F75AA4-41EC-4F98-80E1-6AFBBE859D19}"/>
              </a:ext>
            </a:extLst>
          </p:cNvPr>
          <p:cNvSpPr txBox="1"/>
          <p:nvPr/>
        </p:nvSpPr>
        <p:spPr>
          <a:xfrm>
            <a:off x="2115312" y="974387"/>
            <a:ext cx="13764988" cy="3116151"/>
          </a:xfrm>
          <a:prstGeom prst="rect">
            <a:avLst/>
          </a:prstGeom>
          <a:noFill/>
        </p:spPr>
        <p:txBody>
          <a:bodyPr wrap="square" lIns="137065" tIns="68537" rIns="137065" bIns="68537" rtlCol="0">
            <a:spAutoFit/>
          </a:bodyPr>
          <a:lstStyle/>
          <a:p>
            <a:pPr defTabSz="1370634">
              <a:lnSpc>
                <a:spcPct val="150000"/>
              </a:lnSpc>
            </a:pPr>
            <a:r>
              <a:rPr lang="vi-VN" altLang="vi-VN" sz="4300" u="sng" dirty="0">
                <a:solidFill>
                  <a:prstClr val="black"/>
                </a:solidFill>
                <a:latin typeface="+mj-lt"/>
                <a:cs typeface="#9Slide03 Arima Madurai Black" panose="00000A00000000000000" pitchFamily="2" charset="-93"/>
              </a:rPr>
              <a:t>?1/ SGK TR57</a:t>
            </a:r>
            <a:r>
              <a:rPr lang="vi-VN" altLang="vi-VN" sz="4300" dirty="0">
                <a:solidFill>
                  <a:prstClr val="black"/>
                </a:solidFill>
                <a:latin typeface="+mj-lt"/>
                <a:cs typeface="#9Slide03 Arima Madurai Black" panose="00000A00000000000000" pitchFamily="2" charset="-93"/>
              </a:rPr>
              <a:t>: Có 2 đoạn dây dẫn bằng đồng, dây thứ nhất có chiều dài bằng một nửa dây thứ 2 nhưng lại có tiết diện gấp đôi dây thứ 2. So sánh điện trở của 2 dây dẫn đó?</a:t>
            </a:r>
            <a:endParaRPr lang="en-US" sz="4300" dirty="0">
              <a:solidFill>
                <a:prstClr val="black"/>
              </a:solidFill>
              <a:latin typeface="+mj-lt"/>
              <a:cs typeface="#9Slide03 Arima Madurai Black" panose="00000A00000000000000" pitchFamily="2" charset="-93"/>
            </a:endParaRPr>
          </a:p>
        </p:txBody>
      </p:sp>
      <p:grpSp>
        <p:nvGrpSpPr>
          <p:cNvPr id="22" name="Group 21"/>
          <p:cNvGrpSpPr/>
          <p:nvPr/>
        </p:nvGrpSpPr>
        <p:grpSpPr>
          <a:xfrm>
            <a:off x="3295108" y="4762510"/>
            <a:ext cx="12573000" cy="4799081"/>
            <a:chOff x="7632816" y="2655789"/>
            <a:chExt cx="9144000" cy="7436010"/>
          </a:xfrm>
        </p:grpSpPr>
        <p:sp>
          <p:nvSpPr>
            <p:cNvPr id="23" name="Rectangle: Rounded Corners 4">
              <a:extLst>
                <a:ext uri="{FF2B5EF4-FFF2-40B4-BE49-F238E27FC236}">
                  <a16:creationId xmlns:a16="http://schemas.microsoft.com/office/drawing/2014/main" xmlns="" id="{0669A0B0-CA42-4963-8E46-ECA90A69F34A}"/>
                </a:ext>
              </a:extLst>
            </p:cNvPr>
            <p:cNvSpPr/>
            <p:nvPr/>
          </p:nvSpPr>
          <p:spPr>
            <a:xfrm>
              <a:off x="7632816" y="3022388"/>
              <a:ext cx="9144000" cy="7069411"/>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0634"/>
              <a:endParaRPr lang="en-US">
                <a:solidFill>
                  <a:prstClr val="white"/>
                </a:solidFill>
              </a:endParaRPr>
            </a:p>
          </p:txBody>
        </p:sp>
        <p:sp>
          <p:nvSpPr>
            <p:cNvPr id="24" name="TextBox 23">
              <a:extLst>
                <a:ext uri="{FF2B5EF4-FFF2-40B4-BE49-F238E27FC236}">
                  <a16:creationId xmlns:a16="http://schemas.microsoft.com/office/drawing/2014/main" xmlns="" id="{0B290B2B-0674-4F72-8AA8-1914DE00AB3F}"/>
                </a:ext>
              </a:extLst>
            </p:cNvPr>
            <p:cNvSpPr txBox="1"/>
            <p:nvPr/>
          </p:nvSpPr>
          <p:spPr>
            <a:xfrm>
              <a:off x="10999865" y="2655789"/>
              <a:ext cx="2247447" cy="1824079"/>
            </a:xfrm>
            <a:prstGeom prst="rect">
              <a:avLst/>
            </a:prstGeom>
            <a:noFill/>
          </p:spPr>
          <p:txBody>
            <a:bodyPr wrap="square" lIns="137147" tIns="68573" rIns="137147" bIns="68573" rtlCol="0">
              <a:spAutoFit/>
            </a:bodyPr>
            <a:lstStyle/>
            <a:p>
              <a:pPr defTabSz="1370634">
                <a:lnSpc>
                  <a:spcPct val="150000"/>
                </a:lnSpc>
              </a:pPr>
              <a:r>
                <a:rPr lang="en-US" altLang="vi-VN" sz="4500" u="sng" dirty="0">
                  <a:solidFill>
                    <a:srgbClr val="E05D5D"/>
                  </a:solidFill>
                  <a:latin typeface="Times New Roman" pitchFamily="18" charset="0"/>
                  <a:cs typeface="Times New Roman" pitchFamily="18" charset="0"/>
                </a:rPr>
                <a:t>GIẢI</a:t>
              </a:r>
              <a:endParaRPr lang="en-US" sz="4500" dirty="0">
                <a:solidFill>
                  <a:srgbClr val="E05D5D"/>
                </a:solidFill>
                <a:latin typeface="Times New Roman" pitchFamily="18" charset="0"/>
                <a:cs typeface="Times New Roman" pitchFamily="18" charset="0"/>
              </a:endParaRPr>
            </a:p>
          </p:txBody>
        </p:sp>
        <p:sp>
          <p:nvSpPr>
            <p:cNvPr id="25" name="TextBox 24">
              <a:extLst>
                <a:ext uri="{FF2B5EF4-FFF2-40B4-BE49-F238E27FC236}">
                  <a16:creationId xmlns:a16="http://schemas.microsoft.com/office/drawing/2014/main" xmlns="" id="{6AF4AF60-8DF4-4804-A57A-11E5E01FCEE7}"/>
                </a:ext>
              </a:extLst>
            </p:cNvPr>
            <p:cNvSpPr txBox="1"/>
            <p:nvPr/>
          </p:nvSpPr>
          <p:spPr>
            <a:xfrm>
              <a:off x="8041036" y="4880735"/>
              <a:ext cx="8675204" cy="1752546"/>
            </a:xfrm>
            <a:prstGeom prst="rect">
              <a:avLst/>
            </a:prstGeom>
            <a:noFill/>
          </p:spPr>
          <p:txBody>
            <a:bodyPr wrap="square" lIns="137147" tIns="68573" rIns="137147" bIns="68573" rtlCol="0">
              <a:spAutoFit/>
            </a:bodyPr>
            <a:lstStyle/>
            <a:p>
              <a:pPr defTabSz="1370634">
                <a:lnSpc>
                  <a:spcPct val="150000"/>
                </a:lnSpc>
                <a:spcBef>
                  <a:spcPct val="0"/>
                </a:spcBef>
              </a:pPr>
              <a:endParaRPr lang="vi-VN" altLang="vi-VN" sz="4300" dirty="0">
                <a:solidFill>
                  <a:prstClr val="black">
                    <a:lumMod val="85000"/>
                    <a:lumOff val="15000"/>
                  </a:prstClr>
                </a:solidFill>
                <a:latin typeface="#9Slide03 Arima Madurai Black" panose="00000A00000000000000" pitchFamily="2" charset="-93"/>
                <a:cs typeface="#9Slide03 Arima Madurai Black" panose="00000A00000000000000" pitchFamily="2" charset="-93"/>
              </a:endParaRPr>
            </a:p>
          </p:txBody>
        </p:sp>
      </p:grpSp>
      <mc:AlternateContent xmlns:mc="http://schemas.openxmlformats.org/markup-compatibility/2006">
        <mc:Choice xmlns:a14="http://schemas.microsoft.com/office/drawing/2010/main" Requires="a14">
          <p:sp>
            <p:nvSpPr>
              <p:cNvPr id="27" name="Rectangle 26"/>
              <p:cNvSpPr/>
              <p:nvPr/>
            </p:nvSpPr>
            <p:spPr>
              <a:xfrm>
                <a:off x="3856410" y="5815339"/>
                <a:ext cx="10795328" cy="3515458"/>
              </a:xfrm>
              <a:prstGeom prst="rect">
                <a:avLst/>
              </a:prstGeom>
            </p:spPr>
            <p:txBody>
              <a:bodyPr wrap="square" lIns="91385" tIns="45692" rIns="91385" bIns="45692">
                <a:spAutoFit/>
              </a:bodyPr>
              <a:lstStyle/>
              <a:p>
                <a:r>
                  <a:rPr lang="en-US" sz="3200" dirty="0">
                    <a:latin typeface="Times New Roman" pitchFamily="18" charset="0"/>
                    <a:cs typeface="Times New Roman" pitchFamily="18" charset="0"/>
                  </a:rPr>
                  <a:t>Áp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dụng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thức</a:t>
                </a:r>
                <a:r>
                  <a:rPr lang="en-US" sz="3200" dirty="0">
                    <a:latin typeface="Times New Roman" pitchFamily="18" charset="0"/>
                    <a:cs typeface="Times New Roman" pitchFamily="18" charset="0"/>
                  </a:rPr>
                  <a:t>: R=ρ </a:t>
                </a:r>
                <a14:m>
                  <m:oMath xmlns:m="http://schemas.openxmlformats.org/officeDocument/2006/math">
                    <m:f>
                      <m:fPr>
                        <m:ctrlPr>
                          <a:rPr lang="en-US" sz="3200" i="1"/>
                        </m:ctrlPr>
                      </m:fPr>
                      <m:num>
                        <m:r>
                          <a:rPr lang="en-US" sz="3200" i="1"/>
                          <m:t>𝑙</m:t>
                        </m:r>
                      </m:num>
                      <m:den>
                        <m:r>
                          <a:rPr lang="en-US" sz="3200" i="1"/>
                          <m:t>𝑆</m:t>
                        </m:r>
                      </m:den>
                    </m:f>
                  </m:oMath>
                </a14:m>
                <a:endParaRPr lang="en-US" sz="3200" dirty="0">
                  <a:latin typeface="Times New Roman" pitchFamily="18" charset="0"/>
                  <a:cs typeface="Times New Roman" pitchFamily="18" charset="0"/>
                </a:endParaRPr>
              </a:p>
              <a:p>
                <a:r>
                  <a:rPr lang="en-US" sz="3200" dirty="0" err="1">
                    <a:latin typeface="Times New Roman" pitchFamily="18" charset="0"/>
                    <a:cs typeface="Times New Roman" pitchFamily="18" charset="0"/>
                  </a:rPr>
                  <a:t>suy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R</a:t>
                </a:r>
                <a:r>
                  <a:rPr lang="en-US" sz="3200" baseline="-25000" dirty="0">
                    <a:latin typeface="Times New Roman" pitchFamily="18" charset="0"/>
                    <a:cs typeface="Times New Roman" pitchFamily="18" charset="0"/>
                  </a:rPr>
                  <a:t>1 </a:t>
                </a:r>
                <a:r>
                  <a:rPr lang="en-US" sz="3200" dirty="0">
                    <a:latin typeface="Times New Roman" pitchFamily="18" charset="0"/>
                    <a:cs typeface="Times New Roman" pitchFamily="18" charset="0"/>
                  </a:rPr>
                  <a:t>= ρ </a:t>
                </a:r>
                <a14:m>
                  <m:oMath xmlns:m="http://schemas.openxmlformats.org/officeDocument/2006/math">
                    <m:f>
                      <m:fPr>
                        <m:ctrlPr>
                          <a:rPr lang="en-US" sz="3200" i="1"/>
                        </m:ctrlPr>
                      </m:fPr>
                      <m:num>
                        <m:sSub>
                          <m:sSubPr>
                            <m:ctrlPr>
                              <a:rPr lang="en-US" sz="3200" i="1"/>
                            </m:ctrlPr>
                          </m:sSubPr>
                          <m:e>
                            <m:r>
                              <a:rPr lang="en-US" sz="3200" i="1"/>
                              <m:t>𝑙</m:t>
                            </m:r>
                          </m:e>
                          <m:sub>
                            <m:r>
                              <a:rPr lang="en-US" sz="3200" i="1"/>
                              <m:t>1</m:t>
                            </m:r>
                          </m:sub>
                        </m:sSub>
                      </m:num>
                      <m:den>
                        <m:sSub>
                          <m:sSubPr>
                            <m:ctrlPr>
                              <a:rPr lang="en-US" sz="3200" i="1"/>
                            </m:ctrlPr>
                          </m:sSubPr>
                          <m:e>
                            <m:r>
                              <a:rPr lang="en-US" sz="3200" i="1"/>
                              <m:t>𝑆</m:t>
                            </m:r>
                          </m:e>
                          <m:sub>
                            <m:r>
                              <a:rPr lang="en-US" sz="3200" i="1"/>
                              <m:t>1</m:t>
                            </m:r>
                          </m:sub>
                        </m:sSub>
                      </m:den>
                    </m:f>
                  </m:oMath>
                </a14:m>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R</a:t>
                </a:r>
                <a:r>
                  <a:rPr lang="en-US" sz="3200" baseline="-25000" dirty="0">
                    <a:latin typeface="Times New Roman" pitchFamily="18" charset="0"/>
                    <a:cs typeface="Times New Roman" pitchFamily="18" charset="0"/>
                  </a:rPr>
                  <a:t>2 </a:t>
                </a:r>
                <a:r>
                  <a:rPr lang="en-US" sz="3200" dirty="0">
                    <a:latin typeface="Times New Roman" pitchFamily="18" charset="0"/>
                    <a:cs typeface="Times New Roman" pitchFamily="18" charset="0"/>
                  </a:rPr>
                  <a:t>= ρ </a:t>
                </a:r>
                <a14:m>
                  <m:oMath xmlns:m="http://schemas.openxmlformats.org/officeDocument/2006/math">
                    <m:f>
                      <m:fPr>
                        <m:ctrlPr>
                          <a:rPr lang="en-US" sz="3200" i="1"/>
                        </m:ctrlPr>
                      </m:fPr>
                      <m:num>
                        <m:sSub>
                          <m:sSubPr>
                            <m:ctrlPr>
                              <a:rPr lang="en-US" sz="3200" i="1"/>
                            </m:ctrlPr>
                          </m:sSubPr>
                          <m:e>
                            <m:r>
                              <a:rPr lang="en-US" sz="3200" i="1"/>
                              <m:t>𝑙</m:t>
                            </m:r>
                          </m:e>
                          <m:sub>
                            <m:r>
                              <a:rPr lang="en-US" sz="3200" i="1"/>
                              <m:t>2</m:t>
                            </m:r>
                          </m:sub>
                        </m:sSub>
                      </m:num>
                      <m:den>
                        <m:r>
                          <a:rPr lang="en-US" sz="3200" i="1"/>
                          <m:t>𝑆</m:t>
                        </m:r>
                        <m:r>
                          <a:rPr lang="en-US" sz="3200" i="1"/>
                          <m:t>2</m:t>
                        </m:r>
                      </m:den>
                    </m:f>
                  </m:oMath>
                </a14:m>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Theo </a:t>
                </a:r>
                <a:r>
                  <a:rPr lang="en-US" sz="3200" dirty="0" err="1">
                    <a:latin typeface="Times New Roman" pitchFamily="18" charset="0"/>
                    <a:cs typeface="Times New Roman" pitchFamily="18" charset="0"/>
                  </a:rPr>
                  <a:t>giả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thiết</a:t>
                </a:r>
                <a:r>
                  <a:rPr lang="en-US" sz="3200" dirty="0">
                    <a:latin typeface="Times New Roman" pitchFamily="18" charset="0"/>
                    <a:cs typeface="Times New Roman" pitchFamily="18" charset="0"/>
                  </a:rPr>
                  <a:t>: </a:t>
                </a:r>
                <a:r>
                  <a:rPr lang="en-US" sz="3200" i="1" dirty="0">
                    <a:latin typeface="Times New Roman" pitchFamily="18" charset="0"/>
                    <a:cs typeface="Times New Roman" pitchFamily="18" charset="0"/>
                  </a:rPr>
                  <a:t>l</a:t>
                </a:r>
                <a:r>
                  <a:rPr lang="en-US" sz="3200" baseline="-25000" dirty="0">
                    <a:latin typeface="Times New Roman" pitchFamily="18" charset="0"/>
                    <a:cs typeface="Times New Roman" pitchFamily="18" charset="0"/>
                  </a:rPr>
                  <a:t>1 = </a:t>
                </a:r>
                <a14:m>
                  <m:oMath xmlns:m="http://schemas.openxmlformats.org/officeDocument/2006/math">
                    <m:f>
                      <m:fPr>
                        <m:ctrlPr>
                          <a:rPr lang="en-US" sz="3200" i="1"/>
                        </m:ctrlPr>
                      </m:fPr>
                      <m:num>
                        <m:sSub>
                          <m:sSubPr>
                            <m:ctrlPr>
                              <a:rPr lang="en-US" sz="3200" i="1"/>
                            </m:ctrlPr>
                          </m:sSubPr>
                          <m:e>
                            <m:r>
                              <a:rPr lang="en-US" sz="3200" i="1"/>
                              <m:t>𝑙</m:t>
                            </m:r>
                          </m:e>
                          <m:sub>
                            <m:r>
                              <a:rPr lang="en-US" sz="3200" i="1"/>
                              <m:t>2</m:t>
                            </m:r>
                          </m:sub>
                        </m:sSub>
                      </m:num>
                      <m:den>
                        <m:r>
                          <a:rPr lang="en-US" sz="3200" i="1"/>
                          <m:t>2</m:t>
                        </m:r>
                      </m:den>
                    </m:f>
                    <m:r>
                      <a:rPr lang="vi-VN" sz="3200" i="1">
                        <a:latin typeface="Cambria Math"/>
                      </a:rPr>
                      <m:t> </m:t>
                    </m:r>
                  </m:oMath>
                </a14:m>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S</a:t>
                </a:r>
                <a:r>
                  <a:rPr lang="en-US" sz="3200" baseline="-25000" dirty="0">
                    <a:latin typeface="Times New Roman" pitchFamily="18" charset="0"/>
                    <a:cs typeface="Times New Roman" pitchFamily="18" charset="0"/>
                  </a:rPr>
                  <a:t>1</a:t>
                </a:r>
                <a:r>
                  <a:rPr lang="en-US" sz="3200" dirty="0">
                    <a:latin typeface="Times New Roman" pitchFamily="18" charset="0"/>
                    <a:cs typeface="Times New Roman" pitchFamily="18" charset="0"/>
                  </a:rPr>
                  <a:t> = 2S</a:t>
                </a:r>
                <a:r>
                  <a:rPr lang="en-US" sz="3200" baseline="-25000" dirty="0">
                    <a:latin typeface="Times New Roman" pitchFamily="18" charset="0"/>
                    <a:cs typeface="Times New Roman" pitchFamily="18" charset="0"/>
                  </a:rPr>
                  <a:t>2</a:t>
                </a:r>
                <a:r>
                  <a:rPr lang="en-US" sz="3200" dirty="0">
                    <a:latin typeface="Times New Roman" pitchFamily="18" charset="0"/>
                    <a:cs typeface="Times New Roman" pitchFamily="18" charset="0"/>
                  </a:rPr>
                  <a:t>.</a:t>
                </a:r>
              </a:p>
              <a:p>
                <a:r>
                  <a:rPr lang="vi-VN" sz="3200" dirty="0">
                    <a:latin typeface="Times New Roman" pitchFamily="18" charset="0"/>
                    <a:cs typeface="Times New Roman" pitchFamily="18" charset="0"/>
                  </a:rPr>
                  <a:t> </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Do </a:t>
                </a:r>
                <a:r>
                  <a:rPr lang="en-US" sz="3200" dirty="0" err="1">
                    <a:latin typeface="Times New Roman" pitchFamily="18" charset="0"/>
                    <a:cs typeface="Times New Roman" pitchFamily="18" charset="0"/>
                  </a:rPr>
                  <a:t>đó</a:t>
                </a:r>
                <a:r>
                  <a:rPr lang="en-US" sz="3200" dirty="0">
                    <a:latin typeface="Times New Roman" pitchFamily="18" charset="0"/>
                    <a:cs typeface="Times New Roman" pitchFamily="18" charset="0"/>
                  </a:rPr>
                  <a:t>: </a:t>
                </a:r>
                <a14:m>
                  <m:oMath xmlns:m="http://schemas.openxmlformats.org/officeDocument/2006/math">
                    <m:f>
                      <m:fPr>
                        <m:ctrlPr>
                          <a:rPr lang="en-US" sz="3200" i="1"/>
                        </m:ctrlPr>
                      </m:fPr>
                      <m:num>
                        <m:sSub>
                          <m:sSubPr>
                            <m:ctrlPr>
                              <a:rPr lang="en-US" sz="3200" i="1"/>
                            </m:ctrlPr>
                          </m:sSubPr>
                          <m:e>
                            <m:r>
                              <a:rPr lang="en-US" sz="3200" i="1"/>
                              <m:t>𝑅</m:t>
                            </m:r>
                          </m:e>
                          <m:sub>
                            <m:r>
                              <a:rPr lang="en-US" sz="3200" i="1"/>
                              <m:t>1</m:t>
                            </m:r>
                          </m:sub>
                        </m:sSub>
                      </m:num>
                      <m:den>
                        <m:r>
                          <a:rPr lang="en-US" sz="3200" i="1"/>
                          <m:t>𝑅</m:t>
                        </m:r>
                        <m:r>
                          <a:rPr lang="en-US" sz="3200" i="1"/>
                          <m:t>2</m:t>
                        </m:r>
                      </m:den>
                    </m:f>
                    <m:r>
                      <a:rPr lang="en-US" sz="3200" i="1"/>
                      <m:t>=</m:t>
                    </m:r>
                    <m:f>
                      <m:fPr>
                        <m:ctrlPr>
                          <a:rPr lang="en-US" sz="3200" i="1"/>
                        </m:ctrlPr>
                      </m:fPr>
                      <m:num>
                        <m:r>
                          <a:rPr lang="en-US" sz="3200" i="1"/>
                          <m:t>𝑙</m:t>
                        </m:r>
                        <m:r>
                          <a:rPr lang="en-US" sz="3200" i="1"/>
                          <m:t>1</m:t>
                        </m:r>
                      </m:num>
                      <m:den>
                        <m:r>
                          <a:rPr lang="en-US" sz="3200" i="1"/>
                          <m:t>𝑙</m:t>
                        </m:r>
                        <m:r>
                          <a:rPr lang="en-US" sz="3200" i="1"/>
                          <m:t>2</m:t>
                        </m:r>
                      </m:den>
                    </m:f>
                    <m:r>
                      <a:rPr lang="en-US" sz="3200" i="1"/>
                      <m:t>.</m:t>
                    </m:r>
                    <m:f>
                      <m:fPr>
                        <m:ctrlPr>
                          <a:rPr lang="en-US" sz="3200" i="1"/>
                        </m:ctrlPr>
                      </m:fPr>
                      <m:num>
                        <m:r>
                          <a:rPr lang="en-US" sz="3200" i="1"/>
                          <m:t>𝑆</m:t>
                        </m:r>
                        <m:r>
                          <a:rPr lang="en-US" sz="3200" i="1"/>
                          <m:t>2</m:t>
                        </m:r>
                      </m:num>
                      <m:den>
                        <m:r>
                          <a:rPr lang="en-US" sz="3200" i="1"/>
                          <m:t>𝑆</m:t>
                        </m:r>
                        <m:r>
                          <a:rPr lang="en-US" sz="3200" i="1"/>
                          <m:t>1</m:t>
                        </m:r>
                      </m:den>
                    </m:f>
                    <m:r>
                      <a:rPr lang="en-US" sz="3200" i="1"/>
                      <m:t>=</m:t>
                    </m:r>
                    <m:f>
                      <m:fPr>
                        <m:ctrlPr>
                          <a:rPr lang="en-US" sz="3200" i="1"/>
                        </m:ctrlPr>
                      </m:fPr>
                      <m:num>
                        <m:r>
                          <a:rPr lang="en-US" sz="3200" i="1"/>
                          <m:t>1</m:t>
                        </m:r>
                      </m:num>
                      <m:den>
                        <m:r>
                          <a:rPr lang="en-US" sz="3200" i="1"/>
                          <m:t>4</m:t>
                        </m:r>
                      </m:den>
                    </m:f>
                  </m:oMath>
                </a14:m>
                <a:endParaRPr lang="en-US" sz="3200" dirty="0">
                  <a:latin typeface="Times New Roman" pitchFamily="18" charset="0"/>
                  <a:cs typeface="Times New Roman" pitchFamily="18" charset="0"/>
                </a:endParaRPr>
              </a:p>
            </p:txBody>
          </p:sp>
        </mc:Choice>
        <mc:Fallback>
          <p:sp>
            <p:nvSpPr>
              <p:cNvPr id="27" name="Rectangle 26"/>
              <p:cNvSpPr>
                <a:spLocks noRot="1" noChangeAspect="1" noMove="1" noResize="1" noEditPoints="1" noAdjustHandles="1" noChangeArrowheads="1" noChangeShapeType="1" noTextEdit="1"/>
              </p:cNvSpPr>
              <p:nvPr/>
            </p:nvSpPr>
            <p:spPr>
              <a:xfrm>
                <a:off x="3856410" y="5815339"/>
                <a:ext cx="10795328" cy="3515458"/>
              </a:xfrm>
              <a:prstGeom prst="rect">
                <a:avLst/>
              </a:prstGeom>
              <a:blipFill rotWithShape="1">
                <a:blip r:embed="rId5"/>
                <a:stretch>
                  <a:fillRect l="-1468" b="-1386"/>
                </a:stretch>
              </a:blipFill>
            </p:spPr>
            <p:txBody>
              <a:bodyPr/>
              <a:lstStyle/>
              <a:p>
                <a:r>
                  <a:rPr lang="en-US">
                    <a:noFill/>
                  </a:rPr>
                  <a:t> </a:t>
                </a:r>
              </a:p>
            </p:txBody>
          </p:sp>
        </mc:Fallback>
      </mc:AlternateContent>
    </p:spTree>
    <p:extLst>
      <p:ext uri="{BB962C8B-B14F-4D97-AF65-F5344CB8AC3E}">
        <p14:creationId xmlns:p14="http://schemas.microsoft.com/office/powerpoint/2010/main" val="40886599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5000"/>
                                  </p:iterate>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ppt_x"/>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32644"/>
        </a:solidFill>
        <a:effectLst/>
      </p:bgPr>
    </p:bg>
    <p:spTree>
      <p:nvGrpSpPr>
        <p:cNvPr id="1" name=""/>
        <p:cNvGrpSpPr/>
        <p:nvPr/>
      </p:nvGrpSpPr>
      <p:grpSpPr>
        <a:xfrm>
          <a:off x="0" y="0"/>
          <a:ext cx="0" cy="0"/>
          <a:chOff x="0" y="0"/>
          <a:chExt cx="0" cy="0"/>
        </a:xfrm>
      </p:grpSpPr>
      <p:sp>
        <p:nvSpPr>
          <p:cNvPr id="2" name="Freeform 2"/>
          <p:cNvSpPr/>
          <p:nvPr/>
        </p:nvSpPr>
        <p:spPr>
          <a:xfrm>
            <a:off x="11463910" y="-1650573"/>
            <a:ext cx="9069132" cy="12402231"/>
          </a:xfrm>
          <a:custGeom>
            <a:avLst/>
            <a:gdLst/>
            <a:ahLst/>
            <a:cxnLst/>
            <a:rect l="l" t="t" r="r" b="b"/>
            <a:pathLst>
              <a:path w="9069131" h="12402231">
                <a:moveTo>
                  <a:pt x="0" y="0"/>
                </a:moveTo>
                <a:lnTo>
                  <a:pt x="9069131" y="0"/>
                </a:lnTo>
                <a:lnTo>
                  <a:pt x="9069131" y="12402231"/>
                </a:lnTo>
                <a:lnTo>
                  <a:pt x="0" y="1240223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3212115" y="3277690"/>
            <a:ext cx="5075894" cy="9418904"/>
          </a:xfrm>
          <a:custGeom>
            <a:avLst/>
            <a:gdLst/>
            <a:ahLst/>
            <a:cxnLst/>
            <a:rect l="l" t="t" r="r" b="b"/>
            <a:pathLst>
              <a:path w="5075893" h="9418904">
                <a:moveTo>
                  <a:pt x="0" y="0"/>
                </a:moveTo>
                <a:lnTo>
                  <a:pt x="5075893" y="0"/>
                </a:lnTo>
                <a:lnTo>
                  <a:pt x="5075893" y="9418904"/>
                </a:lnTo>
                <a:lnTo>
                  <a:pt x="0" y="9418904"/>
                </a:lnTo>
                <a:lnTo>
                  <a:pt x="0" y="0"/>
                </a:lnTo>
                <a:close/>
              </a:path>
            </a:pathLst>
          </a:custGeom>
          <a:blipFill>
            <a:blip r:embed="rId4"/>
            <a:stretch>
              <a:fillRect/>
            </a:stretch>
          </a:blipFill>
        </p:spPr>
      </p:sp>
      <p:sp>
        <p:nvSpPr>
          <p:cNvPr id="4" name="Freeform 4"/>
          <p:cNvSpPr/>
          <p:nvPr/>
        </p:nvSpPr>
        <p:spPr>
          <a:xfrm>
            <a:off x="6639164" y="234509"/>
            <a:ext cx="7292244" cy="4743498"/>
          </a:xfrm>
          <a:custGeom>
            <a:avLst/>
            <a:gdLst/>
            <a:ahLst/>
            <a:cxnLst/>
            <a:rect l="l" t="t" r="r" b="b"/>
            <a:pathLst>
              <a:path w="7292243" h="4743498">
                <a:moveTo>
                  <a:pt x="0" y="0"/>
                </a:moveTo>
                <a:lnTo>
                  <a:pt x="7292243" y="0"/>
                </a:lnTo>
                <a:lnTo>
                  <a:pt x="7292243" y="4743497"/>
                </a:lnTo>
                <a:lnTo>
                  <a:pt x="0" y="4743497"/>
                </a:lnTo>
                <a:lnTo>
                  <a:pt x="0" y="0"/>
                </a:lnTo>
                <a:close/>
              </a:path>
            </a:pathLst>
          </a:custGeom>
          <a:blipFill>
            <a:blip r:embed="rId5"/>
            <a:stretch>
              <a:fillRect/>
            </a:stretch>
          </a:blipFill>
        </p:spPr>
      </p:sp>
      <p:sp>
        <p:nvSpPr>
          <p:cNvPr id="5" name="TextBox 5"/>
          <p:cNvSpPr txBox="1"/>
          <p:nvPr/>
        </p:nvSpPr>
        <p:spPr>
          <a:xfrm>
            <a:off x="1145570" y="5311558"/>
            <a:ext cx="9629216" cy="4385816"/>
          </a:xfrm>
          <a:prstGeom prst="rect">
            <a:avLst/>
          </a:prstGeom>
        </p:spPr>
        <p:txBody>
          <a:bodyPr lIns="0" tIns="0" rIns="0" bIns="0" rtlCol="0" anchor="t">
            <a:spAutoFit/>
          </a:bodyPr>
          <a:lstStyle/>
          <a:p>
            <a:pPr marL="0" lvl="1" algn="ctr">
              <a:lnSpc>
                <a:spcPts val="6720"/>
              </a:lnSpc>
              <a:spcBef>
                <a:spcPct val="0"/>
              </a:spcBef>
            </a:pPr>
            <a:r>
              <a:rPr lang="en-US" sz="4800" b="1" dirty="0" err="1">
                <a:solidFill>
                  <a:srgbClr val="FFFFFF"/>
                </a:solidFill>
                <a:latin typeface="Times New Roman" pitchFamily="18" charset="0"/>
                <a:cs typeface="Times New Roman" pitchFamily="18" charset="0"/>
              </a:rPr>
              <a:t>Q</a:t>
            </a:r>
            <a:r>
              <a:rPr lang="en-US" sz="4800" b="1" dirty="0" err="1">
                <a:solidFill>
                  <a:srgbClr val="FFFFFF"/>
                </a:solidFill>
                <a:latin typeface="Times New Roman" pitchFamily="18" charset="0"/>
                <a:cs typeface="Times New Roman" pitchFamily="18" charset="0"/>
              </a:rPr>
              <a:t>uan</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sát</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số</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chỉ</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của</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ampe</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kế</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và</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dự</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đoán</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số</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sự</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thay</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đổi</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số</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chỉ</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của</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ampe</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kế</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khi</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thay</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điện</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trở</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bằng</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một</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điện</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trở</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khác</a:t>
            </a:r>
            <a:r>
              <a:rPr lang="en-US" sz="4800" b="1" dirty="0">
                <a:solidFill>
                  <a:srgbClr val="FFFFFF"/>
                </a:solidFill>
                <a:latin typeface="Times New Roman" pitchFamily="18" charset="0"/>
                <a:cs typeface="Times New Roman" pitchFamily="18" charset="0"/>
              </a:rPr>
              <a:t> </a:t>
            </a:r>
            <a:r>
              <a:rPr lang="vi-VN" sz="4800" b="1" dirty="0">
                <a:solidFill>
                  <a:srgbClr val="FFFFFF"/>
                </a:solidFill>
                <a:latin typeface="Times New Roman" pitchFamily="18" charset="0"/>
                <a:cs typeface="Times New Roman" pitchFamily="18" charset="0"/>
              </a:rPr>
              <a:t>hoặc</a:t>
            </a:r>
            <a:r>
              <a:rPr lang="en-US" sz="4800" b="1" dirty="0" smtClean="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thay</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nguồn</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điện</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bằng</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một</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nguồn</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điện</a:t>
            </a:r>
            <a:r>
              <a:rPr lang="en-US" sz="4800" b="1" dirty="0">
                <a:solidFill>
                  <a:srgbClr val="FFFFFF"/>
                </a:solidFill>
                <a:latin typeface="Times New Roman" pitchFamily="18" charset="0"/>
                <a:cs typeface="Times New Roman" pitchFamily="18" charset="0"/>
              </a:rPr>
              <a:t> </a:t>
            </a:r>
            <a:r>
              <a:rPr lang="en-US" sz="4800" b="1" dirty="0" err="1">
                <a:solidFill>
                  <a:srgbClr val="FFFFFF"/>
                </a:solidFill>
                <a:latin typeface="Times New Roman" pitchFamily="18" charset="0"/>
                <a:cs typeface="Times New Roman" pitchFamily="18" charset="0"/>
              </a:rPr>
              <a:t>khác</a:t>
            </a:r>
            <a:endParaRPr lang="en-US" sz="4800" b="1" dirty="0">
              <a:solidFill>
                <a:srgbClr val="FFFF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D4262"/>
        </a:solidFill>
        <a:effectLst/>
      </p:bgPr>
    </p:bg>
    <p:spTree>
      <p:nvGrpSpPr>
        <p:cNvPr id="1" name=""/>
        <p:cNvGrpSpPr/>
        <p:nvPr/>
      </p:nvGrpSpPr>
      <p:grpSpPr>
        <a:xfrm>
          <a:off x="0" y="0"/>
          <a:ext cx="0" cy="0"/>
          <a:chOff x="0" y="0"/>
          <a:chExt cx="0" cy="0"/>
        </a:xfrm>
      </p:grpSpPr>
      <p:grpSp>
        <p:nvGrpSpPr>
          <p:cNvPr id="2" name="Group 2"/>
          <p:cNvGrpSpPr/>
          <p:nvPr/>
        </p:nvGrpSpPr>
        <p:grpSpPr>
          <a:xfrm>
            <a:off x="1350498" y="700636"/>
            <a:ext cx="14931480" cy="8860955"/>
            <a:chOff x="0" y="0"/>
            <a:chExt cx="3932571" cy="2333749"/>
          </a:xfrm>
        </p:grpSpPr>
        <p:sp>
          <p:nvSpPr>
            <p:cNvPr id="3" name="Freeform 3"/>
            <p:cNvSpPr/>
            <p:nvPr/>
          </p:nvSpPr>
          <p:spPr>
            <a:xfrm>
              <a:off x="0" y="0"/>
              <a:ext cx="3932571" cy="2333749"/>
            </a:xfrm>
            <a:custGeom>
              <a:avLst/>
              <a:gdLst/>
              <a:ahLst/>
              <a:cxnLst/>
              <a:rect l="l" t="t" r="r" b="b"/>
              <a:pathLst>
                <a:path w="3932571" h="2333749">
                  <a:moveTo>
                    <a:pt x="0" y="0"/>
                  </a:moveTo>
                  <a:lnTo>
                    <a:pt x="3932571" y="0"/>
                  </a:lnTo>
                  <a:lnTo>
                    <a:pt x="3932571" y="2333749"/>
                  </a:lnTo>
                  <a:lnTo>
                    <a:pt x="0" y="2333749"/>
                  </a:lnTo>
                  <a:close/>
                </a:path>
              </a:pathLst>
            </a:custGeom>
            <a:solidFill>
              <a:srgbClr val="FFFFFF"/>
            </a:solidFill>
            <a:ln w="76200" cap="sq">
              <a:solidFill>
                <a:srgbClr val="000000"/>
              </a:solidFill>
              <a:prstDash val="solid"/>
              <a:miter/>
            </a:ln>
          </p:spPr>
        </p:sp>
        <p:sp>
          <p:nvSpPr>
            <p:cNvPr id="4" name="TextBox 4"/>
            <p:cNvSpPr txBox="1"/>
            <p:nvPr/>
          </p:nvSpPr>
          <p:spPr>
            <a:xfrm>
              <a:off x="0" y="-66675"/>
              <a:ext cx="3932571" cy="2400424"/>
            </a:xfrm>
            <a:prstGeom prst="rect">
              <a:avLst/>
            </a:prstGeom>
          </p:spPr>
          <p:txBody>
            <a:bodyPr lIns="50800" tIns="50800" rIns="50800" bIns="50800" rtlCol="0" anchor="ctr"/>
            <a:lstStyle/>
            <a:p>
              <a:pPr algn="ctr">
                <a:lnSpc>
                  <a:spcPts val="2571"/>
                </a:lnSpc>
              </a:pPr>
              <a:endParaRPr>
                <a:solidFill>
                  <a:prstClr val="black"/>
                </a:solidFill>
              </a:endParaRPr>
            </a:p>
          </p:txBody>
        </p:sp>
      </p:grpSp>
      <p:grpSp>
        <p:nvGrpSpPr>
          <p:cNvPr id="5" name="Group 5"/>
          <p:cNvGrpSpPr/>
          <p:nvPr/>
        </p:nvGrpSpPr>
        <p:grpSpPr>
          <a:xfrm>
            <a:off x="15162937" y="7168515"/>
            <a:ext cx="1857458" cy="2068514"/>
            <a:chOff x="0" y="0"/>
            <a:chExt cx="2476609" cy="2758017"/>
          </a:xfrm>
        </p:grpSpPr>
        <p:grpSp>
          <p:nvGrpSpPr>
            <p:cNvPr id="6" name="Group 6"/>
            <p:cNvGrpSpPr/>
            <p:nvPr/>
          </p:nvGrpSpPr>
          <p:grpSpPr>
            <a:xfrm>
              <a:off x="0" y="0"/>
              <a:ext cx="2476609" cy="2758017"/>
              <a:chOff x="0" y="0"/>
              <a:chExt cx="489207" cy="544793"/>
            </a:xfrm>
          </p:grpSpPr>
          <p:sp>
            <p:nvSpPr>
              <p:cNvPr id="7" name="Freeform 7"/>
              <p:cNvSpPr/>
              <p:nvPr/>
            </p:nvSpPr>
            <p:spPr>
              <a:xfrm>
                <a:off x="0" y="0"/>
                <a:ext cx="489207" cy="544793"/>
              </a:xfrm>
              <a:custGeom>
                <a:avLst/>
                <a:gdLst/>
                <a:ahLst/>
                <a:cxnLst/>
                <a:rect l="l" t="t" r="r" b="b"/>
                <a:pathLst>
                  <a:path w="489207" h="544793">
                    <a:moveTo>
                      <a:pt x="0" y="0"/>
                    </a:moveTo>
                    <a:lnTo>
                      <a:pt x="489207" y="0"/>
                    </a:lnTo>
                    <a:lnTo>
                      <a:pt x="489207" y="544793"/>
                    </a:lnTo>
                    <a:lnTo>
                      <a:pt x="0" y="544793"/>
                    </a:lnTo>
                    <a:close/>
                  </a:path>
                </a:pathLst>
              </a:custGeom>
              <a:solidFill>
                <a:srgbClr val="41C6F6"/>
              </a:solidFill>
              <a:ln w="38100" cap="sq">
                <a:solidFill>
                  <a:srgbClr val="000000"/>
                </a:solidFill>
                <a:prstDash val="solid"/>
                <a:miter/>
              </a:ln>
            </p:spPr>
          </p:sp>
          <p:sp>
            <p:nvSpPr>
              <p:cNvPr id="8" name="TextBox 8"/>
              <p:cNvSpPr txBox="1"/>
              <p:nvPr/>
            </p:nvSpPr>
            <p:spPr>
              <a:xfrm>
                <a:off x="0" y="-66675"/>
                <a:ext cx="489207" cy="611468"/>
              </a:xfrm>
              <a:prstGeom prst="rect">
                <a:avLst/>
              </a:prstGeom>
            </p:spPr>
            <p:txBody>
              <a:bodyPr lIns="50800" tIns="50800" rIns="50800" bIns="50800" rtlCol="0" anchor="ctr"/>
              <a:lstStyle/>
              <a:p>
                <a:pPr algn="ctr">
                  <a:lnSpc>
                    <a:spcPts val="2571"/>
                  </a:lnSpc>
                </a:pPr>
                <a:endParaRPr>
                  <a:solidFill>
                    <a:prstClr val="black"/>
                  </a:solidFill>
                </a:endParaRPr>
              </a:p>
            </p:txBody>
          </p:sp>
        </p:grpSp>
        <p:sp>
          <p:nvSpPr>
            <p:cNvPr id="9" name="TextBox 9"/>
            <p:cNvSpPr txBox="1"/>
            <p:nvPr/>
          </p:nvSpPr>
          <p:spPr>
            <a:xfrm rot="5400000">
              <a:off x="544093" y="1139627"/>
              <a:ext cx="2758015" cy="478764"/>
            </a:xfrm>
            <a:prstGeom prst="rect">
              <a:avLst/>
            </a:prstGeom>
          </p:spPr>
          <p:txBody>
            <a:bodyPr lIns="0" tIns="0" rIns="0" bIns="0" rtlCol="0" anchor="t">
              <a:spAutoFit/>
            </a:bodyPr>
            <a:lstStyle/>
            <a:p>
              <a:pPr algn="ctr">
                <a:lnSpc>
                  <a:spcPts val="2798"/>
                </a:lnSpc>
              </a:pPr>
              <a:r>
                <a:rPr lang="en-US" sz="2000">
                  <a:solidFill>
                    <a:srgbClr val="000000"/>
                  </a:solidFill>
                  <a:latin typeface="Glacial Indifference Bold"/>
                </a:rPr>
                <a:t>Investigation</a:t>
              </a:r>
            </a:p>
          </p:txBody>
        </p:sp>
      </p:grpSp>
      <p:sp>
        <p:nvSpPr>
          <p:cNvPr id="12" name="TextBox 12"/>
          <p:cNvSpPr txBox="1"/>
          <p:nvPr/>
        </p:nvSpPr>
        <p:spPr>
          <a:xfrm>
            <a:off x="1298824" y="316273"/>
            <a:ext cx="14952676" cy="9376520"/>
          </a:xfrm>
          <a:prstGeom prst="rect">
            <a:avLst/>
          </a:prstGeom>
        </p:spPr>
        <p:txBody>
          <a:bodyPr lIns="50771" tIns="50771" rIns="50771" bIns="50771" rtlCol="0" anchor="ctr"/>
          <a:lstStyle/>
          <a:p>
            <a:pPr algn="ctr">
              <a:lnSpc>
                <a:spcPts val="2571"/>
              </a:lnSpc>
            </a:pPr>
            <a:endParaRPr>
              <a:solidFill>
                <a:prstClr val="black"/>
              </a:solidFill>
            </a:endParaRPr>
          </a:p>
        </p:txBody>
      </p:sp>
      <p:sp>
        <p:nvSpPr>
          <p:cNvPr id="14" name="Freeform 14"/>
          <p:cNvSpPr/>
          <p:nvPr/>
        </p:nvSpPr>
        <p:spPr>
          <a:xfrm rot="-5400000">
            <a:off x="-1134063" y="4491969"/>
            <a:ext cx="4621925" cy="1340358"/>
          </a:xfrm>
          <a:custGeom>
            <a:avLst/>
            <a:gdLst/>
            <a:ahLst/>
            <a:cxnLst/>
            <a:rect l="l" t="t" r="r" b="b"/>
            <a:pathLst>
              <a:path w="4621924" h="1340358">
                <a:moveTo>
                  <a:pt x="0" y="0"/>
                </a:moveTo>
                <a:lnTo>
                  <a:pt x="4621924" y="0"/>
                </a:lnTo>
                <a:lnTo>
                  <a:pt x="4621924" y="1340358"/>
                </a:lnTo>
                <a:lnTo>
                  <a:pt x="0" y="134035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6" name="Rectangle: Rounded Corners 1">
            <a:extLst>
              <a:ext uri="{FF2B5EF4-FFF2-40B4-BE49-F238E27FC236}">
                <a16:creationId xmlns:a16="http://schemas.microsoft.com/office/drawing/2014/main" xmlns="" id="{F08CF4F3-78EA-49AA-A26E-CE257589933C}"/>
              </a:ext>
            </a:extLst>
          </p:cNvPr>
          <p:cNvSpPr/>
          <p:nvPr/>
        </p:nvSpPr>
        <p:spPr>
          <a:xfrm>
            <a:off x="1731014" y="715304"/>
            <a:ext cx="14859000" cy="4176311"/>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lIns="137065" tIns="68537" rIns="137065" bIns="68537" rtlCol="0" anchor="ctr"/>
          <a:lstStyle/>
          <a:p>
            <a:pPr algn="ctr" defTabSz="1370634"/>
            <a:endParaRPr lang="en-US">
              <a:solidFill>
                <a:prstClr val="white"/>
              </a:solidFill>
            </a:endParaRPr>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xmlns="" id="{95F75AA4-41EC-4F98-80E1-6AFBBE859D19}"/>
                  </a:ext>
                </a:extLst>
              </p:cNvPr>
              <p:cNvSpPr txBox="1"/>
              <p:nvPr/>
            </p:nvSpPr>
            <p:spPr>
              <a:xfrm>
                <a:off x="2115312" y="974387"/>
                <a:ext cx="13764988" cy="3304279"/>
              </a:xfrm>
              <a:prstGeom prst="rect">
                <a:avLst/>
              </a:prstGeom>
              <a:noFill/>
            </p:spPr>
            <p:txBody>
              <a:bodyPr wrap="square" lIns="137065" tIns="68537" rIns="137065" bIns="68537" rtlCol="0">
                <a:spAutoFit/>
              </a:bodyPr>
              <a:lstStyle/>
              <a:p>
                <a:pPr defTabSz="1370634">
                  <a:lnSpc>
                    <a:spcPct val="150000"/>
                  </a:lnSpc>
                </a:pPr>
                <a:r>
                  <a:rPr lang="vi-VN" altLang="vi-VN" sz="4300" u="sng" dirty="0">
                    <a:solidFill>
                      <a:prstClr val="black"/>
                    </a:solidFill>
                    <a:latin typeface="+mj-lt"/>
                    <a:cs typeface="#9Slide03 Arima Madurai Black" panose="00000A00000000000000" pitchFamily="2" charset="-93"/>
                  </a:rPr>
                  <a:t>?2/ SGK TR57</a:t>
                </a:r>
                <a:r>
                  <a:rPr lang="vi-VN" altLang="vi-VN" sz="4300" dirty="0">
                    <a:solidFill>
                      <a:prstClr val="black"/>
                    </a:solidFill>
                    <a:latin typeface="+mj-lt"/>
                    <a:cs typeface="#9Slide03 Arima Madurai Black" panose="00000A00000000000000" pitchFamily="2" charset="-93"/>
                  </a:rPr>
                  <a:t>:Tính điện trở của 1 đoạn dây dẫn bằng đồng có chiều dài 150m, tiết diện 2</a:t>
                </a:r>
                <a:r>
                  <a:rPr lang="en-US" altLang="en-US" sz="4500" dirty="0">
                    <a:latin typeface="Times New Roman" pitchFamily="18" charset="0"/>
                  </a:rPr>
                  <a:t>mm</a:t>
                </a:r>
                <a:r>
                  <a:rPr lang="en-US" altLang="en-US" sz="4500" baseline="30000" dirty="0">
                    <a:latin typeface="Times New Roman" pitchFamily="18" charset="0"/>
                  </a:rPr>
                  <a:t>2</a:t>
                </a:r>
                <a:r>
                  <a:rPr lang="vi-VN" altLang="en-US" sz="4300" dirty="0">
                    <a:solidFill>
                      <a:prstClr val="black"/>
                    </a:solidFill>
                    <a:latin typeface="+mj-lt"/>
                  </a:rPr>
                  <a:t>, biết điện trở suất của đồng là </a:t>
                </a:r>
                <a:r>
                  <a:rPr lang="vi-VN" sz="4500" dirty="0"/>
                  <a:t>1,7. </a:t>
                </a:r>
                <a14:m>
                  <m:oMath xmlns:m="http://schemas.openxmlformats.org/officeDocument/2006/math">
                    <m:sSup>
                      <m:sSupPr>
                        <m:ctrlPr>
                          <a:rPr lang="en-US" sz="4500" i="1"/>
                        </m:ctrlPr>
                      </m:sSupPr>
                      <m:e>
                        <m:r>
                          <a:rPr lang="vi-VN" sz="4500" i="1"/>
                          <m:t>10</m:t>
                        </m:r>
                      </m:e>
                      <m:sup>
                        <m:r>
                          <a:rPr lang="vi-VN" sz="4500" i="1"/>
                          <m:t>8</m:t>
                        </m:r>
                      </m:sup>
                    </m:sSup>
                    <m:r>
                      <a:rPr lang="vi-VN" sz="4500">
                        <a:latin typeface="Cambria Math"/>
                      </a:rPr>
                      <m:t> </m:t>
                    </m:r>
                    <m:r>
                      <a:rPr lang="vi-VN" sz="4500" i="1"/>
                      <m:t>Ω</m:t>
                    </m:r>
                  </m:oMath>
                </a14:m>
                <a:r>
                  <a:rPr lang="vi-VN" sz="4300" dirty="0">
                    <a:solidFill>
                      <a:prstClr val="black"/>
                    </a:solidFill>
                    <a:latin typeface="+mj-lt"/>
                    <a:cs typeface="#9Slide03 Arima Madurai Black" panose="00000A00000000000000" pitchFamily="2" charset="-93"/>
                  </a:rPr>
                  <a:t>.m</a:t>
                </a:r>
                <a:endParaRPr lang="en-US" sz="4300" dirty="0">
                  <a:solidFill>
                    <a:prstClr val="black"/>
                  </a:solidFill>
                  <a:latin typeface="+mj-lt"/>
                  <a:cs typeface="#9Slide03 Arima Madurai Black" panose="00000A00000000000000" pitchFamily="2" charset="-93"/>
                </a:endParaRPr>
              </a:p>
            </p:txBody>
          </p:sp>
        </mc:Choice>
        <mc:Fallback>
          <p:sp>
            <p:nvSpPr>
              <p:cNvPr id="17" name="TextBox 16">
                <a:extLst>
                  <a:ext uri="{FF2B5EF4-FFF2-40B4-BE49-F238E27FC236}">
                    <a16:creationId xmlns:a16="http://schemas.microsoft.com/office/drawing/2014/main" xmlns="" id="{95F75AA4-41EC-4F98-80E1-6AFBBE859D19}"/>
                  </a:ext>
                </a:extLst>
              </p:cNvPr>
              <p:cNvSpPr txBox="1">
                <a:spLocks noRot="1" noChangeAspect="1" noMove="1" noResize="1" noEditPoints="1" noAdjustHandles="1" noChangeArrowheads="1" noChangeShapeType="1" noTextEdit="1"/>
              </p:cNvSpPr>
              <p:nvPr/>
            </p:nvSpPr>
            <p:spPr>
              <a:xfrm>
                <a:off x="2115312" y="974387"/>
                <a:ext cx="13764988" cy="3304279"/>
              </a:xfrm>
              <a:prstGeom prst="rect">
                <a:avLst/>
              </a:prstGeom>
              <a:blipFill rotWithShape="1">
                <a:blip r:embed="rId5"/>
                <a:stretch>
                  <a:fillRect l="-1417" b="-923"/>
                </a:stretch>
              </a:blipFill>
            </p:spPr>
            <p:txBody>
              <a:bodyPr/>
              <a:lstStyle/>
              <a:p>
                <a:r>
                  <a:rPr lang="en-US">
                    <a:noFill/>
                  </a:rPr>
                  <a:t> </a:t>
                </a:r>
              </a:p>
            </p:txBody>
          </p:sp>
        </mc:Fallback>
      </mc:AlternateContent>
      <p:grpSp>
        <p:nvGrpSpPr>
          <p:cNvPr id="22" name="Group 21"/>
          <p:cNvGrpSpPr/>
          <p:nvPr/>
        </p:nvGrpSpPr>
        <p:grpSpPr>
          <a:xfrm>
            <a:off x="7162800" y="4891605"/>
            <a:ext cx="8717500" cy="4676451"/>
            <a:chOff x="7632816" y="2655789"/>
            <a:chExt cx="9144000" cy="7436010"/>
          </a:xfrm>
        </p:grpSpPr>
        <p:sp>
          <p:nvSpPr>
            <p:cNvPr id="23" name="Rectangle: Rounded Corners 4">
              <a:extLst>
                <a:ext uri="{FF2B5EF4-FFF2-40B4-BE49-F238E27FC236}">
                  <a16:creationId xmlns:a16="http://schemas.microsoft.com/office/drawing/2014/main" xmlns="" id="{0669A0B0-CA42-4963-8E46-ECA90A69F34A}"/>
                </a:ext>
              </a:extLst>
            </p:cNvPr>
            <p:cNvSpPr/>
            <p:nvPr/>
          </p:nvSpPr>
          <p:spPr>
            <a:xfrm>
              <a:off x="7632816" y="3022388"/>
              <a:ext cx="9144000" cy="7069411"/>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370634"/>
              <a:endParaRPr lang="en-US">
                <a:solidFill>
                  <a:prstClr val="white"/>
                </a:solidFill>
              </a:endParaRPr>
            </a:p>
          </p:txBody>
        </p:sp>
        <p:sp>
          <p:nvSpPr>
            <p:cNvPr id="24" name="TextBox 23">
              <a:extLst>
                <a:ext uri="{FF2B5EF4-FFF2-40B4-BE49-F238E27FC236}">
                  <a16:creationId xmlns:a16="http://schemas.microsoft.com/office/drawing/2014/main" xmlns="" id="{0B290B2B-0674-4F72-8AA8-1914DE00AB3F}"/>
                </a:ext>
              </a:extLst>
            </p:cNvPr>
            <p:cNvSpPr txBox="1"/>
            <p:nvPr/>
          </p:nvSpPr>
          <p:spPr>
            <a:xfrm>
              <a:off x="10999864" y="2655789"/>
              <a:ext cx="2247447" cy="1871911"/>
            </a:xfrm>
            <a:prstGeom prst="rect">
              <a:avLst/>
            </a:prstGeom>
            <a:noFill/>
          </p:spPr>
          <p:txBody>
            <a:bodyPr wrap="square" lIns="137147" tIns="68573" rIns="137147" bIns="68573" rtlCol="0">
              <a:spAutoFit/>
            </a:bodyPr>
            <a:lstStyle/>
            <a:p>
              <a:pPr defTabSz="1370634">
                <a:lnSpc>
                  <a:spcPct val="150000"/>
                </a:lnSpc>
              </a:pPr>
              <a:r>
                <a:rPr lang="en-US" altLang="vi-VN" sz="4500" u="sng" dirty="0">
                  <a:solidFill>
                    <a:srgbClr val="E05D5D"/>
                  </a:solidFill>
                  <a:latin typeface="Times New Roman" pitchFamily="18" charset="0"/>
                  <a:cs typeface="Times New Roman" pitchFamily="18" charset="0"/>
                </a:rPr>
                <a:t>GIẢI</a:t>
              </a:r>
              <a:endParaRPr lang="en-US" sz="4500" dirty="0">
                <a:solidFill>
                  <a:srgbClr val="E05D5D"/>
                </a:solidFill>
                <a:latin typeface="Times New Roman" pitchFamily="18" charset="0"/>
                <a:cs typeface="Times New Roman" pitchFamily="18" charset="0"/>
              </a:endParaRPr>
            </a:p>
          </p:txBody>
        </p:sp>
        <p:sp>
          <p:nvSpPr>
            <p:cNvPr id="25" name="TextBox 24">
              <a:extLst>
                <a:ext uri="{FF2B5EF4-FFF2-40B4-BE49-F238E27FC236}">
                  <a16:creationId xmlns:a16="http://schemas.microsoft.com/office/drawing/2014/main" xmlns="" id="{6AF4AF60-8DF4-4804-A57A-11E5E01FCEE7}"/>
                </a:ext>
              </a:extLst>
            </p:cNvPr>
            <p:cNvSpPr txBox="1"/>
            <p:nvPr/>
          </p:nvSpPr>
          <p:spPr>
            <a:xfrm>
              <a:off x="8041034" y="4880737"/>
              <a:ext cx="8675204" cy="1798503"/>
            </a:xfrm>
            <a:prstGeom prst="rect">
              <a:avLst/>
            </a:prstGeom>
            <a:noFill/>
          </p:spPr>
          <p:txBody>
            <a:bodyPr wrap="square" lIns="137147" tIns="68573" rIns="137147" bIns="68573" rtlCol="0">
              <a:spAutoFit/>
            </a:bodyPr>
            <a:lstStyle/>
            <a:p>
              <a:pPr defTabSz="1370634">
                <a:lnSpc>
                  <a:spcPct val="150000"/>
                </a:lnSpc>
                <a:spcBef>
                  <a:spcPct val="0"/>
                </a:spcBef>
              </a:pPr>
              <a:endParaRPr lang="vi-VN" altLang="vi-VN" sz="4300" dirty="0">
                <a:solidFill>
                  <a:prstClr val="black">
                    <a:lumMod val="85000"/>
                    <a:lumOff val="15000"/>
                  </a:prstClr>
                </a:solidFill>
                <a:latin typeface="#9Slide03 Arima Madurai Black" panose="00000A00000000000000" pitchFamily="2" charset="-93"/>
                <a:cs typeface="#9Slide03 Arima Madurai Black" panose="00000A00000000000000" pitchFamily="2" charset="-93"/>
              </a:endParaRPr>
            </a:p>
          </p:txBody>
        </p:sp>
      </p:grpSp>
      <mc:AlternateContent xmlns:mc="http://schemas.openxmlformats.org/markup-compatibility/2006">
        <mc:Choice xmlns:a14="http://schemas.microsoft.com/office/drawing/2010/main" Requires="a14">
          <p:sp>
            <p:nvSpPr>
              <p:cNvPr id="27" name="Rectangle 26"/>
              <p:cNvSpPr/>
              <p:nvPr/>
            </p:nvSpPr>
            <p:spPr>
              <a:xfrm>
                <a:off x="7772408" y="5953880"/>
                <a:ext cx="10795328" cy="3322200"/>
              </a:xfrm>
              <a:prstGeom prst="rect">
                <a:avLst/>
              </a:prstGeom>
            </p:spPr>
            <p:txBody>
              <a:bodyPr wrap="square" lIns="91385" tIns="45692" rIns="91385" bIns="45692">
                <a:spAutoFit/>
              </a:bodyPr>
              <a:lstStyle/>
              <a:p>
                <a:r>
                  <a:rPr lang="en-US" sz="4500" dirty="0" err="1">
                    <a:latin typeface="Times New Roman" pitchFamily="18" charset="0"/>
                    <a:cs typeface="Times New Roman" pitchFamily="18" charset="0"/>
                  </a:rPr>
                  <a:t>Áp</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dụng</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công</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thức</a:t>
                </a:r>
                <a:r>
                  <a:rPr lang="en-US" sz="4500" dirty="0">
                    <a:latin typeface="Times New Roman" pitchFamily="18" charset="0"/>
                    <a:cs typeface="Times New Roman" pitchFamily="18" charset="0"/>
                  </a:rPr>
                  <a:t>: R=ρ </a:t>
                </a:r>
                <a14:m>
                  <m:oMath xmlns:m="http://schemas.openxmlformats.org/officeDocument/2006/math">
                    <m:f>
                      <m:fPr>
                        <m:ctrlPr>
                          <a:rPr lang="en-US" sz="4500" i="1"/>
                        </m:ctrlPr>
                      </m:fPr>
                      <m:num>
                        <m:r>
                          <a:rPr lang="en-US" sz="4500" i="1"/>
                          <m:t>𝑙</m:t>
                        </m:r>
                      </m:num>
                      <m:den>
                        <m:r>
                          <a:rPr lang="en-US" sz="4500" i="1"/>
                          <m:t>𝑆</m:t>
                        </m:r>
                      </m:den>
                    </m:f>
                  </m:oMath>
                </a14:m>
                <a:endParaRPr lang="en-US" sz="4500" dirty="0">
                  <a:latin typeface="Times New Roman" pitchFamily="18" charset="0"/>
                  <a:cs typeface="Times New Roman" pitchFamily="18" charset="0"/>
                </a:endParaRPr>
              </a:p>
              <a:p>
                <a:r>
                  <a:rPr lang="en-US" sz="4500" dirty="0" err="1">
                    <a:latin typeface="Times New Roman" pitchFamily="18" charset="0"/>
                    <a:cs typeface="Times New Roman" pitchFamily="18" charset="0"/>
                  </a:rPr>
                  <a:t>suy</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ra</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điện</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trở</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của</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dây</a:t>
                </a:r>
                <a:r>
                  <a:rPr lang="en-US" sz="4500" dirty="0">
                    <a:latin typeface="Times New Roman" pitchFamily="18" charset="0"/>
                    <a:cs typeface="Times New Roman" pitchFamily="18" charset="0"/>
                  </a:rPr>
                  <a:t> </a:t>
                </a:r>
                <a:r>
                  <a:rPr lang="en-US" sz="4500" dirty="0" err="1">
                    <a:latin typeface="Times New Roman" pitchFamily="18" charset="0"/>
                    <a:cs typeface="Times New Roman" pitchFamily="18" charset="0"/>
                  </a:rPr>
                  <a:t>dẫn</a:t>
                </a:r>
                <a:endParaRPr lang="en-US" sz="4500" dirty="0">
                  <a:latin typeface="Times New Roman" pitchFamily="18" charset="0"/>
                  <a:cs typeface="Times New Roman" pitchFamily="18" charset="0"/>
                </a:endParaRPr>
              </a:p>
              <a:p>
                <a:r>
                  <a:rPr lang="en-US" sz="4500" dirty="0">
                    <a:latin typeface="Times New Roman" pitchFamily="18" charset="0"/>
                    <a:cs typeface="Times New Roman" pitchFamily="18" charset="0"/>
                  </a:rPr>
                  <a:t>R =</a:t>
                </a:r>
                <a:r>
                  <a:rPr lang="vi-VN" sz="4500" dirty="0">
                    <a:latin typeface="Times New Roman" pitchFamily="18" charset="0"/>
                    <a:cs typeface="Times New Roman" pitchFamily="18" charset="0"/>
                  </a:rPr>
                  <a:t> 1,7. </a:t>
                </a:r>
                <a14:m>
                  <m:oMath xmlns:m="http://schemas.openxmlformats.org/officeDocument/2006/math">
                    <m:sSup>
                      <m:sSupPr>
                        <m:ctrlPr>
                          <a:rPr lang="en-US" sz="4500" i="1"/>
                        </m:ctrlPr>
                      </m:sSupPr>
                      <m:e>
                        <m:r>
                          <a:rPr lang="vi-VN" sz="4500" i="1"/>
                          <m:t>10</m:t>
                        </m:r>
                      </m:e>
                      <m:sup>
                        <m:r>
                          <a:rPr lang="vi-VN" sz="4500" i="1"/>
                          <m:t>8</m:t>
                        </m:r>
                      </m:sup>
                    </m:sSup>
                    <m:r>
                      <a:rPr lang="vi-VN" sz="4500" i="1"/>
                      <m:t>.</m:t>
                    </m:r>
                    <m:f>
                      <m:fPr>
                        <m:ctrlPr>
                          <a:rPr lang="en-US" sz="4500" i="1"/>
                        </m:ctrlPr>
                      </m:fPr>
                      <m:num>
                        <m:r>
                          <a:rPr lang="vi-VN" sz="4500" i="1"/>
                          <m:t>150</m:t>
                        </m:r>
                      </m:num>
                      <m:den>
                        <m:r>
                          <a:rPr lang="vi-VN" sz="4500" i="1"/>
                          <m:t>2</m:t>
                        </m:r>
                        <m:r>
                          <a:rPr lang="vi-VN" sz="4500" i="1"/>
                          <m:t>.</m:t>
                        </m:r>
                        <m:sSup>
                          <m:sSupPr>
                            <m:ctrlPr>
                              <a:rPr lang="en-US" sz="4500" i="1"/>
                            </m:ctrlPr>
                          </m:sSupPr>
                          <m:e>
                            <m:r>
                              <a:rPr lang="vi-VN" sz="4500" i="1"/>
                              <m:t>10</m:t>
                            </m:r>
                          </m:e>
                          <m:sup>
                            <m:r>
                              <a:rPr lang="vi-VN" sz="4500" i="1"/>
                              <m:t>−</m:t>
                            </m:r>
                            <m:r>
                              <a:rPr lang="vi-VN" sz="4500" i="1"/>
                              <m:t>6</m:t>
                            </m:r>
                          </m:sup>
                        </m:sSup>
                      </m:den>
                    </m:f>
                    <m:r>
                      <a:rPr lang="vi-VN" sz="4500" i="1"/>
                      <m:t>=</m:t>
                    </m:r>
                    <m:r>
                      <a:rPr lang="vi-VN" sz="4500" i="1"/>
                      <m:t>1</m:t>
                    </m:r>
                    <m:r>
                      <a:rPr lang="vi-VN" sz="4500" i="1"/>
                      <m:t>, </m:t>
                    </m:r>
                    <m:r>
                      <a:rPr lang="vi-VN" sz="4500" i="1"/>
                      <m:t>275</m:t>
                    </m:r>
                    <m:r>
                      <a:rPr lang="vi-VN" sz="4500" i="1"/>
                      <m:t>Ω</m:t>
                    </m:r>
                  </m:oMath>
                </a14:m>
                <a:endParaRPr lang="en-US" sz="4500" dirty="0">
                  <a:latin typeface="Times New Roman" pitchFamily="18" charset="0"/>
                  <a:cs typeface="Times New Roman" pitchFamily="18" charset="0"/>
                </a:endParaRPr>
              </a:p>
              <a:p>
                <a:endParaRPr lang="en-US" sz="3200" dirty="0">
                  <a:latin typeface="Times New Roman" pitchFamily="18" charset="0"/>
                  <a:cs typeface="Times New Roman" pitchFamily="18" charset="0"/>
                </a:endParaRPr>
              </a:p>
            </p:txBody>
          </p:sp>
        </mc:Choice>
        <mc:Fallback>
          <p:sp>
            <p:nvSpPr>
              <p:cNvPr id="27" name="Rectangle 26"/>
              <p:cNvSpPr>
                <a:spLocks noRot="1" noChangeAspect="1" noMove="1" noResize="1" noEditPoints="1" noAdjustHandles="1" noChangeArrowheads="1" noChangeShapeType="1" noTextEdit="1"/>
              </p:cNvSpPr>
              <p:nvPr/>
            </p:nvSpPr>
            <p:spPr>
              <a:xfrm>
                <a:off x="7772408" y="5953880"/>
                <a:ext cx="10795328" cy="3322200"/>
              </a:xfrm>
              <a:prstGeom prst="rect">
                <a:avLst/>
              </a:prstGeom>
              <a:blipFill rotWithShape="1">
                <a:blip r:embed="rId6"/>
                <a:stretch>
                  <a:fillRect l="-2372"/>
                </a:stretch>
              </a:blipFill>
            </p:spPr>
            <p:txBody>
              <a:bodyPr/>
              <a:lstStyle/>
              <a:p>
                <a:r>
                  <a:rPr lang="en-US">
                    <a:noFill/>
                  </a:rPr>
                  <a:t> </a:t>
                </a:r>
              </a:p>
            </p:txBody>
          </p:sp>
        </mc:Fallback>
      </mc:AlternateContent>
      <p:grpSp>
        <p:nvGrpSpPr>
          <p:cNvPr id="28" name="Group 27"/>
          <p:cNvGrpSpPr/>
          <p:nvPr/>
        </p:nvGrpSpPr>
        <p:grpSpPr>
          <a:xfrm>
            <a:off x="1847080" y="5277259"/>
            <a:ext cx="3910584" cy="5010702"/>
            <a:chOff x="1847079" y="5277250"/>
            <a:chExt cx="3910584" cy="5010703"/>
          </a:xfrm>
        </p:grpSpPr>
        <p:grpSp>
          <p:nvGrpSpPr>
            <p:cNvPr id="19" name="Group 18"/>
            <p:cNvGrpSpPr/>
            <p:nvPr/>
          </p:nvGrpSpPr>
          <p:grpSpPr>
            <a:xfrm>
              <a:off x="1847079" y="5277250"/>
              <a:ext cx="3910584" cy="5010703"/>
              <a:chOff x="1727410" y="3772947"/>
              <a:chExt cx="4978601" cy="13529064"/>
            </a:xfrm>
          </p:grpSpPr>
          <p:sp>
            <p:nvSpPr>
              <p:cNvPr id="21" name="TextBox 20">
                <a:extLst>
                  <a:ext uri="{FF2B5EF4-FFF2-40B4-BE49-F238E27FC236}">
                    <a16:creationId xmlns:a16="http://schemas.microsoft.com/office/drawing/2014/main" xmlns="" id="{95F75AA4-41EC-4F98-80E1-6AFBBE859D19}"/>
                  </a:ext>
                </a:extLst>
              </p:cNvPr>
              <p:cNvSpPr txBox="1"/>
              <p:nvPr/>
            </p:nvSpPr>
            <p:spPr>
              <a:xfrm>
                <a:off x="2068901" y="3772947"/>
                <a:ext cx="3988180" cy="2243682"/>
              </a:xfrm>
              <a:prstGeom prst="rect">
                <a:avLst/>
              </a:prstGeom>
              <a:noFill/>
            </p:spPr>
            <p:txBody>
              <a:bodyPr wrap="square" lIns="137147" tIns="68573" rIns="137147" bIns="68573" rtlCol="0">
                <a:spAutoFit/>
              </a:bodyPr>
              <a:lstStyle/>
              <a:p>
                <a:pPr defTabSz="1370634">
                  <a:lnSpc>
                    <a:spcPct val="150000"/>
                  </a:lnSpc>
                </a:pPr>
                <a:r>
                  <a:rPr lang="en-US" altLang="vi-VN" sz="3000" u="sng" dirty="0">
                    <a:solidFill>
                      <a:srgbClr val="E05D5D"/>
                    </a:solidFill>
                    <a:latin typeface="Times New Roman" pitchFamily="18" charset="0"/>
                    <a:cs typeface="Times New Roman" pitchFamily="18" charset="0"/>
                  </a:rPr>
                  <a:t>TÓM TẮT</a:t>
                </a:r>
                <a:endParaRPr lang="en-US" sz="3000" dirty="0">
                  <a:solidFill>
                    <a:srgbClr val="E05D5D"/>
                  </a:solidFill>
                  <a:latin typeface="Times New Roman" pitchFamily="18" charset="0"/>
                  <a:cs typeface="Times New Roman" pitchFamily="18" charset="0"/>
                </a:endParaRPr>
              </a:p>
            </p:txBody>
          </p:sp>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xmlns="" id="{1A9A86DD-7731-46D4-961F-A41FB0DD4B5B}"/>
                      </a:ext>
                    </a:extLst>
                  </p:cNvPr>
                  <p:cNvSpPr txBox="1"/>
                  <p:nvPr/>
                </p:nvSpPr>
                <p:spPr>
                  <a:xfrm>
                    <a:off x="1727410" y="5792602"/>
                    <a:ext cx="4978601" cy="11509409"/>
                  </a:xfrm>
                  <a:prstGeom prst="rect">
                    <a:avLst/>
                  </a:prstGeom>
                  <a:noFill/>
                </p:spPr>
                <p:txBody>
                  <a:bodyPr wrap="square" lIns="137147" tIns="68573" rIns="137147" bIns="68573" rtlCol="0">
                    <a:spAutoFit/>
                  </a:bodyPr>
                  <a:lstStyle/>
                  <a:p>
                    <a:pPr defTabSz="1370634">
                      <a:lnSpc>
                        <a:spcPct val="150000"/>
                      </a:lnSpc>
                      <a:spcBef>
                        <a:spcPct val="50000"/>
                      </a:spcBef>
                    </a:pPr>
                    <a:r>
                      <a:rPr lang="vi-VN" altLang="vi-VN" sz="2000" dirty="0">
                        <a:solidFill>
                          <a:prstClr val="black">
                            <a:lumMod val="85000"/>
                            <a:lumOff val="15000"/>
                          </a:prstClr>
                        </a:solidFill>
                        <a:latin typeface="Times New Roman" pitchFamily="18" charset="0"/>
                        <a:cs typeface="Times New Roman" pitchFamily="18" charset="0"/>
                      </a:rPr>
                      <a:t>l</a:t>
                    </a:r>
                    <a:r>
                      <a:rPr lang="en-US" altLang="vi-VN" sz="2000" dirty="0">
                        <a:solidFill>
                          <a:prstClr val="black">
                            <a:lumMod val="85000"/>
                            <a:lumOff val="15000"/>
                          </a:prstClr>
                        </a:solidFill>
                        <a:latin typeface="Times New Roman" pitchFamily="18" charset="0"/>
                        <a:cs typeface="Times New Roman" pitchFamily="18" charset="0"/>
                      </a:rPr>
                      <a:t> = 1</a:t>
                    </a:r>
                    <a:r>
                      <a:rPr lang="vi-VN" altLang="vi-VN" sz="2000" dirty="0">
                        <a:solidFill>
                          <a:prstClr val="black">
                            <a:lumMod val="85000"/>
                            <a:lumOff val="15000"/>
                          </a:prstClr>
                        </a:solidFill>
                        <a:latin typeface="Times New Roman" pitchFamily="18" charset="0"/>
                        <a:cs typeface="Times New Roman" pitchFamily="18" charset="0"/>
                      </a:rPr>
                      <a:t>50m</a:t>
                    </a:r>
                    <a:r>
                      <a:rPr lang="vi-VN" altLang="vi-VN" sz="2000" dirty="0">
                        <a:solidFill>
                          <a:prstClr val="black"/>
                        </a:solidFill>
                        <a:latin typeface="Times New Roman" pitchFamily="18" charset="0"/>
                        <a:cs typeface="Times New Roman" pitchFamily="18" charset="0"/>
                      </a:rPr>
                      <a:t> </a:t>
                    </a:r>
                    <a:r>
                      <a:rPr lang="en-US" altLang="vi-VN" sz="2000" dirty="0">
                        <a:solidFill>
                          <a:prstClr val="black">
                            <a:lumMod val="85000"/>
                            <a:lumOff val="15000"/>
                          </a:prstClr>
                        </a:solidFill>
                        <a:latin typeface="Times New Roman" pitchFamily="18" charset="0"/>
                        <a:cs typeface="Times New Roman" pitchFamily="18" charset="0"/>
                      </a:rPr>
                      <a:t> </a:t>
                    </a:r>
                    <a:endParaRPr lang="vi-VN" altLang="vi-VN" sz="2000" dirty="0">
                      <a:solidFill>
                        <a:prstClr val="black">
                          <a:lumMod val="85000"/>
                          <a:lumOff val="15000"/>
                        </a:prstClr>
                      </a:solidFill>
                      <a:latin typeface="Times New Roman" pitchFamily="18" charset="0"/>
                      <a:cs typeface="Times New Roman" pitchFamily="18" charset="0"/>
                    </a:endParaRPr>
                  </a:p>
                  <a:p>
                    <a:pPr defTabSz="1370634">
                      <a:lnSpc>
                        <a:spcPct val="150000"/>
                      </a:lnSpc>
                      <a:spcBef>
                        <a:spcPct val="50000"/>
                      </a:spcBef>
                    </a:pPr>
                    <a:r>
                      <a:rPr lang="en-US" sz="2000" dirty="0">
                        <a:latin typeface="Times New Roman" pitchFamily="18" charset="0"/>
                        <a:cs typeface="Times New Roman" pitchFamily="18" charset="0"/>
                      </a:rPr>
                      <a:t>ρ </a:t>
                    </a:r>
                    <a:r>
                      <a:rPr lang="vi-VN" sz="2000" dirty="0">
                        <a:latin typeface="Times New Roman" pitchFamily="18" charset="0"/>
                        <a:cs typeface="Times New Roman" pitchFamily="18" charset="0"/>
                      </a:rPr>
                      <a:t>= </a:t>
                    </a:r>
                    <a:r>
                      <a:rPr lang="vi-VN" sz="2000" dirty="0"/>
                      <a:t>1,7. </a:t>
                    </a:r>
                    <a14:m>
                      <m:oMath xmlns:m="http://schemas.openxmlformats.org/officeDocument/2006/math">
                        <m:sSup>
                          <m:sSupPr>
                            <m:ctrlPr>
                              <a:rPr lang="en-US" sz="2000" i="1">
                                <a:latin typeface="Cambria Math"/>
                              </a:rPr>
                            </m:ctrlPr>
                          </m:sSupPr>
                          <m:e>
                            <m:r>
                              <a:rPr lang="vi-VN" sz="2000" i="1">
                                <a:latin typeface="Cambria Math"/>
                              </a:rPr>
                              <m:t>10</m:t>
                            </m:r>
                          </m:e>
                          <m:sup>
                            <m:r>
                              <a:rPr lang="vi-VN" sz="2000" i="1">
                                <a:latin typeface="Cambria Math"/>
                              </a:rPr>
                              <m:t>8</m:t>
                            </m:r>
                          </m:sup>
                        </m:sSup>
                        <m:r>
                          <a:rPr lang="vi-VN" sz="2000">
                            <a:latin typeface="Cambria Math"/>
                          </a:rPr>
                          <m:t> </m:t>
                        </m:r>
                        <m:r>
                          <a:rPr lang="vi-VN" sz="2000" i="1">
                            <a:latin typeface="Cambria Math"/>
                          </a:rPr>
                          <m:t>Ω</m:t>
                        </m:r>
                      </m:oMath>
                    </a14:m>
                    <a:r>
                      <a:rPr lang="vi-VN" sz="2000" dirty="0">
                        <a:solidFill>
                          <a:prstClr val="black"/>
                        </a:solidFill>
                        <a:cs typeface="#9Slide03 Arima Madurai Black" panose="00000A00000000000000" pitchFamily="2" charset="-93"/>
                      </a:rPr>
                      <a:t>.m</a:t>
                    </a:r>
                    <a:endParaRPr lang="vi-VN" sz="2000" dirty="0">
                      <a:solidFill>
                        <a:prstClr val="black"/>
                      </a:solidFill>
                      <a:cs typeface="#9Slide03 Arima Madurai Black" panose="00000A00000000000000" pitchFamily="2" charset="-93"/>
                    </a:endParaRPr>
                  </a:p>
                  <a:p>
                    <a:pPr defTabSz="1370634">
                      <a:lnSpc>
                        <a:spcPct val="150000"/>
                      </a:lnSpc>
                      <a:spcBef>
                        <a:spcPct val="50000"/>
                      </a:spcBef>
                    </a:pPr>
                    <a:r>
                      <a:rPr lang="vi-VN" sz="2000" dirty="0">
                        <a:solidFill>
                          <a:prstClr val="black"/>
                        </a:solidFill>
                        <a:latin typeface="+mj-lt"/>
                        <a:cs typeface="#9Slide03 Arima Madurai Black" panose="00000A00000000000000" pitchFamily="2" charset="-93"/>
                      </a:rPr>
                      <a:t>S= 2</a:t>
                    </a:r>
                    <a:r>
                      <a:rPr lang="en-US" altLang="en-US" sz="2000" dirty="0">
                        <a:latin typeface="+mj-lt"/>
                      </a:rPr>
                      <a:t> mm</a:t>
                    </a:r>
                    <a:r>
                      <a:rPr lang="en-US" altLang="en-US" sz="2000" baseline="30000" dirty="0">
                        <a:latin typeface="+mj-lt"/>
                      </a:rPr>
                      <a:t>2</a:t>
                    </a:r>
                    <a:r>
                      <a:rPr lang="vi-VN" sz="2000" dirty="0">
                        <a:solidFill>
                          <a:prstClr val="black"/>
                        </a:solidFill>
                        <a:latin typeface="+mj-lt"/>
                        <a:cs typeface="#9Slide03 Arima Madurai Black" panose="00000A00000000000000" pitchFamily="2" charset="-93"/>
                      </a:rPr>
                      <a:t> = </a:t>
                    </a:r>
                  </a:p>
                  <a:p>
                    <a:pPr defTabSz="1370634">
                      <a:lnSpc>
                        <a:spcPct val="150000"/>
                      </a:lnSpc>
                      <a:spcBef>
                        <a:spcPct val="50000"/>
                      </a:spcBef>
                    </a:pPr>
                    <a:r>
                      <a:rPr lang="vi-VN" sz="3600" dirty="0">
                        <a:solidFill>
                          <a:prstClr val="black"/>
                        </a:solidFill>
                        <a:latin typeface="+mj-lt"/>
                        <a:cs typeface="#9Slide03 Arima Madurai Black" panose="00000A00000000000000" pitchFamily="2" charset="-93"/>
                      </a:rPr>
                      <a:t>R =?</a:t>
                    </a:r>
                    <a:endParaRPr lang="en-US" sz="3600" dirty="0">
                      <a:solidFill>
                        <a:prstClr val="black"/>
                      </a:solidFill>
                      <a:latin typeface="+mj-lt"/>
                      <a:cs typeface="#9Slide03 Arima Madurai Black" panose="00000A00000000000000" pitchFamily="2" charset="-93"/>
                    </a:endParaRPr>
                  </a:p>
                  <a:p>
                    <a:pPr defTabSz="1370634">
                      <a:lnSpc>
                        <a:spcPct val="150000"/>
                      </a:lnSpc>
                      <a:spcBef>
                        <a:spcPct val="50000"/>
                      </a:spcBef>
                    </a:pPr>
                    <a:endParaRPr lang="vi-VN" altLang="vi-VN" sz="4300" dirty="0">
                      <a:solidFill>
                        <a:prstClr val="black">
                          <a:lumMod val="85000"/>
                          <a:lumOff val="15000"/>
                        </a:prstClr>
                      </a:solidFill>
                      <a:latin typeface="Times New Roman" pitchFamily="18" charset="0"/>
                      <a:cs typeface="Times New Roman" pitchFamily="18" charset="0"/>
                    </a:endParaRPr>
                  </a:p>
                </p:txBody>
              </p:sp>
            </mc:Choice>
            <mc:Fallback>
              <p:sp>
                <p:nvSpPr>
                  <p:cNvPr id="26" name="TextBox 25">
                    <a:extLst>
                      <a:ext uri="{FF2B5EF4-FFF2-40B4-BE49-F238E27FC236}">
                        <a16:creationId xmlns:a16="http://schemas.microsoft.com/office/drawing/2014/main" xmlns="" id="{1A9A86DD-7731-46D4-961F-A41FB0DD4B5B}"/>
                      </a:ext>
                    </a:extLst>
                  </p:cNvPr>
                  <p:cNvSpPr txBox="1">
                    <a:spLocks noRot="1" noChangeAspect="1" noMove="1" noResize="1" noEditPoints="1" noAdjustHandles="1" noChangeArrowheads="1" noChangeShapeType="1" noTextEdit="1"/>
                  </p:cNvSpPr>
                  <p:nvPr/>
                </p:nvSpPr>
                <p:spPr>
                  <a:xfrm>
                    <a:off x="1727410" y="5792602"/>
                    <a:ext cx="4978601" cy="11509409"/>
                  </a:xfrm>
                  <a:prstGeom prst="rect">
                    <a:avLst/>
                  </a:prstGeom>
                  <a:blipFill rotWithShape="1">
                    <a:blip r:embed="rId7"/>
                    <a:stretch>
                      <a:fillRect l="-3588"/>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13" name="Rectangle 12"/>
                <p:cNvSpPr/>
                <p:nvPr/>
              </p:nvSpPr>
              <p:spPr>
                <a:xfrm>
                  <a:off x="3455343" y="7329729"/>
                  <a:ext cx="1324914" cy="428515"/>
                </a:xfrm>
                <a:prstGeom prst="rect">
                  <a:avLst/>
                </a:prstGeom>
              </p:spPr>
              <p:txBody>
                <a:bodyPr wrap="none">
                  <a:spAutoFit/>
                </a:bodyPr>
                <a:lstStyle/>
                <a:p>
                  <a14:m>
                    <m:oMath xmlns:m="http://schemas.openxmlformats.org/officeDocument/2006/math">
                      <m:r>
                        <a:rPr lang="vi-VN" sz="2000" i="1">
                          <a:latin typeface="+mj-lt"/>
                        </a:rPr>
                        <m:t>2</m:t>
                      </m:r>
                      <m:r>
                        <a:rPr lang="vi-VN" sz="2000" i="1">
                          <a:latin typeface="+mj-lt"/>
                        </a:rPr>
                        <m:t>.</m:t>
                      </m:r>
                      <m:sSup>
                        <m:sSupPr>
                          <m:ctrlPr>
                            <a:rPr lang="en-US" sz="2000" i="1">
                              <a:latin typeface="+mj-lt"/>
                            </a:rPr>
                          </m:ctrlPr>
                        </m:sSupPr>
                        <m:e>
                          <m:r>
                            <a:rPr lang="vi-VN" sz="2000" i="1">
                              <a:latin typeface="+mj-lt"/>
                            </a:rPr>
                            <m:t>10</m:t>
                          </m:r>
                        </m:e>
                        <m:sup>
                          <m:r>
                            <a:rPr lang="vi-VN" sz="2000" i="1">
                              <a:latin typeface="+mj-lt"/>
                            </a:rPr>
                            <m:t>−</m:t>
                          </m:r>
                          <m:r>
                            <a:rPr lang="vi-VN" sz="2000" i="1">
                              <a:latin typeface="+mj-lt"/>
                            </a:rPr>
                            <m:t>6</m:t>
                          </m:r>
                        </m:sup>
                      </m:sSup>
                    </m:oMath>
                  </a14:m>
                  <a:r>
                    <a:rPr lang="en-US" altLang="en-US" sz="2000" dirty="0"/>
                    <a:t>m</a:t>
                  </a:r>
                  <a:r>
                    <a:rPr lang="en-US" altLang="en-US" sz="2000" baseline="30000" dirty="0"/>
                    <a:t>2</a:t>
                  </a:r>
                  <a:r>
                    <a:rPr lang="vi-VN" sz="2000" dirty="0">
                      <a:solidFill>
                        <a:prstClr val="black"/>
                      </a:solidFill>
                      <a:cs typeface="#9Slide03 Arima Madurai Black" panose="00000A00000000000000" pitchFamily="2" charset="-93"/>
                    </a:rPr>
                    <a:t> </a:t>
                  </a:r>
                  <a:endParaRPr lang="en-US" sz="2000" b="1" dirty="0">
                    <a:latin typeface="+mj-lt"/>
                  </a:endParaRPr>
                </a:p>
              </p:txBody>
            </p:sp>
          </mc:Choice>
          <mc:Fallback>
            <p:sp>
              <p:nvSpPr>
                <p:cNvPr id="13" name="Rectangle 12"/>
                <p:cNvSpPr>
                  <a:spLocks noRot="1" noChangeAspect="1" noMove="1" noResize="1" noEditPoints="1" noAdjustHandles="1" noChangeArrowheads="1" noChangeShapeType="1" noTextEdit="1"/>
                </p:cNvSpPr>
                <p:nvPr/>
              </p:nvSpPr>
              <p:spPr>
                <a:xfrm>
                  <a:off x="3455343" y="7329729"/>
                  <a:ext cx="1324914" cy="428515"/>
                </a:xfrm>
                <a:prstGeom prst="rect">
                  <a:avLst/>
                </a:prstGeom>
                <a:blipFill rotWithShape="1">
                  <a:blip r:embed="rId8"/>
                  <a:stretch>
                    <a:fillRect t="-7042" b="-16901"/>
                  </a:stretch>
                </a:blipFill>
              </p:spPr>
              <p:txBody>
                <a:bodyPr/>
                <a:lstStyle/>
                <a:p>
                  <a:r>
                    <a:rPr lang="en-US">
                      <a:noFill/>
                    </a:rPr>
                    <a:t> </a:t>
                  </a:r>
                </a:p>
              </p:txBody>
            </p:sp>
          </mc:Fallback>
        </mc:AlternateContent>
      </p:grpSp>
      <p:cxnSp>
        <p:nvCxnSpPr>
          <p:cNvPr id="18" name="Straight Connector 17"/>
          <p:cNvCxnSpPr/>
          <p:nvPr/>
        </p:nvCxnSpPr>
        <p:spPr>
          <a:xfrm>
            <a:off x="1981200" y="7758243"/>
            <a:ext cx="3124200"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82980760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5000"/>
                                  </p:iterate>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32644"/>
        </a:solidFill>
        <a:effectLst/>
      </p:bgPr>
    </p:bg>
    <p:spTree>
      <p:nvGrpSpPr>
        <p:cNvPr id="1" name=""/>
        <p:cNvGrpSpPr/>
        <p:nvPr/>
      </p:nvGrpSpPr>
      <p:grpSpPr>
        <a:xfrm>
          <a:off x="0" y="0"/>
          <a:ext cx="0" cy="0"/>
          <a:chOff x="0" y="0"/>
          <a:chExt cx="0" cy="0"/>
        </a:xfrm>
      </p:grpSpPr>
      <p:sp>
        <p:nvSpPr>
          <p:cNvPr id="2" name="Freeform 2"/>
          <p:cNvSpPr/>
          <p:nvPr/>
        </p:nvSpPr>
        <p:spPr>
          <a:xfrm rot="5400000">
            <a:off x="473528" y="1009325"/>
            <a:ext cx="16230600" cy="7430154"/>
          </a:xfrm>
          <a:custGeom>
            <a:avLst/>
            <a:gdLst/>
            <a:ahLst/>
            <a:cxnLst/>
            <a:rect l="l" t="t" r="r" b="b"/>
            <a:pathLst>
              <a:path w="16230600" h="7430154">
                <a:moveTo>
                  <a:pt x="0" y="0"/>
                </a:moveTo>
                <a:lnTo>
                  <a:pt x="16230600" y="0"/>
                </a:lnTo>
                <a:lnTo>
                  <a:pt x="16230600" y="7430154"/>
                </a:lnTo>
                <a:lnTo>
                  <a:pt x="0" y="7430154"/>
                </a:lnTo>
                <a:lnTo>
                  <a:pt x="0" y="0"/>
                </a:lnTo>
                <a:close/>
              </a:path>
            </a:pathLst>
          </a:custGeom>
          <a:blipFill>
            <a:blip r:embed="rId2"/>
            <a:stretch>
              <a:fillRect b="-210"/>
            </a:stretch>
          </a:blipFill>
        </p:spPr>
      </p:sp>
      <p:sp>
        <p:nvSpPr>
          <p:cNvPr id="3" name="TextBox 3"/>
          <p:cNvSpPr txBox="1"/>
          <p:nvPr/>
        </p:nvSpPr>
        <p:spPr>
          <a:xfrm>
            <a:off x="821545" y="691138"/>
            <a:ext cx="16644938" cy="1359346"/>
          </a:xfrm>
          <a:prstGeom prst="rect">
            <a:avLst/>
          </a:prstGeom>
        </p:spPr>
        <p:txBody>
          <a:bodyPr lIns="0" tIns="0" rIns="0" bIns="0" rtlCol="0" anchor="t">
            <a:spAutoFit/>
          </a:bodyPr>
          <a:lstStyle/>
          <a:p>
            <a:pPr algn="ctr">
              <a:lnSpc>
                <a:spcPts val="10559"/>
              </a:lnSpc>
            </a:pPr>
            <a:r>
              <a:rPr lang="vi-VN" sz="10500" dirty="0">
                <a:solidFill>
                  <a:srgbClr val="FFFFFF"/>
                </a:solidFill>
                <a:latin typeface="Batangas"/>
              </a:rPr>
              <a:t>LUYỆN TẬP</a:t>
            </a:r>
            <a:endParaRPr lang="en-US" sz="10500" dirty="0">
              <a:solidFill>
                <a:srgbClr val="FFFFFF"/>
              </a:solidFill>
              <a:latin typeface="Batangas"/>
            </a:endParaRPr>
          </a:p>
        </p:txBody>
      </p:sp>
      <p:sp>
        <p:nvSpPr>
          <p:cNvPr id="4" name="TextBox 3"/>
          <p:cNvSpPr txBox="1"/>
          <p:nvPr/>
        </p:nvSpPr>
        <p:spPr>
          <a:xfrm>
            <a:off x="821542" y="2019310"/>
            <a:ext cx="15942468" cy="2308268"/>
          </a:xfrm>
          <a:prstGeom prst="rect">
            <a:avLst/>
          </a:prstGeom>
          <a:noFill/>
        </p:spPr>
        <p:txBody>
          <a:bodyPr wrap="square" lIns="91385" tIns="45692" rIns="91385" bIns="45692" rtlCol="0">
            <a:spAutoFit/>
          </a:bodyPr>
          <a:lstStyle/>
          <a:p>
            <a:r>
              <a:rPr lang="vi-VN" sz="4800" b="1" dirty="0">
                <a:solidFill>
                  <a:schemeClr val="bg1"/>
                </a:solidFill>
                <a:latin typeface="Times New Roman" pitchFamily="18" charset="0"/>
                <a:cs typeface="Times New Roman" pitchFamily="18" charset="0"/>
              </a:rPr>
              <a:t>Hãy </a:t>
            </a:r>
            <a:r>
              <a:rPr lang="en-US" sz="4800" b="1" dirty="0" err="1">
                <a:solidFill>
                  <a:schemeClr val="bg1"/>
                </a:solidFill>
                <a:latin typeface="Times New Roman" pitchFamily="18" charset="0"/>
                <a:cs typeface="Times New Roman" pitchFamily="18" charset="0"/>
              </a:rPr>
              <a:t>ghép</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các</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mảnh</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ghép</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để</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tạo</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thành</a:t>
            </a:r>
            <a:r>
              <a:rPr lang="en-US" sz="4800" b="1" dirty="0">
                <a:solidFill>
                  <a:schemeClr val="bg1"/>
                </a:solidFill>
                <a:latin typeface="Times New Roman" pitchFamily="18" charset="0"/>
                <a:cs typeface="Times New Roman" pitchFamily="18" charset="0"/>
              </a:rPr>
              <a:t> 1 </a:t>
            </a:r>
            <a:r>
              <a:rPr lang="en-US" sz="4800" b="1" dirty="0" err="1">
                <a:solidFill>
                  <a:schemeClr val="bg1"/>
                </a:solidFill>
                <a:latin typeface="Times New Roman" pitchFamily="18" charset="0"/>
                <a:cs typeface="Times New Roman" pitchFamily="18" charset="0"/>
              </a:rPr>
              <a:t>hình</a:t>
            </a:r>
            <a:r>
              <a:rPr lang="en-US" sz="4800" b="1" dirty="0">
                <a:solidFill>
                  <a:schemeClr val="bg1"/>
                </a:solidFill>
                <a:latin typeface="Times New Roman" pitchFamily="18" charset="0"/>
                <a:cs typeface="Times New Roman" pitchFamily="18" charset="0"/>
              </a:rPr>
              <a:t> tam </a:t>
            </a:r>
            <a:r>
              <a:rPr lang="en-US" sz="4800" b="1" dirty="0" err="1">
                <a:solidFill>
                  <a:schemeClr val="bg1"/>
                </a:solidFill>
                <a:latin typeface="Times New Roman" pitchFamily="18" charset="0"/>
                <a:cs typeface="Times New Roman" pitchFamily="18" charset="0"/>
              </a:rPr>
              <a:t>giác</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lớn</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sao</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cho</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các</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cạnh</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của</a:t>
            </a:r>
            <a:r>
              <a:rPr lang="en-US" sz="4800" b="1" dirty="0">
                <a:solidFill>
                  <a:schemeClr val="bg1"/>
                </a:solidFill>
                <a:latin typeface="Times New Roman" pitchFamily="18" charset="0"/>
                <a:cs typeface="Times New Roman" pitchFamily="18" charset="0"/>
              </a:rPr>
              <a:t> 2 tam </a:t>
            </a:r>
            <a:r>
              <a:rPr lang="en-US" sz="4800" b="1" dirty="0" err="1">
                <a:solidFill>
                  <a:schemeClr val="bg1"/>
                </a:solidFill>
                <a:latin typeface="Times New Roman" pitchFamily="18" charset="0"/>
                <a:cs typeface="Times New Roman" pitchFamily="18" charset="0"/>
              </a:rPr>
              <a:t>giác</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liền</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nhau</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tạo</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thành</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một</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câu</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đúng</a:t>
            </a:r>
            <a:r>
              <a:rPr lang="en-US" sz="4800" b="1" dirty="0">
                <a:solidFill>
                  <a:schemeClr val="bg1"/>
                </a:solidFill>
                <a:latin typeface="Times New Roman" pitchFamily="18" charset="0"/>
                <a:cs typeface="Times New Roman" pitchFamily="18" charset="0"/>
              </a:rPr>
              <a:t>.</a:t>
            </a:r>
            <a:endParaRPr lang="en-US" sz="48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38621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32644"/>
        </a:solidFill>
        <a:effectLst/>
      </p:bgPr>
    </p:bg>
    <p:spTree>
      <p:nvGrpSpPr>
        <p:cNvPr id="1" name=""/>
        <p:cNvGrpSpPr/>
        <p:nvPr/>
      </p:nvGrpSpPr>
      <p:grpSpPr>
        <a:xfrm>
          <a:off x="0" y="0"/>
          <a:ext cx="0" cy="0"/>
          <a:chOff x="0" y="0"/>
          <a:chExt cx="0" cy="0"/>
        </a:xfrm>
      </p:grpSpPr>
      <p:sp>
        <p:nvSpPr>
          <p:cNvPr id="5" name="Freeform 5"/>
          <p:cNvSpPr/>
          <p:nvPr/>
        </p:nvSpPr>
        <p:spPr>
          <a:xfrm>
            <a:off x="14933782" y="-3086100"/>
            <a:ext cx="4152552" cy="4114800"/>
          </a:xfrm>
          <a:custGeom>
            <a:avLst/>
            <a:gdLst/>
            <a:ahLst/>
            <a:cxnLst/>
            <a:rect l="l" t="t" r="r" b="b"/>
            <a:pathLst>
              <a:path w="4152550" h="4114800">
                <a:moveTo>
                  <a:pt x="0" y="0"/>
                </a:moveTo>
                <a:lnTo>
                  <a:pt x="4152551" y="0"/>
                </a:lnTo>
                <a:lnTo>
                  <a:pt x="4152551"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445368" y="9125864"/>
            <a:ext cx="4152552" cy="41148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11" name="Picture 10"/>
          <p:cNvPicPr/>
          <p:nvPr/>
        </p:nvPicPr>
        <p:blipFill>
          <a:blip r:embed="rId4"/>
          <a:stretch>
            <a:fillRect/>
          </a:stretch>
        </p:blipFill>
        <p:spPr>
          <a:xfrm>
            <a:off x="914400" y="1257300"/>
            <a:ext cx="16840200" cy="8610600"/>
          </a:xfrm>
          <a:prstGeom prst="rect">
            <a:avLst/>
          </a:prstGeom>
        </p:spPr>
      </p:pic>
    </p:spTree>
    <p:extLst>
      <p:ext uri="{BB962C8B-B14F-4D97-AF65-F5344CB8AC3E}">
        <p14:creationId xmlns:p14="http://schemas.microsoft.com/office/powerpoint/2010/main" val="8944031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32644"/>
        </a:solidFill>
        <a:effectLst/>
      </p:bgPr>
    </p:bg>
    <p:spTree>
      <p:nvGrpSpPr>
        <p:cNvPr id="1" name=""/>
        <p:cNvGrpSpPr/>
        <p:nvPr/>
      </p:nvGrpSpPr>
      <p:grpSpPr>
        <a:xfrm>
          <a:off x="0" y="0"/>
          <a:ext cx="0" cy="0"/>
          <a:chOff x="0" y="0"/>
          <a:chExt cx="0" cy="0"/>
        </a:xfrm>
      </p:grpSpPr>
      <p:sp>
        <p:nvSpPr>
          <p:cNvPr id="2" name="Freeform 2"/>
          <p:cNvSpPr/>
          <p:nvPr/>
        </p:nvSpPr>
        <p:spPr>
          <a:xfrm rot="5400000">
            <a:off x="473528" y="1009325"/>
            <a:ext cx="16230600" cy="7430154"/>
          </a:xfrm>
          <a:custGeom>
            <a:avLst/>
            <a:gdLst/>
            <a:ahLst/>
            <a:cxnLst/>
            <a:rect l="l" t="t" r="r" b="b"/>
            <a:pathLst>
              <a:path w="16230600" h="7430154">
                <a:moveTo>
                  <a:pt x="0" y="0"/>
                </a:moveTo>
                <a:lnTo>
                  <a:pt x="16230600" y="0"/>
                </a:lnTo>
                <a:lnTo>
                  <a:pt x="16230600" y="7430154"/>
                </a:lnTo>
                <a:lnTo>
                  <a:pt x="0" y="7430154"/>
                </a:lnTo>
                <a:lnTo>
                  <a:pt x="0" y="0"/>
                </a:lnTo>
                <a:close/>
              </a:path>
            </a:pathLst>
          </a:custGeom>
          <a:blipFill>
            <a:blip r:embed="rId2"/>
            <a:stretch>
              <a:fillRect b="-210"/>
            </a:stretch>
          </a:blipFill>
        </p:spPr>
      </p:sp>
      <p:sp>
        <p:nvSpPr>
          <p:cNvPr id="3" name="TextBox 3"/>
          <p:cNvSpPr txBox="1"/>
          <p:nvPr/>
        </p:nvSpPr>
        <p:spPr>
          <a:xfrm>
            <a:off x="685800" y="800100"/>
            <a:ext cx="16644938" cy="1359346"/>
          </a:xfrm>
          <a:prstGeom prst="rect">
            <a:avLst/>
          </a:prstGeom>
        </p:spPr>
        <p:txBody>
          <a:bodyPr lIns="0" tIns="0" rIns="0" bIns="0" rtlCol="0" anchor="t">
            <a:spAutoFit/>
          </a:bodyPr>
          <a:lstStyle/>
          <a:p>
            <a:pPr algn="ctr">
              <a:lnSpc>
                <a:spcPts val="10559"/>
              </a:lnSpc>
            </a:pPr>
            <a:r>
              <a:rPr lang="vi-VN" sz="10500" dirty="0">
                <a:solidFill>
                  <a:srgbClr val="FFFFFF"/>
                </a:solidFill>
                <a:latin typeface="Batangas"/>
              </a:rPr>
              <a:t>VẬN DỤNG</a:t>
            </a:r>
            <a:endParaRPr lang="en-US" sz="10500" dirty="0">
              <a:solidFill>
                <a:srgbClr val="FFFFFF"/>
              </a:solidFill>
              <a:latin typeface="Batangas"/>
            </a:endParaRPr>
          </a:p>
        </p:txBody>
      </p:sp>
    </p:spTree>
    <p:extLst>
      <p:ext uri="{BB962C8B-B14F-4D97-AF65-F5344CB8AC3E}">
        <p14:creationId xmlns:p14="http://schemas.microsoft.com/office/powerpoint/2010/main" val="112545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CB923901-1A0D-443A-A438-A0A62EA68762}"/>
              </a:ext>
            </a:extLst>
          </p:cNvPr>
          <p:cNvSpPr txBox="1"/>
          <p:nvPr/>
        </p:nvSpPr>
        <p:spPr>
          <a:xfrm>
            <a:off x="747713" y="875169"/>
            <a:ext cx="12672454" cy="2015922"/>
          </a:xfrm>
          <a:prstGeom prst="rect">
            <a:avLst/>
          </a:prstGeom>
          <a:noFill/>
        </p:spPr>
        <p:txBody>
          <a:bodyPr wrap="square" lIns="137145" tIns="68573" rIns="137145" bIns="68573" rtlCol="0">
            <a:spAutoFit/>
          </a:bodyPr>
          <a:lstStyle/>
          <a:p>
            <a:pPr defTabSz="1371453"/>
            <a:r>
              <a:rPr lang="en-US" sz="6100" spc="300" dirty="0">
                <a:solidFill>
                  <a:prstClr val="black"/>
                </a:solidFill>
                <a:latin typeface="Myriad Pro Black Cond" panose="020B0806030403020204" pitchFamily="34" charset="0"/>
              </a:rPr>
              <a:t>CÁC ĐIỆN TRỞ DÙNG TRONG KĨ THUẬT</a:t>
            </a: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xmlns="" id="{EC40D2AA-3898-4119-8477-180D373C7F62}"/>
                  </a:ext>
                </a:extLst>
              </p:cNvPr>
              <p:cNvSpPr txBox="1"/>
              <p:nvPr/>
            </p:nvSpPr>
            <p:spPr>
              <a:xfrm>
                <a:off x="759905" y="3390900"/>
                <a:ext cx="8635776" cy="4792067"/>
              </a:xfrm>
              <a:prstGeom prst="rect">
                <a:avLst/>
              </a:prstGeom>
              <a:noFill/>
            </p:spPr>
            <p:txBody>
              <a:bodyPr wrap="square" lIns="137145" tIns="68573" rIns="137145" bIns="68573" rtlCol="0">
                <a:spAutoFit/>
              </a:bodyPr>
              <a:lstStyle/>
              <a:p>
                <a:pPr defTabSz="1371453">
                  <a:lnSpc>
                    <a:spcPct val="140000"/>
                  </a:lnSpc>
                </a:pPr>
                <a:r>
                  <a:rPr lang="en-US" sz="3600" dirty="0" err="1">
                    <a:solidFill>
                      <a:prstClr val="black"/>
                    </a:solidFill>
                    <a:latin typeface="Myriad Pro Black Cond" panose="020B0806030403020204" pitchFamily="34" charset="0"/>
                  </a:rPr>
                  <a:t>Trong</a:t>
                </a:r>
                <a:r>
                  <a:rPr lang="en-US" sz="3600" dirty="0">
                    <a:solidFill>
                      <a:prstClr val="black"/>
                    </a:solidFill>
                    <a:latin typeface="Myriad Pro Black Cond" panose="020B0806030403020204" pitchFamily="34" charset="0"/>
                  </a:rPr>
                  <a:t> </a:t>
                </a:r>
                <a:r>
                  <a:rPr lang="en-US" sz="3600" dirty="0" err="1">
                    <a:solidFill>
                      <a:prstClr val="black"/>
                    </a:solidFill>
                    <a:latin typeface="Myriad Pro Black Cond" panose="020B0806030403020204" pitchFamily="34" charset="0"/>
                  </a:rPr>
                  <a:t>kĩ</a:t>
                </a:r>
                <a:r>
                  <a:rPr lang="en-US" sz="3600" dirty="0">
                    <a:solidFill>
                      <a:prstClr val="black"/>
                    </a:solidFill>
                    <a:latin typeface="Myriad Pro Black Cond" panose="020B0806030403020204" pitchFamily="34" charset="0"/>
                  </a:rPr>
                  <a:t> </a:t>
                </a:r>
                <a:r>
                  <a:rPr lang="en-US" sz="3600" dirty="0" err="1">
                    <a:solidFill>
                      <a:prstClr val="black"/>
                    </a:solidFill>
                    <a:latin typeface="Myriad Pro Black Cond" panose="020B0806030403020204" pitchFamily="34" charset="0"/>
                  </a:rPr>
                  <a:t>thuật</a:t>
                </a:r>
                <a:r>
                  <a:rPr lang="en-US" sz="3600" dirty="0">
                    <a:solidFill>
                      <a:prstClr val="black"/>
                    </a:solidFill>
                    <a:latin typeface="Myriad Pro Black Cond" panose="020B0806030403020204" pitchFamily="34" charset="0"/>
                  </a:rPr>
                  <a:t>, </a:t>
                </a:r>
                <a:r>
                  <a:rPr lang="en-US" sz="3600" dirty="0" err="1">
                    <a:solidFill>
                      <a:prstClr val="black"/>
                    </a:solidFill>
                    <a:latin typeface="Myriad Pro Black Cond" panose="020B0806030403020204" pitchFamily="34" charset="0"/>
                  </a:rPr>
                  <a:t>người</a:t>
                </a:r>
                <a:r>
                  <a:rPr lang="en-US" sz="3600" dirty="0">
                    <a:solidFill>
                      <a:prstClr val="black"/>
                    </a:solidFill>
                    <a:latin typeface="Myriad Pro Black Cond" panose="020B0806030403020204" pitchFamily="34" charset="0"/>
                  </a:rPr>
                  <a:t> ta </a:t>
                </a:r>
                <a:r>
                  <a:rPr lang="en-US" sz="3600" dirty="0" err="1">
                    <a:solidFill>
                      <a:prstClr val="black"/>
                    </a:solidFill>
                    <a:latin typeface="Myriad Pro Black Cond" panose="020B0806030403020204" pitchFamily="34" charset="0"/>
                  </a:rPr>
                  <a:t>sử</a:t>
                </a:r>
                <a:r>
                  <a:rPr lang="en-US" sz="3600" dirty="0">
                    <a:solidFill>
                      <a:prstClr val="black"/>
                    </a:solidFill>
                    <a:latin typeface="Myriad Pro Black Cond" panose="020B0806030403020204" pitchFamily="34" charset="0"/>
                  </a:rPr>
                  <a:t> </a:t>
                </a:r>
                <a:r>
                  <a:rPr lang="en-US" sz="3600" dirty="0" err="1">
                    <a:solidFill>
                      <a:prstClr val="black"/>
                    </a:solidFill>
                    <a:latin typeface="Myriad Pro Black Cond" panose="020B0806030403020204" pitchFamily="34" charset="0"/>
                  </a:rPr>
                  <a:t>dụng</a:t>
                </a:r>
                <a:r>
                  <a:rPr lang="en-US" sz="3600" dirty="0">
                    <a:solidFill>
                      <a:prstClr val="black"/>
                    </a:solidFill>
                    <a:latin typeface="Myriad Pro Black Cond" panose="020B0806030403020204" pitchFamily="34" charset="0"/>
                  </a:rPr>
                  <a:t> </a:t>
                </a:r>
                <a:r>
                  <a:rPr lang="en-US" sz="3600" dirty="0" err="1">
                    <a:solidFill>
                      <a:prstClr val="black"/>
                    </a:solidFill>
                    <a:latin typeface="Myriad Pro Black Cond" panose="020B0806030403020204" pitchFamily="34" charset="0"/>
                  </a:rPr>
                  <a:t>điện</a:t>
                </a:r>
                <a:r>
                  <a:rPr lang="en-US" sz="3600" dirty="0">
                    <a:solidFill>
                      <a:prstClr val="black"/>
                    </a:solidFill>
                    <a:latin typeface="Myriad Pro Black Cond" panose="020B0806030403020204" pitchFamily="34" charset="0"/>
                  </a:rPr>
                  <a:t> </a:t>
                </a:r>
                <a:r>
                  <a:rPr lang="en-US" sz="3600" dirty="0" err="1">
                    <a:solidFill>
                      <a:prstClr val="black"/>
                    </a:solidFill>
                    <a:latin typeface="Myriad Pro Black Cond" panose="020B0806030403020204" pitchFamily="34" charset="0"/>
                  </a:rPr>
                  <a:t>trở</a:t>
                </a:r>
                <a:r>
                  <a:rPr lang="en-US" sz="3600" dirty="0">
                    <a:solidFill>
                      <a:prstClr val="black"/>
                    </a:solidFill>
                    <a:latin typeface="Myriad Pro Black Cond" panose="020B0806030403020204" pitchFamily="34" charset="0"/>
                  </a:rPr>
                  <a:t> </a:t>
                </a:r>
                <a:r>
                  <a:rPr lang="en-US" sz="3600" dirty="0" err="1">
                    <a:solidFill>
                      <a:prstClr val="black"/>
                    </a:solidFill>
                    <a:latin typeface="Myriad Pro Black Cond" panose="020B0806030403020204" pitchFamily="34" charset="0"/>
                  </a:rPr>
                  <a:t>có</a:t>
                </a:r>
                <a:r>
                  <a:rPr lang="en-US" sz="3600" dirty="0">
                    <a:solidFill>
                      <a:prstClr val="black"/>
                    </a:solidFill>
                    <a:latin typeface="Myriad Pro Black Cond" panose="020B0806030403020204" pitchFamily="34" charset="0"/>
                  </a:rPr>
                  <a:t> </a:t>
                </a:r>
                <a:r>
                  <a:rPr lang="en-US" sz="3600" dirty="0" err="1">
                    <a:solidFill>
                      <a:prstClr val="black"/>
                    </a:solidFill>
                    <a:latin typeface="Myriad Pro Black Cond" panose="020B0806030403020204" pitchFamily="34" charset="0"/>
                  </a:rPr>
                  <a:t>kích</a:t>
                </a:r>
                <a:r>
                  <a:rPr lang="en-US" sz="3600" dirty="0">
                    <a:solidFill>
                      <a:prstClr val="black"/>
                    </a:solidFill>
                    <a:latin typeface="Myriad Pro Black Cond" panose="020B0806030403020204" pitchFamily="34" charset="0"/>
                  </a:rPr>
                  <a:t> </a:t>
                </a:r>
                <a:r>
                  <a:rPr lang="en-US" sz="3600" dirty="0" err="1">
                    <a:solidFill>
                      <a:prstClr val="black"/>
                    </a:solidFill>
                    <a:latin typeface="Myriad Pro Black Cond" panose="020B0806030403020204" pitchFamily="34" charset="0"/>
                  </a:rPr>
                  <a:t>thước</a:t>
                </a:r>
                <a:r>
                  <a:rPr lang="en-US" sz="3600" dirty="0">
                    <a:solidFill>
                      <a:prstClr val="black"/>
                    </a:solidFill>
                    <a:latin typeface="Myriad Pro Black Cond" panose="020B0806030403020204" pitchFamily="34" charset="0"/>
                  </a:rPr>
                  <a:t> </a:t>
                </a:r>
                <a:r>
                  <a:rPr lang="en-US" sz="3600" dirty="0" err="1" smtClean="0">
                    <a:solidFill>
                      <a:prstClr val="black"/>
                    </a:solidFill>
                    <a:latin typeface="Myriad Pro Black Cond" panose="020B0806030403020204" pitchFamily="34" charset="0"/>
                  </a:rPr>
                  <a:t>nhỏ</a:t>
                </a:r>
                <a:r>
                  <a:rPr lang="vi-VN" sz="3600" dirty="0" smtClean="0">
                    <a:solidFill>
                      <a:prstClr val="black"/>
                    </a:solidFill>
                    <a:latin typeface="Myriad Pro Black Cond" panose="020B0806030403020204" pitchFamily="34" charset="0"/>
                  </a:rPr>
                  <a:t>, được chế tạo bằng lớp than hay lớp kim loại mỏng phủ ngoài lõi sứ cách điện, </a:t>
                </a:r>
                <a:r>
                  <a:rPr lang="en-US" sz="3600" dirty="0" err="1" smtClean="0">
                    <a:solidFill>
                      <a:prstClr val="black"/>
                    </a:solidFill>
                    <a:latin typeface="Myriad Pro Black Cond" panose="020B0806030403020204" pitchFamily="34" charset="0"/>
                  </a:rPr>
                  <a:t>với</a:t>
                </a:r>
                <a:r>
                  <a:rPr lang="en-US" sz="3600" dirty="0" smtClean="0">
                    <a:solidFill>
                      <a:prstClr val="black"/>
                    </a:solidFill>
                    <a:latin typeface="Myriad Pro Black Cond" panose="020B0806030403020204" pitchFamily="34" charset="0"/>
                  </a:rPr>
                  <a:t> </a:t>
                </a:r>
                <a:r>
                  <a:rPr lang="en-US" sz="3600" dirty="0" err="1">
                    <a:solidFill>
                      <a:prstClr val="black"/>
                    </a:solidFill>
                    <a:latin typeface="Myriad Pro Black Cond" panose="020B0806030403020204" pitchFamily="34" charset="0"/>
                  </a:rPr>
                  <a:t>các</a:t>
                </a:r>
                <a:r>
                  <a:rPr lang="en-US" sz="3600" dirty="0">
                    <a:solidFill>
                      <a:prstClr val="black"/>
                    </a:solidFill>
                    <a:latin typeface="Myriad Pro Black Cond" panose="020B0806030403020204" pitchFamily="34" charset="0"/>
                  </a:rPr>
                  <a:t> </a:t>
                </a:r>
                <a:r>
                  <a:rPr lang="en-US" sz="3600" dirty="0" err="1">
                    <a:solidFill>
                      <a:prstClr val="black"/>
                    </a:solidFill>
                    <a:latin typeface="Myriad Pro Black Cond" panose="020B0806030403020204" pitchFamily="34" charset="0"/>
                  </a:rPr>
                  <a:t>trị</a:t>
                </a:r>
                <a:r>
                  <a:rPr lang="en-US" sz="3600" dirty="0">
                    <a:solidFill>
                      <a:prstClr val="black"/>
                    </a:solidFill>
                    <a:latin typeface="Myriad Pro Black Cond" panose="020B0806030403020204" pitchFamily="34" charset="0"/>
                  </a:rPr>
                  <a:t> </a:t>
                </a:r>
                <a:r>
                  <a:rPr lang="en-US" sz="3600" dirty="0" err="1">
                    <a:solidFill>
                      <a:prstClr val="black"/>
                    </a:solidFill>
                    <a:latin typeface="Myriad Pro Black Cond" panose="020B0806030403020204" pitchFamily="34" charset="0"/>
                  </a:rPr>
                  <a:t>số</a:t>
                </a:r>
                <a:r>
                  <a:rPr lang="en-US" sz="3600" dirty="0">
                    <a:solidFill>
                      <a:prstClr val="black"/>
                    </a:solidFill>
                    <a:latin typeface="Myriad Pro Black Cond" panose="020B0806030403020204" pitchFamily="34" charset="0"/>
                  </a:rPr>
                  <a:t> </a:t>
                </a:r>
                <a:r>
                  <a:rPr lang="en-US" sz="3600" dirty="0" err="1">
                    <a:solidFill>
                      <a:prstClr val="black"/>
                    </a:solidFill>
                    <a:latin typeface="Myriad Pro Black Cond" panose="020B0806030403020204" pitchFamily="34" charset="0"/>
                  </a:rPr>
                  <a:t>khác</a:t>
                </a:r>
                <a:r>
                  <a:rPr lang="en-US" sz="3600" dirty="0">
                    <a:solidFill>
                      <a:prstClr val="black"/>
                    </a:solidFill>
                    <a:latin typeface="Myriad Pro Black Cond" panose="020B0806030403020204" pitchFamily="34" charset="0"/>
                  </a:rPr>
                  <a:t> </a:t>
                </a:r>
                <a:r>
                  <a:rPr lang="en-US" sz="3600" dirty="0" err="1">
                    <a:solidFill>
                      <a:prstClr val="black"/>
                    </a:solidFill>
                    <a:latin typeface="Myriad Pro Black Cond" panose="020B0806030403020204" pitchFamily="34" charset="0"/>
                  </a:rPr>
                  <a:t>nhau</a:t>
                </a:r>
                <a:r>
                  <a:rPr lang="en-US" sz="3600" dirty="0">
                    <a:solidFill>
                      <a:prstClr val="black"/>
                    </a:solidFill>
                    <a:latin typeface="Myriad Pro Black Cond" panose="020B0806030403020204" pitchFamily="34" charset="0"/>
                  </a:rPr>
                  <a:t>, </a:t>
                </a:r>
                <a:r>
                  <a:rPr lang="en-US" sz="3600" dirty="0" err="1">
                    <a:solidFill>
                      <a:prstClr val="black"/>
                    </a:solidFill>
                    <a:latin typeface="Myriad Pro Black Cond" panose="020B0806030403020204" pitchFamily="34" charset="0"/>
                  </a:rPr>
                  <a:t>có</a:t>
                </a:r>
                <a:r>
                  <a:rPr lang="en-US" sz="3600" dirty="0">
                    <a:solidFill>
                      <a:prstClr val="black"/>
                    </a:solidFill>
                    <a:latin typeface="Myriad Pro Black Cond" panose="020B0806030403020204" pitchFamily="34" charset="0"/>
                  </a:rPr>
                  <a:t> </a:t>
                </a:r>
                <a:r>
                  <a:rPr lang="en-US" sz="3600" dirty="0" err="1">
                    <a:solidFill>
                      <a:prstClr val="black"/>
                    </a:solidFill>
                    <a:latin typeface="Myriad Pro Black Cond" panose="020B0806030403020204" pitchFamily="34" charset="0"/>
                  </a:rPr>
                  <a:t>thể</a:t>
                </a:r>
                <a:r>
                  <a:rPr lang="en-US" sz="3600" dirty="0">
                    <a:solidFill>
                      <a:prstClr val="black"/>
                    </a:solidFill>
                    <a:latin typeface="Myriad Pro Black Cond" panose="020B0806030403020204" pitchFamily="34" charset="0"/>
                  </a:rPr>
                  <a:t> </a:t>
                </a:r>
                <a:r>
                  <a:rPr lang="en-US" sz="3600" dirty="0" err="1">
                    <a:solidFill>
                      <a:prstClr val="black"/>
                    </a:solidFill>
                    <a:latin typeface="Myriad Pro Black Cond" panose="020B0806030403020204" pitchFamily="34" charset="0"/>
                  </a:rPr>
                  <a:t>lớn</a:t>
                </a:r>
                <a:r>
                  <a:rPr lang="en-US" sz="3600" dirty="0">
                    <a:solidFill>
                      <a:prstClr val="black"/>
                    </a:solidFill>
                    <a:latin typeface="Myriad Pro Black Cond" panose="020B0806030403020204" pitchFamily="34" charset="0"/>
                  </a:rPr>
                  <a:t> </a:t>
                </a:r>
                <a:r>
                  <a:rPr lang="en-US" sz="3600" dirty="0" err="1">
                    <a:solidFill>
                      <a:prstClr val="black"/>
                    </a:solidFill>
                    <a:latin typeface="Myriad Pro Black Cond" panose="020B0806030403020204" pitchFamily="34" charset="0"/>
                  </a:rPr>
                  <a:t>tới</a:t>
                </a:r>
                <a:r>
                  <a:rPr lang="en-US" sz="3600" dirty="0">
                    <a:solidFill>
                      <a:prstClr val="black"/>
                    </a:solidFill>
                    <a:latin typeface="Myriad Pro Black Cond" panose="020B0806030403020204" pitchFamily="34" charset="0"/>
                  </a:rPr>
                  <a:t> </a:t>
                </a:r>
                <a:r>
                  <a:rPr lang="en-US" sz="3600" dirty="0" err="1">
                    <a:solidFill>
                      <a:prstClr val="black"/>
                    </a:solidFill>
                    <a:latin typeface="Myriad Pro Black Cond" panose="020B0806030403020204" pitchFamily="34" charset="0"/>
                  </a:rPr>
                  <a:t>vài</a:t>
                </a:r>
                <a:r>
                  <a:rPr lang="en-US" sz="3600" dirty="0">
                    <a:solidFill>
                      <a:prstClr val="black"/>
                    </a:solidFill>
                    <a:latin typeface="Myriad Pro Black Cond" panose="020B0806030403020204" pitchFamily="34" charset="0"/>
                  </a:rPr>
                  <a:t> </a:t>
                </a:r>
                <a:r>
                  <a:rPr lang="en-US" sz="3600" dirty="0" err="1">
                    <a:solidFill>
                      <a:prstClr val="black"/>
                    </a:solidFill>
                    <a:latin typeface="Myriad Pro Black Cond" panose="020B0806030403020204" pitchFamily="34" charset="0"/>
                  </a:rPr>
                  <a:t>trăm</a:t>
                </a:r>
                <a:r>
                  <a:rPr lang="en-US" sz="3600" dirty="0">
                    <a:solidFill>
                      <a:prstClr val="black"/>
                    </a:solidFill>
                    <a:latin typeface="Myriad Pro Black Cond" panose="020B0806030403020204" pitchFamily="34" charset="0"/>
                  </a:rPr>
                  <a:t> </a:t>
                </a:r>
                <a:r>
                  <a:rPr lang="en-US" sz="3600" dirty="0" err="1">
                    <a:solidFill>
                      <a:prstClr val="black"/>
                    </a:solidFill>
                    <a:latin typeface="Myriad Pro Black Cond" panose="020B0806030403020204" pitchFamily="34" charset="0"/>
                  </a:rPr>
                  <a:t>mêgaôm</a:t>
                </a:r>
                <a:r>
                  <a:rPr lang="en-US" sz="3600" dirty="0">
                    <a:solidFill>
                      <a:prstClr val="black"/>
                    </a:solidFill>
                    <a:latin typeface="Myriad Pro Black Cond" panose="020B0806030403020204" pitchFamily="34" charset="0"/>
                  </a:rPr>
                  <a:t>  (</a:t>
                </a:r>
                <a14:m>
                  <m:oMath xmlns:m="http://schemas.openxmlformats.org/officeDocument/2006/math">
                    <m:r>
                      <a:rPr lang="en-US" sz="3600" i="1">
                        <a:solidFill>
                          <a:prstClr val="black"/>
                        </a:solidFill>
                        <a:latin typeface="Cambria Math" panose="02040503050406030204" pitchFamily="18" charset="0"/>
                      </a:rPr>
                      <m:t>1</m:t>
                    </m:r>
                    <m:r>
                      <m:rPr>
                        <m:sty m:val="p"/>
                      </m:rPr>
                      <a:rPr lang="en-US" sz="3600">
                        <a:solidFill>
                          <a:prstClr val="black"/>
                        </a:solidFill>
                        <a:latin typeface="Cambria Math" panose="02040503050406030204" pitchFamily="18" charset="0"/>
                      </a:rPr>
                      <m:t>M</m:t>
                    </m:r>
                    <m:r>
                      <a:rPr lang="en-US" sz="3600" i="1">
                        <a:solidFill>
                          <a:prstClr val="black"/>
                        </a:solidFill>
                        <a:latin typeface="Cambria Math" panose="02040503050406030204" pitchFamily="18" charset="0"/>
                      </a:rPr>
                      <m:t>𝛺</m:t>
                    </m:r>
                    <m:r>
                      <a:rPr lang="en-US" sz="3600" i="1">
                        <a:solidFill>
                          <a:prstClr val="black"/>
                        </a:solidFill>
                        <a:latin typeface="Cambria Math" panose="02040503050406030204" pitchFamily="18" charset="0"/>
                      </a:rPr>
                      <m:t>=</m:t>
                    </m:r>
                    <m:sSup>
                      <m:sSupPr>
                        <m:ctrlPr>
                          <a:rPr lang="en-US" sz="3600" i="1">
                            <a:solidFill>
                              <a:srgbClr val="836967"/>
                            </a:solidFill>
                            <a:latin typeface="Cambria Math"/>
                          </a:rPr>
                        </m:ctrlPr>
                      </m:sSupPr>
                      <m:e>
                        <m:r>
                          <a:rPr lang="en-US" sz="3600">
                            <a:solidFill>
                              <a:prstClr val="black"/>
                            </a:solidFill>
                            <a:latin typeface="Cambria Math" panose="02040503050406030204" pitchFamily="18" charset="0"/>
                          </a:rPr>
                          <m:t>10</m:t>
                        </m:r>
                      </m:e>
                      <m:sup>
                        <m:r>
                          <a:rPr lang="en-US" sz="3600">
                            <a:solidFill>
                              <a:prstClr val="black"/>
                            </a:solidFill>
                            <a:latin typeface="Cambria Math" panose="02040503050406030204" pitchFamily="18" charset="0"/>
                          </a:rPr>
                          <m:t>6</m:t>
                        </m:r>
                      </m:sup>
                    </m:sSup>
                    <m:r>
                      <a:rPr lang="en-US" sz="3600" i="1">
                        <a:solidFill>
                          <a:prstClr val="black"/>
                        </a:solidFill>
                        <a:latin typeface="Cambria Math" panose="02040503050406030204" pitchFamily="18" charset="0"/>
                      </a:rPr>
                      <m:t>𝛺</m:t>
                    </m:r>
                  </m:oMath>
                </a14:m>
                <a:r>
                  <a:rPr lang="en-US" sz="3600" dirty="0">
                    <a:solidFill>
                      <a:prstClr val="black"/>
                    </a:solidFill>
                    <a:latin typeface="Myriad Pro Black Cond" panose="020B0806030403020204" pitchFamily="34" charset="0"/>
                  </a:rPr>
                  <a:t>) </a:t>
                </a:r>
              </a:p>
            </p:txBody>
          </p:sp>
        </mc:Choice>
        <mc:Fallback>
          <p:sp>
            <p:nvSpPr>
              <p:cNvPr id="8" name="TextBox 7">
                <a:extLst>
                  <a:ext uri="{FF2B5EF4-FFF2-40B4-BE49-F238E27FC236}">
                    <a16:creationId xmlns:a16="http://schemas.microsoft.com/office/drawing/2014/main" xmlns="" xmlns:a14="http://schemas.microsoft.com/office/drawing/2010/main" id="{EC40D2AA-3898-4119-8477-180D373C7F62}"/>
                  </a:ext>
                </a:extLst>
              </p:cNvPr>
              <p:cNvSpPr txBox="1">
                <a:spLocks noRot="1" noChangeAspect="1" noMove="1" noResize="1" noEditPoints="1" noAdjustHandles="1" noChangeArrowheads="1" noChangeShapeType="1" noTextEdit="1"/>
              </p:cNvSpPr>
              <p:nvPr/>
            </p:nvSpPr>
            <p:spPr>
              <a:xfrm>
                <a:off x="759905" y="3390900"/>
                <a:ext cx="8635776" cy="4792067"/>
              </a:xfrm>
              <a:prstGeom prst="rect">
                <a:avLst/>
              </a:prstGeom>
              <a:blipFill rotWithShape="1">
                <a:blip r:embed="rId2"/>
                <a:stretch>
                  <a:fillRect l="-1624" r="-777" b="-1654"/>
                </a:stretch>
              </a:blipFill>
            </p:spPr>
            <p:txBody>
              <a:bodyPr/>
              <a:lstStyle/>
              <a:p>
                <a:r>
                  <a:rPr lang="en-US">
                    <a:noFill/>
                  </a:rPr>
                  <a:t> </a:t>
                </a:r>
              </a:p>
            </p:txBody>
          </p:sp>
        </mc:Fallback>
      </mc:AlternateContent>
      <p:pic>
        <p:nvPicPr>
          <p:cNvPr id="10" name="Graphic 9">
            <a:extLst>
              <a:ext uri="{FF2B5EF4-FFF2-40B4-BE49-F238E27FC236}">
                <a16:creationId xmlns:a16="http://schemas.microsoft.com/office/drawing/2014/main" xmlns="" id="{6074BB94-A504-4685-A57A-ED7167358E2A}"/>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t="46063" r="59666" b="7480"/>
          <a:stretch/>
        </p:blipFill>
        <p:spPr>
          <a:xfrm>
            <a:off x="9670296" y="4319460"/>
            <a:ext cx="4706848" cy="4131264"/>
          </a:xfrm>
          <a:prstGeom prst="rect">
            <a:avLst/>
          </a:prstGeom>
        </p:spPr>
      </p:pic>
      <p:pic>
        <p:nvPicPr>
          <p:cNvPr id="12" name="Graphic 11">
            <a:extLst>
              <a:ext uri="{FF2B5EF4-FFF2-40B4-BE49-F238E27FC236}">
                <a16:creationId xmlns:a16="http://schemas.microsoft.com/office/drawing/2014/main" xmlns="" id="{7E2771C8-D741-4D24-9444-B5CD667BBB69}"/>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2096" t="9518" r="66806" b="50341"/>
          <a:stretch/>
        </p:blipFill>
        <p:spPr>
          <a:xfrm>
            <a:off x="12933593" y="1065015"/>
            <a:ext cx="3629026" cy="3569583"/>
          </a:xfrm>
          <a:prstGeom prst="rect">
            <a:avLst/>
          </a:prstGeom>
        </p:spPr>
      </p:pic>
      <p:pic>
        <p:nvPicPr>
          <p:cNvPr id="32" name="Graphic 31">
            <a:extLst>
              <a:ext uri="{FF2B5EF4-FFF2-40B4-BE49-F238E27FC236}">
                <a16:creationId xmlns:a16="http://schemas.microsoft.com/office/drawing/2014/main" xmlns="" id="{BA0720F5-2450-463A-8A10-8E826465C946}"/>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l="35429" r="26935" b="53543"/>
          <a:stretch/>
        </p:blipFill>
        <p:spPr>
          <a:xfrm>
            <a:off x="9144000" y="1949111"/>
            <a:ext cx="4392148" cy="4131264"/>
          </a:xfrm>
          <a:prstGeom prst="rect">
            <a:avLst/>
          </a:prstGeom>
        </p:spPr>
      </p:pic>
      <p:pic>
        <p:nvPicPr>
          <p:cNvPr id="34" name="Graphic 33">
            <a:extLst>
              <a:ext uri="{FF2B5EF4-FFF2-40B4-BE49-F238E27FC236}">
                <a16:creationId xmlns:a16="http://schemas.microsoft.com/office/drawing/2014/main" xmlns="" id="{27B190DF-3CF5-4B7C-9288-A618B3EB5B26}"/>
              </a:ext>
            </a:extLst>
          </p:cNvPr>
          <p:cNvPicPr>
            <a:picLocks noChangeAspect="1"/>
          </p:cNvPicPr>
          <p:nvPr/>
        </p:nvPicPr>
        <p:blipFill rotWithShape="1">
          <a:blip r:embed="rId9">
            <a:extLst>
              <a:ext uri="{96DAC541-7B7A-43D3-8B79-37D633B846F1}">
                <asvg:svgBlip xmlns:asvg="http://schemas.microsoft.com/office/drawing/2016/SVG/main" xmlns="" r:embed="rId10"/>
              </a:ext>
            </a:extLst>
          </a:blip>
          <a:srcRect l="78931" r="5182" b="46063"/>
          <a:stretch/>
        </p:blipFill>
        <p:spPr>
          <a:xfrm rot="3991480">
            <a:off x="12585745" y="5668137"/>
            <a:ext cx="1854030" cy="4796466"/>
          </a:xfrm>
          <a:prstGeom prst="rect">
            <a:avLst/>
          </a:prstGeom>
        </p:spPr>
      </p:pic>
      <p:pic>
        <p:nvPicPr>
          <p:cNvPr id="36" name="Graphic 35">
            <a:extLst>
              <a:ext uri="{FF2B5EF4-FFF2-40B4-BE49-F238E27FC236}">
                <a16:creationId xmlns:a16="http://schemas.microsoft.com/office/drawing/2014/main" xmlns="" id="{6293B12D-34C8-4967-8B8B-3F0384A2C487}"/>
              </a:ext>
            </a:extLst>
          </p:cNvPr>
          <p:cNvPicPr>
            <a:picLocks noChangeAspect="1"/>
          </p:cNvPicPr>
          <p:nvPr/>
        </p:nvPicPr>
        <p:blipFill rotWithShape="1">
          <a:blip r:embed="rId11">
            <a:extLst>
              <a:ext uri="{96DAC541-7B7A-43D3-8B79-37D633B846F1}">
                <asvg:svgBlip xmlns:asvg="http://schemas.microsoft.com/office/drawing/2016/SVG/main" xmlns="" r:embed="rId12"/>
              </a:ext>
            </a:extLst>
          </a:blip>
          <a:srcRect l="43583" t="31794" r="21070" b="34569"/>
          <a:stretch/>
        </p:blipFill>
        <p:spPr>
          <a:xfrm>
            <a:off x="13661413" y="4034982"/>
            <a:ext cx="4124994" cy="2991315"/>
          </a:xfrm>
          <a:prstGeom prst="rect">
            <a:avLst/>
          </a:prstGeom>
        </p:spPr>
      </p:pic>
    </p:spTree>
    <p:extLst>
      <p:ext uri="{BB962C8B-B14F-4D97-AF65-F5344CB8AC3E}">
        <p14:creationId xmlns:p14="http://schemas.microsoft.com/office/powerpoint/2010/main" val="423856135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Box 28"/>
          <p:cNvSpPr txBox="1">
            <a:spLocks noChangeArrowheads="1"/>
          </p:cNvSpPr>
          <p:nvPr/>
        </p:nvSpPr>
        <p:spPr bwMode="auto">
          <a:xfrm>
            <a:off x="11798303" y="2021683"/>
            <a:ext cx="184150" cy="657321"/>
          </a:xfrm>
          <a:prstGeom prst="rect">
            <a:avLst/>
          </a:prstGeom>
          <a:solidFill>
            <a:srgbClr val="FFFFFF"/>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lIns="163283" tIns="81642" rIns="163283" bIns="81642">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defTabSz="1632844" eaLnBrk="0" fontAlgn="base" hangingPunct="0">
              <a:spcBef>
                <a:spcPct val="50000"/>
              </a:spcBef>
              <a:spcAft>
                <a:spcPct val="0"/>
              </a:spcAft>
            </a:pPr>
            <a:endParaRPr lang="vi-VN">
              <a:solidFill>
                <a:srgbClr val="000000"/>
              </a:solidFill>
              <a:latin typeface="VNI-Helve" pitchFamily="2" charset="0"/>
            </a:endParaRPr>
          </a:p>
        </p:txBody>
      </p:sp>
      <p:sp>
        <p:nvSpPr>
          <p:cNvPr id="9" name="Text Box 33"/>
          <p:cNvSpPr txBox="1">
            <a:spLocks noChangeArrowheads="1"/>
          </p:cNvSpPr>
          <p:nvPr/>
        </p:nvSpPr>
        <p:spPr bwMode="auto">
          <a:xfrm>
            <a:off x="789432" y="647700"/>
            <a:ext cx="10363200" cy="1488318"/>
          </a:xfrm>
          <a:prstGeom prst="rect">
            <a:avLst/>
          </a:prstGeom>
          <a:noFill/>
          <a:ln w="9525">
            <a:noFill/>
            <a:miter lim="800000"/>
            <a:headEnd/>
            <a:tailEnd/>
          </a:ln>
        </p:spPr>
        <p:txBody>
          <a:bodyPr lIns="163283" tIns="81642" rIns="163283" bIns="81642">
            <a:spAutoFit/>
          </a:bodyPr>
          <a:lstStyle/>
          <a:p>
            <a:pPr algn="just" defTabSz="1632844" fontAlgn="base">
              <a:spcBef>
                <a:spcPct val="0"/>
              </a:spcBef>
              <a:spcAft>
                <a:spcPct val="0"/>
              </a:spcAft>
              <a:defRPr/>
            </a:pPr>
            <a:r>
              <a:rPr lang="vi-VN" sz="4300" dirty="0" smtClean="0">
                <a:solidFill>
                  <a:srgbClr val="000000"/>
                </a:solidFill>
              </a:rPr>
              <a:t>? </a:t>
            </a:r>
            <a:r>
              <a:rPr lang="en-US" sz="4300" dirty="0" err="1" smtClean="0">
                <a:solidFill>
                  <a:srgbClr val="000000"/>
                </a:solidFill>
              </a:rPr>
              <a:t>Hãy</a:t>
            </a:r>
            <a:r>
              <a:rPr lang="en-US" sz="4300" dirty="0" smtClean="0">
                <a:solidFill>
                  <a:srgbClr val="000000"/>
                </a:solidFill>
              </a:rPr>
              <a:t> </a:t>
            </a:r>
            <a:r>
              <a:rPr lang="en-US" sz="4300" dirty="0" err="1">
                <a:solidFill>
                  <a:srgbClr val="000000"/>
                </a:solidFill>
              </a:rPr>
              <a:t>giải</a:t>
            </a:r>
            <a:r>
              <a:rPr lang="en-US" sz="4300" dirty="0">
                <a:solidFill>
                  <a:srgbClr val="000000"/>
                </a:solidFill>
              </a:rPr>
              <a:t> </a:t>
            </a:r>
            <a:r>
              <a:rPr lang="en-US" sz="4300" dirty="0" err="1">
                <a:solidFill>
                  <a:srgbClr val="000000"/>
                </a:solidFill>
              </a:rPr>
              <a:t>thích</a:t>
            </a:r>
            <a:r>
              <a:rPr lang="en-US" sz="4300" dirty="0">
                <a:solidFill>
                  <a:srgbClr val="000000"/>
                </a:solidFill>
              </a:rPr>
              <a:t> </a:t>
            </a:r>
            <a:r>
              <a:rPr lang="en-US" sz="4300" dirty="0" err="1">
                <a:solidFill>
                  <a:srgbClr val="000000"/>
                </a:solidFill>
              </a:rPr>
              <a:t>vì</a:t>
            </a:r>
            <a:r>
              <a:rPr lang="en-US" sz="4300" dirty="0">
                <a:solidFill>
                  <a:srgbClr val="000000"/>
                </a:solidFill>
              </a:rPr>
              <a:t> </a:t>
            </a:r>
            <a:r>
              <a:rPr lang="en-US" sz="4300" dirty="0" err="1">
                <a:solidFill>
                  <a:srgbClr val="000000"/>
                </a:solidFill>
              </a:rPr>
              <a:t>sao</a:t>
            </a:r>
            <a:r>
              <a:rPr lang="en-US" sz="4300" dirty="0">
                <a:solidFill>
                  <a:srgbClr val="000000"/>
                </a:solidFill>
              </a:rPr>
              <a:t> </a:t>
            </a:r>
            <a:r>
              <a:rPr lang="en-US" sz="4300" dirty="0" err="1">
                <a:solidFill>
                  <a:srgbClr val="000000"/>
                </a:solidFill>
              </a:rPr>
              <a:t>lớp</a:t>
            </a:r>
            <a:r>
              <a:rPr lang="en-US" sz="4300" dirty="0">
                <a:solidFill>
                  <a:srgbClr val="000000"/>
                </a:solidFill>
              </a:rPr>
              <a:t> than hay </a:t>
            </a:r>
            <a:r>
              <a:rPr lang="en-US" sz="4300" dirty="0" err="1">
                <a:solidFill>
                  <a:srgbClr val="000000"/>
                </a:solidFill>
              </a:rPr>
              <a:t>lớp</a:t>
            </a:r>
            <a:r>
              <a:rPr lang="en-US" sz="4300" dirty="0">
                <a:solidFill>
                  <a:srgbClr val="000000"/>
                </a:solidFill>
              </a:rPr>
              <a:t> </a:t>
            </a:r>
            <a:r>
              <a:rPr lang="en-US" sz="4300" dirty="0" err="1">
                <a:solidFill>
                  <a:srgbClr val="000000"/>
                </a:solidFill>
              </a:rPr>
              <a:t>kim</a:t>
            </a:r>
            <a:r>
              <a:rPr lang="en-US" sz="4300" dirty="0">
                <a:solidFill>
                  <a:srgbClr val="000000"/>
                </a:solidFill>
              </a:rPr>
              <a:t> </a:t>
            </a:r>
            <a:r>
              <a:rPr lang="en-US" sz="4300" dirty="0" err="1">
                <a:solidFill>
                  <a:srgbClr val="000000"/>
                </a:solidFill>
              </a:rPr>
              <a:t>loại</a:t>
            </a:r>
            <a:r>
              <a:rPr lang="en-US" sz="4300" dirty="0">
                <a:solidFill>
                  <a:srgbClr val="000000"/>
                </a:solidFill>
              </a:rPr>
              <a:t> </a:t>
            </a:r>
            <a:r>
              <a:rPr lang="en-US" sz="4300" dirty="0" err="1">
                <a:solidFill>
                  <a:srgbClr val="333399"/>
                </a:solidFill>
              </a:rPr>
              <a:t>mỏng</a:t>
            </a:r>
            <a:r>
              <a:rPr lang="en-US" sz="4300" dirty="0">
                <a:solidFill>
                  <a:srgbClr val="000000"/>
                </a:solidFill>
              </a:rPr>
              <a:t> </a:t>
            </a:r>
            <a:r>
              <a:rPr lang="en-US" sz="4300" dirty="0" err="1">
                <a:solidFill>
                  <a:srgbClr val="000000"/>
                </a:solidFill>
              </a:rPr>
              <a:t>đó</a:t>
            </a:r>
            <a:r>
              <a:rPr lang="en-US" sz="4300" dirty="0">
                <a:solidFill>
                  <a:srgbClr val="000000"/>
                </a:solidFill>
              </a:rPr>
              <a:t> </a:t>
            </a:r>
            <a:r>
              <a:rPr lang="en-US" sz="4300" dirty="0" err="1">
                <a:solidFill>
                  <a:srgbClr val="000000"/>
                </a:solidFill>
              </a:rPr>
              <a:t>lại</a:t>
            </a:r>
            <a:r>
              <a:rPr lang="en-US" sz="4300" dirty="0">
                <a:solidFill>
                  <a:srgbClr val="000000"/>
                </a:solidFill>
              </a:rPr>
              <a:t> </a:t>
            </a:r>
            <a:r>
              <a:rPr lang="en-US" sz="4300" dirty="0" err="1">
                <a:solidFill>
                  <a:srgbClr val="000000"/>
                </a:solidFill>
              </a:rPr>
              <a:t>có</a:t>
            </a:r>
            <a:r>
              <a:rPr lang="en-US" sz="4300" dirty="0">
                <a:solidFill>
                  <a:srgbClr val="000000"/>
                </a:solidFill>
              </a:rPr>
              <a:t> </a:t>
            </a:r>
            <a:r>
              <a:rPr lang="en-US" sz="4300" dirty="0" err="1">
                <a:solidFill>
                  <a:srgbClr val="000000"/>
                </a:solidFill>
              </a:rPr>
              <a:t>điện</a:t>
            </a:r>
            <a:r>
              <a:rPr lang="en-US" sz="4300" dirty="0">
                <a:solidFill>
                  <a:srgbClr val="000000"/>
                </a:solidFill>
              </a:rPr>
              <a:t> </a:t>
            </a:r>
            <a:r>
              <a:rPr lang="en-US" sz="4300" dirty="0" err="1">
                <a:solidFill>
                  <a:srgbClr val="000000"/>
                </a:solidFill>
              </a:rPr>
              <a:t>trở</a:t>
            </a:r>
            <a:r>
              <a:rPr lang="en-US" sz="4300" dirty="0">
                <a:solidFill>
                  <a:srgbClr val="000000"/>
                </a:solidFill>
              </a:rPr>
              <a:t> </a:t>
            </a:r>
            <a:r>
              <a:rPr lang="en-US" sz="4300" dirty="0" err="1">
                <a:solidFill>
                  <a:srgbClr val="000000"/>
                </a:solidFill>
              </a:rPr>
              <a:t>lớn</a:t>
            </a:r>
            <a:r>
              <a:rPr lang="en-US" sz="4300" dirty="0">
                <a:solidFill>
                  <a:srgbClr val="000000"/>
                </a:solidFill>
              </a:rPr>
              <a:t>?</a:t>
            </a:r>
          </a:p>
        </p:txBody>
      </p:sp>
      <p:grpSp>
        <p:nvGrpSpPr>
          <p:cNvPr id="2" name="Group 52"/>
          <p:cNvGrpSpPr>
            <a:grpSpLocks/>
          </p:cNvGrpSpPr>
          <p:nvPr/>
        </p:nvGrpSpPr>
        <p:grpSpPr bwMode="auto">
          <a:xfrm>
            <a:off x="520703" y="2327483"/>
            <a:ext cx="11277600" cy="1436229"/>
            <a:chOff x="144" y="3029"/>
            <a:chExt cx="3168" cy="687"/>
          </a:xfrm>
        </p:grpSpPr>
        <p:sp>
          <p:nvSpPr>
            <p:cNvPr id="11" name="Text Box 35"/>
            <p:cNvSpPr txBox="1">
              <a:spLocks noChangeArrowheads="1"/>
            </p:cNvSpPr>
            <p:nvPr/>
          </p:nvSpPr>
          <p:spPr bwMode="auto">
            <a:xfrm>
              <a:off x="144" y="3142"/>
              <a:ext cx="3168" cy="574"/>
            </a:xfrm>
            <a:prstGeom prst="rect">
              <a:avLst/>
            </a:prstGeom>
            <a:noFill/>
            <a:ln w="9525">
              <a:noFill/>
              <a:miter lim="800000"/>
              <a:headEnd/>
              <a:tailEnd/>
            </a:ln>
          </p:spPr>
          <p:txBody>
            <a:bodyPr>
              <a:spAutoFit/>
            </a:bodyPr>
            <a:lstStyle/>
            <a:p>
              <a:pPr defTabSz="1632844" fontAlgn="base">
                <a:spcBef>
                  <a:spcPct val="0"/>
                </a:spcBef>
                <a:spcAft>
                  <a:spcPct val="0"/>
                </a:spcAft>
                <a:defRPr/>
              </a:pPr>
              <a:r>
                <a:rPr lang="en-US" sz="3600" dirty="0">
                  <a:solidFill>
                    <a:srgbClr val="0000FF"/>
                  </a:solidFill>
                </a:rPr>
                <a:t>Theo </a:t>
              </a:r>
              <a:r>
                <a:rPr lang="en-US" sz="3600" dirty="0" err="1">
                  <a:solidFill>
                    <a:srgbClr val="0000FF"/>
                  </a:solidFill>
                </a:rPr>
                <a:t>công</a:t>
              </a:r>
              <a:r>
                <a:rPr lang="en-US" sz="3600" dirty="0">
                  <a:solidFill>
                    <a:srgbClr val="0000FF"/>
                  </a:solidFill>
                </a:rPr>
                <a:t> </a:t>
              </a:r>
              <a:r>
                <a:rPr lang="en-US" sz="3600" dirty="0" err="1">
                  <a:solidFill>
                    <a:srgbClr val="0000FF"/>
                  </a:solidFill>
                </a:rPr>
                <a:t>thức</a:t>
              </a:r>
              <a:r>
                <a:rPr lang="en-US" sz="3600" dirty="0">
                  <a:solidFill>
                    <a:srgbClr val="0000FF"/>
                  </a:solidFill>
                </a:rPr>
                <a:t> </a:t>
              </a:r>
              <a:r>
                <a:rPr lang="en-US" sz="3600" dirty="0" err="1">
                  <a:solidFill>
                    <a:srgbClr val="0000FF"/>
                  </a:solidFill>
                </a:rPr>
                <a:t>tính</a:t>
              </a:r>
              <a:r>
                <a:rPr lang="en-US" sz="3600" dirty="0">
                  <a:solidFill>
                    <a:srgbClr val="0000FF"/>
                  </a:solidFill>
                </a:rPr>
                <a:t> </a:t>
              </a:r>
              <a:r>
                <a:rPr lang="en-US" sz="3600" dirty="0" err="1">
                  <a:solidFill>
                    <a:srgbClr val="0000FF"/>
                  </a:solidFill>
                </a:rPr>
                <a:t>điện</a:t>
              </a:r>
              <a:r>
                <a:rPr lang="en-US" sz="3600" dirty="0">
                  <a:solidFill>
                    <a:srgbClr val="0000FF"/>
                  </a:solidFill>
                </a:rPr>
                <a:t> </a:t>
              </a:r>
              <a:r>
                <a:rPr lang="en-US" sz="3600" dirty="0" err="1">
                  <a:solidFill>
                    <a:srgbClr val="0000FF"/>
                  </a:solidFill>
                </a:rPr>
                <a:t>trở</a:t>
              </a:r>
              <a:r>
                <a:rPr lang="en-US" sz="3600" dirty="0">
                  <a:solidFill>
                    <a:srgbClr val="0000FF"/>
                  </a:solidFill>
                </a:rPr>
                <a:t>: 	          </a:t>
              </a:r>
              <a:r>
                <a:rPr lang="en-US" sz="3600" dirty="0" err="1" smtClean="0">
                  <a:solidFill>
                    <a:srgbClr val="0000FF"/>
                  </a:solidFill>
                </a:rPr>
                <a:t>mà</a:t>
              </a:r>
              <a:r>
                <a:rPr lang="en-US" sz="3600" dirty="0" smtClean="0">
                  <a:solidFill>
                    <a:srgbClr val="0000FF"/>
                  </a:solidFill>
                </a:rPr>
                <a:t> </a:t>
              </a:r>
              <a:r>
                <a:rPr lang="en-US" sz="3600" dirty="0" err="1">
                  <a:solidFill>
                    <a:srgbClr val="0000FF"/>
                  </a:solidFill>
                </a:rPr>
                <a:t>lớp</a:t>
              </a:r>
              <a:r>
                <a:rPr lang="en-US" sz="3600" dirty="0">
                  <a:solidFill>
                    <a:srgbClr val="0000FF"/>
                  </a:solidFill>
                </a:rPr>
                <a:t> </a:t>
              </a:r>
              <a:r>
                <a:rPr lang="en-US" sz="3600" dirty="0" err="1">
                  <a:solidFill>
                    <a:srgbClr val="0000FF"/>
                  </a:solidFill>
                </a:rPr>
                <a:t>kim</a:t>
              </a:r>
              <a:r>
                <a:rPr lang="en-US" sz="3600" dirty="0">
                  <a:solidFill>
                    <a:srgbClr val="0000FF"/>
                  </a:solidFill>
                </a:rPr>
                <a:t> </a:t>
              </a:r>
              <a:r>
                <a:rPr lang="en-US" sz="3600" dirty="0" err="1">
                  <a:solidFill>
                    <a:srgbClr val="0000FF"/>
                  </a:solidFill>
                </a:rPr>
                <a:t>loại</a:t>
              </a:r>
              <a:r>
                <a:rPr lang="en-US" sz="3600" dirty="0">
                  <a:solidFill>
                    <a:srgbClr val="0000FF"/>
                  </a:solidFill>
                </a:rPr>
                <a:t> </a:t>
              </a:r>
              <a:r>
                <a:rPr lang="en-US" sz="3600" dirty="0" err="1">
                  <a:solidFill>
                    <a:srgbClr val="0000FF"/>
                  </a:solidFill>
                </a:rPr>
                <a:t>mỏng</a:t>
              </a:r>
              <a:r>
                <a:rPr lang="en-US" sz="3600" dirty="0">
                  <a:solidFill>
                    <a:srgbClr val="0000FF"/>
                  </a:solidFill>
                </a:rPr>
                <a:t> </a:t>
              </a:r>
              <a:r>
                <a:rPr lang="en-US" sz="3600" dirty="0" err="1">
                  <a:solidFill>
                    <a:srgbClr val="0000FF"/>
                  </a:solidFill>
                </a:rPr>
                <a:t>có</a:t>
              </a:r>
              <a:r>
                <a:rPr lang="en-US" sz="3600" dirty="0">
                  <a:solidFill>
                    <a:srgbClr val="0000FF"/>
                  </a:solidFill>
                </a:rPr>
                <a:t> </a:t>
              </a:r>
              <a:r>
                <a:rPr lang="en-US" sz="3600" dirty="0" err="1">
                  <a:solidFill>
                    <a:srgbClr val="0000FF"/>
                  </a:solidFill>
                </a:rPr>
                <a:t>tiết</a:t>
              </a:r>
              <a:r>
                <a:rPr lang="en-US" sz="3600" dirty="0">
                  <a:solidFill>
                    <a:srgbClr val="0000FF"/>
                  </a:solidFill>
                </a:rPr>
                <a:t> </a:t>
              </a:r>
              <a:r>
                <a:rPr lang="en-US" sz="3600" dirty="0" err="1">
                  <a:solidFill>
                    <a:srgbClr val="0000FF"/>
                  </a:solidFill>
                </a:rPr>
                <a:t>diện</a:t>
              </a:r>
              <a:r>
                <a:rPr lang="en-US" sz="3600" dirty="0">
                  <a:solidFill>
                    <a:srgbClr val="0000FF"/>
                  </a:solidFill>
                </a:rPr>
                <a:t> </a:t>
              </a:r>
              <a:r>
                <a:rPr lang="en-US" sz="3600" dirty="0" err="1">
                  <a:solidFill>
                    <a:srgbClr val="0000FF"/>
                  </a:solidFill>
                </a:rPr>
                <a:t>nhỏ</a:t>
              </a:r>
              <a:r>
                <a:rPr lang="en-US" sz="3600" dirty="0">
                  <a:solidFill>
                    <a:srgbClr val="0000FF"/>
                  </a:solidFill>
                </a:rPr>
                <a:t> </a:t>
              </a:r>
              <a:r>
                <a:rPr lang="en-US" sz="3600" dirty="0" err="1">
                  <a:solidFill>
                    <a:srgbClr val="0000FF"/>
                  </a:solidFill>
                </a:rPr>
                <a:t>nên</a:t>
              </a:r>
              <a:r>
                <a:rPr lang="en-US" sz="3600" dirty="0">
                  <a:solidFill>
                    <a:srgbClr val="0000FF"/>
                  </a:solidFill>
                </a:rPr>
                <a:t> </a:t>
              </a:r>
              <a:r>
                <a:rPr lang="en-US" sz="3600" dirty="0" err="1">
                  <a:solidFill>
                    <a:srgbClr val="0000FF"/>
                  </a:solidFill>
                </a:rPr>
                <a:t>điện</a:t>
              </a:r>
              <a:r>
                <a:rPr lang="en-US" sz="3600" dirty="0">
                  <a:solidFill>
                    <a:srgbClr val="0000FF"/>
                  </a:solidFill>
                </a:rPr>
                <a:t> </a:t>
              </a:r>
              <a:r>
                <a:rPr lang="en-US" sz="3600" dirty="0" err="1">
                  <a:solidFill>
                    <a:srgbClr val="0000FF"/>
                  </a:solidFill>
                </a:rPr>
                <a:t>trở</a:t>
              </a:r>
              <a:r>
                <a:rPr lang="en-US" sz="3600" dirty="0">
                  <a:solidFill>
                    <a:srgbClr val="0000FF"/>
                  </a:solidFill>
                </a:rPr>
                <a:t> </a:t>
              </a:r>
              <a:r>
                <a:rPr lang="en-US" sz="3600" dirty="0" err="1">
                  <a:solidFill>
                    <a:srgbClr val="0000FF"/>
                  </a:solidFill>
                </a:rPr>
                <a:t>lớn</a:t>
              </a:r>
              <a:r>
                <a:rPr lang="en-US" sz="3600" dirty="0">
                  <a:solidFill>
                    <a:srgbClr val="0000FF"/>
                  </a:solidFill>
                </a:rPr>
                <a:t>.</a:t>
              </a:r>
            </a:p>
          </p:txBody>
        </p:sp>
        <p:graphicFrame>
          <p:nvGraphicFramePr>
            <p:cNvPr id="48146" name="Object 36"/>
            <p:cNvGraphicFramePr>
              <a:graphicFrameLocks noChangeAspect="1"/>
            </p:cNvGraphicFramePr>
            <p:nvPr>
              <p:extLst>
                <p:ext uri="{D42A27DB-BD31-4B8C-83A1-F6EECF244321}">
                  <p14:modId xmlns:p14="http://schemas.microsoft.com/office/powerpoint/2010/main" val="821326113"/>
                </p:ext>
              </p:extLst>
            </p:nvPr>
          </p:nvGraphicFramePr>
          <p:xfrm>
            <a:off x="1814" y="3029"/>
            <a:ext cx="499" cy="432"/>
          </p:xfrm>
          <a:graphic>
            <a:graphicData uri="http://schemas.openxmlformats.org/presentationml/2006/ole">
              <mc:AlternateContent xmlns:mc="http://schemas.openxmlformats.org/markup-compatibility/2006">
                <mc:Choice xmlns:v="urn:schemas-microsoft-com:vml" Requires="v">
                  <p:oleObj spid="_x0000_s10243" name="Equation" r:id="rId4" imgW="507780" imgH="393529" progId="Equation.DSMT4">
                    <p:embed/>
                  </p:oleObj>
                </mc:Choice>
                <mc:Fallback>
                  <p:oleObj name="Equation" r:id="rId4" imgW="507780" imgH="393529"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4" y="3029"/>
                          <a:ext cx="499" cy="4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3" name="Group 11"/>
          <p:cNvGrpSpPr>
            <a:grpSpLocks/>
          </p:cNvGrpSpPr>
          <p:nvPr/>
        </p:nvGrpSpPr>
        <p:grpSpPr bwMode="auto">
          <a:xfrm>
            <a:off x="12496800" y="7589043"/>
            <a:ext cx="5791200" cy="721932"/>
            <a:chOff x="1680" y="3120"/>
            <a:chExt cx="2208" cy="447"/>
          </a:xfrm>
        </p:grpSpPr>
        <p:pic>
          <p:nvPicPr>
            <p:cNvPr id="48143" name="Picture 9" descr="dientrokythuatlon"/>
            <p:cNvPicPr>
              <a:picLocks noChangeAspect="1" noChangeArrowheads="1"/>
            </p:cNvPicPr>
            <p:nvPr/>
          </p:nvPicPr>
          <p:blipFill>
            <a:blip r:embed="rId6">
              <a:extLst>
                <a:ext uri="{28A0092B-C50C-407E-A947-70E740481C1C}">
                  <a14:useLocalDpi xmlns:a14="http://schemas.microsoft.com/office/drawing/2010/main" val="0"/>
                </a:ext>
              </a:extLst>
            </a:blip>
            <a:srcRect l="14818" t="43306" r="14818" b="41632"/>
            <a:stretch>
              <a:fillRect/>
            </a:stretch>
          </p:blipFill>
          <p:spPr bwMode="auto">
            <a:xfrm>
              <a:off x="1680" y="3120"/>
              <a:ext cx="2208"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4" name="Text Box 10"/>
            <p:cNvSpPr txBox="1">
              <a:spLocks noChangeArrowheads="1"/>
            </p:cNvSpPr>
            <p:nvPr/>
          </p:nvSpPr>
          <p:spPr bwMode="auto">
            <a:xfrm>
              <a:off x="2352" y="3167"/>
              <a:ext cx="864"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ctr" defTabSz="1632844" fontAlgn="base">
                <a:spcBef>
                  <a:spcPct val="50000"/>
                </a:spcBef>
                <a:spcAft>
                  <a:spcPct val="0"/>
                </a:spcAft>
              </a:pPr>
              <a:r>
                <a:rPr lang="en-US" sz="3600">
                  <a:solidFill>
                    <a:srgbClr val="000000"/>
                  </a:solidFill>
                  <a:latin typeface="VNI-Helve" pitchFamily="2" charset="0"/>
                </a:rPr>
                <a:t>680k</a:t>
              </a:r>
              <a:r>
                <a:rPr lang="en-US" sz="3600">
                  <a:solidFill>
                    <a:srgbClr val="000000"/>
                  </a:solidFill>
                  <a:latin typeface="VNI-Helve" pitchFamily="2" charset="0"/>
                  <a:sym typeface="Symbol" pitchFamily="18" charset="2"/>
                </a:rPr>
                <a:t></a:t>
              </a:r>
            </a:p>
          </p:txBody>
        </p:sp>
      </p:grpSp>
      <p:pic>
        <p:nvPicPr>
          <p:cNvPr id="17" name="Picture 12" descr="dientrokythuatnho"/>
          <p:cNvPicPr>
            <a:picLocks noChangeAspect="1" noChangeArrowheads="1"/>
          </p:cNvPicPr>
          <p:nvPr/>
        </p:nvPicPr>
        <p:blipFill>
          <a:blip r:embed="rId7">
            <a:extLst>
              <a:ext uri="{28A0092B-C50C-407E-A947-70E740481C1C}">
                <a14:useLocalDpi xmlns:a14="http://schemas.microsoft.com/office/drawing/2010/main" val="0"/>
              </a:ext>
            </a:extLst>
          </a:blip>
          <a:srcRect l="9833" t="42351" r="9833" b="42352"/>
          <a:stretch>
            <a:fillRect/>
          </a:stretch>
        </p:blipFill>
        <p:spPr bwMode="auto">
          <a:xfrm>
            <a:off x="12725400" y="8648702"/>
            <a:ext cx="533400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38"/>
          <p:cNvSpPr txBox="1">
            <a:spLocks noChangeArrowheads="1"/>
          </p:cNvSpPr>
          <p:nvPr/>
        </p:nvSpPr>
        <p:spPr bwMode="auto">
          <a:xfrm>
            <a:off x="789432" y="4000500"/>
            <a:ext cx="6400800"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3" tIns="81642" rIns="163283" bIns="81642">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defTabSz="1632844" fontAlgn="base">
              <a:spcBef>
                <a:spcPct val="0"/>
              </a:spcBef>
              <a:spcAft>
                <a:spcPct val="0"/>
              </a:spcAft>
            </a:pPr>
            <a:r>
              <a:rPr lang="en-US" sz="4300" b="1" dirty="0">
                <a:solidFill>
                  <a:srgbClr val="FF0000"/>
                </a:solidFill>
                <a:cs typeface="Times New Roman" pitchFamily="18" charset="0"/>
              </a:rPr>
              <a:t>+ </a:t>
            </a:r>
            <a:r>
              <a:rPr lang="en-US" sz="4300" b="1" dirty="0" err="1">
                <a:solidFill>
                  <a:srgbClr val="FF0000"/>
                </a:solidFill>
                <a:cs typeface="Times New Roman" pitchFamily="18" charset="0"/>
              </a:rPr>
              <a:t>Nhận</a:t>
            </a:r>
            <a:r>
              <a:rPr lang="en-US" sz="4300" b="1" dirty="0">
                <a:solidFill>
                  <a:srgbClr val="FF0000"/>
                </a:solidFill>
                <a:cs typeface="Times New Roman" pitchFamily="18" charset="0"/>
              </a:rPr>
              <a:t> </a:t>
            </a:r>
            <a:r>
              <a:rPr lang="en-US" sz="4300" b="1" dirty="0" err="1">
                <a:solidFill>
                  <a:srgbClr val="FF0000"/>
                </a:solidFill>
                <a:cs typeface="Times New Roman" pitchFamily="18" charset="0"/>
              </a:rPr>
              <a:t>dạng</a:t>
            </a:r>
            <a:r>
              <a:rPr lang="en-US" sz="4300" b="1" dirty="0">
                <a:solidFill>
                  <a:srgbClr val="FF0000"/>
                </a:solidFill>
                <a:cs typeface="Times New Roman" pitchFamily="18" charset="0"/>
              </a:rPr>
              <a:t> </a:t>
            </a:r>
            <a:r>
              <a:rPr lang="en-US" sz="4300" b="1" dirty="0" err="1">
                <a:solidFill>
                  <a:srgbClr val="FF0000"/>
                </a:solidFill>
                <a:cs typeface="Times New Roman" pitchFamily="18" charset="0"/>
              </a:rPr>
              <a:t>hai</a:t>
            </a:r>
            <a:r>
              <a:rPr lang="en-US" sz="4300" b="1" dirty="0">
                <a:solidFill>
                  <a:srgbClr val="FF0000"/>
                </a:solidFill>
                <a:cs typeface="Times New Roman" pitchFamily="18" charset="0"/>
              </a:rPr>
              <a:t> </a:t>
            </a:r>
            <a:r>
              <a:rPr lang="en-US" sz="4300" b="1" dirty="0" err="1">
                <a:solidFill>
                  <a:srgbClr val="FF0000"/>
                </a:solidFill>
                <a:cs typeface="Times New Roman" pitchFamily="18" charset="0"/>
              </a:rPr>
              <a:t>cách</a:t>
            </a:r>
            <a:r>
              <a:rPr lang="en-US" sz="4300" b="1" dirty="0">
                <a:solidFill>
                  <a:srgbClr val="FF0000"/>
                </a:solidFill>
                <a:cs typeface="Times New Roman" pitchFamily="18" charset="0"/>
              </a:rPr>
              <a:t>:</a:t>
            </a:r>
          </a:p>
        </p:txBody>
      </p:sp>
      <p:sp>
        <p:nvSpPr>
          <p:cNvPr id="22" name="Rectangle 18"/>
          <p:cNvSpPr>
            <a:spLocks noChangeArrowheads="1"/>
          </p:cNvSpPr>
          <p:nvPr/>
        </p:nvSpPr>
        <p:spPr bwMode="auto">
          <a:xfrm>
            <a:off x="560832" y="5203034"/>
            <a:ext cx="10820400"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3" tIns="81642" rIns="163283" bIns="81642">
            <a:spAutoFit/>
          </a:bodyPr>
          <a:lstStyle/>
          <a:p>
            <a:pPr marL="816415" lvl="1" defTabSz="1632844" fontAlgn="base">
              <a:spcBef>
                <a:spcPct val="0"/>
              </a:spcBef>
              <a:spcAft>
                <a:spcPct val="0"/>
              </a:spcAft>
            </a:pPr>
            <a:r>
              <a:rPr lang="vi-VN" sz="4300" dirty="0">
                <a:solidFill>
                  <a:srgbClr val="FF0000"/>
                </a:solidFill>
                <a:cs typeface="Times New Roman" pitchFamily="18" charset="0"/>
              </a:rPr>
              <a:t>- Cách 1: Trị số được ghi trên điện trở</a:t>
            </a:r>
            <a:r>
              <a:rPr lang="en-US" sz="4300" dirty="0">
                <a:solidFill>
                  <a:srgbClr val="FF0000"/>
                </a:solidFill>
                <a:cs typeface="Times New Roman" pitchFamily="18" charset="0"/>
              </a:rPr>
              <a:t>.</a:t>
            </a:r>
          </a:p>
        </p:txBody>
      </p:sp>
      <p:sp>
        <p:nvSpPr>
          <p:cNvPr id="23" name="Rectangle 22"/>
          <p:cNvSpPr>
            <a:spLocks noChangeArrowheads="1"/>
          </p:cNvSpPr>
          <p:nvPr/>
        </p:nvSpPr>
        <p:spPr bwMode="auto">
          <a:xfrm>
            <a:off x="0" y="6972303"/>
            <a:ext cx="13716000"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3" tIns="81642" rIns="163283" bIns="81642">
            <a:spAutoFit/>
          </a:bodyPr>
          <a:lstStyle/>
          <a:p>
            <a:pPr marL="816415" lvl="1" defTabSz="1632844" fontAlgn="base">
              <a:spcBef>
                <a:spcPct val="0"/>
              </a:spcBef>
              <a:spcAft>
                <a:spcPct val="0"/>
              </a:spcAft>
            </a:pPr>
            <a:r>
              <a:rPr lang="en-US" sz="4300" dirty="0">
                <a:solidFill>
                  <a:srgbClr val="FF0000"/>
                </a:solidFill>
                <a:cs typeface="Times New Roman" pitchFamily="18" charset="0"/>
              </a:rPr>
              <a:t>- </a:t>
            </a:r>
            <a:r>
              <a:rPr lang="en-US" sz="4300" dirty="0" err="1">
                <a:solidFill>
                  <a:srgbClr val="FF0000"/>
                </a:solidFill>
                <a:cs typeface="Times New Roman" pitchFamily="18" charset="0"/>
              </a:rPr>
              <a:t>Cách</a:t>
            </a:r>
            <a:r>
              <a:rPr lang="en-US" sz="4300" dirty="0">
                <a:solidFill>
                  <a:srgbClr val="FF0000"/>
                </a:solidFill>
                <a:cs typeface="Times New Roman" pitchFamily="18" charset="0"/>
              </a:rPr>
              <a:t> 2: </a:t>
            </a:r>
            <a:r>
              <a:rPr lang="en-US" sz="4300" dirty="0" err="1">
                <a:solidFill>
                  <a:srgbClr val="FF0000"/>
                </a:solidFill>
                <a:cs typeface="Times New Roman" pitchFamily="18" charset="0"/>
              </a:rPr>
              <a:t>Trị</a:t>
            </a:r>
            <a:r>
              <a:rPr lang="en-US" sz="4300" dirty="0">
                <a:solidFill>
                  <a:srgbClr val="FF0000"/>
                </a:solidFill>
                <a:cs typeface="Times New Roman" pitchFamily="18" charset="0"/>
              </a:rPr>
              <a:t> </a:t>
            </a:r>
            <a:r>
              <a:rPr lang="en-US" sz="4300" dirty="0" err="1">
                <a:solidFill>
                  <a:srgbClr val="FF0000"/>
                </a:solidFill>
                <a:cs typeface="Times New Roman" pitchFamily="18" charset="0"/>
              </a:rPr>
              <a:t>số</a:t>
            </a:r>
            <a:r>
              <a:rPr lang="en-US" sz="4300" dirty="0">
                <a:solidFill>
                  <a:srgbClr val="FF0000"/>
                </a:solidFill>
                <a:cs typeface="Times New Roman" pitchFamily="18" charset="0"/>
              </a:rPr>
              <a:t> </a:t>
            </a:r>
            <a:r>
              <a:rPr lang="en-US" sz="4300" dirty="0" err="1">
                <a:solidFill>
                  <a:srgbClr val="FF0000"/>
                </a:solidFill>
                <a:cs typeface="Times New Roman" pitchFamily="18" charset="0"/>
              </a:rPr>
              <a:t>thể</a:t>
            </a:r>
            <a:r>
              <a:rPr lang="en-US" sz="4300" dirty="0">
                <a:solidFill>
                  <a:srgbClr val="FF0000"/>
                </a:solidFill>
                <a:cs typeface="Times New Roman" pitchFamily="18" charset="0"/>
              </a:rPr>
              <a:t> </a:t>
            </a:r>
            <a:r>
              <a:rPr lang="en-US" sz="4300" dirty="0" err="1">
                <a:solidFill>
                  <a:srgbClr val="FF0000"/>
                </a:solidFill>
                <a:cs typeface="Times New Roman" pitchFamily="18" charset="0"/>
              </a:rPr>
              <a:t>hiện</a:t>
            </a:r>
            <a:r>
              <a:rPr lang="en-US" sz="4300" dirty="0">
                <a:solidFill>
                  <a:srgbClr val="FF0000"/>
                </a:solidFill>
                <a:cs typeface="Times New Roman" pitchFamily="18" charset="0"/>
              </a:rPr>
              <a:t> </a:t>
            </a:r>
            <a:r>
              <a:rPr lang="en-US" sz="4300" dirty="0" err="1">
                <a:solidFill>
                  <a:srgbClr val="FF0000"/>
                </a:solidFill>
                <a:cs typeface="Times New Roman" pitchFamily="18" charset="0"/>
              </a:rPr>
              <a:t>bằng</a:t>
            </a:r>
            <a:r>
              <a:rPr lang="en-US" sz="4300" dirty="0">
                <a:solidFill>
                  <a:srgbClr val="FF0000"/>
                </a:solidFill>
                <a:cs typeface="Times New Roman" pitchFamily="18" charset="0"/>
              </a:rPr>
              <a:t> </a:t>
            </a:r>
            <a:r>
              <a:rPr lang="en-US" sz="4300" dirty="0" err="1">
                <a:solidFill>
                  <a:srgbClr val="FF0000"/>
                </a:solidFill>
                <a:cs typeface="Times New Roman" pitchFamily="18" charset="0"/>
              </a:rPr>
              <a:t>các</a:t>
            </a:r>
            <a:r>
              <a:rPr lang="en-US" sz="4300" dirty="0">
                <a:solidFill>
                  <a:srgbClr val="FF0000"/>
                </a:solidFill>
                <a:cs typeface="Times New Roman" pitchFamily="18" charset="0"/>
              </a:rPr>
              <a:t> </a:t>
            </a:r>
            <a:r>
              <a:rPr lang="en-US" sz="4300" dirty="0" err="1">
                <a:solidFill>
                  <a:srgbClr val="FF0000"/>
                </a:solidFill>
                <a:cs typeface="Times New Roman" pitchFamily="18" charset="0"/>
              </a:rPr>
              <a:t>vòng</a:t>
            </a:r>
            <a:r>
              <a:rPr lang="en-US" sz="4300" dirty="0">
                <a:solidFill>
                  <a:srgbClr val="FF0000"/>
                </a:solidFill>
                <a:cs typeface="Times New Roman" pitchFamily="18" charset="0"/>
              </a:rPr>
              <a:t> </a:t>
            </a:r>
            <a:r>
              <a:rPr lang="en-US" sz="4300" dirty="0" err="1">
                <a:solidFill>
                  <a:srgbClr val="FF0000"/>
                </a:solidFill>
                <a:cs typeface="Times New Roman" pitchFamily="18" charset="0"/>
              </a:rPr>
              <a:t>màu</a:t>
            </a:r>
            <a:r>
              <a:rPr lang="en-US" sz="4300" dirty="0">
                <a:solidFill>
                  <a:srgbClr val="FF0000"/>
                </a:solidFill>
                <a:cs typeface="Times New Roman" pitchFamily="18" charset="0"/>
              </a:rPr>
              <a:t>.</a:t>
            </a:r>
            <a:endParaRPr lang="vi-VN" sz="4300" dirty="0">
              <a:solidFill>
                <a:srgbClr val="FF0000"/>
              </a:solidFill>
              <a:cs typeface="Times New Roman" pitchFamily="18" charset="0"/>
            </a:endParaRPr>
          </a:p>
        </p:txBody>
      </p:sp>
      <p:pic>
        <p:nvPicPr>
          <p:cNvPr id="48142" name="Picture 59"/>
          <p:cNvPicPr>
            <a:picLocks noChangeAspect="1" noChangeArrowheads="1"/>
          </p:cNvPicPr>
          <p:nvPr/>
        </p:nvPicPr>
        <p:blipFill>
          <a:blip r:embed="rId8">
            <a:extLst>
              <a:ext uri="{28A0092B-C50C-407E-A947-70E740481C1C}">
                <a14:useLocalDpi xmlns:a14="http://schemas.microsoft.com/office/drawing/2010/main" val="0"/>
              </a:ext>
            </a:extLst>
          </a:blip>
          <a:srcRect b="27536"/>
          <a:stretch>
            <a:fillRect/>
          </a:stretch>
        </p:blipFill>
        <p:spPr bwMode="auto">
          <a:xfrm>
            <a:off x="11264613" y="3433765"/>
            <a:ext cx="5334000"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4348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ox(in)">
                                      <p:cBhvr>
                                        <p:cTn id="7" dur="500"/>
                                        <p:tgtEl>
                                          <p:spTgt spid="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par>
                                <p:cTn id="28" presetID="16" presetClass="entr" presetSubtype="21" fill="hold" nodeType="withEffect">
                                  <p:stCondLst>
                                    <p:cond delay="0"/>
                                  </p:stCondLst>
                                  <p:childTnLst>
                                    <p:set>
                                      <p:cBhvr>
                                        <p:cTn id="29" dur="1" fill="hold">
                                          <p:stCondLst>
                                            <p:cond delay="0"/>
                                          </p:stCondLst>
                                        </p:cTn>
                                        <p:tgtEl>
                                          <p:spTgt spid="48142"/>
                                        </p:tgtEl>
                                        <p:attrNameLst>
                                          <p:attrName>style.visibility</p:attrName>
                                        </p:attrNameLst>
                                      </p:cBhvr>
                                      <p:to>
                                        <p:strVal val="visible"/>
                                      </p:to>
                                    </p:set>
                                    <p:animEffect transition="in" filter="barn(inVertical)">
                                      <p:cBhvr>
                                        <p:cTn id="30" dur="500"/>
                                        <p:tgtEl>
                                          <p:spTgt spid="4814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par>
                                <p:cTn id="39" presetID="16" presetClass="entr" presetSubtype="21"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9" grpId="0"/>
      <p:bldP spid="9" grpId="1"/>
      <p:bldP spid="20" grpId="0"/>
      <p:bldP spid="22"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9" descr="R vong mau 1"/>
          <p:cNvPicPr>
            <a:picLocks noChangeAspect="1" noChangeArrowheads="1"/>
          </p:cNvPicPr>
          <p:nvPr/>
        </p:nvPicPr>
        <p:blipFill>
          <a:blip r:embed="rId2">
            <a:extLst>
              <a:ext uri="{28A0092B-C50C-407E-A947-70E740481C1C}">
                <a14:useLocalDpi xmlns:a14="http://schemas.microsoft.com/office/drawing/2010/main" val="0"/>
              </a:ext>
            </a:extLst>
          </a:blip>
          <a:srcRect l="24243" t="37500" r="15152" b="25000"/>
          <a:stretch>
            <a:fillRect/>
          </a:stretch>
        </p:blipFill>
        <p:spPr bwMode="auto">
          <a:xfrm>
            <a:off x="0" y="0"/>
            <a:ext cx="18288000" cy="10287000"/>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8999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51202" name="Picture 12"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426" y="857250"/>
            <a:ext cx="17411700" cy="848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2"/>
          <p:cNvSpPr>
            <a:spLocks noChangeArrowheads="1"/>
          </p:cNvSpPr>
          <p:nvPr/>
        </p:nvSpPr>
        <p:spPr bwMode="auto">
          <a:xfrm>
            <a:off x="18554701" y="9915525"/>
            <a:ext cx="329820" cy="441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3" tIns="81642" rIns="163283" bIns="81642">
            <a:spAutoFit/>
          </a:bodyPr>
          <a:lstStyle/>
          <a:p>
            <a:pPr defTabSz="1632844" eaLnBrk="0" fontAlgn="base" hangingPunct="0">
              <a:spcBef>
                <a:spcPct val="50000"/>
              </a:spcBef>
              <a:spcAft>
                <a:spcPct val="0"/>
              </a:spcAft>
            </a:pPr>
            <a:endParaRPr lang="vi-VN">
              <a:solidFill>
                <a:srgbClr val="000000"/>
              </a:solidFill>
              <a:latin typeface="VNI-Helve" pitchFamily="2" charset="0"/>
            </a:endParaRPr>
          </a:p>
        </p:txBody>
      </p:sp>
      <p:graphicFrame>
        <p:nvGraphicFramePr>
          <p:cNvPr id="51204" name="Object 2"/>
          <p:cNvGraphicFramePr>
            <a:graphicFrameLocks noChangeAspect="1"/>
          </p:cNvGraphicFramePr>
          <p:nvPr/>
        </p:nvGraphicFramePr>
        <p:xfrm>
          <a:off x="5546726" y="1064420"/>
          <a:ext cx="228600" cy="266700"/>
        </p:xfrm>
        <a:graphic>
          <a:graphicData uri="http://schemas.openxmlformats.org/presentationml/2006/ole">
            <mc:AlternateContent xmlns:mc="http://schemas.openxmlformats.org/markup-compatibility/2006">
              <mc:Choice xmlns:v="urn:schemas-microsoft-com:vml" Requires="v">
                <p:oleObj spid="_x0000_s11267" name="Equation" r:id="rId4" imgW="114102" imgH="177492" progId="Equation.DSMT4">
                  <p:embed/>
                </p:oleObj>
              </mc:Choice>
              <mc:Fallback>
                <p:oleObj name="Equation" r:id="rId4" imgW="114102" imgH="177492"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6726" y="1064420"/>
                        <a:ext cx="2286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205" name="Rectangle 4"/>
          <p:cNvSpPr>
            <a:spLocks noChangeArrowheads="1"/>
          </p:cNvSpPr>
          <p:nvPr/>
        </p:nvSpPr>
        <p:spPr bwMode="auto">
          <a:xfrm>
            <a:off x="1" y="-220938"/>
            <a:ext cx="329820" cy="441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3" tIns="81642" rIns="163283" bIns="81642" anchor="ctr">
            <a:spAutoFit/>
          </a:bodyPr>
          <a:lstStyle/>
          <a:p>
            <a:pPr defTabSz="1632844" eaLnBrk="0" fontAlgn="base" hangingPunct="0">
              <a:spcBef>
                <a:spcPct val="0"/>
              </a:spcBef>
              <a:spcAft>
                <a:spcPct val="0"/>
              </a:spcAft>
            </a:pPr>
            <a:endParaRPr lang="vi-VN">
              <a:solidFill>
                <a:srgbClr val="000000"/>
              </a:solidFill>
              <a:latin typeface="VNI-Helve" pitchFamily="2" charset="0"/>
            </a:endParaRPr>
          </a:p>
        </p:txBody>
      </p:sp>
      <p:sp>
        <p:nvSpPr>
          <p:cNvPr id="51206" name="Text Box 9"/>
          <p:cNvSpPr txBox="1">
            <a:spLocks noChangeArrowheads="1"/>
          </p:cNvSpPr>
          <p:nvPr/>
        </p:nvSpPr>
        <p:spPr bwMode="auto">
          <a:xfrm>
            <a:off x="14414500" y="6096001"/>
            <a:ext cx="3609976" cy="657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3" tIns="81642" rIns="163283" bIns="81642">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defTabSz="1632844" eaLnBrk="0" fontAlgn="base" hangingPunct="0">
              <a:spcBef>
                <a:spcPct val="50000"/>
              </a:spcBef>
              <a:spcAft>
                <a:spcPct val="0"/>
              </a:spcAft>
            </a:pPr>
            <a:endParaRPr lang="vi-VN">
              <a:solidFill>
                <a:srgbClr val="000000"/>
              </a:solidFill>
              <a:latin typeface="VNI-Helve" pitchFamily="2" charset="0"/>
            </a:endParaRPr>
          </a:p>
        </p:txBody>
      </p:sp>
    </p:spTree>
    <p:extLst>
      <p:ext uri="{BB962C8B-B14F-4D97-AF65-F5344CB8AC3E}">
        <p14:creationId xmlns:p14="http://schemas.microsoft.com/office/powerpoint/2010/main" val="39901459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2226" name="Rectangle 4"/>
          <p:cNvSpPr>
            <a:spLocks noChangeArrowheads="1"/>
          </p:cNvSpPr>
          <p:nvPr/>
        </p:nvSpPr>
        <p:spPr bwMode="auto">
          <a:xfrm>
            <a:off x="1" y="-220938"/>
            <a:ext cx="329820" cy="441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3" tIns="81642" rIns="163283" bIns="81642" anchor="ctr">
            <a:spAutoFit/>
          </a:bodyPr>
          <a:lstStyle/>
          <a:p>
            <a:pPr defTabSz="1632844" eaLnBrk="0" fontAlgn="base" hangingPunct="0">
              <a:spcBef>
                <a:spcPct val="0"/>
              </a:spcBef>
              <a:spcAft>
                <a:spcPct val="0"/>
              </a:spcAft>
            </a:pPr>
            <a:endParaRPr lang="vi-VN">
              <a:solidFill>
                <a:srgbClr val="000000"/>
              </a:solidFill>
              <a:latin typeface="VNI-Helve" pitchFamily="2" charset="0"/>
            </a:endParaRPr>
          </a:p>
        </p:txBody>
      </p:sp>
      <p:graphicFrame>
        <p:nvGraphicFramePr>
          <p:cNvPr id="52227" name="Object 3"/>
          <p:cNvGraphicFramePr>
            <a:graphicFrameLocks noChangeAspect="1"/>
          </p:cNvGraphicFramePr>
          <p:nvPr/>
        </p:nvGraphicFramePr>
        <p:xfrm>
          <a:off x="5270500" y="1285875"/>
          <a:ext cx="228600" cy="266700"/>
        </p:xfrm>
        <a:graphic>
          <a:graphicData uri="http://schemas.openxmlformats.org/presentationml/2006/ole">
            <mc:AlternateContent xmlns:mc="http://schemas.openxmlformats.org/markup-compatibility/2006">
              <mc:Choice xmlns:v="urn:schemas-microsoft-com:vml" Requires="v">
                <p:oleObj spid="_x0000_s12291" name="Equation" r:id="rId3" imgW="114102" imgH="177492" progId="Equation.DSMT4">
                  <p:embed/>
                </p:oleObj>
              </mc:Choice>
              <mc:Fallback>
                <p:oleObj name="Equation" r:id="rId3" imgW="114102" imgH="177492"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0500" y="1285875"/>
                        <a:ext cx="2286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52228" name="Picture 83" descr="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5676" y="340521"/>
            <a:ext cx="9448800" cy="2064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80" name="Picture 84" descr="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5676" y="2312195"/>
            <a:ext cx="25908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81" name="Picture 85" descr="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66476" y="2312195"/>
            <a:ext cx="1228724"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82" name="Picture 86" descr="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385676" y="2312195"/>
            <a:ext cx="56388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83" name="Picture 87" descr="Sai s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41450" y="2178847"/>
            <a:ext cx="391160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84" name="Text Box 88"/>
          <p:cNvSpPr txBox="1">
            <a:spLocks noChangeArrowheads="1"/>
          </p:cNvSpPr>
          <p:nvPr/>
        </p:nvSpPr>
        <p:spPr bwMode="auto">
          <a:xfrm>
            <a:off x="9213850" y="228601"/>
            <a:ext cx="8686800" cy="441877"/>
          </a:xfrm>
          <a:prstGeom prst="rect">
            <a:avLst/>
          </a:prstGeom>
          <a:noFill/>
          <a:ln w="9525">
            <a:noFill/>
            <a:miter lim="800000"/>
            <a:headEnd/>
            <a:tailEnd/>
          </a:ln>
          <a:effectLst/>
        </p:spPr>
        <p:txBody>
          <a:bodyPr lIns="163283" tIns="81642" rIns="163283" bIns="81642">
            <a:spAutoFit/>
          </a:bodyPr>
          <a:lstStyle/>
          <a:p>
            <a:pPr algn="just" defTabSz="1632844" eaLnBrk="0" fontAlgn="base" hangingPunct="0">
              <a:spcBef>
                <a:spcPct val="50000"/>
              </a:spcBef>
              <a:spcAft>
                <a:spcPct val="0"/>
              </a:spcAft>
              <a:defRPr/>
            </a:pPr>
            <a:r>
              <a:rPr lang="en-US" b="1">
                <a:solidFill>
                  <a:srgbClr val="FF3300"/>
                </a:solidFill>
                <a:effectLst>
                  <a:outerShdw blurRad="38100" dist="38100" dir="2700000" algn="tl">
                    <a:srgbClr val="000000"/>
                  </a:outerShdw>
                </a:effectLst>
                <a:latin typeface="Arial" pitchFamily="34" charset="0"/>
                <a:cs typeface="Arial" pitchFamily="34" charset="0"/>
              </a:rPr>
              <a:t>Nâu – Đen – Da cam – Vàng ánh kim</a:t>
            </a:r>
          </a:p>
        </p:txBody>
      </p:sp>
      <p:sp>
        <p:nvSpPr>
          <p:cNvPr id="29787" name="Text Box 91"/>
          <p:cNvSpPr txBox="1">
            <a:spLocks noChangeArrowheads="1"/>
          </p:cNvSpPr>
          <p:nvPr/>
        </p:nvSpPr>
        <p:spPr bwMode="auto">
          <a:xfrm>
            <a:off x="9906000" y="6629402"/>
            <a:ext cx="8077200" cy="657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3" tIns="81642" rIns="163283" bIns="81642">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defTabSz="1632844" eaLnBrk="0" fontAlgn="base" hangingPunct="0">
              <a:spcBef>
                <a:spcPct val="50000"/>
              </a:spcBef>
              <a:spcAft>
                <a:spcPct val="0"/>
              </a:spcAft>
            </a:pPr>
            <a:r>
              <a:rPr lang="en-US">
                <a:solidFill>
                  <a:srgbClr val="000000"/>
                </a:solidFill>
                <a:latin typeface="VNI-Helve" pitchFamily="2" charset="0"/>
              </a:rPr>
              <a:t>R = 10 x 10</a:t>
            </a:r>
            <a:r>
              <a:rPr lang="en-US" baseline="30000">
                <a:solidFill>
                  <a:srgbClr val="000000"/>
                </a:solidFill>
                <a:latin typeface="VNI-Helve" pitchFamily="2" charset="0"/>
              </a:rPr>
              <a:t>3  </a:t>
            </a:r>
            <a:r>
              <a:rPr lang="en-US">
                <a:solidFill>
                  <a:srgbClr val="000000"/>
                </a:solidFill>
                <a:latin typeface="VNI-Helve" pitchFamily="2" charset="0"/>
                <a:cs typeface="Times New Roman" pitchFamily="18" charset="0"/>
              </a:rPr>
              <a:t>± 5% = 10000 Ω  ± 500 Ω</a:t>
            </a:r>
          </a:p>
        </p:txBody>
      </p:sp>
      <p:pic>
        <p:nvPicPr>
          <p:cNvPr id="52235" name="Picture 93" descr="bang qui dinh tri so dien tro vong mau"/>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4179" y="345284"/>
            <a:ext cx="8143874" cy="552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p:nvSpPr>
        <p:spPr bwMode="auto">
          <a:xfrm>
            <a:off x="457202" y="9144002"/>
            <a:ext cx="6247529"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3" tIns="81642" rIns="163283" bIns="81642">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defTabSz="1632844" eaLnBrk="0" fontAlgn="base" hangingPunct="0">
              <a:spcBef>
                <a:spcPct val="0"/>
              </a:spcBef>
              <a:spcAft>
                <a:spcPct val="0"/>
              </a:spcAft>
            </a:pPr>
            <a:r>
              <a:rPr lang="en-US" sz="4300">
                <a:solidFill>
                  <a:srgbClr val="FF0000"/>
                </a:solidFill>
              </a:rPr>
              <a:t>- Vach cuối kim nhũ </a:t>
            </a:r>
            <a:r>
              <a:rPr lang="en-US" sz="4300">
                <a:solidFill>
                  <a:srgbClr val="FF0000"/>
                </a:solidFill>
                <a:cs typeface="Times New Roman" pitchFamily="18" charset="0"/>
              </a:rPr>
              <a:t> ± 5%</a:t>
            </a:r>
            <a:endParaRPr lang="vi-VN" sz="4300">
              <a:solidFill>
                <a:srgbClr val="FF0000"/>
              </a:solidFill>
            </a:endParaRPr>
          </a:p>
        </p:txBody>
      </p:sp>
      <p:sp>
        <p:nvSpPr>
          <p:cNvPr id="13" name="TextBox 12"/>
          <p:cNvSpPr txBox="1">
            <a:spLocks noChangeArrowheads="1"/>
          </p:cNvSpPr>
          <p:nvPr/>
        </p:nvSpPr>
        <p:spPr bwMode="auto">
          <a:xfrm>
            <a:off x="457201" y="7103272"/>
            <a:ext cx="4885169"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3" tIns="81642" rIns="163283" bIns="81642">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defTabSz="1632844" eaLnBrk="0" fontAlgn="base" hangingPunct="0">
              <a:spcBef>
                <a:spcPct val="0"/>
              </a:spcBef>
              <a:spcAft>
                <a:spcPct val="0"/>
              </a:spcAft>
            </a:pPr>
            <a:r>
              <a:rPr lang="en-US" sz="4300">
                <a:solidFill>
                  <a:srgbClr val="FF0000"/>
                </a:solidFill>
              </a:rPr>
              <a:t>- Vạch đầu màu Nâu</a:t>
            </a:r>
            <a:endParaRPr lang="vi-VN" sz="4300">
              <a:solidFill>
                <a:srgbClr val="FF0000"/>
              </a:solidFill>
            </a:endParaRPr>
          </a:p>
        </p:txBody>
      </p:sp>
      <p:sp>
        <p:nvSpPr>
          <p:cNvPr id="14" name="TextBox 13"/>
          <p:cNvSpPr txBox="1">
            <a:spLocks noChangeArrowheads="1"/>
          </p:cNvSpPr>
          <p:nvPr/>
        </p:nvSpPr>
        <p:spPr bwMode="auto">
          <a:xfrm>
            <a:off x="457201" y="7674772"/>
            <a:ext cx="5229814"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3" tIns="81642" rIns="163283" bIns="81642">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defTabSz="1632844" eaLnBrk="0" fontAlgn="base" hangingPunct="0">
              <a:spcBef>
                <a:spcPct val="0"/>
              </a:spcBef>
              <a:spcAft>
                <a:spcPct val="0"/>
              </a:spcAft>
            </a:pPr>
            <a:r>
              <a:rPr lang="en-US" sz="4300">
                <a:solidFill>
                  <a:srgbClr val="FF0000"/>
                </a:solidFill>
              </a:rPr>
              <a:t>- Vạch thứ 2 màu Đen</a:t>
            </a:r>
            <a:endParaRPr lang="vi-VN" sz="4300">
              <a:solidFill>
                <a:srgbClr val="FF0000"/>
              </a:solidFill>
            </a:endParaRPr>
          </a:p>
        </p:txBody>
      </p:sp>
      <p:sp>
        <p:nvSpPr>
          <p:cNvPr id="15" name="TextBox 14"/>
          <p:cNvSpPr txBox="1">
            <a:spLocks noChangeArrowheads="1"/>
          </p:cNvSpPr>
          <p:nvPr/>
        </p:nvSpPr>
        <p:spPr bwMode="auto">
          <a:xfrm>
            <a:off x="457201" y="8343902"/>
            <a:ext cx="4923641"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3" tIns="81642" rIns="163283" bIns="81642">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defTabSz="1632844" eaLnBrk="0" fontAlgn="base" hangingPunct="0">
              <a:spcBef>
                <a:spcPct val="0"/>
              </a:spcBef>
              <a:spcAft>
                <a:spcPct val="0"/>
              </a:spcAft>
            </a:pPr>
            <a:r>
              <a:rPr lang="en-US" sz="4300">
                <a:solidFill>
                  <a:srgbClr val="FF0000"/>
                </a:solidFill>
              </a:rPr>
              <a:t>- Vạch thứ 3 Da cam</a:t>
            </a:r>
            <a:endParaRPr lang="vi-VN" sz="4300">
              <a:solidFill>
                <a:srgbClr val="FF0000"/>
              </a:solidFill>
            </a:endParaRPr>
          </a:p>
        </p:txBody>
      </p:sp>
    </p:spTree>
    <p:extLst>
      <p:ext uri="{BB962C8B-B14F-4D97-AF65-F5344CB8AC3E}">
        <p14:creationId xmlns:p14="http://schemas.microsoft.com/office/powerpoint/2010/main" val="36782056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29780"/>
                                        </p:tgtEl>
                                        <p:attrNameLst>
                                          <p:attrName>style.visibility</p:attrName>
                                        </p:attrNameLst>
                                      </p:cBhvr>
                                      <p:to>
                                        <p:strVal val="visible"/>
                                      </p:to>
                                    </p:set>
                                    <p:animEffect transition="in" filter="blinds(horizontal)">
                                      <p:cBhvr>
                                        <p:cTn id="10" dur="500"/>
                                        <p:tgtEl>
                                          <p:spTgt spid="2978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ox(in)">
                                      <p:cBhvr>
                                        <p:cTn id="15" dur="500"/>
                                        <p:tgtEl>
                                          <p:spTgt spid="14"/>
                                        </p:tgtEl>
                                      </p:cBhvr>
                                    </p:animEffect>
                                  </p:childTnLst>
                                </p:cTn>
                              </p:par>
                              <p:par>
                                <p:cTn id="16" presetID="4" presetClass="entr" presetSubtype="16" fill="hold" nodeType="withEffect">
                                  <p:stCondLst>
                                    <p:cond delay="0"/>
                                  </p:stCondLst>
                                  <p:childTnLst>
                                    <p:set>
                                      <p:cBhvr>
                                        <p:cTn id="17" dur="1" fill="hold">
                                          <p:stCondLst>
                                            <p:cond delay="0"/>
                                          </p:stCondLst>
                                        </p:cTn>
                                        <p:tgtEl>
                                          <p:spTgt spid="29781"/>
                                        </p:tgtEl>
                                        <p:attrNameLst>
                                          <p:attrName>style.visibility</p:attrName>
                                        </p:attrNameLst>
                                      </p:cBhvr>
                                      <p:to>
                                        <p:strVal val="visible"/>
                                      </p:to>
                                    </p:set>
                                    <p:animEffect transition="in" filter="box(in)">
                                      <p:cBhvr>
                                        <p:cTn id="18" dur="500"/>
                                        <p:tgtEl>
                                          <p:spTgt spid="2978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heckerboard(across)">
                                      <p:cBhvr>
                                        <p:cTn id="23" dur="500"/>
                                        <p:tgtEl>
                                          <p:spTgt spid="15"/>
                                        </p:tgtEl>
                                      </p:cBhvr>
                                    </p:animEffect>
                                  </p:childTnLst>
                                </p:cTn>
                              </p:par>
                              <p:par>
                                <p:cTn id="24" presetID="5" presetClass="entr" presetSubtype="10" fill="hold" nodeType="withEffect">
                                  <p:stCondLst>
                                    <p:cond delay="0"/>
                                  </p:stCondLst>
                                  <p:childTnLst>
                                    <p:set>
                                      <p:cBhvr>
                                        <p:cTn id="25" dur="1" fill="hold">
                                          <p:stCondLst>
                                            <p:cond delay="0"/>
                                          </p:stCondLst>
                                        </p:cTn>
                                        <p:tgtEl>
                                          <p:spTgt spid="29782"/>
                                        </p:tgtEl>
                                        <p:attrNameLst>
                                          <p:attrName>style.visibility</p:attrName>
                                        </p:attrNameLst>
                                      </p:cBhvr>
                                      <p:to>
                                        <p:strVal val="visible"/>
                                      </p:to>
                                    </p:set>
                                    <p:animEffect transition="in" filter="checkerboard(across)">
                                      <p:cBhvr>
                                        <p:cTn id="26" dur="500"/>
                                        <p:tgtEl>
                                          <p:spTgt spid="2978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linds(horizontal)">
                                      <p:cBhvr>
                                        <p:cTn id="31" dur="500"/>
                                        <p:tgtEl>
                                          <p:spTgt spid="12"/>
                                        </p:tgtEl>
                                      </p:cBhvr>
                                    </p:animEffect>
                                  </p:childTnLst>
                                </p:cTn>
                              </p:par>
                              <p:par>
                                <p:cTn id="32" presetID="3" presetClass="entr" presetSubtype="10" fill="hold" nodeType="withEffect">
                                  <p:stCondLst>
                                    <p:cond delay="0"/>
                                  </p:stCondLst>
                                  <p:childTnLst>
                                    <p:set>
                                      <p:cBhvr>
                                        <p:cTn id="33" dur="1" fill="hold">
                                          <p:stCondLst>
                                            <p:cond delay="0"/>
                                          </p:stCondLst>
                                        </p:cTn>
                                        <p:tgtEl>
                                          <p:spTgt spid="29783"/>
                                        </p:tgtEl>
                                        <p:attrNameLst>
                                          <p:attrName>style.visibility</p:attrName>
                                        </p:attrNameLst>
                                      </p:cBhvr>
                                      <p:to>
                                        <p:strVal val="visible"/>
                                      </p:to>
                                    </p:set>
                                    <p:animEffect transition="in" filter="blinds(horizontal)">
                                      <p:cBhvr>
                                        <p:cTn id="34" dur="500"/>
                                        <p:tgtEl>
                                          <p:spTgt spid="2978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29787"/>
                                        </p:tgtEl>
                                        <p:attrNameLst>
                                          <p:attrName>style.visibility</p:attrName>
                                        </p:attrNameLst>
                                      </p:cBhvr>
                                      <p:to>
                                        <p:strVal val="visible"/>
                                      </p:to>
                                    </p:set>
                                    <p:animEffect transition="in" filter="box(in)">
                                      <p:cBhvr>
                                        <p:cTn id="39" dur="500"/>
                                        <p:tgtEl>
                                          <p:spTgt spid="2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87" grpId="0"/>
      <p:bldP spid="12" grpId="0"/>
      <p:bldP spid="13"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32644"/>
        </a:solidFill>
        <a:effectLst/>
      </p:bgPr>
    </p:bg>
    <p:spTree>
      <p:nvGrpSpPr>
        <p:cNvPr id="1" name=""/>
        <p:cNvGrpSpPr/>
        <p:nvPr/>
      </p:nvGrpSpPr>
      <p:grpSpPr>
        <a:xfrm>
          <a:off x="0" y="0"/>
          <a:ext cx="0" cy="0"/>
          <a:chOff x="0" y="0"/>
          <a:chExt cx="0" cy="0"/>
        </a:xfrm>
      </p:grpSpPr>
      <p:sp>
        <p:nvSpPr>
          <p:cNvPr id="2" name="Freeform 2"/>
          <p:cNvSpPr/>
          <p:nvPr/>
        </p:nvSpPr>
        <p:spPr>
          <a:xfrm rot="5400000">
            <a:off x="420542" y="949869"/>
            <a:ext cx="16230600" cy="7430154"/>
          </a:xfrm>
          <a:custGeom>
            <a:avLst/>
            <a:gdLst/>
            <a:ahLst/>
            <a:cxnLst/>
            <a:rect l="l" t="t" r="r" b="b"/>
            <a:pathLst>
              <a:path w="16230600" h="7430154">
                <a:moveTo>
                  <a:pt x="0" y="0"/>
                </a:moveTo>
                <a:lnTo>
                  <a:pt x="16230600" y="0"/>
                </a:lnTo>
                <a:lnTo>
                  <a:pt x="16230600" y="7430154"/>
                </a:lnTo>
                <a:lnTo>
                  <a:pt x="0" y="7430154"/>
                </a:lnTo>
                <a:lnTo>
                  <a:pt x="0" y="0"/>
                </a:lnTo>
                <a:close/>
              </a:path>
            </a:pathLst>
          </a:custGeom>
          <a:blipFill>
            <a:blip r:embed="rId2"/>
            <a:stretch>
              <a:fillRect b="-210"/>
            </a:stretch>
          </a:blipFill>
        </p:spPr>
      </p:sp>
      <p:sp>
        <p:nvSpPr>
          <p:cNvPr id="3" name="TextBox 3"/>
          <p:cNvSpPr txBox="1"/>
          <p:nvPr/>
        </p:nvSpPr>
        <p:spPr>
          <a:xfrm>
            <a:off x="821545" y="691137"/>
            <a:ext cx="16644938" cy="2718693"/>
          </a:xfrm>
          <a:prstGeom prst="rect">
            <a:avLst/>
          </a:prstGeom>
        </p:spPr>
        <p:txBody>
          <a:bodyPr lIns="0" tIns="0" rIns="0" bIns="0" rtlCol="0" anchor="t">
            <a:spAutoFit/>
          </a:bodyPr>
          <a:lstStyle/>
          <a:p>
            <a:pPr algn="ctr">
              <a:lnSpc>
                <a:spcPts val="10559"/>
              </a:lnSpc>
            </a:pPr>
            <a:r>
              <a:rPr lang="en-US" sz="10500" dirty="0">
                <a:solidFill>
                  <a:srgbClr val="FFFFFF"/>
                </a:solidFill>
                <a:latin typeface="Batangas"/>
              </a:rPr>
              <a:t>BÀI 11</a:t>
            </a:r>
          </a:p>
          <a:p>
            <a:pPr algn="ctr">
              <a:lnSpc>
                <a:spcPts val="10559"/>
              </a:lnSpc>
            </a:pPr>
            <a:r>
              <a:rPr lang="en-US" sz="10500" dirty="0">
                <a:solidFill>
                  <a:srgbClr val="FFFFFF"/>
                </a:solidFill>
                <a:latin typeface="Batangas"/>
              </a:rPr>
              <a:t>ĐIỆN TRỞ, ĐỊNH LUẬT OHM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32644"/>
        </a:solidFill>
        <a:effectLst/>
      </p:bgPr>
    </p:bg>
    <p:spTree>
      <p:nvGrpSpPr>
        <p:cNvPr id="1" name=""/>
        <p:cNvGrpSpPr/>
        <p:nvPr/>
      </p:nvGrpSpPr>
      <p:grpSpPr>
        <a:xfrm>
          <a:off x="0" y="0"/>
          <a:ext cx="0" cy="0"/>
          <a:chOff x="0" y="0"/>
          <a:chExt cx="0" cy="0"/>
        </a:xfrm>
      </p:grpSpPr>
      <p:grpSp>
        <p:nvGrpSpPr>
          <p:cNvPr id="2" name="Group 2"/>
          <p:cNvGrpSpPr/>
          <p:nvPr/>
        </p:nvGrpSpPr>
        <p:grpSpPr>
          <a:xfrm>
            <a:off x="1028701" y="855995"/>
            <a:ext cx="13001406" cy="8402318"/>
            <a:chOff x="0" y="0"/>
            <a:chExt cx="3424239" cy="2212956"/>
          </a:xfrm>
        </p:grpSpPr>
        <p:sp>
          <p:nvSpPr>
            <p:cNvPr id="3" name="Freeform 3"/>
            <p:cNvSpPr/>
            <p:nvPr/>
          </p:nvSpPr>
          <p:spPr>
            <a:xfrm>
              <a:off x="0" y="0"/>
              <a:ext cx="3424239" cy="2212956"/>
            </a:xfrm>
            <a:custGeom>
              <a:avLst/>
              <a:gdLst/>
              <a:ahLst/>
              <a:cxnLst/>
              <a:rect l="l" t="t" r="r" b="b"/>
              <a:pathLst>
                <a:path w="3424239" h="2212956">
                  <a:moveTo>
                    <a:pt x="30369" y="0"/>
                  </a:moveTo>
                  <a:lnTo>
                    <a:pt x="3393870" y="0"/>
                  </a:lnTo>
                  <a:cubicBezTo>
                    <a:pt x="3401924" y="0"/>
                    <a:pt x="3409648" y="3200"/>
                    <a:pt x="3415344" y="8895"/>
                  </a:cubicBezTo>
                  <a:cubicBezTo>
                    <a:pt x="3421039" y="14590"/>
                    <a:pt x="3424239" y="22315"/>
                    <a:pt x="3424239" y="30369"/>
                  </a:cubicBezTo>
                  <a:lnTo>
                    <a:pt x="3424239" y="2182587"/>
                  </a:lnTo>
                  <a:cubicBezTo>
                    <a:pt x="3424239" y="2190642"/>
                    <a:pt x="3421039" y="2198366"/>
                    <a:pt x="3415344" y="2204061"/>
                  </a:cubicBezTo>
                  <a:cubicBezTo>
                    <a:pt x="3409648" y="2209757"/>
                    <a:pt x="3401924" y="2212956"/>
                    <a:pt x="3393870" y="2212956"/>
                  </a:cubicBezTo>
                  <a:lnTo>
                    <a:pt x="30369" y="2212956"/>
                  </a:lnTo>
                  <a:cubicBezTo>
                    <a:pt x="22315" y="2212956"/>
                    <a:pt x="14590" y="2209757"/>
                    <a:pt x="8895" y="2204061"/>
                  </a:cubicBezTo>
                  <a:cubicBezTo>
                    <a:pt x="3200" y="2198366"/>
                    <a:pt x="0" y="2190642"/>
                    <a:pt x="0" y="2182587"/>
                  </a:cubicBezTo>
                  <a:lnTo>
                    <a:pt x="0" y="30369"/>
                  </a:lnTo>
                  <a:cubicBezTo>
                    <a:pt x="0" y="22315"/>
                    <a:pt x="3200" y="14590"/>
                    <a:pt x="8895" y="8895"/>
                  </a:cubicBezTo>
                  <a:cubicBezTo>
                    <a:pt x="14590" y="3200"/>
                    <a:pt x="22315" y="0"/>
                    <a:pt x="30369" y="0"/>
                  </a:cubicBezTo>
                  <a:close/>
                </a:path>
              </a:pathLst>
            </a:custGeom>
            <a:solidFill>
              <a:srgbClr val="FFFFFF"/>
            </a:solidFill>
          </p:spPr>
        </p:sp>
        <p:sp>
          <p:nvSpPr>
            <p:cNvPr id="4" name="TextBox 4"/>
            <p:cNvSpPr txBox="1"/>
            <p:nvPr/>
          </p:nvSpPr>
          <p:spPr>
            <a:xfrm>
              <a:off x="0" y="-47625"/>
              <a:ext cx="3424239" cy="2260581"/>
            </a:xfrm>
            <a:prstGeom prst="rect">
              <a:avLst/>
            </a:prstGeom>
          </p:spPr>
          <p:txBody>
            <a:bodyPr lIns="50800" tIns="50800" rIns="50800" bIns="50800" rtlCol="0" anchor="ctr"/>
            <a:lstStyle/>
            <a:p>
              <a:pPr algn="ctr">
                <a:lnSpc>
                  <a:spcPts val="2657"/>
                </a:lnSpc>
              </a:pPr>
              <a:endParaRPr/>
            </a:p>
          </p:txBody>
        </p:sp>
      </p:grpSp>
      <p:sp>
        <p:nvSpPr>
          <p:cNvPr id="5" name="Freeform 5"/>
          <p:cNvSpPr/>
          <p:nvPr/>
        </p:nvSpPr>
        <p:spPr>
          <a:xfrm>
            <a:off x="14933782" y="-3086100"/>
            <a:ext cx="4152552" cy="4114800"/>
          </a:xfrm>
          <a:custGeom>
            <a:avLst/>
            <a:gdLst/>
            <a:ahLst/>
            <a:cxnLst/>
            <a:rect l="l" t="t" r="r" b="b"/>
            <a:pathLst>
              <a:path w="4152550" h="4114800">
                <a:moveTo>
                  <a:pt x="0" y="0"/>
                </a:moveTo>
                <a:lnTo>
                  <a:pt x="4152551" y="0"/>
                </a:lnTo>
                <a:lnTo>
                  <a:pt x="4152551"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445368" y="9125864"/>
            <a:ext cx="4152552" cy="41148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3538749" y="1252188"/>
            <a:ext cx="5052714" cy="9133749"/>
          </a:xfrm>
          <a:custGeom>
            <a:avLst/>
            <a:gdLst/>
            <a:ahLst/>
            <a:cxnLst/>
            <a:rect l="l" t="t" r="r" b="b"/>
            <a:pathLst>
              <a:path w="5052712" h="9133749">
                <a:moveTo>
                  <a:pt x="0" y="0"/>
                </a:moveTo>
                <a:lnTo>
                  <a:pt x="5052712" y="0"/>
                </a:lnTo>
                <a:lnTo>
                  <a:pt x="5052712" y="9133749"/>
                </a:lnTo>
                <a:lnTo>
                  <a:pt x="0" y="9133749"/>
                </a:lnTo>
                <a:lnTo>
                  <a:pt x="0" y="0"/>
                </a:lnTo>
                <a:close/>
              </a:path>
            </a:pathLst>
          </a:custGeom>
          <a:blipFill>
            <a:blip r:embed="rId4"/>
            <a:stretch>
              <a:fillRect/>
            </a:stretch>
          </a:blipFill>
        </p:spPr>
      </p:sp>
      <p:sp>
        <p:nvSpPr>
          <p:cNvPr id="8" name="Freeform 8"/>
          <p:cNvSpPr/>
          <p:nvPr/>
        </p:nvSpPr>
        <p:spPr>
          <a:xfrm>
            <a:off x="1124842" y="1453228"/>
            <a:ext cx="12235776" cy="5790956"/>
          </a:xfrm>
          <a:custGeom>
            <a:avLst/>
            <a:gdLst/>
            <a:ahLst/>
            <a:cxnLst/>
            <a:rect l="l" t="t" r="r" b="b"/>
            <a:pathLst>
              <a:path w="12235774" h="5790956">
                <a:moveTo>
                  <a:pt x="0" y="0"/>
                </a:moveTo>
                <a:lnTo>
                  <a:pt x="12235774" y="0"/>
                </a:lnTo>
                <a:lnTo>
                  <a:pt x="12235774" y="5790956"/>
                </a:lnTo>
                <a:lnTo>
                  <a:pt x="0" y="5790956"/>
                </a:lnTo>
                <a:lnTo>
                  <a:pt x="0" y="0"/>
                </a:lnTo>
                <a:close/>
              </a:path>
            </a:pathLst>
          </a:custGeom>
          <a:blipFill>
            <a:blip r:embed="rId5"/>
            <a:stretch>
              <a:fillRect r="-2157" b="-3193"/>
            </a:stretch>
          </a:blipFill>
        </p:spPr>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32644"/>
        </a:solidFill>
        <a:effectLst/>
      </p:bgPr>
    </p:bg>
    <p:spTree>
      <p:nvGrpSpPr>
        <p:cNvPr id="1" name=""/>
        <p:cNvGrpSpPr/>
        <p:nvPr/>
      </p:nvGrpSpPr>
      <p:grpSpPr>
        <a:xfrm>
          <a:off x="0" y="0"/>
          <a:ext cx="0" cy="0"/>
          <a:chOff x="0" y="0"/>
          <a:chExt cx="0" cy="0"/>
        </a:xfrm>
      </p:grpSpPr>
      <p:grpSp>
        <p:nvGrpSpPr>
          <p:cNvPr id="2" name="Group 2"/>
          <p:cNvGrpSpPr/>
          <p:nvPr/>
        </p:nvGrpSpPr>
        <p:grpSpPr>
          <a:xfrm>
            <a:off x="1129419" y="2925539"/>
            <a:ext cx="11325926" cy="5538470"/>
            <a:chOff x="0" y="0"/>
            <a:chExt cx="2982960" cy="1458692"/>
          </a:xfrm>
        </p:grpSpPr>
        <p:sp>
          <p:nvSpPr>
            <p:cNvPr id="3" name="Freeform 3"/>
            <p:cNvSpPr/>
            <p:nvPr/>
          </p:nvSpPr>
          <p:spPr>
            <a:xfrm>
              <a:off x="0" y="0"/>
              <a:ext cx="2982960" cy="1458692"/>
            </a:xfrm>
            <a:custGeom>
              <a:avLst/>
              <a:gdLst/>
              <a:ahLst/>
              <a:cxnLst/>
              <a:rect l="l" t="t" r="r" b="b"/>
              <a:pathLst>
                <a:path w="2982960" h="1458692">
                  <a:moveTo>
                    <a:pt x="34861" y="0"/>
                  </a:moveTo>
                  <a:lnTo>
                    <a:pt x="2948099" y="0"/>
                  </a:lnTo>
                  <a:cubicBezTo>
                    <a:pt x="2967352" y="0"/>
                    <a:pt x="2982960" y="15608"/>
                    <a:pt x="2982960" y="34861"/>
                  </a:cubicBezTo>
                  <a:lnTo>
                    <a:pt x="2982960" y="1423830"/>
                  </a:lnTo>
                  <a:cubicBezTo>
                    <a:pt x="2982960" y="1443084"/>
                    <a:pt x="2967352" y="1458692"/>
                    <a:pt x="2948099" y="1458692"/>
                  </a:cubicBezTo>
                  <a:lnTo>
                    <a:pt x="34861" y="1458692"/>
                  </a:lnTo>
                  <a:cubicBezTo>
                    <a:pt x="15608" y="1458692"/>
                    <a:pt x="0" y="1443084"/>
                    <a:pt x="0" y="1423830"/>
                  </a:cubicBezTo>
                  <a:lnTo>
                    <a:pt x="0" y="34861"/>
                  </a:lnTo>
                  <a:cubicBezTo>
                    <a:pt x="0" y="15608"/>
                    <a:pt x="15608" y="0"/>
                    <a:pt x="34861" y="0"/>
                  </a:cubicBezTo>
                  <a:close/>
                </a:path>
              </a:pathLst>
            </a:custGeom>
            <a:solidFill>
              <a:srgbClr val="FFFFFF"/>
            </a:solidFill>
          </p:spPr>
        </p:sp>
        <p:sp>
          <p:nvSpPr>
            <p:cNvPr id="4" name="TextBox 4"/>
            <p:cNvSpPr txBox="1"/>
            <p:nvPr/>
          </p:nvSpPr>
          <p:spPr>
            <a:xfrm>
              <a:off x="0" y="-47625"/>
              <a:ext cx="2982960" cy="1506317"/>
            </a:xfrm>
            <a:prstGeom prst="rect">
              <a:avLst/>
            </a:prstGeom>
          </p:spPr>
          <p:txBody>
            <a:bodyPr lIns="50800" tIns="50800" rIns="50800" bIns="50800" rtlCol="0" anchor="ctr"/>
            <a:lstStyle/>
            <a:p>
              <a:pPr algn="ctr">
                <a:lnSpc>
                  <a:spcPts val="2657"/>
                </a:lnSpc>
              </a:pPr>
              <a:endParaRPr/>
            </a:p>
          </p:txBody>
        </p:sp>
      </p:grpSp>
      <p:sp>
        <p:nvSpPr>
          <p:cNvPr id="5" name="Freeform 5"/>
          <p:cNvSpPr/>
          <p:nvPr/>
        </p:nvSpPr>
        <p:spPr>
          <a:xfrm>
            <a:off x="-946870" y="9014862"/>
            <a:ext cx="4152552" cy="41148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4792674" y="-2354270"/>
            <a:ext cx="4152552" cy="4114800"/>
          </a:xfrm>
          <a:custGeom>
            <a:avLst/>
            <a:gdLst/>
            <a:ahLst/>
            <a:cxnLst/>
            <a:rect l="l" t="t" r="r" b="b"/>
            <a:pathLst>
              <a:path w="4152550" h="4114800">
                <a:moveTo>
                  <a:pt x="0" y="0"/>
                </a:moveTo>
                <a:lnTo>
                  <a:pt x="4152551" y="0"/>
                </a:lnTo>
                <a:lnTo>
                  <a:pt x="4152551"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7" name="Picture 7"/>
          <p:cNvPicPr>
            <a:picLocks noChangeAspect="1"/>
          </p:cNvPicPr>
          <p:nvPr/>
        </p:nvPicPr>
        <p:blipFill>
          <a:blip r:embed="rId4"/>
          <a:srcRect/>
          <a:stretch>
            <a:fillRect/>
          </a:stretch>
        </p:blipFill>
        <p:spPr>
          <a:xfrm>
            <a:off x="0" y="187492"/>
            <a:ext cx="3670724" cy="3788903"/>
          </a:xfrm>
          <a:prstGeom prst="rect">
            <a:avLst/>
          </a:prstGeom>
        </p:spPr>
      </p:pic>
      <p:pic>
        <p:nvPicPr>
          <p:cNvPr id="8" name="Picture 8"/>
          <p:cNvPicPr>
            <a:picLocks noChangeAspect="1"/>
          </p:cNvPicPr>
          <p:nvPr/>
        </p:nvPicPr>
        <p:blipFill>
          <a:blip r:embed="rId5"/>
          <a:srcRect/>
          <a:stretch>
            <a:fillRect/>
          </a:stretch>
        </p:blipFill>
        <p:spPr>
          <a:xfrm>
            <a:off x="11744450" y="3388710"/>
            <a:ext cx="6258284" cy="6226992"/>
          </a:xfrm>
          <a:prstGeom prst="rect">
            <a:avLst/>
          </a:prstGeom>
        </p:spPr>
      </p:pic>
      <p:sp>
        <p:nvSpPr>
          <p:cNvPr id="9" name="Freeform 9"/>
          <p:cNvSpPr/>
          <p:nvPr/>
        </p:nvSpPr>
        <p:spPr>
          <a:xfrm>
            <a:off x="1454393" y="3976385"/>
            <a:ext cx="10675982" cy="3441500"/>
          </a:xfrm>
          <a:custGeom>
            <a:avLst/>
            <a:gdLst/>
            <a:ahLst/>
            <a:cxnLst/>
            <a:rect l="l" t="t" r="r" b="b"/>
            <a:pathLst>
              <a:path w="10675981" h="3441499">
                <a:moveTo>
                  <a:pt x="0" y="0"/>
                </a:moveTo>
                <a:lnTo>
                  <a:pt x="10675980" y="0"/>
                </a:lnTo>
                <a:lnTo>
                  <a:pt x="10675980" y="3441499"/>
                </a:lnTo>
                <a:lnTo>
                  <a:pt x="0" y="3441499"/>
                </a:lnTo>
                <a:lnTo>
                  <a:pt x="0" y="0"/>
                </a:lnTo>
                <a:close/>
              </a:path>
            </a:pathLst>
          </a:custGeom>
          <a:blipFill>
            <a:blip r:embed="rId6"/>
            <a:stretch>
              <a:fillRect r="-1431"/>
            </a:stretch>
          </a:blipFill>
        </p:spPr>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32644"/>
        </a:solidFill>
        <a:effectLst/>
      </p:bgPr>
    </p:bg>
    <p:spTree>
      <p:nvGrpSpPr>
        <p:cNvPr id="1" name=""/>
        <p:cNvGrpSpPr/>
        <p:nvPr/>
      </p:nvGrpSpPr>
      <p:grpSpPr>
        <a:xfrm>
          <a:off x="0" y="0"/>
          <a:ext cx="0" cy="0"/>
          <a:chOff x="0" y="0"/>
          <a:chExt cx="0" cy="0"/>
        </a:xfrm>
      </p:grpSpPr>
      <p:sp>
        <p:nvSpPr>
          <p:cNvPr id="2" name="Freeform 2"/>
          <p:cNvSpPr/>
          <p:nvPr/>
        </p:nvSpPr>
        <p:spPr>
          <a:xfrm>
            <a:off x="14933782" y="-3086100"/>
            <a:ext cx="4152552" cy="4114800"/>
          </a:xfrm>
          <a:custGeom>
            <a:avLst/>
            <a:gdLst/>
            <a:ahLst/>
            <a:cxnLst/>
            <a:rect l="l" t="t" r="r" b="b"/>
            <a:pathLst>
              <a:path w="4152550" h="4114800">
                <a:moveTo>
                  <a:pt x="0" y="0"/>
                </a:moveTo>
                <a:lnTo>
                  <a:pt x="4152551" y="0"/>
                </a:lnTo>
                <a:lnTo>
                  <a:pt x="4152551"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445368" y="9125864"/>
            <a:ext cx="4152552" cy="41148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7912103" y="-111764"/>
            <a:ext cx="6403546" cy="4878891"/>
          </a:xfrm>
          <a:custGeom>
            <a:avLst/>
            <a:gdLst/>
            <a:ahLst/>
            <a:cxnLst/>
            <a:rect l="l" t="t" r="r" b="b"/>
            <a:pathLst>
              <a:path w="6403545" h="4878891">
                <a:moveTo>
                  <a:pt x="0" y="0"/>
                </a:moveTo>
                <a:lnTo>
                  <a:pt x="6403545" y="0"/>
                </a:lnTo>
                <a:lnTo>
                  <a:pt x="6403545" y="4878891"/>
                </a:lnTo>
                <a:lnTo>
                  <a:pt x="0" y="4878891"/>
                </a:lnTo>
                <a:lnTo>
                  <a:pt x="0" y="0"/>
                </a:lnTo>
                <a:close/>
              </a:path>
            </a:pathLst>
          </a:custGeom>
          <a:blipFill>
            <a:blip r:embed="rId4"/>
            <a:stretch>
              <a:fillRect/>
            </a:stretch>
          </a:blipFill>
        </p:spPr>
      </p:sp>
      <p:sp>
        <p:nvSpPr>
          <p:cNvPr id="5" name="Freeform 5"/>
          <p:cNvSpPr/>
          <p:nvPr/>
        </p:nvSpPr>
        <p:spPr>
          <a:xfrm>
            <a:off x="13567490" y="1910949"/>
            <a:ext cx="5367504" cy="9888260"/>
          </a:xfrm>
          <a:custGeom>
            <a:avLst/>
            <a:gdLst/>
            <a:ahLst/>
            <a:cxnLst/>
            <a:rect l="l" t="t" r="r" b="b"/>
            <a:pathLst>
              <a:path w="5367502" h="9888259">
                <a:moveTo>
                  <a:pt x="0" y="0"/>
                </a:moveTo>
                <a:lnTo>
                  <a:pt x="5367502" y="0"/>
                </a:lnTo>
                <a:lnTo>
                  <a:pt x="5367502" y="9888259"/>
                </a:lnTo>
                <a:lnTo>
                  <a:pt x="0" y="9888259"/>
                </a:lnTo>
                <a:lnTo>
                  <a:pt x="0" y="0"/>
                </a:lnTo>
                <a:close/>
              </a:path>
            </a:pathLst>
          </a:custGeom>
          <a:blipFill>
            <a:blip r:embed="rId5"/>
            <a:stretch>
              <a:fillRect/>
            </a:stretch>
          </a:blipFill>
        </p:spPr>
      </p:sp>
      <p:sp>
        <p:nvSpPr>
          <p:cNvPr id="6" name="TextBox 6"/>
          <p:cNvSpPr txBox="1"/>
          <p:nvPr/>
        </p:nvSpPr>
        <p:spPr>
          <a:xfrm>
            <a:off x="802885" y="5514029"/>
            <a:ext cx="12143878" cy="1949252"/>
          </a:xfrm>
          <a:prstGeom prst="rect">
            <a:avLst/>
          </a:prstGeom>
        </p:spPr>
        <p:txBody>
          <a:bodyPr lIns="0" tIns="0" rIns="0" bIns="0" rtlCol="0" anchor="t">
            <a:spAutoFit/>
          </a:bodyPr>
          <a:lstStyle/>
          <a:p>
            <a:pPr algn="ctr">
              <a:lnSpc>
                <a:spcPts val="7555"/>
              </a:lnSpc>
            </a:pPr>
            <a:r>
              <a:rPr lang="en-US" sz="5400" dirty="0" err="1">
                <a:solidFill>
                  <a:srgbClr val="FEFFFE"/>
                </a:solidFill>
                <a:latin typeface="Noto Sans Bold"/>
              </a:rPr>
              <a:t>Điện</a:t>
            </a:r>
            <a:r>
              <a:rPr lang="en-US" sz="5400" dirty="0">
                <a:solidFill>
                  <a:srgbClr val="FEFFFE"/>
                </a:solidFill>
                <a:latin typeface="Noto Sans Bold"/>
              </a:rPr>
              <a:t> </a:t>
            </a:r>
            <a:r>
              <a:rPr lang="en-US" sz="5400" dirty="0" err="1">
                <a:solidFill>
                  <a:srgbClr val="FEFFFE"/>
                </a:solidFill>
                <a:latin typeface="Noto Sans Bold"/>
              </a:rPr>
              <a:t>trở</a:t>
            </a:r>
            <a:r>
              <a:rPr lang="en-US" sz="5400" dirty="0">
                <a:solidFill>
                  <a:srgbClr val="FEFFFE"/>
                </a:solidFill>
                <a:latin typeface="Noto Sans Bold"/>
              </a:rPr>
              <a:t> </a:t>
            </a:r>
            <a:r>
              <a:rPr lang="en-US" sz="5400" dirty="0" err="1">
                <a:solidFill>
                  <a:srgbClr val="FEFFFE"/>
                </a:solidFill>
                <a:latin typeface="Noto Sans Bold"/>
              </a:rPr>
              <a:t>khác</a:t>
            </a:r>
            <a:r>
              <a:rPr lang="en-US" sz="5400" dirty="0">
                <a:solidFill>
                  <a:srgbClr val="FEFFFE"/>
                </a:solidFill>
                <a:latin typeface="Noto Sans Bold"/>
              </a:rPr>
              <a:t> </a:t>
            </a:r>
            <a:r>
              <a:rPr lang="en-US" sz="5400" dirty="0" err="1">
                <a:solidFill>
                  <a:srgbClr val="FEFFFE"/>
                </a:solidFill>
                <a:latin typeface="Noto Sans Bold"/>
              </a:rPr>
              <a:t>nhau</a:t>
            </a:r>
            <a:r>
              <a:rPr lang="en-US" sz="5400" dirty="0">
                <a:solidFill>
                  <a:srgbClr val="FEFFFE"/>
                </a:solidFill>
                <a:latin typeface="Noto Sans Bold"/>
              </a:rPr>
              <a:t> </a:t>
            </a:r>
            <a:r>
              <a:rPr lang="en-US" sz="5400" dirty="0" err="1">
                <a:solidFill>
                  <a:srgbClr val="FEFFFE"/>
                </a:solidFill>
                <a:latin typeface="Noto Sans Bold"/>
              </a:rPr>
              <a:t>có</a:t>
            </a:r>
            <a:r>
              <a:rPr lang="en-US" sz="5400" dirty="0">
                <a:solidFill>
                  <a:srgbClr val="FEFFFE"/>
                </a:solidFill>
                <a:latin typeface="Noto Sans Bold"/>
              </a:rPr>
              <a:t> </a:t>
            </a:r>
            <a:r>
              <a:rPr lang="en-US" sz="5400" dirty="0" err="1">
                <a:solidFill>
                  <a:srgbClr val="FEFFFE"/>
                </a:solidFill>
                <a:latin typeface="Noto Sans Bold"/>
              </a:rPr>
              <a:t>tác</a:t>
            </a:r>
            <a:r>
              <a:rPr lang="en-US" sz="5400" dirty="0">
                <a:solidFill>
                  <a:srgbClr val="FEFFFE"/>
                </a:solidFill>
                <a:latin typeface="Noto Sans Bold"/>
              </a:rPr>
              <a:t> </a:t>
            </a:r>
            <a:r>
              <a:rPr lang="en-US" sz="5400" dirty="0" err="1">
                <a:solidFill>
                  <a:srgbClr val="FEFFFE"/>
                </a:solidFill>
                <a:latin typeface="Noto Sans Bold"/>
              </a:rPr>
              <a:t>dụng</a:t>
            </a:r>
            <a:r>
              <a:rPr lang="en-US" sz="5400" dirty="0">
                <a:solidFill>
                  <a:srgbClr val="FEFFFE"/>
                </a:solidFill>
                <a:latin typeface="Noto Sans Bold"/>
              </a:rPr>
              <a:t> </a:t>
            </a:r>
            <a:r>
              <a:rPr lang="en-US" sz="5400" dirty="0" err="1">
                <a:solidFill>
                  <a:srgbClr val="FEFFFE"/>
                </a:solidFill>
                <a:latin typeface="Noto Sans Bold"/>
              </a:rPr>
              <a:t>cản</a:t>
            </a:r>
            <a:r>
              <a:rPr lang="en-US" sz="5400" dirty="0">
                <a:solidFill>
                  <a:srgbClr val="FEFFFE"/>
                </a:solidFill>
                <a:latin typeface="Noto Sans Bold"/>
              </a:rPr>
              <a:t> </a:t>
            </a:r>
            <a:r>
              <a:rPr lang="en-US" sz="5400" dirty="0" err="1">
                <a:solidFill>
                  <a:srgbClr val="FEFFFE"/>
                </a:solidFill>
                <a:latin typeface="Noto Sans Bold"/>
              </a:rPr>
              <a:t>trở</a:t>
            </a:r>
            <a:r>
              <a:rPr lang="en-US" sz="5400" dirty="0">
                <a:solidFill>
                  <a:srgbClr val="FEFFFE"/>
                </a:solidFill>
                <a:latin typeface="Noto Sans Bold"/>
              </a:rPr>
              <a:t> </a:t>
            </a:r>
            <a:r>
              <a:rPr lang="en-US" sz="5400" dirty="0" err="1">
                <a:solidFill>
                  <a:srgbClr val="FEFFFE"/>
                </a:solidFill>
                <a:latin typeface="Noto Sans Bold"/>
              </a:rPr>
              <a:t>dòng</a:t>
            </a:r>
            <a:r>
              <a:rPr lang="en-US" sz="5400" dirty="0">
                <a:solidFill>
                  <a:srgbClr val="FEFFFE"/>
                </a:solidFill>
                <a:latin typeface="Noto Sans Bold"/>
              </a:rPr>
              <a:t> </a:t>
            </a:r>
            <a:r>
              <a:rPr lang="en-US" sz="5400" dirty="0" err="1">
                <a:solidFill>
                  <a:srgbClr val="FEFFFE"/>
                </a:solidFill>
                <a:latin typeface="Noto Sans Bold"/>
              </a:rPr>
              <a:t>điện</a:t>
            </a:r>
            <a:r>
              <a:rPr lang="en-US" sz="5400" dirty="0">
                <a:solidFill>
                  <a:srgbClr val="FEFFFE"/>
                </a:solidFill>
                <a:latin typeface="Noto Sans Bold"/>
              </a:rPr>
              <a:t> </a:t>
            </a:r>
            <a:r>
              <a:rPr lang="en-US" sz="5400" dirty="0" err="1">
                <a:solidFill>
                  <a:srgbClr val="FEFFFE"/>
                </a:solidFill>
                <a:latin typeface="Noto Sans Bold"/>
              </a:rPr>
              <a:t>khác</a:t>
            </a:r>
            <a:r>
              <a:rPr lang="en-US" sz="5400" dirty="0">
                <a:solidFill>
                  <a:srgbClr val="FEFFFE"/>
                </a:solidFill>
                <a:latin typeface="Noto Sans Bold"/>
              </a:rPr>
              <a:t> </a:t>
            </a:r>
            <a:r>
              <a:rPr lang="en-US" sz="5400" dirty="0" err="1">
                <a:solidFill>
                  <a:srgbClr val="FEFFFE"/>
                </a:solidFill>
                <a:latin typeface="Noto Sans Bold"/>
              </a:rPr>
              <a:t>nhau</a:t>
            </a:r>
            <a:r>
              <a:rPr lang="en-US" sz="5400" dirty="0">
                <a:solidFill>
                  <a:srgbClr val="FEFFFE"/>
                </a:solidFill>
                <a:latin typeface="Noto Sans Bold"/>
              </a:rPr>
              <a:t>.</a:t>
            </a:r>
          </a:p>
        </p:txBody>
      </p:sp>
      <p:sp>
        <p:nvSpPr>
          <p:cNvPr id="7" name="TextBox 7"/>
          <p:cNvSpPr txBox="1"/>
          <p:nvPr/>
        </p:nvSpPr>
        <p:spPr>
          <a:xfrm>
            <a:off x="211260" y="7977168"/>
            <a:ext cx="13588752" cy="3475310"/>
          </a:xfrm>
          <a:prstGeom prst="rect">
            <a:avLst/>
          </a:prstGeom>
        </p:spPr>
        <p:txBody>
          <a:bodyPr lIns="0" tIns="0" rIns="0" bIns="0" rtlCol="0" anchor="t">
            <a:spAutoFit/>
          </a:bodyPr>
          <a:lstStyle/>
          <a:p>
            <a:pPr algn="ctr">
              <a:lnSpc>
                <a:spcPts val="7139"/>
              </a:lnSpc>
            </a:pPr>
            <a:r>
              <a:rPr lang="en-US" sz="5200" dirty="0">
                <a:solidFill>
                  <a:srgbClr val="FEFFFE"/>
                </a:solidFill>
                <a:latin typeface="Noto Sans Bold"/>
              </a:rPr>
              <a:t>=&gt; </a:t>
            </a:r>
            <a:r>
              <a:rPr lang="en-US" sz="5200" dirty="0" err="1">
                <a:solidFill>
                  <a:srgbClr val="FEFFFE"/>
                </a:solidFill>
                <a:latin typeface="Noto Sans Bold"/>
              </a:rPr>
              <a:t>Điện</a:t>
            </a:r>
            <a:r>
              <a:rPr lang="en-US" sz="5200" dirty="0">
                <a:solidFill>
                  <a:srgbClr val="FEFFFE"/>
                </a:solidFill>
                <a:latin typeface="Noto Sans Bold"/>
              </a:rPr>
              <a:t> </a:t>
            </a:r>
            <a:r>
              <a:rPr lang="en-US" sz="5200" dirty="0" err="1">
                <a:solidFill>
                  <a:srgbClr val="FEFFFE"/>
                </a:solidFill>
                <a:latin typeface="Noto Sans Bold"/>
              </a:rPr>
              <a:t>trở</a:t>
            </a:r>
            <a:r>
              <a:rPr lang="en-US" sz="5200" dirty="0">
                <a:solidFill>
                  <a:srgbClr val="FEFFFE"/>
                </a:solidFill>
                <a:latin typeface="Noto Sans Bold"/>
              </a:rPr>
              <a:t> </a:t>
            </a:r>
            <a:r>
              <a:rPr lang="en-US" sz="5200" dirty="0" err="1">
                <a:solidFill>
                  <a:srgbClr val="FEFFFE"/>
                </a:solidFill>
                <a:latin typeface="Noto Sans Bold"/>
              </a:rPr>
              <a:t>có</a:t>
            </a:r>
            <a:r>
              <a:rPr lang="en-US" sz="5200" dirty="0">
                <a:solidFill>
                  <a:srgbClr val="FEFFFE"/>
                </a:solidFill>
                <a:latin typeface="Noto Sans Bold"/>
              </a:rPr>
              <a:t> </a:t>
            </a:r>
            <a:r>
              <a:rPr lang="en-US" sz="5200" dirty="0" err="1">
                <a:solidFill>
                  <a:srgbClr val="FEFFFE"/>
                </a:solidFill>
                <a:latin typeface="Noto Sans Bold"/>
              </a:rPr>
              <a:t>tác</a:t>
            </a:r>
            <a:r>
              <a:rPr lang="en-US" sz="5200" dirty="0">
                <a:solidFill>
                  <a:srgbClr val="FEFFFE"/>
                </a:solidFill>
                <a:latin typeface="Noto Sans Bold"/>
              </a:rPr>
              <a:t> </a:t>
            </a:r>
            <a:r>
              <a:rPr lang="en-US" sz="5200" dirty="0" err="1">
                <a:solidFill>
                  <a:srgbClr val="FEFFFE"/>
                </a:solidFill>
                <a:latin typeface="Noto Sans Bold"/>
              </a:rPr>
              <a:t>dụng</a:t>
            </a:r>
            <a:r>
              <a:rPr lang="en-US" sz="5200" dirty="0">
                <a:solidFill>
                  <a:srgbClr val="FEFFFE"/>
                </a:solidFill>
                <a:latin typeface="Noto Sans Bold"/>
              </a:rPr>
              <a:t> </a:t>
            </a:r>
            <a:r>
              <a:rPr lang="en-US" sz="5200" dirty="0" err="1">
                <a:solidFill>
                  <a:srgbClr val="FEFFFE"/>
                </a:solidFill>
                <a:latin typeface="Noto Sans Bold"/>
              </a:rPr>
              <a:t>cản</a:t>
            </a:r>
            <a:r>
              <a:rPr lang="en-US" sz="5200" dirty="0">
                <a:solidFill>
                  <a:srgbClr val="FEFFFE"/>
                </a:solidFill>
                <a:latin typeface="Noto Sans Bold"/>
              </a:rPr>
              <a:t> </a:t>
            </a:r>
            <a:r>
              <a:rPr lang="en-US" sz="5200" dirty="0" err="1">
                <a:solidFill>
                  <a:srgbClr val="FEFFFE"/>
                </a:solidFill>
                <a:latin typeface="Noto Sans Bold"/>
              </a:rPr>
              <a:t>trở</a:t>
            </a:r>
            <a:r>
              <a:rPr lang="en-US" sz="5200" dirty="0">
                <a:solidFill>
                  <a:srgbClr val="FEFFFE"/>
                </a:solidFill>
                <a:latin typeface="Noto Sans Bold"/>
              </a:rPr>
              <a:t> </a:t>
            </a:r>
            <a:r>
              <a:rPr lang="en-US" sz="5200" dirty="0" err="1">
                <a:solidFill>
                  <a:srgbClr val="FEFFFE"/>
                </a:solidFill>
                <a:latin typeface="Noto Sans Bold"/>
              </a:rPr>
              <a:t>dòng</a:t>
            </a:r>
            <a:r>
              <a:rPr lang="en-US" sz="5200" dirty="0">
                <a:solidFill>
                  <a:srgbClr val="FEFFFE"/>
                </a:solidFill>
                <a:latin typeface="Noto Sans Bold"/>
              </a:rPr>
              <a:t> </a:t>
            </a:r>
            <a:r>
              <a:rPr lang="en-US" sz="5200" dirty="0" err="1">
                <a:solidFill>
                  <a:srgbClr val="FEFFFE"/>
                </a:solidFill>
                <a:latin typeface="Noto Sans Bold"/>
              </a:rPr>
              <a:t>điện</a:t>
            </a:r>
            <a:r>
              <a:rPr lang="en-US" sz="5200" dirty="0">
                <a:solidFill>
                  <a:srgbClr val="FEFFFE"/>
                </a:solidFill>
                <a:latin typeface="Noto Sans Bold"/>
              </a:rPr>
              <a:t>.</a:t>
            </a:r>
          </a:p>
          <a:p>
            <a:pPr algn="ctr">
              <a:lnSpc>
                <a:spcPts val="12870"/>
              </a:lnSpc>
            </a:pPr>
            <a:endParaRPr lang="en-US" sz="5200" dirty="0">
              <a:solidFill>
                <a:srgbClr val="FEFFFE"/>
              </a:solidFill>
              <a:latin typeface="Noto Sans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D4262"/>
        </a:solidFill>
        <a:effectLst/>
      </p:bgPr>
    </p:bg>
    <p:spTree>
      <p:nvGrpSpPr>
        <p:cNvPr id="1" name=""/>
        <p:cNvGrpSpPr/>
        <p:nvPr/>
      </p:nvGrpSpPr>
      <p:grpSpPr>
        <a:xfrm>
          <a:off x="0" y="0"/>
          <a:ext cx="0" cy="0"/>
          <a:chOff x="0" y="0"/>
          <a:chExt cx="0" cy="0"/>
        </a:xfrm>
      </p:grpSpPr>
      <p:grpSp>
        <p:nvGrpSpPr>
          <p:cNvPr id="2" name="Group 2"/>
          <p:cNvGrpSpPr/>
          <p:nvPr/>
        </p:nvGrpSpPr>
        <p:grpSpPr>
          <a:xfrm>
            <a:off x="-196762" y="6719057"/>
            <a:ext cx="18681524" cy="3686015"/>
            <a:chOff x="0" y="0"/>
            <a:chExt cx="23057012" cy="4549332"/>
          </a:xfrm>
        </p:grpSpPr>
        <p:sp>
          <p:nvSpPr>
            <p:cNvPr id="3" name="Freeform 3"/>
            <p:cNvSpPr/>
            <p:nvPr/>
          </p:nvSpPr>
          <p:spPr>
            <a:xfrm>
              <a:off x="-10795" y="-1905"/>
              <a:ext cx="23067681" cy="4551110"/>
            </a:xfrm>
            <a:custGeom>
              <a:avLst/>
              <a:gdLst/>
              <a:ahLst/>
              <a:cxnLst/>
              <a:rect l="l" t="t" r="r" b="b"/>
              <a:pathLst>
                <a:path w="23067681" h="4551110">
                  <a:moveTo>
                    <a:pt x="23051551" y="186309"/>
                  </a:moveTo>
                  <a:cubicBezTo>
                    <a:pt x="23051170" y="125349"/>
                    <a:pt x="23060568" y="8509"/>
                    <a:pt x="23060568" y="8509"/>
                  </a:cubicBezTo>
                  <a:lnTo>
                    <a:pt x="22915660" y="6223"/>
                  </a:lnTo>
                  <a:lnTo>
                    <a:pt x="22710175" y="16002"/>
                  </a:lnTo>
                  <a:cubicBezTo>
                    <a:pt x="22710175" y="16002"/>
                    <a:pt x="22376546" y="0"/>
                    <a:pt x="22344669" y="14986"/>
                  </a:cubicBezTo>
                  <a:cubicBezTo>
                    <a:pt x="22312665" y="29972"/>
                    <a:pt x="22246752" y="6223"/>
                    <a:pt x="22246752" y="6223"/>
                  </a:cubicBezTo>
                  <a:lnTo>
                    <a:pt x="931164" y="4318"/>
                  </a:lnTo>
                  <a:lnTo>
                    <a:pt x="640207" y="3556"/>
                  </a:lnTo>
                  <a:lnTo>
                    <a:pt x="413258" y="11430"/>
                  </a:lnTo>
                  <a:lnTo>
                    <a:pt x="149479" y="10668"/>
                  </a:lnTo>
                  <a:lnTo>
                    <a:pt x="49403" y="1905"/>
                  </a:lnTo>
                  <a:cubicBezTo>
                    <a:pt x="33528" y="1905"/>
                    <a:pt x="20701" y="14605"/>
                    <a:pt x="20701" y="30480"/>
                  </a:cubicBezTo>
                  <a:lnTo>
                    <a:pt x="36957" y="275590"/>
                  </a:lnTo>
                  <a:lnTo>
                    <a:pt x="19177" y="546989"/>
                  </a:lnTo>
                  <a:lnTo>
                    <a:pt x="17018" y="3905442"/>
                  </a:lnTo>
                  <a:lnTo>
                    <a:pt x="25019" y="4084258"/>
                  </a:lnTo>
                  <a:cubicBezTo>
                    <a:pt x="25019" y="4084258"/>
                    <a:pt x="0" y="4125406"/>
                    <a:pt x="16002" y="4285426"/>
                  </a:cubicBezTo>
                  <a:cubicBezTo>
                    <a:pt x="32004" y="4445446"/>
                    <a:pt x="49276" y="4540696"/>
                    <a:pt x="49276" y="4540696"/>
                  </a:cubicBezTo>
                  <a:lnTo>
                    <a:pt x="132842" y="4540950"/>
                  </a:lnTo>
                  <a:lnTo>
                    <a:pt x="305562" y="4524440"/>
                  </a:lnTo>
                  <a:lnTo>
                    <a:pt x="532511" y="4541966"/>
                  </a:lnTo>
                  <a:lnTo>
                    <a:pt x="771144" y="4551110"/>
                  </a:lnTo>
                  <a:lnTo>
                    <a:pt x="906526" y="4525964"/>
                  </a:lnTo>
                  <a:lnTo>
                    <a:pt x="1008761" y="4543236"/>
                  </a:lnTo>
                  <a:lnTo>
                    <a:pt x="22311522" y="4545141"/>
                  </a:lnTo>
                  <a:lnTo>
                    <a:pt x="22554473" y="4545776"/>
                  </a:lnTo>
                  <a:lnTo>
                    <a:pt x="22791329" y="4536124"/>
                  </a:lnTo>
                  <a:lnTo>
                    <a:pt x="22977637" y="4546919"/>
                  </a:lnTo>
                  <a:lnTo>
                    <a:pt x="23055108" y="4547173"/>
                  </a:lnTo>
                  <a:lnTo>
                    <a:pt x="23055488" y="4399218"/>
                  </a:lnTo>
                  <a:lnTo>
                    <a:pt x="23055742" y="4285553"/>
                  </a:lnTo>
                  <a:lnTo>
                    <a:pt x="23047868" y="4080067"/>
                  </a:lnTo>
                  <a:lnTo>
                    <a:pt x="23056757" y="3911919"/>
                  </a:lnTo>
                  <a:lnTo>
                    <a:pt x="23058535" y="671576"/>
                  </a:lnTo>
                  <a:lnTo>
                    <a:pt x="23067681" y="424561"/>
                  </a:lnTo>
                  <a:cubicBezTo>
                    <a:pt x="23067681" y="424561"/>
                    <a:pt x="23051679" y="247015"/>
                    <a:pt x="23051297" y="186055"/>
                  </a:cubicBezTo>
                  <a:close/>
                </a:path>
              </a:pathLst>
            </a:custGeom>
            <a:solidFill>
              <a:srgbClr val="D9D9D9"/>
            </a:solidFill>
          </p:spPr>
        </p:sp>
      </p:grpSp>
      <p:sp>
        <p:nvSpPr>
          <p:cNvPr id="4" name="Freeform 4"/>
          <p:cNvSpPr/>
          <p:nvPr/>
        </p:nvSpPr>
        <p:spPr>
          <a:xfrm rot="5400000">
            <a:off x="3515259" y="-714309"/>
            <a:ext cx="6876011" cy="11849100"/>
          </a:xfrm>
          <a:custGeom>
            <a:avLst/>
            <a:gdLst/>
            <a:ahLst/>
            <a:cxnLst/>
            <a:rect l="l" t="t" r="r" b="b"/>
            <a:pathLst>
              <a:path w="6876010" h="9418622">
                <a:moveTo>
                  <a:pt x="0" y="9418622"/>
                </a:moveTo>
                <a:lnTo>
                  <a:pt x="0" y="0"/>
                </a:lnTo>
                <a:lnTo>
                  <a:pt x="6876010" y="0"/>
                </a:lnTo>
                <a:lnTo>
                  <a:pt x="6876010" y="9418622"/>
                </a:lnTo>
                <a:lnTo>
                  <a:pt x="0" y="9418622"/>
                </a:lnTo>
                <a:close/>
              </a:path>
            </a:pathLst>
          </a:custGeom>
          <a:blipFill>
            <a:blip r:embed="rId2"/>
            <a:stretch>
              <a:fillRect l="-24562" t="-27067" r="-13919"/>
            </a:stretch>
          </a:blipFill>
        </p:spPr>
      </p:sp>
      <p:sp>
        <p:nvSpPr>
          <p:cNvPr id="5" name="TextBox 5"/>
          <p:cNvSpPr txBox="1"/>
          <p:nvPr/>
        </p:nvSpPr>
        <p:spPr>
          <a:xfrm>
            <a:off x="1447800" y="2641097"/>
            <a:ext cx="10820400" cy="5334794"/>
          </a:xfrm>
          <a:prstGeom prst="rect">
            <a:avLst/>
          </a:prstGeom>
        </p:spPr>
        <p:txBody>
          <a:bodyPr wrap="square" lIns="0" tIns="0" rIns="0" bIns="0" rtlCol="0" anchor="t">
            <a:spAutoFit/>
          </a:bodyPr>
          <a:lstStyle/>
          <a:p>
            <a:pPr algn="ctr">
              <a:lnSpc>
                <a:spcPts val="10386"/>
              </a:lnSpc>
            </a:pPr>
            <a:r>
              <a:rPr lang="en-US" sz="10200" dirty="0">
                <a:solidFill>
                  <a:srgbClr val="000001"/>
                </a:solidFill>
                <a:latin typeface="Times New Roman" pitchFamily="18" charset="0"/>
                <a:cs typeface="Times New Roman" pitchFamily="18" charset="0"/>
              </a:rPr>
              <a:t>II. SỰ PHỤ THUỘC CỦA CĐDĐ VÀO HIỆU ĐIỆN THẾ</a:t>
            </a:r>
          </a:p>
        </p:txBody>
      </p:sp>
      <p:sp>
        <p:nvSpPr>
          <p:cNvPr id="6" name="Freeform 6"/>
          <p:cNvSpPr/>
          <p:nvPr/>
        </p:nvSpPr>
        <p:spPr>
          <a:xfrm>
            <a:off x="3601796" y="1257755"/>
            <a:ext cx="4272440" cy="1028964"/>
          </a:xfrm>
          <a:custGeom>
            <a:avLst/>
            <a:gdLst/>
            <a:ahLst/>
            <a:cxnLst/>
            <a:rect l="l" t="t" r="r" b="b"/>
            <a:pathLst>
              <a:path w="4272439" h="1028964">
                <a:moveTo>
                  <a:pt x="0" y="0"/>
                </a:moveTo>
                <a:lnTo>
                  <a:pt x="4272439" y="0"/>
                </a:lnTo>
                <a:lnTo>
                  <a:pt x="4272439" y="1028964"/>
                </a:lnTo>
                <a:lnTo>
                  <a:pt x="0" y="102896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7" name="Group 7"/>
          <p:cNvGrpSpPr/>
          <p:nvPr/>
        </p:nvGrpSpPr>
        <p:grpSpPr>
          <a:xfrm>
            <a:off x="13411215" y="3924300"/>
            <a:ext cx="3631398" cy="5334000"/>
            <a:chOff x="0" y="0"/>
            <a:chExt cx="8254530" cy="10247454"/>
          </a:xfrm>
        </p:grpSpPr>
        <p:sp>
          <p:nvSpPr>
            <p:cNvPr id="8" name="Freeform 8"/>
            <p:cNvSpPr/>
            <p:nvPr/>
          </p:nvSpPr>
          <p:spPr>
            <a:xfrm>
              <a:off x="339149" y="677266"/>
              <a:ext cx="7915381" cy="8884611"/>
            </a:xfrm>
            <a:custGeom>
              <a:avLst/>
              <a:gdLst/>
              <a:ahLst/>
              <a:cxnLst/>
              <a:rect l="l" t="t" r="r" b="b"/>
              <a:pathLst>
                <a:path w="7915381" h="8884611">
                  <a:moveTo>
                    <a:pt x="0" y="0"/>
                  </a:moveTo>
                  <a:lnTo>
                    <a:pt x="7915381" y="0"/>
                  </a:lnTo>
                  <a:lnTo>
                    <a:pt x="7915381" y="8884611"/>
                  </a:lnTo>
                  <a:lnTo>
                    <a:pt x="0" y="888461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rot="6365000">
              <a:off x="252524" y="8904767"/>
              <a:ext cx="1048090" cy="1314220"/>
            </a:xfrm>
            <a:custGeom>
              <a:avLst/>
              <a:gdLst/>
              <a:ahLst/>
              <a:cxnLst/>
              <a:rect l="l" t="t" r="r" b="b"/>
              <a:pathLst>
                <a:path w="1048090" h="1314220">
                  <a:moveTo>
                    <a:pt x="0" y="0"/>
                  </a:moveTo>
                  <a:lnTo>
                    <a:pt x="1048091" y="0"/>
                  </a:lnTo>
                  <a:lnTo>
                    <a:pt x="1048091" y="1314220"/>
                  </a:lnTo>
                  <a:lnTo>
                    <a:pt x="0" y="131422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rot="-1334654">
              <a:off x="4190314" y="622063"/>
              <a:ext cx="3577772" cy="1481560"/>
            </a:xfrm>
            <a:custGeom>
              <a:avLst/>
              <a:gdLst/>
              <a:ahLst/>
              <a:cxnLst/>
              <a:rect l="l" t="t" r="r" b="b"/>
              <a:pathLst>
                <a:path w="3577772" h="1481560">
                  <a:moveTo>
                    <a:pt x="0" y="0"/>
                  </a:moveTo>
                  <a:lnTo>
                    <a:pt x="3577772" y="0"/>
                  </a:lnTo>
                  <a:lnTo>
                    <a:pt x="3577772" y="1481560"/>
                  </a:lnTo>
                  <a:lnTo>
                    <a:pt x="0" y="148156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D4262"/>
        </a:solidFill>
        <a:effectLst/>
      </p:bgPr>
    </p:bg>
    <p:spTree>
      <p:nvGrpSpPr>
        <p:cNvPr id="1" name=""/>
        <p:cNvGrpSpPr/>
        <p:nvPr/>
      </p:nvGrpSpPr>
      <p:grpSpPr>
        <a:xfrm>
          <a:off x="0" y="0"/>
          <a:ext cx="0" cy="0"/>
          <a:chOff x="0" y="0"/>
          <a:chExt cx="0" cy="0"/>
        </a:xfrm>
      </p:grpSpPr>
      <p:grpSp>
        <p:nvGrpSpPr>
          <p:cNvPr id="2" name="Group 2"/>
          <p:cNvGrpSpPr/>
          <p:nvPr/>
        </p:nvGrpSpPr>
        <p:grpSpPr>
          <a:xfrm>
            <a:off x="1350498" y="700636"/>
            <a:ext cx="14931480" cy="8860955"/>
            <a:chOff x="0" y="0"/>
            <a:chExt cx="3932571" cy="2333749"/>
          </a:xfrm>
        </p:grpSpPr>
        <p:sp>
          <p:nvSpPr>
            <p:cNvPr id="3" name="Freeform 3"/>
            <p:cNvSpPr/>
            <p:nvPr/>
          </p:nvSpPr>
          <p:spPr>
            <a:xfrm>
              <a:off x="0" y="0"/>
              <a:ext cx="3932571" cy="2333749"/>
            </a:xfrm>
            <a:custGeom>
              <a:avLst/>
              <a:gdLst/>
              <a:ahLst/>
              <a:cxnLst/>
              <a:rect l="l" t="t" r="r" b="b"/>
              <a:pathLst>
                <a:path w="3932571" h="2333749">
                  <a:moveTo>
                    <a:pt x="0" y="0"/>
                  </a:moveTo>
                  <a:lnTo>
                    <a:pt x="3932571" y="0"/>
                  </a:lnTo>
                  <a:lnTo>
                    <a:pt x="3932571" y="2333749"/>
                  </a:lnTo>
                  <a:lnTo>
                    <a:pt x="0" y="2333749"/>
                  </a:lnTo>
                  <a:close/>
                </a:path>
              </a:pathLst>
            </a:custGeom>
            <a:solidFill>
              <a:srgbClr val="FFFFFF"/>
            </a:solidFill>
            <a:ln w="76200" cap="sq">
              <a:solidFill>
                <a:srgbClr val="000000"/>
              </a:solidFill>
              <a:prstDash val="solid"/>
              <a:miter/>
            </a:ln>
          </p:spPr>
        </p:sp>
        <p:sp>
          <p:nvSpPr>
            <p:cNvPr id="4" name="TextBox 4"/>
            <p:cNvSpPr txBox="1"/>
            <p:nvPr/>
          </p:nvSpPr>
          <p:spPr>
            <a:xfrm>
              <a:off x="0" y="-66675"/>
              <a:ext cx="3932571" cy="2400424"/>
            </a:xfrm>
            <a:prstGeom prst="rect">
              <a:avLst/>
            </a:prstGeom>
          </p:spPr>
          <p:txBody>
            <a:bodyPr lIns="50800" tIns="50800" rIns="50800" bIns="50800" rtlCol="0" anchor="ctr"/>
            <a:lstStyle/>
            <a:p>
              <a:pPr algn="ctr">
                <a:lnSpc>
                  <a:spcPts val="2571"/>
                </a:lnSpc>
              </a:pPr>
              <a:endParaRPr/>
            </a:p>
          </p:txBody>
        </p:sp>
      </p:grpSp>
      <p:grpSp>
        <p:nvGrpSpPr>
          <p:cNvPr id="5" name="Group 5"/>
          <p:cNvGrpSpPr/>
          <p:nvPr/>
        </p:nvGrpSpPr>
        <p:grpSpPr>
          <a:xfrm>
            <a:off x="15162937" y="7168515"/>
            <a:ext cx="1857458" cy="2068514"/>
            <a:chOff x="0" y="0"/>
            <a:chExt cx="2476609" cy="2758017"/>
          </a:xfrm>
        </p:grpSpPr>
        <p:grpSp>
          <p:nvGrpSpPr>
            <p:cNvPr id="6" name="Group 6"/>
            <p:cNvGrpSpPr/>
            <p:nvPr/>
          </p:nvGrpSpPr>
          <p:grpSpPr>
            <a:xfrm>
              <a:off x="0" y="0"/>
              <a:ext cx="2476609" cy="2758017"/>
              <a:chOff x="0" y="0"/>
              <a:chExt cx="489207" cy="544793"/>
            </a:xfrm>
          </p:grpSpPr>
          <p:sp>
            <p:nvSpPr>
              <p:cNvPr id="7" name="Freeform 7"/>
              <p:cNvSpPr/>
              <p:nvPr/>
            </p:nvSpPr>
            <p:spPr>
              <a:xfrm>
                <a:off x="0" y="0"/>
                <a:ext cx="489207" cy="544793"/>
              </a:xfrm>
              <a:custGeom>
                <a:avLst/>
                <a:gdLst/>
                <a:ahLst/>
                <a:cxnLst/>
                <a:rect l="l" t="t" r="r" b="b"/>
                <a:pathLst>
                  <a:path w="489207" h="544793">
                    <a:moveTo>
                      <a:pt x="0" y="0"/>
                    </a:moveTo>
                    <a:lnTo>
                      <a:pt x="489207" y="0"/>
                    </a:lnTo>
                    <a:lnTo>
                      <a:pt x="489207" y="544793"/>
                    </a:lnTo>
                    <a:lnTo>
                      <a:pt x="0" y="544793"/>
                    </a:lnTo>
                    <a:close/>
                  </a:path>
                </a:pathLst>
              </a:custGeom>
              <a:solidFill>
                <a:srgbClr val="41C6F6"/>
              </a:solidFill>
              <a:ln w="38100" cap="sq">
                <a:solidFill>
                  <a:srgbClr val="000000"/>
                </a:solidFill>
                <a:prstDash val="solid"/>
                <a:miter/>
              </a:ln>
            </p:spPr>
          </p:sp>
          <p:sp>
            <p:nvSpPr>
              <p:cNvPr id="8" name="TextBox 8"/>
              <p:cNvSpPr txBox="1"/>
              <p:nvPr/>
            </p:nvSpPr>
            <p:spPr>
              <a:xfrm>
                <a:off x="0" y="-66675"/>
                <a:ext cx="489207" cy="611468"/>
              </a:xfrm>
              <a:prstGeom prst="rect">
                <a:avLst/>
              </a:prstGeom>
            </p:spPr>
            <p:txBody>
              <a:bodyPr lIns="50800" tIns="50800" rIns="50800" bIns="50800" rtlCol="0" anchor="ctr"/>
              <a:lstStyle/>
              <a:p>
                <a:pPr algn="ctr">
                  <a:lnSpc>
                    <a:spcPts val="2571"/>
                  </a:lnSpc>
                </a:pPr>
                <a:endParaRPr/>
              </a:p>
            </p:txBody>
          </p:sp>
        </p:grpSp>
        <p:sp>
          <p:nvSpPr>
            <p:cNvPr id="9" name="TextBox 9"/>
            <p:cNvSpPr txBox="1"/>
            <p:nvPr/>
          </p:nvSpPr>
          <p:spPr>
            <a:xfrm rot="5400000">
              <a:off x="544093" y="1139627"/>
              <a:ext cx="2758015" cy="478764"/>
            </a:xfrm>
            <a:prstGeom prst="rect">
              <a:avLst/>
            </a:prstGeom>
          </p:spPr>
          <p:txBody>
            <a:bodyPr lIns="0" tIns="0" rIns="0" bIns="0" rtlCol="0" anchor="t">
              <a:spAutoFit/>
            </a:bodyPr>
            <a:lstStyle/>
            <a:p>
              <a:pPr algn="ctr">
                <a:lnSpc>
                  <a:spcPts val="2798"/>
                </a:lnSpc>
              </a:pPr>
              <a:r>
                <a:rPr lang="en-US" sz="2000">
                  <a:solidFill>
                    <a:srgbClr val="000000"/>
                  </a:solidFill>
                  <a:latin typeface="Glacial Indifference Bold"/>
                </a:rPr>
                <a:t>Investigation</a:t>
              </a:r>
            </a:p>
          </p:txBody>
        </p:sp>
      </p:grpSp>
      <p:grpSp>
        <p:nvGrpSpPr>
          <p:cNvPr id="10" name="Group 10"/>
          <p:cNvGrpSpPr/>
          <p:nvPr/>
        </p:nvGrpSpPr>
        <p:grpSpPr>
          <a:xfrm>
            <a:off x="1176900" y="438216"/>
            <a:ext cx="14952676" cy="9123363"/>
            <a:chOff x="0" y="0"/>
            <a:chExt cx="3938153" cy="2402861"/>
          </a:xfrm>
        </p:grpSpPr>
        <p:sp>
          <p:nvSpPr>
            <p:cNvPr id="11" name="Freeform 11"/>
            <p:cNvSpPr/>
            <p:nvPr/>
          </p:nvSpPr>
          <p:spPr>
            <a:xfrm>
              <a:off x="0" y="0"/>
              <a:ext cx="3938153" cy="2402861"/>
            </a:xfrm>
            <a:custGeom>
              <a:avLst/>
              <a:gdLst/>
              <a:ahLst/>
              <a:cxnLst/>
              <a:rect l="l" t="t" r="r" b="b"/>
              <a:pathLst>
                <a:path w="3938153" h="2402861">
                  <a:moveTo>
                    <a:pt x="0" y="0"/>
                  </a:moveTo>
                  <a:lnTo>
                    <a:pt x="3938153" y="0"/>
                  </a:lnTo>
                  <a:lnTo>
                    <a:pt x="3938153" y="2402861"/>
                  </a:lnTo>
                  <a:lnTo>
                    <a:pt x="0" y="2402861"/>
                  </a:lnTo>
                  <a:close/>
                </a:path>
              </a:pathLst>
            </a:custGeom>
            <a:solidFill>
              <a:srgbClr val="FFFFFF"/>
            </a:solidFill>
            <a:ln w="76200" cap="sq">
              <a:solidFill>
                <a:srgbClr val="000000"/>
              </a:solidFill>
              <a:prstDash val="solid"/>
              <a:miter/>
            </a:ln>
          </p:spPr>
        </p:sp>
        <p:sp>
          <p:nvSpPr>
            <p:cNvPr id="12" name="TextBox 12"/>
            <p:cNvSpPr txBox="1"/>
            <p:nvPr/>
          </p:nvSpPr>
          <p:spPr>
            <a:xfrm>
              <a:off x="0" y="-66675"/>
              <a:ext cx="3938153" cy="2469536"/>
            </a:xfrm>
            <a:prstGeom prst="rect">
              <a:avLst/>
            </a:prstGeom>
          </p:spPr>
          <p:txBody>
            <a:bodyPr lIns="50800" tIns="50800" rIns="50800" bIns="50800" rtlCol="0" anchor="ctr"/>
            <a:lstStyle/>
            <a:p>
              <a:pPr algn="ctr">
                <a:lnSpc>
                  <a:spcPts val="2571"/>
                </a:lnSpc>
              </a:pPr>
              <a:endParaRPr/>
            </a:p>
          </p:txBody>
        </p:sp>
      </p:grpSp>
      <p:sp>
        <p:nvSpPr>
          <p:cNvPr id="13" name="Freeform 13"/>
          <p:cNvSpPr/>
          <p:nvPr/>
        </p:nvSpPr>
        <p:spPr>
          <a:xfrm>
            <a:off x="1825744" y="1376261"/>
            <a:ext cx="13852288" cy="7120052"/>
          </a:xfrm>
          <a:custGeom>
            <a:avLst/>
            <a:gdLst/>
            <a:ahLst/>
            <a:cxnLst/>
            <a:rect l="l" t="t" r="r" b="b"/>
            <a:pathLst>
              <a:path w="13852287" h="6359372">
                <a:moveTo>
                  <a:pt x="0" y="0"/>
                </a:moveTo>
                <a:lnTo>
                  <a:pt x="13852288" y="0"/>
                </a:lnTo>
                <a:lnTo>
                  <a:pt x="13852288" y="6359372"/>
                </a:lnTo>
                <a:lnTo>
                  <a:pt x="0" y="6359372"/>
                </a:lnTo>
                <a:lnTo>
                  <a:pt x="0" y="0"/>
                </a:lnTo>
                <a:close/>
              </a:path>
            </a:pathLst>
          </a:custGeom>
          <a:blipFill>
            <a:blip r:embed="rId2"/>
            <a:stretch>
              <a:fillRect/>
            </a:stretch>
          </a:blipFill>
        </p:spPr>
      </p:sp>
      <p:sp>
        <p:nvSpPr>
          <p:cNvPr id="14" name="Freeform 14"/>
          <p:cNvSpPr/>
          <p:nvPr/>
        </p:nvSpPr>
        <p:spPr>
          <a:xfrm rot="-5400000">
            <a:off x="-1134063" y="4491969"/>
            <a:ext cx="4621925" cy="1340358"/>
          </a:xfrm>
          <a:custGeom>
            <a:avLst/>
            <a:gdLst/>
            <a:ahLst/>
            <a:cxnLst/>
            <a:rect l="l" t="t" r="r" b="b"/>
            <a:pathLst>
              <a:path w="4621924" h="1340358">
                <a:moveTo>
                  <a:pt x="0" y="0"/>
                </a:moveTo>
                <a:lnTo>
                  <a:pt x="4621924" y="0"/>
                </a:lnTo>
                <a:lnTo>
                  <a:pt x="4621924" y="1340358"/>
                </a:lnTo>
                <a:lnTo>
                  <a:pt x="0" y="134035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7401" y="2552713"/>
            <a:ext cx="3881438" cy="3367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D4262"/>
        </a:solidFill>
        <a:effectLst/>
      </p:bgPr>
    </p:bg>
    <p:spTree>
      <p:nvGrpSpPr>
        <p:cNvPr id="1" name=""/>
        <p:cNvGrpSpPr/>
        <p:nvPr/>
      </p:nvGrpSpPr>
      <p:grpSpPr>
        <a:xfrm>
          <a:off x="0" y="0"/>
          <a:ext cx="0" cy="0"/>
          <a:chOff x="0" y="0"/>
          <a:chExt cx="0" cy="0"/>
        </a:xfrm>
      </p:grpSpPr>
      <p:grpSp>
        <p:nvGrpSpPr>
          <p:cNvPr id="2" name="Group 2"/>
          <p:cNvGrpSpPr/>
          <p:nvPr/>
        </p:nvGrpSpPr>
        <p:grpSpPr>
          <a:xfrm>
            <a:off x="1350498" y="700636"/>
            <a:ext cx="14931480" cy="8860955"/>
            <a:chOff x="0" y="0"/>
            <a:chExt cx="3932571" cy="2333749"/>
          </a:xfrm>
        </p:grpSpPr>
        <p:sp>
          <p:nvSpPr>
            <p:cNvPr id="3" name="Freeform 3"/>
            <p:cNvSpPr/>
            <p:nvPr/>
          </p:nvSpPr>
          <p:spPr>
            <a:xfrm>
              <a:off x="0" y="0"/>
              <a:ext cx="3932571" cy="2333749"/>
            </a:xfrm>
            <a:custGeom>
              <a:avLst/>
              <a:gdLst/>
              <a:ahLst/>
              <a:cxnLst/>
              <a:rect l="l" t="t" r="r" b="b"/>
              <a:pathLst>
                <a:path w="3932571" h="2333749">
                  <a:moveTo>
                    <a:pt x="0" y="0"/>
                  </a:moveTo>
                  <a:lnTo>
                    <a:pt x="3932571" y="0"/>
                  </a:lnTo>
                  <a:lnTo>
                    <a:pt x="3932571" y="2333749"/>
                  </a:lnTo>
                  <a:lnTo>
                    <a:pt x="0" y="2333749"/>
                  </a:lnTo>
                  <a:close/>
                </a:path>
              </a:pathLst>
            </a:custGeom>
            <a:solidFill>
              <a:srgbClr val="FFFFFF"/>
            </a:solidFill>
            <a:ln w="76200" cap="sq">
              <a:solidFill>
                <a:srgbClr val="000000"/>
              </a:solidFill>
              <a:prstDash val="solid"/>
              <a:miter/>
            </a:ln>
          </p:spPr>
        </p:sp>
        <p:sp>
          <p:nvSpPr>
            <p:cNvPr id="4" name="TextBox 4"/>
            <p:cNvSpPr txBox="1"/>
            <p:nvPr/>
          </p:nvSpPr>
          <p:spPr>
            <a:xfrm>
              <a:off x="0" y="-66675"/>
              <a:ext cx="3932571" cy="2400424"/>
            </a:xfrm>
            <a:prstGeom prst="rect">
              <a:avLst/>
            </a:prstGeom>
          </p:spPr>
          <p:txBody>
            <a:bodyPr lIns="50800" tIns="50800" rIns="50800" bIns="50800" rtlCol="0" anchor="ctr"/>
            <a:lstStyle/>
            <a:p>
              <a:pPr algn="ctr">
                <a:lnSpc>
                  <a:spcPts val="2571"/>
                </a:lnSpc>
              </a:pPr>
              <a:endParaRPr/>
            </a:p>
          </p:txBody>
        </p:sp>
      </p:grpSp>
      <p:grpSp>
        <p:nvGrpSpPr>
          <p:cNvPr id="5" name="Group 5"/>
          <p:cNvGrpSpPr/>
          <p:nvPr/>
        </p:nvGrpSpPr>
        <p:grpSpPr>
          <a:xfrm>
            <a:off x="15162937" y="7168515"/>
            <a:ext cx="1857458" cy="2068514"/>
            <a:chOff x="0" y="0"/>
            <a:chExt cx="2476609" cy="2758017"/>
          </a:xfrm>
        </p:grpSpPr>
        <p:grpSp>
          <p:nvGrpSpPr>
            <p:cNvPr id="6" name="Group 6"/>
            <p:cNvGrpSpPr/>
            <p:nvPr/>
          </p:nvGrpSpPr>
          <p:grpSpPr>
            <a:xfrm>
              <a:off x="0" y="0"/>
              <a:ext cx="2476609" cy="2758017"/>
              <a:chOff x="0" y="0"/>
              <a:chExt cx="489207" cy="544793"/>
            </a:xfrm>
          </p:grpSpPr>
          <p:sp>
            <p:nvSpPr>
              <p:cNvPr id="7" name="Freeform 7"/>
              <p:cNvSpPr/>
              <p:nvPr/>
            </p:nvSpPr>
            <p:spPr>
              <a:xfrm>
                <a:off x="0" y="0"/>
                <a:ext cx="489207" cy="544793"/>
              </a:xfrm>
              <a:custGeom>
                <a:avLst/>
                <a:gdLst/>
                <a:ahLst/>
                <a:cxnLst/>
                <a:rect l="l" t="t" r="r" b="b"/>
                <a:pathLst>
                  <a:path w="489207" h="544793">
                    <a:moveTo>
                      <a:pt x="0" y="0"/>
                    </a:moveTo>
                    <a:lnTo>
                      <a:pt x="489207" y="0"/>
                    </a:lnTo>
                    <a:lnTo>
                      <a:pt x="489207" y="544793"/>
                    </a:lnTo>
                    <a:lnTo>
                      <a:pt x="0" y="544793"/>
                    </a:lnTo>
                    <a:close/>
                  </a:path>
                </a:pathLst>
              </a:custGeom>
              <a:solidFill>
                <a:srgbClr val="41C6F6"/>
              </a:solidFill>
              <a:ln w="38100" cap="sq">
                <a:solidFill>
                  <a:srgbClr val="000000"/>
                </a:solidFill>
                <a:prstDash val="solid"/>
                <a:miter/>
              </a:ln>
            </p:spPr>
          </p:sp>
          <p:sp>
            <p:nvSpPr>
              <p:cNvPr id="8" name="TextBox 8"/>
              <p:cNvSpPr txBox="1"/>
              <p:nvPr/>
            </p:nvSpPr>
            <p:spPr>
              <a:xfrm>
                <a:off x="0" y="-66675"/>
                <a:ext cx="489207" cy="611468"/>
              </a:xfrm>
              <a:prstGeom prst="rect">
                <a:avLst/>
              </a:prstGeom>
            </p:spPr>
            <p:txBody>
              <a:bodyPr lIns="50800" tIns="50800" rIns="50800" bIns="50800" rtlCol="0" anchor="ctr"/>
              <a:lstStyle/>
              <a:p>
                <a:pPr algn="ctr">
                  <a:lnSpc>
                    <a:spcPts val="2571"/>
                  </a:lnSpc>
                </a:pPr>
                <a:endParaRPr/>
              </a:p>
            </p:txBody>
          </p:sp>
        </p:grpSp>
        <p:sp>
          <p:nvSpPr>
            <p:cNvPr id="9" name="TextBox 9"/>
            <p:cNvSpPr txBox="1"/>
            <p:nvPr/>
          </p:nvSpPr>
          <p:spPr>
            <a:xfrm rot="5400000">
              <a:off x="544093" y="1139627"/>
              <a:ext cx="2758015" cy="478764"/>
            </a:xfrm>
            <a:prstGeom prst="rect">
              <a:avLst/>
            </a:prstGeom>
          </p:spPr>
          <p:txBody>
            <a:bodyPr lIns="0" tIns="0" rIns="0" bIns="0" rtlCol="0" anchor="t">
              <a:spAutoFit/>
            </a:bodyPr>
            <a:lstStyle/>
            <a:p>
              <a:pPr algn="ctr">
                <a:lnSpc>
                  <a:spcPts val="2798"/>
                </a:lnSpc>
              </a:pPr>
              <a:r>
                <a:rPr lang="en-US" sz="2000">
                  <a:solidFill>
                    <a:srgbClr val="000000"/>
                  </a:solidFill>
                  <a:latin typeface="Glacial Indifference Bold"/>
                </a:rPr>
                <a:t>Investigation</a:t>
              </a:r>
            </a:p>
          </p:txBody>
        </p:sp>
      </p:grpSp>
      <p:grpSp>
        <p:nvGrpSpPr>
          <p:cNvPr id="10" name="Group 10"/>
          <p:cNvGrpSpPr/>
          <p:nvPr/>
        </p:nvGrpSpPr>
        <p:grpSpPr>
          <a:xfrm>
            <a:off x="1176900" y="447468"/>
            <a:ext cx="14952676" cy="9123363"/>
            <a:chOff x="0" y="0"/>
            <a:chExt cx="3938153" cy="2402861"/>
          </a:xfrm>
        </p:grpSpPr>
        <p:sp>
          <p:nvSpPr>
            <p:cNvPr id="11" name="Freeform 11"/>
            <p:cNvSpPr/>
            <p:nvPr/>
          </p:nvSpPr>
          <p:spPr>
            <a:xfrm>
              <a:off x="0" y="0"/>
              <a:ext cx="3938153" cy="2402861"/>
            </a:xfrm>
            <a:custGeom>
              <a:avLst/>
              <a:gdLst/>
              <a:ahLst/>
              <a:cxnLst/>
              <a:rect l="l" t="t" r="r" b="b"/>
              <a:pathLst>
                <a:path w="3938153" h="2402861">
                  <a:moveTo>
                    <a:pt x="0" y="0"/>
                  </a:moveTo>
                  <a:lnTo>
                    <a:pt x="3938153" y="0"/>
                  </a:lnTo>
                  <a:lnTo>
                    <a:pt x="3938153" y="2402861"/>
                  </a:lnTo>
                  <a:lnTo>
                    <a:pt x="0" y="2402861"/>
                  </a:lnTo>
                  <a:close/>
                </a:path>
              </a:pathLst>
            </a:custGeom>
            <a:solidFill>
              <a:srgbClr val="FFFFFF"/>
            </a:solidFill>
            <a:ln w="76200" cap="sq">
              <a:solidFill>
                <a:srgbClr val="000000"/>
              </a:solidFill>
              <a:prstDash val="solid"/>
              <a:miter/>
            </a:ln>
          </p:spPr>
        </p:sp>
        <p:sp>
          <p:nvSpPr>
            <p:cNvPr id="12" name="TextBox 12"/>
            <p:cNvSpPr txBox="1"/>
            <p:nvPr/>
          </p:nvSpPr>
          <p:spPr>
            <a:xfrm>
              <a:off x="0" y="-66675"/>
              <a:ext cx="3938153" cy="2469536"/>
            </a:xfrm>
            <a:prstGeom prst="rect">
              <a:avLst/>
            </a:prstGeom>
          </p:spPr>
          <p:txBody>
            <a:bodyPr lIns="50800" tIns="50800" rIns="50800" bIns="50800" rtlCol="0" anchor="ctr"/>
            <a:lstStyle/>
            <a:p>
              <a:pPr algn="ctr">
                <a:lnSpc>
                  <a:spcPts val="2571"/>
                </a:lnSpc>
              </a:pPr>
              <a:endParaRPr/>
            </a:p>
          </p:txBody>
        </p:sp>
      </p:grpSp>
      <p:sp>
        <p:nvSpPr>
          <p:cNvPr id="13" name="Freeform 13"/>
          <p:cNvSpPr/>
          <p:nvPr/>
        </p:nvSpPr>
        <p:spPr>
          <a:xfrm>
            <a:off x="1624060" y="1562100"/>
            <a:ext cx="14384376" cy="6126897"/>
          </a:xfrm>
          <a:custGeom>
            <a:avLst/>
            <a:gdLst/>
            <a:ahLst/>
            <a:cxnLst/>
            <a:rect l="l" t="t" r="r" b="b"/>
            <a:pathLst>
              <a:path w="14384374" h="8557677">
                <a:moveTo>
                  <a:pt x="0" y="0"/>
                </a:moveTo>
                <a:lnTo>
                  <a:pt x="14384374" y="0"/>
                </a:lnTo>
                <a:lnTo>
                  <a:pt x="14384374" y="8557677"/>
                </a:lnTo>
                <a:lnTo>
                  <a:pt x="0" y="8557677"/>
                </a:lnTo>
                <a:lnTo>
                  <a:pt x="0" y="0"/>
                </a:lnTo>
                <a:close/>
              </a:path>
            </a:pathLst>
          </a:custGeom>
          <a:blipFill>
            <a:blip r:embed="rId2"/>
            <a:srcRect/>
            <a:stretch>
              <a:fillRect t="1" b="-41570"/>
            </a:stretch>
          </a:blipFill>
        </p:spPr>
      </p:sp>
      <p:sp>
        <p:nvSpPr>
          <p:cNvPr id="14" name="Freeform 14"/>
          <p:cNvSpPr/>
          <p:nvPr/>
        </p:nvSpPr>
        <p:spPr>
          <a:xfrm rot="-5400000">
            <a:off x="-1134063" y="4491969"/>
            <a:ext cx="4621925" cy="1340358"/>
          </a:xfrm>
          <a:custGeom>
            <a:avLst/>
            <a:gdLst/>
            <a:ahLst/>
            <a:cxnLst/>
            <a:rect l="l" t="t" r="r" b="b"/>
            <a:pathLst>
              <a:path w="4621924" h="1340358">
                <a:moveTo>
                  <a:pt x="0" y="0"/>
                </a:moveTo>
                <a:lnTo>
                  <a:pt x="4621924" y="0"/>
                </a:lnTo>
                <a:lnTo>
                  <a:pt x="4621924" y="1340358"/>
                </a:lnTo>
                <a:lnTo>
                  <a:pt x="0" y="134035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5" name="TextBox 14"/>
          <p:cNvSpPr txBox="1"/>
          <p:nvPr/>
        </p:nvSpPr>
        <p:spPr>
          <a:xfrm>
            <a:off x="2133600" y="7886700"/>
            <a:ext cx="11582400" cy="723202"/>
          </a:xfrm>
          <a:prstGeom prst="rect">
            <a:avLst/>
          </a:prstGeom>
          <a:noFill/>
        </p:spPr>
        <p:txBody>
          <a:bodyPr wrap="square" lIns="91367" tIns="45684" rIns="91367" bIns="45684" rtlCol="0">
            <a:spAutoFit/>
          </a:bodyPr>
          <a:lstStyle/>
          <a:p>
            <a:r>
              <a:rPr lang="vi-VN" sz="4100" dirty="0">
                <a:latin typeface="+mj-lt"/>
              </a:rPr>
              <a:t>Sử dụng dữ liệu thu được, điền vào chỗ trống sau: </a:t>
            </a:r>
            <a:endParaRPr lang="en-US" sz="4100" dirty="0">
              <a:latin typeface="+mj-lt"/>
            </a:endParaRPr>
          </a:p>
        </p:txBody>
      </p:sp>
    </p:spTree>
  </p:cSld>
  <p:clrMapOvr>
    <a:masterClrMapping/>
  </p:clrMapOvr>
  <p:transition spd="slow">
    <p:cove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rgbClr val="FFFFFF"/>
      </a:lt1>
      <a:dk2>
        <a:srgbClr val="44546A"/>
      </a:dk2>
      <a:lt2>
        <a:srgbClr val="E7E6E6"/>
      </a:lt2>
      <a:accent1>
        <a:srgbClr val="FA9EBA"/>
      </a:accent1>
      <a:accent2>
        <a:srgbClr val="DE8CCE"/>
      </a:accent2>
      <a:accent3>
        <a:srgbClr val="E8A7F5"/>
      </a:accent3>
      <a:accent4>
        <a:srgbClr val="BA8CDE"/>
      </a:accent4>
      <a:accent5>
        <a:srgbClr val="B89EFA"/>
      </a:accent5>
      <a:accent6>
        <a:srgbClr val="A785FF"/>
      </a:accent6>
      <a:hlink>
        <a:srgbClr val="0563C1"/>
      </a:hlink>
      <a:folHlink>
        <a:srgbClr val="954F72"/>
      </a:folHlink>
    </a:clrScheme>
    <a:fontScheme name="Custom 13">
      <a:majorFont>
        <a:latin typeface="A4.Jovis-GrenzeExtraBold-Serif"/>
        <a:ea typeface=""/>
        <a:cs typeface=""/>
      </a:majorFont>
      <a:minorFont>
        <a:latin typeface="A3.Jovis-CabinCondensedBold-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NI-Helve"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NI-Helve" pitchFamily="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114</TotalTime>
  <Words>1029</Words>
  <PresentationFormat>Custom</PresentationFormat>
  <Paragraphs>108</Paragraphs>
  <Slides>28</Slides>
  <Notes>2</Notes>
  <HiddenSlides>0</HiddenSlides>
  <MMClips>0</MMClips>
  <ScaleCrop>false</ScaleCrop>
  <HeadingPairs>
    <vt:vector size="8" baseType="variant">
      <vt:variant>
        <vt:lpstr>Fonts Used</vt:lpstr>
      </vt:variant>
      <vt:variant>
        <vt:i4>19</vt:i4>
      </vt:variant>
      <vt:variant>
        <vt:lpstr>Theme</vt:lpstr>
      </vt:variant>
      <vt:variant>
        <vt:i4>9</vt:i4>
      </vt:variant>
      <vt:variant>
        <vt:lpstr>Embedded OLE Servers</vt:lpstr>
      </vt:variant>
      <vt:variant>
        <vt:i4>2</vt:i4>
      </vt:variant>
      <vt:variant>
        <vt:lpstr>Slide Titles</vt:lpstr>
      </vt:variant>
      <vt:variant>
        <vt:i4>28</vt:i4>
      </vt:variant>
    </vt:vector>
  </HeadingPairs>
  <TitlesOfParts>
    <vt:vector size="58" baseType="lpstr">
      <vt:lpstr>Arial</vt:lpstr>
      <vt:lpstr>Noto Sans Bold</vt:lpstr>
      <vt:lpstr>Calibri</vt:lpstr>
      <vt:lpstr>#9Slide07 IcielBaliho Script</vt:lpstr>
      <vt:lpstr>Open Sans Bold</vt:lpstr>
      <vt:lpstr>.VnTime</vt:lpstr>
      <vt:lpstr>#9Slide03 Arima Madurai Black</vt:lpstr>
      <vt:lpstr>VNI-Commerce</vt:lpstr>
      <vt:lpstr>Saira Heavy</vt:lpstr>
      <vt:lpstr>Glacial Indifference Bold</vt:lpstr>
      <vt:lpstr>Saira Bold</vt:lpstr>
      <vt:lpstr>Batangas</vt:lpstr>
      <vt:lpstr>Symbol</vt:lpstr>
      <vt:lpstr>VNI-Helve</vt:lpstr>
      <vt:lpstr>A3.Jovis-CabinCondensedBold-San</vt:lpstr>
      <vt:lpstr>Cambria Math</vt:lpstr>
      <vt:lpstr>Myriad Pro Black Cond</vt:lpstr>
      <vt:lpstr>A4.Jovis-GrenzeExtraBold-Serif</vt:lpstr>
      <vt:lpstr>Times New Roman</vt:lpstr>
      <vt:lpstr>Office Theme</vt:lpstr>
      <vt:lpstr>1_Office Theme</vt:lpstr>
      <vt:lpstr>Default Design</vt:lpstr>
      <vt:lpstr>3_Office Theme</vt:lpstr>
      <vt:lpstr>4_Office Theme</vt:lpstr>
      <vt:lpstr>2_Office Theme</vt:lpstr>
      <vt:lpstr>5_Office Theme</vt:lpstr>
      <vt:lpstr>6_Office Theme</vt:lpstr>
      <vt:lpstr>1_Default Design</vt:lpstr>
      <vt:lpstr>Microsoft Equation 3.0</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2024-06-15T16:03:58Z</dcterms:modified>
  <dc:identifier>DAGIMGViyf4</dc:identifier>
</cp:coreProperties>
</file>