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52"/>
  </p:notesMasterIdLst>
  <p:sldIdLst>
    <p:sldId id="256" r:id="rId4"/>
    <p:sldId id="343" r:id="rId5"/>
    <p:sldId id="332" r:id="rId6"/>
    <p:sldId id="329" r:id="rId7"/>
    <p:sldId id="345" r:id="rId8"/>
    <p:sldId id="347" r:id="rId9"/>
    <p:sldId id="346" r:id="rId10"/>
    <p:sldId id="267" r:id="rId11"/>
    <p:sldId id="374" r:id="rId12"/>
    <p:sldId id="349" r:id="rId13"/>
    <p:sldId id="378" r:id="rId14"/>
    <p:sldId id="348" r:id="rId15"/>
    <p:sldId id="355" r:id="rId16"/>
    <p:sldId id="375" r:id="rId17"/>
    <p:sldId id="352" r:id="rId18"/>
    <p:sldId id="357" r:id="rId19"/>
    <p:sldId id="358" r:id="rId20"/>
    <p:sldId id="379" r:id="rId21"/>
    <p:sldId id="359" r:id="rId22"/>
    <p:sldId id="361" r:id="rId23"/>
    <p:sldId id="344" r:id="rId24"/>
    <p:sldId id="362" r:id="rId25"/>
    <p:sldId id="363" r:id="rId26"/>
    <p:sldId id="364" r:id="rId27"/>
    <p:sldId id="381" r:id="rId28"/>
    <p:sldId id="380" r:id="rId29"/>
    <p:sldId id="366" r:id="rId30"/>
    <p:sldId id="382" r:id="rId31"/>
    <p:sldId id="368" r:id="rId32"/>
    <p:sldId id="369" r:id="rId33"/>
    <p:sldId id="383" r:id="rId34"/>
    <p:sldId id="370" r:id="rId35"/>
    <p:sldId id="371" r:id="rId36"/>
    <p:sldId id="372" r:id="rId37"/>
    <p:sldId id="257" r:id="rId38"/>
    <p:sldId id="258" r:id="rId39"/>
    <p:sldId id="384" r:id="rId40"/>
    <p:sldId id="259" r:id="rId41"/>
    <p:sldId id="260" r:id="rId42"/>
    <p:sldId id="261" r:id="rId43"/>
    <p:sldId id="385" r:id="rId44"/>
    <p:sldId id="263" r:id="rId45"/>
    <p:sldId id="264" r:id="rId46"/>
    <p:sldId id="373" r:id="rId47"/>
    <p:sldId id="386" r:id="rId48"/>
    <p:sldId id="376" r:id="rId49"/>
    <p:sldId id="262" r:id="rId50"/>
    <p:sldId id="288" r:id="rId5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62" autoAdjust="0"/>
    <p:restoredTop sz="94660"/>
  </p:normalViewPr>
  <p:slideViewPr>
    <p:cSldViewPr snapToGrid="0">
      <p:cViewPr varScale="1">
        <p:scale>
          <a:sx n="66" d="100"/>
          <a:sy n="66" d="100"/>
        </p:scale>
        <p:origin x="66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4457C5-7B7C-4D60-A3F5-12597D31708F}" type="datetimeFigureOut">
              <a:rPr lang="vi-VN" smtClean="0"/>
              <a:t>12/11/2024</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4E53A-FD4C-4C47-AF00-F2BF253AC016}" type="slidenum">
              <a:rPr lang="vi-VN" smtClean="0"/>
              <a:t>‹#›</a:t>
            </a:fld>
            <a:endParaRPr lang="vi-VN"/>
          </a:p>
        </p:txBody>
      </p:sp>
    </p:spTree>
    <p:extLst>
      <p:ext uri="{BB962C8B-B14F-4D97-AF65-F5344CB8AC3E}">
        <p14:creationId xmlns:p14="http://schemas.microsoft.com/office/powerpoint/2010/main" val="3924631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3417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750E866F-9350-48E7-978B-846C2799DB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30BA820-8510-416B-9259-1647C8D49F8A}" type="slidenum">
              <a:rPr lang="en-US" altLang="en-US" smtClean="0"/>
              <a:pPr/>
              <a:t>8</a:t>
            </a:fld>
            <a:endParaRPr lang="en-US" altLang="en-US"/>
          </a:p>
        </p:txBody>
      </p:sp>
      <p:sp>
        <p:nvSpPr>
          <p:cNvPr id="21507" name="Rectangle 2">
            <a:extLst>
              <a:ext uri="{FF2B5EF4-FFF2-40B4-BE49-F238E27FC236}">
                <a16:creationId xmlns:a16="http://schemas.microsoft.com/office/drawing/2014/main" id="{69CBF082-2A47-4E2E-9291-86D5C38F6282}"/>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Rectangle 3">
            <a:extLst>
              <a:ext uri="{FF2B5EF4-FFF2-40B4-BE49-F238E27FC236}">
                <a16:creationId xmlns:a16="http://schemas.microsoft.com/office/drawing/2014/main" id="{EE22ED47-40EB-412F-96FE-6B83C74B8B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750E866F-9350-48E7-978B-846C2799DB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30BA820-8510-416B-9259-1647C8D49F8A}" type="slidenum">
              <a:rPr lang="en-US" altLang="en-US" smtClean="0"/>
              <a:pPr/>
              <a:t>13</a:t>
            </a:fld>
            <a:endParaRPr lang="en-US" altLang="en-US"/>
          </a:p>
        </p:txBody>
      </p:sp>
      <p:sp>
        <p:nvSpPr>
          <p:cNvPr id="21507" name="Rectangle 2">
            <a:extLst>
              <a:ext uri="{FF2B5EF4-FFF2-40B4-BE49-F238E27FC236}">
                <a16:creationId xmlns:a16="http://schemas.microsoft.com/office/drawing/2014/main" id="{69CBF082-2A47-4E2E-9291-86D5C38F6282}"/>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Rectangle 3">
            <a:extLst>
              <a:ext uri="{FF2B5EF4-FFF2-40B4-BE49-F238E27FC236}">
                <a16:creationId xmlns:a16="http://schemas.microsoft.com/office/drawing/2014/main" id="{EE22ED47-40EB-412F-96FE-6B83C74B8B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075084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750E866F-9350-48E7-978B-846C2799DB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30BA820-8510-416B-9259-1647C8D49F8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07" name="Rectangle 2">
            <a:extLst>
              <a:ext uri="{FF2B5EF4-FFF2-40B4-BE49-F238E27FC236}">
                <a16:creationId xmlns:a16="http://schemas.microsoft.com/office/drawing/2014/main" id="{69CBF082-2A47-4E2E-9291-86D5C38F6282}"/>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Rectangle 3">
            <a:extLst>
              <a:ext uri="{FF2B5EF4-FFF2-40B4-BE49-F238E27FC236}">
                <a16:creationId xmlns:a16="http://schemas.microsoft.com/office/drawing/2014/main" id="{EE22ED47-40EB-412F-96FE-6B83C74B8B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804964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750E866F-9350-48E7-978B-846C2799DB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30BA820-8510-416B-9259-1647C8D49F8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07" name="Rectangle 2">
            <a:extLst>
              <a:ext uri="{FF2B5EF4-FFF2-40B4-BE49-F238E27FC236}">
                <a16:creationId xmlns:a16="http://schemas.microsoft.com/office/drawing/2014/main" id="{69CBF082-2A47-4E2E-9291-86D5C38F6282}"/>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Rectangle 3">
            <a:extLst>
              <a:ext uri="{FF2B5EF4-FFF2-40B4-BE49-F238E27FC236}">
                <a16:creationId xmlns:a16="http://schemas.microsoft.com/office/drawing/2014/main" id="{EE22ED47-40EB-412F-96FE-6B83C74B8B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153036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750E866F-9350-48E7-978B-846C2799DB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30BA820-8510-416B-9259-1647C8D49F8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07" name="Rectangle 2">
            <a:extLst>
              <a:ext uri="{FF2B5EF4-FFF2-40B4-BE49-F238E27FC236}">
                <a16:creationId xmlns:a16="http://schemas.microsoft.com/office/drawing/2014/main" id="{69CBF082-2A47-4E2E-9291-86D5C38F6282}"/>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Rectangle 3">
            <a:extLst>
              <a:ext uri="{FF2B5EF4-FFF2-40B4-BE49-F238E27FC236}">
                <a16:creationId xmlns:a16="http://schemas.microsoft.com/office/drawing/2014/main" id="{EE22ED47-40EB-412F-96FE-6B83C74B8B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839566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750E866F-9350-48E7-978B-846C2799DB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30BA820-8510-416B-9259-1647C8D49F8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07" name="Rectangle 2">
            <a:extLst>
              <a:ext uri="{FF2B5EF4-FFF2-40B4-BE49-F238E27FC236}">
                <a16:creationId xmlns:a16="http://schemas.microsoft.com/office/drawing/2014/main" id="{69CBF082-2A47-4E2E-9291-86D5C38F6282}"/>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Rectangle 3">
            <a:extLst>
              <a:ext uri="{FF2B5EF4-FFF2-40B4-BE49-F238E27FC236}">
                <a16:creationId xmlns:a16="http://schemas.microsoft.com/office/drawing/2014/main" id="{EE22ED47-40EB-412F-96FE-6B83C74B8B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20404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371765-5C00-4E13-A115-75BBEDE157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064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970E18D-BE4F-4929-B8F8-17BDABB29E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69C474-E23A-4F31-963B-678FB838E8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3557C05-6C4B-4FD8-B861-306BD0CBE835}"/>
              </a:ext>
            </a:extLst>
          </p:cNvPr>
          <p:cNvSpPr>
            <a:spLocks noGrp="1" noChangeArrowheads="1"/>
          </p:cNvSpPr>
          <p:nvPr>
            <p:ph type="sldNum" sz="quarter" idx="12"/>
          </p:nvPr>
        </p:nvSpPr>
        <p:spPr>
          <a:ln/>
        </p:spPr>
        <p:txBody>
          <a:bodyPr/>
          <a:lstStyle>
            <a:lvl1pPr>
              <a:defRPr/>
            </a:lvl1pPr>
          </a:lstStyle>
          <a:p>
            <a:pPr>
              <a:defRPr/>
            </a:pPr>
            <a:fld id="{9CB0E596-BA80-4E9F-BE9E-DD4167760179}" type="slidenum">
              <a:rPr lang="en-US" altLang="en-US"/>
              <a:pPr>
                <a:defRPr/>
              </a:pPr>
              <a:t>‹#›</a:t>
            </a:fld>
            <a:endParaRPr lang="en-US" altLang="en-US"/>
          </a:p>
        </p:txBody>
      </p:sp>
    </p:spTree>
    <p:extLst>
      <p:ext uri="{BB962C8B-B14F-4D97-AF65-F5344CB8AC3E}">
        <p14:creationId xmlns:p14="http://schemas.microsoft.com/office/powerpoint/2010/main" val="3077923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07E8986-2857-4C1F-849E-FC4AB2C2EA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233D341-3B84-4095-BABE-48D2A85B3E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193C0A-7ED0-456F-9A0A-440D8738D169}"/>
              </a:ext>
            </a:extLst>
          </p:cNvPr>
          <p:cNvSpPr>
            <a:spLocks noGrp="1" noChangeArrowheads="1"/>
          </p:cNvSpPr>
          <p:nvPr>
            <p:ph type="sldNum" sz="quarter" idx="12"/>
          </p:nvPr>
        </p:nvSpPr>
        <p:spPr>
          <a:ln/>
        </p:spPr>
        <p:txBody>
          <a:bodyPr/>
          <a:lstStyle>
            <a:lvl1pPr>
              <a:defRPr/>
            </a:lvl1pPr>
          </a:lstStyle>
          <a:p>
            <a:pPr>
              <a:defRPr/>
            </a:pPr>
            <a:fld id="{7E7254A9-340B-4FD6-B0F9-E4A69BA60FF4}" type="slidenum">
              <a:rPr lang="en-US" altLang="en-US"/>
              <a:pPr>
                <a:defRPr/>
              </a:pPr>
              <a:t>‹#›</a:t>
            </a:fld>
            <a:endParaRPr lang="en-US" altLang="en-US"/>
          </a:p>
        </p:txBody>
      </p:sp>
    </p:spTree>
    <p:extLst>
      <p:ext uri="{BB962C8B-B14F-4D97-AF65-F5344CB8AC3E}">
        <p14:creationId xmlns:p14="http://schemas.microsoft.com/office/powerpoint/2010/main" val="630688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C9AAA5D-1C4E-46D9-9B9F-987B772743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487DA47-1BA3-44E8-8445-E39B1496B4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830BF4-099C-43DA-9BEB-7D053120D658}"/>
              </a:ext>
            </a:extLst>
          </p:cNvPr>
          <p:cNvSpPr>
            <a:spLocks noGrp="1" noChangeArrowheads="1"/>
          </p:cNvSpPr>
          <p:nvPr>
            <p:ph type="sldNum" sz="quarter" idx="12"/>
          </p:nvPr>
        </p:nvSpPr>
        <p:spPr>
          <a:ln/>
        </p:spPr>
        <p:txBody>
          <a:bodyPr/>
          <a:lstStyle>
            <a:lvl1pPr>
              <a:defRPr/>
            </a:lvl1pPr>
          </a:lstStyle>
          <a:p>
            <a:pPr>
              <a:defRPr/>
            </a:pPr>
            <a:fld id="{8EA3ED4C-FAA4-4158-B432-CC21BDEA66F0}" type="slidenum">
              <a:rPr lang="en-US" altLang="en-US"/>
              <a:pPr>
                <a:defRPr/>
              </a:pPr>
              <a:t>‹#›</a:t>
            </a:fld>
            <a:endParaRPr lang="en-US" altLang="en-US"/>
          </a:p>
        </p:txBody>
      </p:sp>
    </p:spTree>
    <p:extLst>
      <p:ext uri="{BB962C8B-B14F-4D97-AF65-F5344CB8AC3E}">
        <p14:creationId xmlns:p14="http://schemas.microsoft.com/office/powerpoint/2010/main" val="309276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F20DDD8-118C-4C33-900C-8B2C8B291FF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DEF953A-FA7F-49F1-8A24-DCA34CD44C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69CAAD4-E3A3-43F0-9039-E1327CD247FB}"/>
              </a:ext>
            </a:extLst>
          </p:cNvPr>
          <p:cNvSpPr>
            <a:spLocks noGrp="1" noChangeArrowheads="1"/>
          </p:cNvSpPr>
          <p:nvPr>
            <p:ph type="sldNum" sz="quarter" idx="12"/>
          </p:nvPr>
        </p:nvSpPr>
        <p:spPr>
          <a:ln/>
        </p:spPr>
        <p:txBody>
          <a:bodyPr/>
          <a:lstStyle>
            <a:lvl1pPr>
              <a:defRPr/>
            </a:lvl1pPr>
          </a:lstStyle>
          <a:p>
            <a:pPr>
              <a:defRPr/>
            </a:pPr>
            <a:fld id="{18639A63-01FF-40D9-AEE1-93801425D58A}" type="slidenum">
              <a:rPr lang="en-US" altLang="en-US"/>
              <a:pPr>
                <a:defRPr/>
              </a:pPr>
              <a:t>‹#›</a:t>
            </a:fld>
            <a:endParaRPr lang="en-US" altLang="en-US"/>
          </a:p>
        </p:txBody>
      </p:sp>
    </p:spTree>
    <p:extLst>
      <p:ext uri="{BB962C8B-B14F-4D97-AF65-F5344CB8AC3E}">
        <p14:creationId xmlns:p14="http://schemas.microsoft.com/office/powerpoint/2010/main" val="3034289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0C725CEB-514F-41BE-9C81-C5F4576E3E9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99B02A6-79B8-495B-9B08-E967531A9E3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2CA2E3A-EDB7-4548-BD96-9617D86F3E61}"/>
              </a:ext>
            </a:extLst>
          </p:cNvPr>
          <p:cNvSpPr>
            <a:spLocks noGrp="1" noChangeArrowheads="1"/>
          </p:cNvSpPr>
          <p:nvPr>
            <p:ph type="sldNum" sz="quarter" idx="12"/>
          </p:nvPr>
        </p:nvSpPr>
        <p:spPr>
          <a:ln/>
        </p:spPr>
        <p:txBody>
          <a:bodyPr/>
          <a:lstStyle>
            <a:lvl1pPr>
              <a:defRPr/>
            </a:lvl1pPr>
          </a:lstStyle>
          <a:p>
            <a:fld id="{D23A7C64-926C-4706-BAF0-1F8B3986AFFC}" type="slidenum">
              <a:rPr lang="en-US" altLang="en-US"/>
              <a:pPr/>
              <a:t>‹#›</a:t>
            </a:fld>
            <a:endParaRPr lang="en-US" altLang="en-US"/>
          </a:p>
        </p:txBody>
      </p:sp>
    </p:spTree>
    <p:extLst>
      <p:ext uri="{BB962C8B-B14F-4D97-AF65-F5344CB8AC3E}">
        <p14:creationId xmlns:p14="http://schemas.microsoft.com/office/powerpoint/2010/main" val="1690576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9FE2306-A685-4057-85C4-B63B1BFE532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9C1971E-59A6-42DA-BA37-93D67F4C2BD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B3B2918-69E1-4BD6-87BF-2C90F97390F4}"/>
              </a:ext>
            </a:extLst>
          </p:cNvPr>
          <p:cNvSpPr>
            <a:spLocks noGrp="1" noChangeArrowheads="1"/>
          </p:cNvSpPr>
          <p:nvPr>
            <p:ph type="sldNum" sz="quarter" idx="12"/>
          </p:nvPr>
        </p:nvSpPr>
        <p:spPr>
          <a:ln/>
        </p:spPr>
        <p:txBody>
          <a:bodyPr/>
          <a:lstStyle>
            <a:lvl1pPr>
              <a:defRPr/>
            </a:lvl1pPr>
          </a:lstStyle>
          <a:p>
            <a:fld id="{C796E65D-150E-4BE8-ACFA-A1616E714959}" type="slidenum">
              <a:rPr lang="en-US" altLang="en-US"/>
              <a:pPr/>
              <a:t>‹#›</a:t>
            </a:fld>
            <a:endParaRPr lang="en-US" altLang="en-US"/>
          </a:p>
        </p:txBody>
      </p:sp>
    </p:spTree>
    <p:extLst>
      <p:ext uri="{BB962C8B-B14F-4D97-AF65-F5344CB8AC3E}">
        <p14:creationId xmlns:p14="http://schemas.microsoft.com/office/powerpoint/2010/main" val="280603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6"/>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800C55F4-CB7F-428D-AE72-4A21BBACF25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7AFB9CC-E362-478B-95D5-3645DB29979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14FB4E1-93E5-4210-AA7C-F9B4391C02DC}"/>
              </a:ext>
            </a:extLst>
          </p:cNvPr>
          <p:cNvSpPr>
            <a:spLocks noGrp="1" noChangeArrowheads="1"/>
          </p:cNvSpPr>
          <p:nvPr>
            <p:ph type="sldNum" sz="quarter" idx="12"/>
          </p:nvPr>
        </p:nvSpPr>
        <p:spPr>
          <a:ln/>
        </p:spPr>
        <p:txBody>
          <a:bodyPr/>
          <a:lstStyle>
            <a:lvl1pPr>
              <a:defRPr/>
            </a:lvl1pPr>
          </a:lstStyle>
          <a:p>
            <a:fld id="{57E1BAAD-AAC6-48B2-AE26-1A25C77481F9}" type="slidenum">
              <a:rPr lang="en-US" altLang="en-US"/>
              <a:pPr/>
              <a:t>‹#›</a:t>
            </a:fld>
            <a:endParaRPr lang="en-US" altLang="en-US"/>
          </a:p>
        </p:txBody>
      </p:sp>
    </p:spTree>
    <p:extLst>
      <p:ext uri="{BB962C8B-B14F-4D97-AF65-F5344CB8AC3E}">
        <p14:creationId xmlns:p14="http://schemas.microsoft.com/office/powerpoint/2010/main" val="1728167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288320D-FE2C-4158-8096-72D4EC77051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3CF319B-C4F6-4192-94CF-3AE5DCF7B09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03299F5-F228-48F9-801B-D9AA315CD01D}"/>
              </a:ext>
            </a:extLst>
          </p:cNvPr>
          <p:cNvSpPr>
            <a:spLocks noGrp="1" noChangeArrowheads="1"/>
          </p:cNvSpPr>
          <p:nvPr>
            <p:ph type="sldNum" sz="quarter" idx="12"/>
          </p:nvPr>
        </p:nvSpPr>
        <p:spPr>
          <a:ln/>
        </p:spPr>
        <p:txBody>
          <a:bodyPr/>
          <a:lstStyle>
            <a:lvl1pPr>
              <a:defRPr/>
            </a:lvl1pPr>
          </a:lstStyle>
          <a:p>
            <a:fld id="{8D5CBF0F-8CD7-46AA-95C3-4CA14250BF5C}" type="slidenum">
              <a:rPr lang="en-US" altLang="en-US"/>
              <a:pPr/>
              <a:t>‹#›</a:t>
            </a:fld>
            <a:endParaRPr lang="en-US" altLang="en-US"/>
          </a:p>
        </p:txBody>
      </p:sp>
    </p:spTree>
    <p:extLst>
      <p:ext uri="{BB962C8B-B14F-4D97-AF65-F5344CB8AC3E}">
        <p14:creationId xmlns:p14="http://schemas.microsoft.com/office/powerpoint/2010/main" val="4260721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2B5D0C5-B1D8-406A-BEC3-4415C68EA81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ED506A2A-CF2D-4E9A-BA2A-EBD245ECE72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4919FE5C-241B-4986-AE6B-B2AB6F18CF93}"/>
              </a:ext>
            </a:extLst>
          </p:cNvPr>
          <p:cNvSpPr>
            <a:spLocks noGrp="1" noChangeArrowheads="1"/>
          </p:cNvSpPr>
          <p:nvPr>
            <p:ph type="sldNum" sz="quarter" idx="12"/>
          </p:nvPr>
        </p:nvSpPr>
        <p:spPr>
          <a:ln/>
        </p:spPr>
        <p:txBody>
          <a:bodyPr/>
          <a:lstStyle>
            <a:lvl1pPr>
              <a:defRPr/>
            </a:lvl1pPr>
          </a:lstStyle>
          <a:p>
            <a:fld id="{9CEBA256-7F62-4102-BDE3-0EE7C68FE07B}" type="slidenum">
              <a:rPr lang="en-US" altLang="en-US"/>
              <a:pPr/>
              <a:t>‹#›</a:t>
            </a:fld>
            <a:endParaRPr lang="en-US" altLang="en-US"/>
          </a:p>
        </p:txBody>
      </p:sp>
    </p:spTree>
    <p:extLst>
      <p:ext uri="{BB962C8B-B14F-4D97-AF65-F5344CB8AC3E}">
        <p14:creationId xmlns:p14="http://schemas.microsoft.com/office/powerpoint/2010/main" val="1316720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0F93128-9AAD-4AF2-ADFD-29BC6BC68AE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6713229C-3B78-4C4C-ACEF-1F9CB4F5382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6E6ABA84-4F5D-4052-A48B-5FC43B6C1F75}"/>
              </a:ext>
            </a:extLst>
          </p:cNvPr>
          <p:cNvSpPr>
            <a:spLocks noGrp="1" noChangeArrowheads="1"/>
          </p:cNvSpPr>
          <p:nvPr>
            <p:ph type="sldNum" sz="quarter" idx="12"/>
          </p:nvPr>
        </p:nvSpPr>
        <p:spPr>
          <a:ln/>
        </p:spPr>
        <p:txBody>
          <a:bodyPr/>
          <a:lstStyle>
            <a:lvl1pPr>
              <a:defRPr/>
            </a:lvl1pPr>
          </a:lstStyle>
          <a:p>
            <a:fld id="{D7F3F2C4-46A0-4085-AFA1-7AC171A9AB77}" type="slidenum">
              <a:rPr lang="en-US" altLang="en-US"/>
              <a:pPr/>
              <a:t>‹#›</a:t>
            </a:fld>
            <a:endParaRPr lang="en-US" altLang="en-US"/>
          </a:p>
        </p:txBody>
      </p:sp>
    </p:spTree>
    <p:extLst>
      <p:ext uri="{BB962C8B-B14F-4D97-AF65-F5344CB8AC3E}">
        <p14:creationId xmlns:p14="http://schemas.microsoft.com/office/powerpoint/2010/main" val="2030294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BF3DDEE-C82C-4B81-9A56-784ED8DFE2F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E19821A6-2784-4B1D-BA08-47FC0C6D50C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2F7FB1C3-3AF4-44E9-A4D8-C46D8989437E}"/>
              </a:ext>
            </a:extLst>
          </p:cNvPr>
          <p:cNvSpPr>
            <a:spLocks noGrp="1" noChangeArrowheads="1"/>
          </p:cNvSpPr>
          <p:nvPr>
            <p:ph type="sldNum" sz="quarter" idx="12"/>
          </p:nvPr>
        </p:nvSpPr>
        <p:spPr>
          <a:ln/>
        </p:spPr>
        <p:txBody>
          <a:bodyPr/>
          <a:lstStyle>
            <a:lvl1pPr>
              <a:defRPr/>
            </a:lvl1pPr>
          </a:lstStyle>
          <a:p>
            <a:fld id="{AE5361D6-C007-4B7B-9CE8-26BE6B684FFD}" type="slidenum">
              <a:rPr lang="en-US" altLang="en-US"/>
              <a:pPr/>
              <a:t>‹#›</a:t>
            </a:fld>
            <a:endParaRPr lang="en-US" altLang="en-US"/>
          </a:p>
        </p:txBody>
      </p:sp>
    </p:spTree>
    <p:extLst>
      <p:ext uri="{BB962C8B-B14F-4D97-AF65-F5344CB8AC3E}">
        <p14:creationId xmlns:p14="http://schemas.microsoft.com/office/powerpoint/2010/main" val="2041329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0169275-52EC-4F7C-82E3-E9AAA8D7CC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3745B78-414A-49A6-AFAB-C2BB700D5C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6B8E6F7-60B0-4F02-A180-FB1BD756E51F}"/>
              </a:ext>
            </a:extLst>
          </p:cNvPr>
          <p:cNvSpPr>
            <a:spLocks noGrp="1" noChangeArrowheads="1"/>
          </p:cNvSpPr>
          <p:nvPr>
            <p:ph type="sldNum" sz="quarter" idx="12"/>
          </p:nvPr>
        </p:nvSpPr>
        <p:spPr>
          <a:ln/>
        </p:spPr>
        <p:txBody>
          <a:bodyPr/>
          <a:lstStyle>
            <a:lvl1pPr>
              <a:defRPr/>
            </a:lvl1pPr>
          </a:lstStyle>
          <a:p>
            <a:pPr>
              <a:defRPr/>
            </a:pPr>
            <a:fld id="{936AEC1D-8AC7-491A-842C-92AB605C7525}" type="slidenum">
              <a:rPr lang="en-US" altLang="en-US"/>
              <a:pPr>
                <a:defRPr/>
              </a:pPr>
              <a:t>‹#›</a:t>
            </a:fld>
            <a:endParaRPr lang="en-US" altLang="en-US"/>
          </a:p>
        </p:txBody>
      </p:sp>
    </p:spTree>
    <p:extLst>
      <p:ext uri="{BB962C8B-B14F-4D97-AF65-F5344CB8AC3E}">
        <p14:creationId xmlns:p14="http://schemas.microsoft.com/office/powerpoint/2010/main" val="1720423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5F7A916E-B0A1-459A-983D-B5824CFDC82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9F2B806-8323-410E-83B4-87B6B979B39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56731DA-0345-456B-8C50-EB497BB7D0BA}"/>
              </a:ext>
            </a:extLst>
          </p:cNvPr>
          <p:cNvSpPr>
            <a:spLocks noGrp="1" noChangeArrowheads="1"/>
          </p:cNvSpPr>
          <p:nvPr>
            <p:ph type="sldNum" sz="quarter" idx="12"/>
          </p:nvPr>
        </p:nvSpPr>
        <p:spPr>
          <a:ln/>
        </p:spPr>
        <p:txBody>
          <a:bodyPr/>
          <a:lstStyle>
            <a:lvl1pPr>
              <a:defRPr/>
            </a:lvl1pPr>
          </a:lstStyle>
          <a:p>
            <a:fld id="{8B276BC5-DAA6-4A3A-8353-7529DD65B192}" type="slidenum">
              <a:rPr lang="en-US" altLang="en-US"/>
              <a:pPr/>
              <a:t>‹#›</a:t>
            </a:fld>
            <a:endParaRPr lang="en-US" altLang="en-US"/>
          </a:p>
        </p:txBody>
      </p:sp>
    </p:spTree>
    <p:extLst>
      <p:ext uri="{BB962C8B-B14F-4D97-AF65-F5344CB8AC3E}">
        <p14:creationId xmlns:p14="http://schemas.microsoft.com/office/powerpoint/2010/main" val="3416249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8149E1B4-A30C-4860-B677-8AB381EA0D2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1174A21-1CDD-431A-B8A4-A5F929D7D75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AF1714E-70AC-4FCD-98A2-8B9C6C051AC4}"/>
              </a:ext>
            </a:extLst>
          </p:cNvPr>
          <p:cNvSpPr>
            <a:spLocks noGrp="1" noChangeArrowheads="1"/>
          </p:cNvSpPr>
          <p:nvPr>
            <p:ph type="sldNum" sz="quarter" idx="12"/>
          </p:nvPr>
        </p:nvSpPr>
        <p:spPr>
          <a:ln/>
        </p:spPr>
        <p:txBody>
          <a:bodyPr/>
          <a:lstStyle>
            <a:lvl1pPr>
              <a:defRPr/>
            </a:lvl1pPr>
          </a:lstStyle>
          <a:p>
            <a:fld id="{23E3567C-5150-414C-8341-4794FDDD7AF2}" type="slidenum">
              <a:rPr lang="en-US" altLang="en-US"/>
              <a:pPr/>
              <a:t>‹#›</a:t>
            </a:fld>
            <a:endParaRPr lang="en-US" altLang="en-US"/>
          </a:p>
        </p:txBody>
      </p:sp>
    </p:spTree>
    <p:extLst>
      <p:ext uri="{BB962C8B-B14F-4D97-AF65-F5344CB8AC3E}">
        <p14:creationId xmlns:p14="http://schemas.microsoft.com/office/powerpoint/2010/main" val="4057937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349D27-A048-4B28-8E1C-42F9DECEA4F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168F47E-CD95-4B83-82F6-8DB26B24EFB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A58DD4E-42DA-4605-87AD-03AC03FDA6C7}"/>
              </a:ext>
            </a:extLst>
          </p:cNvPr>
          <p:cNvSpPr>
            <a:spLocks noGrp="1" noChangeArrowheads="1"/>
          </p:cNvSpPr>
          <p:nvPr>
            <p:ph type="sldNum" sz="quarter" idx="12"/>
          </p:nvPr>
        </p:nvSpPr>
        <p:spPr>
          <a:ln/>
        </p:spPr>
        <p:txBody>
          <a:bodyPr/>
          <a:lstStyle>
            <a:lvl1pPr>
              <a:defRPr/>
            </a:lvl1pPr>
          </a:lstStyle>
          <a:p>
            <a:fld id="{BE92CDA2-684B-4170-9B70-100348622301}" type="slidenum">
              <a:rPr lang="en-US" altLang="en-US"/>
              <a:pPr/>
              <a:t>‹#›</a:t>
            </a:fld>
            <a:endParaRPr lang="en-US" altLang="en-US"/>
          </a:p>
        </p:txBody>
      </p:sp>
    </p:spTree>
    <p:extLst>
      <p:ext uri="{BB962C8B-B14F-4D97-AF65-F5344CB8AC3E}">
        <p14:creationId xmlns:p14="http://schemas.microsoft.com/office/powerpoint/2010/main" val="2068012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A84F29F-A020-4534-9F42-B69F6AE5E12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A69B12C-31C0-4E5A-8033-C13C67529C9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2BBB577-05F0-415D-ACF5-9C8499C678DE}"/>
              </a:ext>
            </a:extLst>
          </p:cNvPr>
          <p:cNvSpPr>
            <a:spLocks noGrp="1" noChangeArrowheads="1"/>
          </p:cNvSpPr>
          <p:nvPr>
            <p:ph type="sldNum" sz="quarter" idx="12"/>
          </p:nvPr>
        </p:nvSpPr>
        <p:spPr>
          <a:ln/>
        </p:spPr>
        <p:txBody>
          <a:bodyPr/>
          <a:lstStyle>
            <a:lvl1pPr>
              <a:defRPr/>
            </a:lvl1pPr>
          </a:lstStyle>
          <a:p>
            <a:fld id="{A3927C17-B5CA-44F7-BF49-3B74EF923D3E}" type="slidenum">
              <a:rPr lang="en-US" altLang="en-US"/>
              <a:pPr/>
              <a:t>‹#›</a:t>
            </a:fld>
            <a:endParaRPr lang="en-US" altLang="en-US"/>
          </a:p>
        </p:txBody>
      </p:sp>
    </p:spTree>
    <p:extLst>
      <p:ext uri="{BB962C8B-B14F-4D97-AF65-F5344CB8AC3E}">
        <p14:creationId xmlns:p14="http://schemas.microsoft.com/office/powerpoint/2010/main" val="39233138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62B1D44-6855-4F1D-B7AB-5050D5ED059D}"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2669826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2B1D44-6855-4F1D-B7AB-5050D5ED059D}"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562143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2B1D44-6855-4F1D-B7AB-5050D5ED059D}"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1975806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62B1D44-6855-4F1D-B7AB-5050D5ED059D}"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36260175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2B1D44-6855-4F1D-B7AB-5050D5ED059D}" type="datetimeFigureOut">
              <a:rPr lang="en-US" smtClean="0"/>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39328645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2B1D44-6855-4F1D-B7AB-5050D5ED059D}" type="datetimeFigureOut">
              <a:rPr lang="en-US" smtClean="0"/>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416569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DA3750C-D0F5-466A-A855-D46D83E6345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C5813ED-E3B7-45E3-AF33-D67B133535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CBCEE9A-C504-4D7A-B770-B04B840A25D3}"/>
              </a:ext>
            </a:extLst>
          </p:cNvPr>
          <p:cNvSpPr>
            <a:spLocks noGrp="1" noChangeArrowheads="1"/>
          </p:cNvSpPr>
          <p:nvPr>
            <p:ph type="sldNum" sz="quarter" idx="12"/>
          </p:nvPr>
        </p:nvSpPr>
        <p:spPr>
          <a:ln/>
        </p:spPr>
        <p:txBody>
          <a:bodyPr/>
          <a:lstStyle>
            <a:lvl1pPr>
              <a:defRPr/>
            </a:lvl1pPr>
          </a:lstStyle>
          <a:p>
            <a:pPr>
              <a:defRPr/>
            </a:pPr>
            <a:fld id="{753D0BAA-8D85-4952-BE86-23088451BFBF}" type="slidenum">
              <a:rPr lang="en-US" altLang="en-US"/>
              <a:pPr>
                <a:defRPr/>
              </a:pPr>
              <a:t>‹#›</a:t>
            </a:fld>
            <a:endParaRPr lang="en-US" altLang="en-US"/>
          </a:p>
        </p:txBody>
      </p:sp>
    </p:spTree>
    <p:extLst>
      <p:ext uri="{BB962C8B-B14F-4D97-AF65-F5344CB8AC3E}">
        <p14:creationId xmlns:p14="http://schemas.microsoft.com/office/powerpoint/2010/main" val="6725004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2B1D44-6855-4F1D-B7AB-5050D5ED059D}" type="datetimeFigureOut">
              <a:rPr lang="en-US" smtClean="0"/>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4158720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62B1D44-6855-4F1D-B7AB-5050D5ED059D}"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16281026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62B1D44-6855-4F1D-B7AB-5050D5ED059D}"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15188092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2B1D44-6855-4F1D-B7AB-5050D5ED059D}"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20813913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2B1D44-6855-4F1D-B7AB-5050D5ED059D}"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4129390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E1F84D3-5D41-464C-9C40-EECABC05514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56D9420-21E0-401C-BDC8-B3E99DD4C3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DD9101E-D1D5-4333-9049-DFC85B5DC735}"/>
              </a:ext>
            </a:extLst>
          </p:cNvPr>
          <p:cNvSpPr>
            <a:spLocks noGrp="1" noChangeArrowheads="1"/>
          </p:cNvSpPr>
          <p:nvPr>
            <p:ph type="sldNum" sz="quarter" idx="12"/>
          </p:nvPr>
        </p:nvSpPr>
        <p:spPr>
          <a:ln/>
        </p:spPr>
        <p:txBody>
          <a:bodyPr/>
          <a:lstStyle>
            <a:lvl1pPr>
              <a:defRPr/>
            </a:lvl1pPr>
          </a:lstStyle>
          <a:p>
            <a:pPr>
              <a:defRPr/>
            </a:pPr>
            <a:fld id="{C9E5FB38-40DD-4396-90B9-3F38BE398478}" type="slidenum">
              <a:rPr lang="en-US" altLang="en-US"/>
              <a:pPr>
                <a:defRPr/>
              </a:pPr>
              <a:t>‹#›</a:t>
            </a:fld>
            <a:endParaRPr lang="en-US" altLang="en-US"/>
          </a:p>
        </p:txBody>
      </p:sp>
    </p:spTree>
    <p:extLst>
      <p:ext uri="{BB962C8B-B14F-4D97-AF65-F5344CB8AC3E}">
        <p14:creationId xmlns:p14="http://schemas.microsoft.com/office/powerpoint/2010/main" val="1116852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21581B8-86B9-4FD7-B287-3A20D5B5949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98B4AFD-C1FF-4737-BA77-EE9885BC9A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0852037-DC07-4283-B6B6-C13075DF613B}"/>
              </a:ext>
            </a:extLst>
          </p:cNvPr>
          <p:cNvSpPr>
            <a:spLocks noGrp="1" noChangeArrowheads="1"/>
          </p:cNvSpPr>
          <p:nvPr>
            <p:ph type="sldNum" sz="quarter" idx="12"/>
          </p:nvPr>
        </p:nvSpPr>
        <p:spPr>
          <a:ln/>
        </p:spPr>
        <p:txBody>
          <a:bodyPr/>
          <a:lstStyle>
            <a:lvl1pPr>
              <a:defRPr/>
            </a:lvl1pPr>
          </a:lstStyle>
          <a:p>
            <a:pPr>
              <a:defRPr/>
            </a:pPr>
            <a:fld id="{E0DC64C8-E109-4F7E-AF3F-DF0C3C75FF7C}" type="slidenum">
              <a:rPr lang="en-US" altLang="en-US"/>
              <a:pPr>
                <a:defRPr/>
              </a:pPr>
              <a:t>‹#›</a:t>
            </a:fld>
            <a:endParaRPr lang="en-US" altLang="en-US"/>
          </a:p>
        </p:txBody>
      </p:sp>
    </p:spTree>
    <p:extLst>
      <p:ext uri="{BB962C8B-B14F-4D97-AF65-F5344CB8AC3E}">
        <p14:creationId xmlns:p14="http://schemas.microsoft.com/office/powerpoint/2010/main" val="2192510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120850E-B5BC-49DE-9C75-4E5A7832B6B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FB3BF8E-5292-4B93-8356-FDAF723B2C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A51E6A8-9DD5-40C6-AC98-2C9AC149F5DE}"/>
              </a:ext>
            </a:extLst>
          </p:cNvPr>
          <p:cNvSpPr>
            <a:spLocks noGrp="1" noChangeArrowheads="1"/>
          </p:cNvSpPr>
          <p:nvPr>
            <p:ph type="sldNum" sz="quarter" idx="12"/>
          </p:nvPr>
        </p:nvSpPr>
        <p:spPr>
          <a:ln/>
        </p:spPr>
        <p:txBody>
          <a:bodyPr/>
          <a:lstStyle>
            <a:lvl1pPr>
              <a:defRPr/>
            </a:lvl1pPr>
          </a:lstStyle>
          <a:p>
            <a:pPr>
              <a:defRPr/>
            </a:pPr>
            <a:fld id="{EE382F8B-C67F-4524-8571-70DCF8467A92}" type="slidenum">
              <a:rPr lang="en-US" altLang="en-US"/>
              <a:pPr>
                <a:defRPr/>
              </a:pPr>
              <a:t>‹#›</a:t>
            </a:fld>
            <a:endParaRPr lang="en-US" altLang="en-US"/>
          </a:p>
        </p:txBody>
      </p:sp>
    </p:spTree>
    <p:extLst>
      <p:ext uri="{BB962C8B-B14F-4D97-AF65-F5344CB8AC3E}">
        <p14:creationId xmlns:p14="http://schemas.microsoft.com/office/powerpoint/2010/main" val="3399325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3AB1510-2257-41BD-B0E4-4E5481E9C96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FE1973F-FE25-4756-87D2-3D613197AF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D211D66-5E7E-48BC-882A-12DB7C2792CE}"/>
              </a:ext>
            </a:extLst>
          </p:cNvPr>
          <p:cNvSpPr>
            <a:spLocks noGrp="1" noChangeArrowheads="1"/>
          </p:cNvSpPr>
          <p:nvPr>
            <p:ph type="sldNum" sz="quarter" idx="12"/>
          </p:nvPr>
        </p:nvSpPr>
        <p:spPr>
          <a:ln/>
        </p:spPr>
        <p:txBody>
          <a:bodyPr/>
          <a:lstStyle>
            <a:lvl1pPr>
              <a:defRPr/>
            </a:lvl1pPr>
          </a:lstStyle>
          <a:p>
            <a:pPr>
              <a:defRPr/>
            </a:pPr>
            <a:fld id="{B11AA8D1-C919-45AA-9628-D721CBBC2B23}" type="slidenum">
              <a:rPr lang="en-US" altLang="en-US"/>
              <a:pPr>
                <a:defRPr/>
              </a:pPr>
              <a:t>‹#›</a:t>
            </a:fld>
            <a:endParaRPr lang="en-US" altLang="en-US"/>
          </a:p>
        </p:txBody>
      </p:sp>
    </p:spTree>
    <p:extLst>
      <p:ext uri="{BB962C8B-B14F-4D97-AF65-F5344CB8AC3E}">
        <p14:creationId xmlns:p14="http://schemas.microsoft.com/office/powerpoint/2010/main" val="2019466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6A5CF08-3FB9-4D54-9875-FBAF15C6C67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AAE75DA-9B2A-4252-B5DB-4CA9115768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DACFD5-8CC9-4C91-9A7F-8D7A5B5DE5E6}"/>
              </a:ext>
            </a:extLst>
          </p:cNvPr>
          <p:cNvSpPr>
            <a:spLocks noGrp="1" noChangeArrowheads="1"/>
          </p:cNvSpPr>
          <p:nvPr>
            <p:ph type="sldNum" sz="quarter" idx="12"/>
          </p:nvPr>
        </p:nvSpPr>
        <p:spPr>
          <a:ln/>
        </p:spPr>
        <p:txBody>
          <a:bodyPr/>
          <a:lstStyle>
            <a:lvl1pPr>
              <a:defRPr/>
            </a:lvl1pPr>
          </a:lstStyle>
          <a:p>
            <a:pPr>
              <a:defRPr/>
            </a:pPr>
            <a:fld id="{FC05A273-633B-47C0-9C82-865D1447A217}" type="slidenum">
              <a:rPr lang="en-US" altLang="en-US"/>
              <a:pPr>
                <a:defRPr/>
              </a:pPr>
              <a:t>‹#›</a:t>
            </a:fld>
            <a:endParaRPr lang="en-US" altLang="en-US"/>
          </a:p>
        </p:txBody>
      </p:sp>
    </p:spTree>
    <p:extLst>
      <p:ext uri="{BB962C8B-B14F-4D97-AF65-F5344CB8AC3E}">
        <p14:creationId xmlns:p14="http://schemas.microsoft.com/office/powerpoint/2010/main" val="3300357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1F914BC-3DF8-456C-B13B-774E00FD35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132657C-FA35-4F08-A13F-37CDB99886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5A949B9-52DC-4208-A4E9-B548348E370A}"/>
              </a:ext>
            </a:extLst>
          </p:cNvPr>
          <p:cNvSpPr>
            <a:spLocks noGrp="1" noChangeArrowheads="1"/>
          </p:cNvSpPr>
          <p:nvPr>
            <p:ph type="sldNum" sz="quarter" idx="12"/>
          </p:nvPr>
        </p:nvSpPr>
        <p:spPr>
          <a:ln/>
        </p:spPr>
        <p:txBody>
          <a:bodyPr/>
          <a:lstStyle>
            <a:lvl1pPr>
              <a:defRPr/>
            </a:lvl1pPr>
          </a:lstStyle>
          <a:p>
            <a:pPr>
              <a:defRPr/>
            </a:pPr>
            <a:fld id="{B0AF629C-09DA-4E4E-8169-44CBE9F84FB2}" type="slidenum">
              <a:rPr lang="en-US" altLang="en-US"/>
              <a:pPr>
                <a:defRPr/>
              </a:pPr>
              <a:t>‹#›</a:t>
            </a:fld>
            <a:endParaRPr lang="en-US" altLang="en-US"/>
          </a:p>
        </p:txBody>
      </p:sp>
    </p:spTree>
    <p:extLst>
      <p:ext uri="{BB962C8B-B14F-4D97-AF65-F5344CB8AC3E}">
        <p14:creationId xmlns:p14="http://schemas.microsoft.com/office/powerpoint/2010/main" val="1959754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FFCC"/>
            </a:gs>
            <a:gs pos="100000">
              <a:srgbClr val="CCFF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FDBFC5D-657A-44B6-9D78-A7E7CDC04218}"/>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DC0D501-FB59-49D3-900E-DAC370276A5A}"/>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496CC02-7E47-47BF-A2CA-BCA5997F60E2}"/>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mn-lt"/>
              </a:defRPr>
            </a:lvl1pPr>
          </a:lstStyle>
          <a:p>
            <a:pPr>
              <a:defRPr/>
            </a:pPr>
            <a:endParaRPr lang="en-US"/>
          </a:p>
        </p:txBody>
      </p:sp>
      <p:sp>
        <p:nvSpPr>
          <p:cNvPr id="1029" name="Rectangle 5">
            <a:extLst>
              <a:ext uri="{FF2B5EF4-FFF2-40B4-BE49-F238E27FC236}">
                <a16:creationId xmlns:a16="http://schemas.microsoft.com/office/drawing/2014/main" id="{4CF92F53-B42E-46F7-BC61-CD6FAE932E7B}"/>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mn-lt"/>
              </a:defRPr>
            </a:lvl1pPr>
          </a:lstStyle>
          <a:p>
            <a:pPr>
              <a:defRPr/>
            </a:pPr>
            <a:endParaRPr lang="en-US"/>
          </a:p>
        </p:txBody>
      </p:sp>
      <p:sp>
        <p:nvSpPr>
          <p:cNvPr id="1030" name="Rectangle 6">
            <a:extLst>
              <a:ext uri="{FF2B5EF4-FFF2-40B4-BE49-F238E27FC236}">
                <a16:creationId xmlns:a16="http://schemas.microsoft.com/office/drawing/2014/main" id="{F212A797-0DC7-48ED-8733-84387CF73D7E}"/>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Arial" panose="020B0604020202020204" pitchFamily="34" charset="0"/>
              </a:defRPr>
            </a:lvl1pPr>
          </a:lstStyle>
          <a:p>
            <a:pPr>
              <a:defRPr/>
            </a:pPr>
            <a:fld id="{012C61D6-8C44-4C12-B5D4-8E39C4534451}" type="slidenum">
              <a:rPr lang="en-US" altLang="en-US"/>
              <a:pPr>
                <a:defRPr/>
              </a:pPr>
              <a:t>‹#›</a:t>
            </a:fld>
            <a:endParaRPr lang="en-US" altLang="en-US"/>
          </a:p>
        </p:txBody>
      </p:sp>
    </p:spTree>
    <p:extLst>
      <p:ext uri="{BB962C8B-B14F-4D97-AF65-F5344CB8AC3E}">
        <p14:creationId xmlns:p14="http://schemas.microsoft.com/office/powerpoint/2010/main" val="20904603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B2B6A11-F4A0-442E-B97F-3964501F5E41}"/>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BFBDD84-D7DF-4F9B-9628-B68BF603AB01}"/>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7EC3089-85B2-44D2-803B-7836F4BE272E}"/>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en-US" altLang="en-US"/>
          </a:p>
        </p:txBody>
      </p:sp>
      <p:sp>
        <p:nvSpPr>
          <p:cNvPr id="1029" name="Rectangle 5">
            <a:extLst>
              <a:ext uri="{FF2B5EF4-FFF2-40B4-BE49-F238E27FC236}">
                <a16:creationId xmlns:a16="http://schemas.microsoft.com/office/drawing/2014/main" id="{3B90D092-03F8-46E3-B7B8-D34BDA3DCE7E}"/>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altLang="en-US"/>
          </a:p>
        </p:txBody>
      </p:sp>
      <p:sp>
        <p:nvSpPr>
          <p:cNvPr id="1030" name="Rectangle 6">
            <a:extLst>
              <a:ext uri="{FF2B5EF4-FFF2-40B4-BE49-F238E27FC236}">
                <a16:creationId xmlns:a16="http://schemas.microsoft.com/office/drawing/2014/main" id="{7AF0ED4E-6DCF-4A87-85FC-08EEFBC2E09E}"/>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5C883359-C359-4CB6-B299-2A1EAC0442D5}" type="slidenum">
              <a:rPr lang="en-US" altLang="en-US"/>
              <a:pPr/>
              <a:t>‹#›</a:t>
            </a:fld>
            <a:endParaRPr lang="en-US" altLang="en-US"/>
          </a:p>
        </p:txBody>
      </p:sp>
    </p:spTree>
    <p:extLst>
      <p:ext uri="{BB962C8B-B14F-4D97-AF65-F5344CB8AC3E}">
        <p14:creationId xmlns:p14="http://schemas.microsoft.com/office/powerpoint/2010/main" val="213727510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862B1D44-6855-4F1D-B7AB-5050D5ED059D}" type="datetimeFigureOut">
              <a:rPr lang="en-US" smtClean="0"/>
              <a:t>11/12/2024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AE11BE4-BE68-4549-B5EE-E1920BD5ABF0}" type="slidenum">
              <a:rPr lang="en-US" smtClean="0"/>
              <a:t>‹#›</a:t>
            </a:fld>
            <a:endParaRPr lang="en-US"/>
          </a:p>
        </p:txBody>
      </p:sp>
    </p:spTree>
    <p:extLst>
      <p:ext uri="{BB962C8B-B14F-4D97-AF65-F5344CB8AC3E}">
        <p14:creationId xmlns:p14="http://schemas.microsoft.com/office/powerpoint/2010/main" val="32859275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slide" Target="slide5.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19.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18" Type="http://schemas.microsoft.com/office/2007/relationships/hdphoto" Target="../media/hdphoto6.wdp"/><Relationship Id="rId26" Type="http://schemas.microsoft.com/office/2007/relationships/hdphoto" Target="../media/hdphoto9.wdp"/><Relationship Id="rId3" Type="http://schemas.microsoft.com/office/2007/relationships/hdphoto" Target="../media/hdphoto1.wdp"/><Relationship Id="rId21" Type="http://schemas.openxmlformats.org/officeDocument/2006/relationships/slide" Target="slide37.xml"/><Relationship Id="rId7" Type="http://schemas.openxmlformats.org/officeDocument/2006/relationships/image" Target="../media/image40.png"/><Relationship Id="rId12" Type="http://schemas.microsoft.com/office/2007/relationships/hdphoto" Target="../media/hdphoto4.wdp"/><Relationship Id="rId17" Type="http://schemas.openxmlformats.org/officeDocument/2006/relationships/image" Target="../media/image47.png"/><Relationship Id="rId25" Type="http://schemas.openxmlformats.org/officeDocument/2006/relationships/image" Target="../media/image50.png"/><Relationship Id="rId2" Type="http://schemas.openxmlformats.org/officeDocument/2006/relationships/image" Target="../media/image38.jpeg"/><Relationship Id="rId16" Type="http://schemas.openxmlformats.org/officeDocument/2006/relationships/image" Target="../media/image46.png"/><Relationship Id="rId20" Type="http://schemas.microsoft.com/office/2007/relationships/hdphoto" Target="../media/hdphoto7.wdp"/><Relationship Id="rId1" Type="http://schemas.openxmlformats.org/officeDocument/2006/relationships/slideLayout" Target="../slideLayouts/slideLayout24.xml"/><Relationship Id="rId6" Type="http://schemas.openxmlformats.org/officeDocument/2006/relationships/slide" Target="slide42.xml"/><Relationship Id="rId11" Type="http://schemas.openxmlformats.org/officeDocument/2006/relationships/image" Target="../media/image43.png"/><Relationship Id="rId24" Type="http://schemas.openxmlformats.org/officeDocument/2006/relationships/slide" Target="slide36.xml"/><Relationship Id="rId5" Type="http://schemas.microsoft.com/office/2007/relationships/hdphoto" Target="../media/hdphoto2.wdp"/><Relationship Id="rId15" Type="http://schemas.microsoft.com/office/2007/relationships/hdphoto" Target="../media/hdphoto5.wdp"/><Relationship Id="rId23" Type="http://schemas.microsoft.com/office/2007/relationships/hdphoto" Target="../media/hdphoto8.wdp"/><Relationship Id="rId28" Type="http://schemas.microsoft.com/office/2007/relationships/hdphoto" Target="../media/hdphoto10.wdp"/><Relationship Id="rId10" Type="http://schemas.openxmlformats.org/officeDocument/2006/relationships/image" Target="../media/image42.png"/><Relationship Id="rId19" Type="http://schemas.openxmlformats.org/officeDocument/2006/relationships/image" Target="../media/image48.png"/><Relationship Id="rId4" Type="http://schemas.openxmlformats.org/officeDocument/2006/relationships/image" Target="../media/image39.png"/><Relationship Id="rId9" Type="http://schemas.microsoft.com/office/2007/relationships/hdphoto" Target="../media/hdphoto3.wdp"/><Relationship Id="rId14" Type="http://schemas.openxmlformats.org/officeDocument/2006/relationships/image" Target="../media/image45.png"/><Relationship Id="rId22" Type="http://schemas.openxmlformats.org/officeDocument/2006/relationships/image" Target="../media/image49.png"/><Relationship Id="rId27" Type="http://schemas.openxmlformats.org/officeDocument/2006/relationships/image" Target="../media/image51.png"/></Relationships>
</file>

<file path=ppt/slides/_rels/slide3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18" Type="http://schemas.openxmlformats.org/officeDocument/2006/relationships/image" Target="../media/image48.png"/><Relationship Id="rId26" Type="http://schemas.microsoft.com/office/2007/relationships/hdphoto" Target="../media/hdphoto14.wdp"/><Relationship Id="rId3" Type="http://schemas.microsoft.com/office/2007/relationships/hdphoto" Target="../media/hdphoto1.wdp"/><Relationship Id="rId21" Type="http://schemas.microsoft.com/office/2007/relationships/hdphoto" Target="../media/hdphoto12.wdp"/><Relationship Id="rId7" Type="http://schemas.openxmlformats.org/officeDocument/2006/relationships/image" Target="../media/image53.png"/><Relationship Id="rId12" Type="http://schemas.microsoft.com/office/2007/relationships/hdphoto" Target="../media/hdphoto4.wdp"/><Relationship Id="rId17" Type="http://schemas.microsoft.com/office/2007/relationships/hdphoto" Target="../media/hdphoto6.wdp"/><Relationship Id="rId25" Type="http://schemas.openxmlformats.org/officeDocument/2006/relationships/image" Target="../media/image57.png"/><Relationship Id="rId2" Type="http://schemas.openxmlformats.org/officeDocument/2006/relationships/image" Target="../media/image38.jpeg"/><Relationship Id="rId16" Type="http://schemas.openxmlformats.org/officeDocument/2006/relationships/image" Target="../media/image47.png"/><Relationship Id="rId20" Type="http://schemas.openxmlformats.org/officeDocument/2006/relationships/image" Target="../media/image55.png"/><Relationship Id="rId1" Type="http://schemas.openxmlformats.org/officeDocument/2006/relationships/slideLayout" Target="../slideLayouts/slideLayout24.xml"/><Relationship Id="rId6" Type="http://schemas.openxmlformats.org/officeDocument/2006/relationships/slide" Target="slide42.xml"/><Relationship Id="rId11" Type="http://schemas.openxmlformats.org/officeDocument/2006/relationships/image" Target="../media/image43.png"/><Relationship Id="rId24" Type="http://schemas.microsoft.com/office/2007/relationships/hdphoto" Target="../media/hdphoto13.wdp"/><Relationship Id="rId5" Type="http://schemas.microsoft.com/office/2007/relationships/hdphoto" Target="../media/hdphoto11.wdp"/><Relationship Id="rId15" Type="http://schemas.openxmlformats.org/officeDocument/2006/relationships/image" Target="../media/image40.png"/><Relationship Id="rId23" Type="http://schemas.openxmlformats.org/officeDocument/2006/relationships/image" Target="../media/image56.png"/><Relationship Id="rId10" Type="http://schemas.openxmlformats.org/officeDocument/2006/relationships/image" Target="../media/image54.png"/><Relationship Id="rId19" Type="http://schemas.microsoft.com/office/2007/relationships/hdphoto" Target="../media/hdphoto7.wdp"/><Relationship Id="rId4" Type="http://schemas.openxmlformats.org/officeDocument/2006/relationships/image" Target="../media/image52.png"/><Relationship Id="rId9" Type="http://schemas.microsoft.com/office/2007/relationships/hdphoto" Target="../media/hdphoto3.wdp"/><Relationship Id="rId14" Type="http://schemas.microsoft.com/office/2007/relationships/hdphoto" Target="../media/hdphoto5.wdp"/><Relationship Id="rId22" Type="http://schemas.openxmlformats.org/officeDocument/2006/relationships/slide" Target="slide35.xml"/><Relationship Id="rId27" Type="http://schemas.openxmlformats.org/officeDocument/2006/relationships/image" Target="../media/image58.png"/></Relationships>
</file>

<file path=ppt/slides/_rels/slide3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slide" Target="slide39.xml"/><Relationship Id="rId18" Type="http://schemas.openxmlformats.org/officeDocument/2006/relationships/image" Target="../media/image43.png"/><Relationship Id="rId26" Type="http://schemas.microsoft.com/office/2007/relationships/hdphoto" Target="../media/hdphoto14.wdp"/><Relationship Id="rId3" Type="http://schemas.openxmlformats.org/officeDocument/2006/relationships/image" Target="../media/image39.png"/><Relationship Id="rId21" Type="http://schemas.openxmlformats.org/officeDocument/2006/relationships/image" Target="../media/image63.png"/><Relationship Id="rId7" Type="http://schemas.openxmlformats.org/officeDocument/2006/relationships/slide" Target="slide43.xml"/><Relationship Id="rId12" Type="http://schemas.openxmlformats.org/officeDocument/2006/relationships/image" Target="../media/image62.png"/><Relationship Id="rId17" Type="http://schemas.openxmlformats.org/officeDocument/2006/relationships/slide" Target="slide38.xml"/><Relationship Id="rId25" Type="http://schemas.openxmlformats.org/officeDocument/2006/relationships/image" Target="../media/image57.png"/><Relationship Id="rId2" Type="http://schemas.openxmlformats.org/officeDocument/2006/relationships/image" Target="../media/image59.jpeg"/><Relationship Id="rId16" Type="http://schemas.microsoft.com/office/2007/relationships/hdphoto" Target="../media/hdphoto3.wdp"/><Relationship Id="rId20" Type="http://schemas.openxmlformats.org/officeDocument/2006/relationships/slide" Target="slide41.xml"/><Relationship Id="rId1" Type="http://schemas.openxmlformats.org/officeDocument/2006/relationships/slideLayout" Target="../slideLayouts/slideLayout24.xml"/><Relationship Id="rId6" Type="http://schemas.microsoft.com/office/2007/relationships/hdphoto" Target="../media/hdphoto15.wdp"/><Relationship Id="rId11" Type="http://schemas.openxmlformats.org/officeDocument/2006/relationships/slide" Target="slide42.xml"/><Relationship Id="rId24" Type="http://schemas.openxmlformats.org/officeDocument/2006/relationships/slide" Target="slide40.xml"/><Relationship Id="rId5" Type="http://schemas.openxmlformats.org/officeDocument/2006/relationships/image" Target="../media/image60.png"/><Relationship Id="rId15" Type="http://schemas.openxmlformats.org/officeDocument/2006/relationships/image" Target="../media/image41.png"/><Relationship Id="rId23" Type="http://schemas.microsoft.com/office/2007/relationships/hdphoto" Target="../media/hdphoto5.wdp"/><Relationship Id="rId10" Type="http://schemas.microsoft.com/office/2007/relationships/hdphoto" Target="../media/hdphoto16.wdp"/><Relationship Id="rId19"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61.png"/><Relationship Id="rId14" Type="http://schemas.openxmlformats.org/officeDocument/2006/relationships/image" Target="../media/image40.png"/><Relationship Id="rId22" Type="http://schemas.openxmlformats.org/officeDocument/2006/relationships/image" Target="../media/image45.png"/></Relationships>
</file>

<file path=ppt/slides/_rels/slide3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4.png"/><Relationship Id="rId7" Type="http://schemas.microsoft.com/office/2007/relationships/hdphoto" Target="../media/hdphoto18.wdp"/><Relationship Id="rId2" Type="http://schemas.openxmlformats.org/officeDocument/2006/relationships/image" Target="../media/image59.jpeg"/><Relationship Id="rId1" Type="http://schemas.openxmlformats.org/officeDocument/2006/relationships/slideLayout" Target="../slideLayouts/slideLayout24.xml"/><Relationship Id="rId6" Type="http://schemas.openxmlformats.org/officeDocument/2006/relationships/image" Target="../media/image65.png"/><Relationship Id="rId5" Type="http://schemas.openxmlformats.org/officeDocument/2006/relationships/slide" Target="slide37.xml"/><Relationship Id="rId4" Type="http://schemas.microsoft.com/office/2007/relationships/hdphoto" Target="../media/hdphoto17.wdp"/><Relationship Id="rId9" Type="http://schemas.microsoft.com/office/2007/relationships/hdphoto" Target="../media/hdphoto19.wdp"/></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4.png"/><Relationship Id="rId7" Type="http://schemas.microsoft.com/office/2007/relationships/hdphoto" Target="../media/hdphoto18.wdp"/><Relationship Id="rId2" Type="http://schemas.openxmlformats.org/officeDocument/2006/relationships/image" Target="../media/image59.jpeg"/><Relationship Id="rId1" Type="http://schemas.openxmlformats.org/officeDocument/2006/relationships/slideLayout" Target="../slideLayouts/slideLayout24.xml"/><Relationship Id="rId6" Type="http://schemas.openxmlformats.org/officeDocument/2006/relationships/image" Target="../media/image65.png"/><Relationship Id="rId5" Type="http://schemas.openxmlformats.org/officeDocument/2006/relationships/slide" Target="slide37.xml"/><Relationship Id="rId4" Type="http://schemas.microsoft.com/office/2007/relationships/hdphoto" Target="../media/hdphoto17.wdp"/><Relationship Id="rId9" Type="http://schemas.microsoft.com/office/2007/relationships/hdphoto" Target="../media/hdphoto19.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4.png"/><Relationship Id="rId7" Type="http://schemas.microsoft.com/office/2007/relationships/hdphoto" Target="../media/hdphoto18.wdp"/><Relationship Id="rId2" Type="http://schemas.openxmlformats.org/officeDocument/2006/relationships/image" Target="../media/image59.jpeg"/><Relationship Id="rId1" Type="http://schemas.openxmlformats.org/officeDocument/2006/relationships/slideLayout" Target="../slideLayouts/slideLayout24.xml"/><Relationship Id="rId6" Type="http://schemas.openxmlformats.org/officeDocument/2006/relationships/image" Target="../media/image65.png"/><Relationship Id="rId5" Type="http://schemas.openxmlformats.org/officeDocument/2006/relationships/slide" Target="slide37.xml"/><Relationship Id="rId4" Type="http://schemas.microsoft.com/office/2007/relationships/hdphoto" Target="../media/hdphoto17.wdp"/><Relationship Id="rId9" Type="http://schemas.microsoft.com/office/2007/relationships/hdphoto" Target="../media/hdphoto19.wdp"/></Relationships>
</file>

<file path=ppt/slides/_rels/slide4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4.png"/><Relationship Id="rId7" Type="http://schemas.microsoft.com/office/2007/relationships/hdphoto" Target="../media/hdphoto18.wdp"/><Relationship Id="rId2" Type="http://schemas.openxmlformats.org/officeDocument/2006/relationships/image" Target="../media/image59.jpeg"/><Relationship Id="rId1" Type="http://schemas.openxmlformats.org/officeDocument/2006/relationships/slideLayout" Target="../slideLayouts/slideLayout24.xml"/><Relationship Id="rId6" Type="http://schemas.openxmlformats.org/officeDocument/2006/relationships/image" Target="../media/image65.png"/><Relationship Id="rId5" Type="http://schemas.openxmlformats.org/officeDocument/2006/relationships/slide" Target="slide37.xml"/><Relationship Id="rId4" Type="http://schemas.microsoft.com/office/2007/relationships/hdphoto" Target="../media/hdphoto17.wdp"/><Relationship Id="rId9" Type="http://schemas.microsoft.com/office/2007/relationships/hdphoto" Target="../media/hdphoto19.wdp"/></Relationships>
</file>

<file path=ppt/slides/_rels/slide4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4.png"/><Relationship Id="rId7" Type="http://schemas.microsoft.com/office/2007/relationships/hdphoto" Target="../media/hdphoto18.wdp"/><Relationship Id="rId2" Type="http://schemas.openxmlformats.org/officeDocument/2006/relationships/image" Target="../media/image59.jpeg"/><Relationship Id="rId1" Type="http://schemas.openxmlformats.org/officeDocument/2006/relationships/slideLayout" Target="../slideLayouts/slideLayout24.xml"/><Relationship Id="rId6" Type="http://schemas.openxmlformats.org/officeDocument/2006/relationships/image" Target="../media/image65.png"/><Relationship Id="rId5" Type="http://schemas.openxmlformats.org/officeDocument/2006/relationships/slide" Target="slide37.xml"/><Relationship Id="rId4" Type="http://schemas.microsoft.com/office/2007/relationships/hdphoto" Target="../media/hdphoto17.wdp"/><Relationship Id="rId9" Type="http://schemas.microsoft.com/office/2007/relationships/hdphoto" Target="../media/hdphoto19.wdp"/></Relationships>
</file>

<file path=ppt/slides/_rels/slide4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4.png"/><Relationship Id="rId7" Type="http://schemas.microsoft.com/office/2007/relationships/hdphoto" Target="../media/hdphoto18.wdp"/><Relationship Id="rId2" Type="http://schemas.openxmlformats.org/officeDocument/2006/relationships/image" Target="../media/image59.jpeg"/><Relationship Id="rId1" Type="http://schemas.openxmlformats.org/officeDocument/2006/relationships/slideLayout" Target="../slideLayouts/slideLayout24.xml"/><Relationship Id="rId6" Type="http://schemas.openxmlformats.org/officeDocument/2006/relationships/image" Target="../media/image65.png"/><Relationship Id="rId5" Type="http://schemas.openxmlformats.org/officeDocument/2006/relationships/slide" Target="slide37.xml"/><Relationship Id="rId4" Type="http://schemas.microsoft.com/office/2007/relationships/hdphoto" Target="../media/hdphoto17.wdp"/><Relationship Id="rId9" Type="http://schemas.microsoft.com/office/2007/relationships/hdphoto" Target="../media/hdphoto19.wdp"/></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3.sv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descr="OPL20U25GSXzBJYl68kk8uQGfFKzs7yb1M4KJWUiLk6ZEvGF+qCIPSnY57AbBFCvTW2023.17.78+K4lPs7H94VUqPe2XwIsfPRnrXQE//QTEXxb8/8N4CNc6FpgZahzpTjFhMzSA7T/nHJa11DE8Ng2TP3iAmRczFlmslSuUNOgUeb6yRvs0="/>
          <p:cNvSpPr/>
          <p:nvPr/>
        </p:nvSpPr>
        <p:spPr>
          <a:xfrm>
            <a:off x="10225300" y="1420767"/>
            <a:ext cx="1374677" cy="109728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27" name="Google Shape;227;p40" descr="OPL20U25GSXzBJYl68kk8uQGfFKzs7yb1M4KJWUiLk6ZEvGF+qCIPSnY57AbBFCvTW2023.17.78+K4lPs7H94VUqPe2XwIsfPRnrXQE//QTEXxb8/8N4CNc6FpgZahzpTjFhMzSA7T/nHJa11DE8Ng2TP3iAmRczFlmslSuUNOgUeb6yRvs0="/>
          <p:cNvGrpSpPr/>
          <p:nvPr/>
        </p:nvGrpSpPr>
        <p:grpSpPr>
          <a:xfrm>
            <a:off x="430461" y="1866282"/>
            <a:ext cx="2589180" cy="2998348"/>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336" name="Google Shape;336;p40" descr="OPL20U25GSXzBJYl68kk8uQGfFKzs7yb1M4KJWUiLk6ZEvGF+qCIPSnY57AbBFCvTW2023.17.78+K4lPs7H94VUqPe2XwIsfPRnrXQE//QTEXxb8/8N4CNc6FpgZahzpTjFhMzSA7T/nHJa11DE8Ng2TP3iAmRczFlmslSuUNOgUeb6yRvs0="/>
          <p:cNvGrpSpPr/>
          <p:nvPr/>
        </p:nvGrpSpPr>
        <p:grpSpPr>
          <a:xfrm>
            <a:off x="9052285" y="1628182"/>
            <a:ext cx="2683295" cy="3188617"/>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445" name="Google Shape;445;p40" descr="OPL20U25GSXzBJYl68kk8uQGfFKzs7yb1M4KJWUiLk6ZEvGF+qCIPSnY57AbBFCvTW2023.17.78+K4lPs7H94VUqPe2XwIsfPRnrXQE//QTEXxb8/8N4CNc6FpgZahzpTjFhMzSA7T/nHJa11DE8Ng2TP3iAmRczFlmslSuUNOgUeb6yRvs0="/>
          <p:cNvSpPr/>
          <p:nvPr/>
        </p:nvSpPr>
        <p:spPr>
          <a:xfrm>
            <a:off x="653633" y="599737"/>
            <a:ext cx="1561059" cy="90662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446" name="Google Shape;446;p40" descr="OPL20U25GSXzBJYl68kk8uQGfFKzs7yb1M4KJWUiLk6ZEvGF+qCIPSnY57AbBFCvTW2023.17.78+K4lPs7H94VUqPe2XwIsfPRnrXQE//QTEXxb8/8N4CNc6FpgZahzpTjFhMzSA7T/nHJa11DE8Ng2TP3iAmRczFlmslSuUNOgUeb6yRvs0="/>
          <p:cNvGrpSpPr/>
          <p:nvPr/>
        </p:nvGrpSpPr>
        <p:grpSpPr>
          <a:xfrm>
            <a:off x="-1611" y="4675051"/>
            <a:ext cx="12192392" cy="2182963"/>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2" name="Google Shape;452;p40" descr="OPL20U25GSXzBJYl68kk8uQGfFKzs7yb1M4KJWUiLk6ZEvGF+qCIPSnY57AbBFCvTW2023.17.78+K4lPs7H94VUqPe2XwIsfPRnrXQE//QTEXxb8/8N4CNc6FpgZahzpTjFhMzSA7T/nHJa11DE8Ng2TP3iAmRczFlmslSuUNOgUeb6yRvs0="/>
          <p:cNvGrpSpPr/>
          <p:nvPr/>
        </p:nvGrpSpPr>
        <p:grpSpPr>
          <a:xfrm>
            <a:off x="4762777" y="4030744"/>
            <a:ext cx="2666388" cy="1274893"/>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489" name="Google Shape;489;p40" descr="OPL20U25GSXzBJYl68kk8uQGfFKzs7yb1M4KJWUiLk6ZEvGF+qCIPSnY57AbBFCvTW2023.17.78+K4lPs7H94VUqPe2XwIsfPRnrXQE//QTEXxb8/8N4CNc6FpgZahzpTjFhMzSA7T/nHJa11DE8Ng2TP3iAmRczFlmslSuUNOgUeb6yRvs0=">
            <a:hlinkClick r:id="rId4" action="ppaction://hlinksldjump"/>
          </p:cNvPr>
          <p:cNvSpPr/>
          <p:nvPr/>
        </p:nvSpPr>
        <p:spPr>
          <a:xfrm>
            <a:off x="4265227" y="5148281"/>
            <a:ext cx="3910539" cy="763600"/>
          </a:xfrm>
          <a:prstGeom prst="roundRect">
            <a:avLst>
              <a:gd name="adj" fmla="val 30219"/>
            </a:avLst>
          </a:prstGeom>
          <a:solidFill>
            <a:schemeClr val="lt2"/>
          </a:solidFill>
          <a:ln>
            <a:noFill/>
          </a:ln>
          <a:effectLst>
            <a:outerShdw blurRad="57150" dist="28575" dir="762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0" name="Google Shape;490;p40" descr="OPL20U25GSXzBJYl68kk8uQGfFKzs7yb1M4KJWUiLk6ZEvGF+qCIPSnY57AbBFCvTW2023.17.78+K4lPs7H94VUqPe2XwIsfPRnrXQE//QTEXxb8/8N4CNc6FpgZahzpTjFhMzSA7T/nHJa11DE8Ng2TP3iAmRczFlmslSuUNOgUeb6yRvs0="/>
          <p:cNvSpPr/>
          <p:nvPr/>
        </p:nvSpPr>
        <p:spPr>
          <a:xfrm>
            <a:off x="8722949" y="5016467"/>
            <a:ext cx="3488051" cy="1185091"/>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1" name="Google Shape;491;p40" descr="OPL20U25GSXzBJYl68kk8uQGfFKzs7yb1M4KJWUiLk6ZEvGF+qCIPSnY57AbBFCvTW2023.17.78+K4lPs7H94VUqPe2XwIsfPRnrXQE//QTEXxb8/8N4CNc6FpgZahzpTjFhMzSA7T/nHJa11DE8Ng2TP3iAmRczFlmslSuUNOgUeb6yRvs0="/>
          <p:cNvSpPr/>
          <p:nvPr/>
        </p:nvSpPr>
        <p:spPr>
          <a:xfrm>
            <a:off x="-18967" y="5016481"/>
            <a:ext cx="3488051" cy="1185091"/>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492" name="Google Shape;492;p40" descr="OPL20U25GSXzBJYl68kk8uQGfFKzs7yb1M4KJWUiLk6ZEvGF+qCIPSnY57AbBFCvTW2023.17.78+K4lPs7H94VUqPe2XwIsfPRnrXQE//QTEXxb8/8N4CNc6FpgZahzpTjFhMzSA7T/nHJa11DE8Ng2TP3iAmRczFlmslSuUNOgUeb6yRvs0="/>
          <p:cNvGrpSpPr/>
          <p:nvPr/>
        </p:nvGrpSpPr>
        <p:grpSpPr>
          <a:xfrm>
            <a:off x="9028151" y="3770000"/>
            <a:ext cx="1472200" cy="275380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556" name="Google Shape;556;p40"/>
          <p:cNvGrpSpPr/>
          <p:nvPr/>
        </p:nvGrpSpPr>
        <p:grpSpPr>
          <a:xfrm>
            <a:off x="1798718" y="3555885"/>
            <a:ext cx="1485367" cy="2967900"/>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612" name="Google Shape;612;p40"/>
          <p:cNvSpPr txBox="1">
            <a:spLocks noGrp="1"/>
          </p:cNvSpPr>
          <p:nvPr>
            <p:ph type="subTitle" idx="1"/>
          </p:nvPr>
        </p:nvSpPr>
        <p:spPr>
          <a:xfrm>
            <a:off x="4122758" y="5213555"/>
            <a:ext cx="4161743" cy="652400"/>
          </a:xfrm>
          <a:prstGeom prst="rect">
            <a:avLst/>
          </a:prstGeom>
        </p:spPr>
        <p:txBody>
          <a:bodyPr spcFirstLastPara="1" vert="horz" wrap="square" lIns="121900" tIns="121900" rIns="121900" bIns="121900" numCol="1" anchor="ctr" anchorCtr="0" compatLnSpc="1">
            <a:prstTxWarp prst="textNoShape">
              <a:avLst/>
            </a:prstTxWarp>
            <a:noAutofit/>
          </a:bodyPr>
          <a:lstStyle/>
          <a:p>
            <a:pPr>
              <a:spcBef>
                <a:spcPts val="0"/>
              </a:spcBef>
              <a:spcAft>
                <a:spcPts val="0"/>
              </a:spcAft>
            </a:pPr>
            <a:r>
              <a:rPr lang="en-US" dirty="0" err="1">
                <a:latin typeface="+mn-lt"/>
              </a:rPr>
              <a:t>Môn</a:t>
            </a:r>
            <a:r>
              <a:rPr lang="en-US" dirty="0">
                <a:latin typeface="+mn-lt"/>
              </a:rPr>
              <a:t> </a:t>
            </a:r>
            <a:r>
              <a:rPr lang="en-US" dirty="0" err="1">
                <a:latin typeface="+mn-lt"/>
              </a:rPr>
              <a:t>học</a:t>
            </a:r>
            <a:r>
              <a:rPr lang="en-US" dirty="0">
                <a:latin typeface="+mn-lt"/>
              </a:rPr>
              <a:t> </a:t>
            </a:r>
            <a:r>
              <a:rPr lang="en-US" dirty="0" err="1">
                <a:latin typeface="+mn-lt"/>
              </a:rPr>
              <a:t>yêu</a:t>
            </a:r>
            <a:r>
              <a:rPr lang="en-US" dirty="0">
                <a:latin typeface="+mn-lt"/>
              </a:rPr>
              <a:t> </a:t>
            </a:r>
            <a:r>
              <a:rPr lang="en-US" dirty="0" err="1">
                <a:latin typeface="+mn-lt"/>
              </a:rPr>
              <a:t>thích</a:t>
            </a:r>
            <a:r>
              <a:rPr lang="en-US" dirty="0">
                <a:latin typeface="+mn-lt"/>
              </a:rPr>
              <a:t> </a:t>
            </a:r>
            <a:r>
              <a:rPr lang="en-US" dirty="0" err="1">
                <a:latin typeface="+mn-lt"/>
              </a:rPr>
              <a:t>của</a:t>
            </a:r>
            <a:r>
              <a:rPr lang="en-US" dirty="0">
                <a:latin typeface="+mn-lt"/>
              </a:rPr>
              <a:t> </a:t>
            </a:r>
            <a:r>
              <a:rPr lang="en-US" dirty="0" err="1">
                <a:latin typeface="+mn-lt"/>
              </a:rPr>
              <a:t>tớ</a:t>
            </a:r>
            <a:endParaRPr dirty="0">
              <a:latin typeface="+mn-lt"/>
            </a:endParaRPr>
          </a:p>
        </p:txBody>
      </p:sp>
      <p:sp>
        <p:nvSpPr>
          <p:cNvPr id="614" name="TextBox 613">
            <a:extLst>
              <a:ext uri="{FF2B5EF4-FFF2-40B4-BE49-F238E27FC236}">
                <a16:creationId xmlns:a16="http://schemas.microsoft.com/office/drawing/2014/main" id="{4DADDDAC-F758-4F31-A13E-C53ECE8826E2}"/>
              </a:ext>
            </a:extLst>
          </p:cNvPr>
          <p:cNvSpPr txBox="1"/>
          <p:nvPr/>
        </p:nvSpPr>
        <p:spPr>
          <a:xfrm>
            <a:off x="2741292" y="2356147"/>
            <a:ext cx="6486353" cy="748988"/>
          </a:xfrm>
          <a:prstGeom prst="rect">
            <a:avLst/>
          </a:prstGeom>
          <a:noFill/>
        </p:spPr>
        <p:txBody>
          <a:bodyPr wrap="square">
            <a:spAutoFit/>
          </a:bodyPr>
          <a:lstStyle/>
          <a:p>
            <a:pPr algn="ctr" defTabSz="1219170">
              <a:buClr>
                <a:srgbClr val="000000"/>
              </a:buClr>
              <a:defRPr/>
            </a:pPr>
            <a:r>
              <a:rPr lang="en-US" sz="4267" b="1" kern="0" dirty="0">
                <a:solidFill>
                  <a:srgbClr val="000000"/>
                </a:solidFill>
                <a:latin typeface="#9Slide04 Manuale Bold"/>
                <a:cs typeface="Arial"/>
                <a:sym typeface="Arial"/>
              </a:rPr>
              <a:t>KHOA HỌC TỰ NHIÊN </a:t>
            </a:r>
            <a:r>
              <a:rPr lang="en-US" sz="4267" b="1" kern="0" dirty="0" smtClean="0">
                <a:solidFill>
                  <a:srgbClr val="000000"/>
                </a:solidFill>
                <a:latin typeface="#9Slide04 Manuale Bold"/>
                <a:cs typeface="Arial"/>
                <a:sym typeface="Arial"/>
              </a:rPr>
              <a:t>9</a:t>
            </a:r>
            <a:endParaRPr lang="vi-VN" sz="4267" b="1" kern="0" dirty="0">
              <a:solidFill>
                <a:srgbClr val="000000"/>
              </a:solidFill>
              <a:latin typeface="#9Slide04 Manuale Bold"/>
              <a:cs typeface="Arial"/>
              <a:sym typeface="Arial"/>
            </a:endParaRPr>
          </a:p>
        </p:txBody>
      </p:sp>
      <p:grpSp>
        <p:nvGrpSpPr>
          <p:cNvPr id="615" name="Group 614">
            <a:extLst>
              <a:ext uri="{FF2B5EF4-FFF2-40B4-BE49-F238E27FC236}">
                <a16:creationId xmlns:a16="http://schemas.microsoft.com/office/drawing/2014/main" id="{3F4A0E59-9E5B-493D-9B6F-E5E44E115FA9}"/>
              </a:ext>
            </a:extLst>
          </p:cNvPr>
          <p:cNvGrpSpPr/>
          <p:nvPr>
            <p:custDataLst>
              <p:tags r:id="rId1"/>
            </p:custDataLst>
          </p:nvPr>
        </p:nvGrpSpPr>
        <p:grpSpPr>
          <a:xfrm rot="16200000">
            <a:off x="-2503354" y="2752361"/>
            <a:ext cx="3591692" cy="979207"/>
            <a:chOff x="2588424" y="3498875"/>
            <a:chExt cx="3987462" cy="754200"/>
          </a:xfrm>
        </p:grpSpPr>
        <p:grpSp>
          <p:nvGrpSpPr>
            <p:cNvPr id="616" name="Google Shape;4754;p84">
              <a:extLst>
                <a:ext uri="{FF2B5EF4-FFF2-40B4-BE49-F238E27FC236}">
                  <a16:creationId xmlns:a16="http://schemas.microsoft.com/office/drawing/2014/main" id="{88D33AA3-DCA4-4D66-9E7C-9EC7C7E56410}"/>
                </a:ext>
              </a:extLst>
            </p:cNvPr>
            <p:cNvGrpSpPr/>
            <p:nvPr/>
          </p:nvGrpSpPr>
          <p:grpSpPr>
            <a:xfrm>
              <a:off x="2588424" y="3498875"/>
              <a:ext cx="3185908" cy="754200"/>
              <a:chOff x="2323080" y="3498875"/>
              <a:chExt cx="3185908" cy="754200"/>
            </a:xfrm>
          </p:grpSpPr>
          <p:sp>
            <p:nvSpPr>
              <p:cNvPr id="618" name="Google Shape;4755;p84">
                <a:extLst>
                  <a:ext uri="{FF2B5EF4-FFF2-40B4-BE49-F238E27FC236}">
                    <a16:creationId xmlns:a16="http://schemas.microsoft.com/office/drawing/2014/main" id="{ADABD816-73AA-4C7B-B4FC-AAA7D9ADEE99}"/>
                  </a:ext>
                </a:extLst>
              </p:cNvPr>
              <p:cNvSpPr/>
              <p:nvPr/>
            </p:nvSpPr>
            <p:spPr>
              <a:xfrm>
                <a:off x="3114480" y="3498875"/>
                <a:ext cx="791400" cy="754200"/>
              </a:xfrm>
              <a:prstGeom prst="roundRect">
                <a:avLst>
                  <a:gd name="adj" fmla="val 16667"/>
                </a:avLst>
              </a:prstGeom>
              <a:solidFill>
                <a:srgbClr val="98DAED"/>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19" name="Google Shape;4756;p84">
                <a:extLst>
                  <a:ext uri="{FF2B5EF4-FFF2-40B4-BE49-F238E27FC236}">
                    <a16:creationId xmlns:a16="http://schemas.microsoft.com/office/drawing/2014/main" id="{F6E87404-A5AE-4C03-942B-947751340733}"/>
                  </a:ext>
                </a:extLst>
              </p:cNvPr>
              <p:cNvSpPr/>
              <p:nvPr/>
            </p:nvSpPr>
            <p:spPr>
              <a:xfrm>
                <a:off x="3916034" y="3498875"/>
                <a:ext cx="791400" cy="754200"/>
              </a:xfrm>
              <a:prstGeom prst="roundRect">
                <a:avLst>
                  <a:gd name="adj" fmla="val 16667"/>
                </a:avLst>
              </a:prstGeom>
              <a:solidFill>
                <a:srgbClr val="61D8C4"/>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0" name="Google Shape;4757;p84">
                <a:extLst>
                  <a:ext uri="{FF2B5EF4-FFF2-40B4-BE49-F238E27FC236}">
                    <a16:creationId xmlns:a16="http://schemas.microsoft.com/office/drawing/2014/main" id="{AB531098-1A90-4441-9185-E5EDB5557780}"/>
                  </a:ext>
                </a:extLst>
              </p:cNvPr>
              <p:cNvSpPr/>
              <p:nvPr/>
            </p:nvSpPr>
            <p:spPr>
              <a:xfrm>
                <a:off x="4717588" y="3498875"/>
                <a:ext cx="791400" cy="754200"/>
              </a:xfrm>
              <a:prstGeom prst="roundRect">
                <a:avLst>
                  <a:gd name="adj" fmla="val 16667"/>
                </a:avLst>
              </a:prstGeom>
              <a:solidFill>
                <a:srgbClr val="FFB757"/>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1" name="Google Shape;4758;p84">
                <a:extLst>
                  <a:ext uri="{FF2B5EF4-FFF2-40B4-BE49-F238E27FC236}">
                    <a16:creationId xmlns:a16="http://schemas.microsoft.com/office/drawing/2014/main" id="{ED315025-3E9A-4DE9-96F2-9B24B95F51D3}"/>
                  </a:ext>
                </a:extLst>
              </p:cNvPr>
              <p:cNvSpPr/>
              <p:nvPr/>
            </p:nvSpPr>
            <p:spPr>
              <a:xfrm>
                <a:off x="2323080" y="3498875"/>
                <a:ext cx="791400" cy="754200"/>
              </a:xfrm>
              <a:prstGeom prst="roundRect">
                <a:avLst>
                  <a:gd name="adj" fmla="val 16667"/>
                </a:avLst>
              </a:prstGeom>
              <a:solidFill>
                <a:srgbClr val="F27FB2"/>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617" name="Google Shape;4764;p84">
              <a:extLst>
                <a:ext uri="{FF2B5EF4-FFF2-40B4-BE49-F238E27FC236}">
                  <a16:creationId xmlns:a16="http://schemas.microsoft.com/office/drawing/2014/main" id="{89193A9E-E83C-445C-B485-22CEEEB04C83}"/>
                </a:ext>
              </a:extLst>
            </p:cNvPr>
            <p:cNvSpPr/>
            <p:nvPr/>
          </p:nvSpPr>
          <p:spPr>
            <a:xfrm>
              <a:off x="5784486" y="3498875"/>
              <a:ext cx="791400" cy="754200"/>
            </a:xfrm>
            <a:prstGeom prst="roundRect">
              <a:avLst>
                <a:gd name="adj" fmla="val 16667"/>
              </a:avLst>
            </a:prstGeom>
            <a:solidFill>
              <a:srgbClr val="C2B9DB"/>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E331E944-C557-4DFD-A925-9B8ED8BB1609}"/>
              </a:ext>
            </a:extLst>
          </p:cNvPr>
          <p:cNvSpPr>
            <a:spLocks noChangeArrowheads="1"/>
          </p:cNvSpPr>
          <p:nvPr/>
        </p:nvSpPr>
        <p:spPr bwMode="auto">
          <a:xfrm>
            <a:off x="1524000" y="1600200"/>
            <a:ext cx="9144000" cy="52578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a:latin typeface="VNI-Swiss-Condense" pitchFamily="2" charset="0"/>
            </a:endParaRPr>
          </a:p>
        </p:txBody>
      </p:sp>
      <p:sp>
        <p:nvSpPr>
          <p:cNvPr id="608259" name="Rectangle 3">
            <a:extLst>
              <a:ext uri="{FF2B5EF4-FFF2-40B4-BE49-F238E27FC236}">
                <a16:creationId xmlns:a16="http://schemas.microsoft.com/office/drawing/2014/main" id="{118F97C1-6863-4543-922C-C7CA33EE920B}"/>
              </a:ext>
            </a:extLst>
          </p:cNvPr>
          <p:cNvSpPr>
            <a:spLocks noChangeArrowheads="1"/>
          </p:cNvSpPr>
          <p:nvPr/>
        </p:nvSpPr>
        <p:spPr bwMode="auto">
          <a:xfrm>
            <a:off x="4308475" y="2705100"/>
            <a:ext cx="914400" cy="76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7172" name="Line 4">
            <a:extLst>
              <a:ext uri="{FF2B5EF4-FFF2-40B4-BE49-F238E27FC236}">
                <a16:creationId xmlns:a16="http://schemas.microsoft.com/office/drawing/2014/main" id="{E7B10CFA-F5C1-4BD5-A9B8-94C9D458D174}"/>
              </a:ext>
            </a:extLst>
          </p:cNvPr>
          <p:cNvSpPr>
            <a:spLocks noChangeShapeType="1"/>
          </p:cNvSpPr>
          <p:nvPr/>
        </p:nvSpPr>
        <p:spPr bwMode="auto">
          <a:xfrm>
            <a:off x="4384675" y="2781301"/>
            <a:ext cx="0" cy="1273175"/>
          </a:xfrm>
          <a:prstGeom prst="line">
            <a:avLst/>
          </a:prstGeom>
          <a:noFill/>
          <a:ln w="76200">
            <a:solidFill>
              <a:srgbClr val="CCFFFF"/>
            </a:solidFill>
            <a:round/>
            <a:headEnd/>
            <a:tailEnd/>
          </a:ln>
          <a:extLst>
            <a:ext uri="{909E8E84-426E-40DD-AFC4-6F175D3DCCD1}">
              <a14:hiddenFill xmlns:a14="http://schemas.microsoft.com/office/drawing/2010/main">
                <a:noFill/>
              </a14:hiddenFill>
            </a:ext>
          </a:extLst>
        </p:spPr>
        <p:txBody>
          <a:bodyPr/>
          <a:lstStyle/>
          <a:p>
            <a:endParaRPr lang="vi-VN"/>
          </a:p>
        </p:txBody>
      </p:sp>
      <p:pic>
        <p:nvPicPr>
          <p:cNvPr id="608261" name="Picture 5" descr="tansac">
            <a:extLst>
              <a:ext uri="{FF2B5EF4-FFF2-40B4-BE49-F238E27FC236}">
                <a16:creationId xmlns:a16="http://schemas.microsoft.com/office/drawing/2014/main" id="{F7D35A2E-1684-454E-98BA-DC48CF7FA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7288" y="2541588"/>
            <a:ext cx="4176712"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 Box 6">
            <a:extLst>
              <a:ext uri="{FF2B5EF4-FFF2-40B4-BE49-F238E27FC236}">
                <a16:creationId xmlns:a16="http://schemas.microsoft.com/office/drawing/2014/main" id="{FA5CE6D1-BB9C-4742-A86E-F75A49BA43EF}"/>
              </a:ext>
            </a:extLst>
          </p:cNvPr>
          <p:cNvSpPr txBox="1">
            <a:spLocks noChangeArrowheads="1"/>
          </p:cNvSpPr>
          <p:nvPr/>
        </p:nvSpPr>
        <p:spPr bwMode="auto">
          <a:xfrm>
            <a:off x="8631239" y="3382963"/>
            <a:ext cx="719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FF00"/>
                </a:solidFill>
                <a:latin typeface="Times New Roman" panose="02020603050405020304" pitchFamily="18" charset="0"/>
              </a:rPr>
              <a:t>A</a:t>
            </a:r>
          </a:p>
        </p:txBody>
      </p:sp>
      <p:sp>
        <p:nvSpPr>
          <p:cNvPr id="7175" name="Text Box 7">
            <a:extLst>
              <a:ext uri="{FF2B5EF4-FFF2-40B4-BE49-F238E27FC236}">
                <a16:creationId xmlns:a16="http://schemas.microsoft.com/office/drawing/2014/main" id="{9A839F2F-6FA6-4D12-8227-EF585B1BE235}"/>
              </a:ext>
            </a:extLst>
          </p:cNvPr>
          <p:cNvSpPr txBox="1">
            <a:spLocks noChangeArrowheads="1"/>
          </p:cNvSpPr>
          <p:nvPr/>
        </p:nvSpPr>
        <p:spPr bwMode="auto">
          <a:xfrm>
            <a:off x="8559800" y="5880100"/>
            <a:ext cx="719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FF00"/>
                </a:solidFill>
                <a:latin typeface="Times New Roman" panose="02020603050405020304" pitchFamily="18" charset="0"/>
              </a:rPr>
              <a:t>B</a:t>
            </a:r>
          </a:p>
        </p:txBody>
      </p:sp>
      <p:sp>
        <p:nvSpPr>
          <p:cNvPr id="7176" name="Line 8">
            <a:extLst>
              <a:ext uri="{FF2B5EF4-FFF2-40B4-BE49-F238E27FC236}">
                <a16:creationId xmlns:a16="http://schemas.microsoft.com/office/drawing/2014/main" id="{4BE2A887-B32D-4B63-BB0B-7701BB4ADB00}"/>
              </a:ext>
            </a:extLst>
          </p:cNvPr>
          <p:cNvSpPr>
            <a:spLocks noChangeShapeType="1"/>
          </p:cNvSpPr>
          <p:nvPr/>
        </p:nvSpPr>
        <p:spPr bwMode="auto">
          <a:xfrm>
            <a:off x="9175750" y="3716339"/>
            <a:ext cx="0" cy="2447925"/>
          </a:xfrm>
          <a:prstGeom prst="line">
            <a:avLst/>
          </a:prstGeom>
          <a:noFill/>
          <a:ln w="76200">
            <a:solidFill>
              <a:srgbClr val="CCFFF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7177" name="Line 9">
            <a:extLst>
              <a:ext uri="{FF2B5EF4-FFF2-40B4-BE49-F238E27FC236}">
                <a16:creationId xmlns:a16="http://schemas.microsoft.com/office/drawing/2014/main" id="{170DABEF-D4AF-404A-A727-E4D74AC8D5F0}"/>
              </a:ext>
            </a:extLst>
          </p:cNvPr>
          <p:cNvSpPr>
            <a:spLocks noChangeShapeType="1"/>
          </p:cNvSpPr>
          <p:nvPr/>
        </p:nvSpPr>
        <p:spPr bwMode="auto">
          <a:xfrm>
            <a:off x="4384675" y="1582739"/>
            <a:ext cx="0" cy="1120775"/>
          </a:xfrm>
          <a:prstGeom prst="line">
            <a:avLst/>
          </a:prstGeom>
          <a:noFill/>
          <a:ln w="76200">
            <a:solidFill>
              <a:srgbClr val="CCFFFF"/>
            </a:solidFill>
            <a:round/>
            <a:headEnd/>
            <a:tailEnd/>
          </a:ln>
          <a:extLst>
            <a:ext uri="{909E8E84-426E-40DD-AFC4-6F175D3DCCD1}">
              <a14:hiddenFill xmlns:a14="http://schemas.microsoft.com/office/drawing/2010/main">
                <a:noFill/>
              </a14:hiddenFill>
            </a:ext>
          </a:extLst>
        </p:spPr>
        <p:txBody>
          <a:bodyPr/>
          <a:lstStyle/>
          <a:p>
            <a:endParaRPr lang="vi-VN"/>
          </a:p>
        </p:txBody>
      </p:sp>
      <p:grpSp>
        <p:nvGrpSpPr>
          <p:cNvPr id="7178" name="Group 10">
            <a:extLst>
              <a:ext uri="{FF2B5EF4-FFF2-40B4-BE49-F238E27FC236}">
                <a16:creationId xmlns:a16="http://schemas.microsoft.com/office/drawing/2014/main" id="{52055BF2-5347-4830-9801-20CC675F356D}"/>
              </a:ext>
            </a:extLst>
          </p:cNvPr>
          <p:cNvGrpSpPr>
            <a:grpSpLocks/>
          </p:cNvGrpSpPr>
          <p:nvPr/>
        </p:nvGrpSpPr>
        <p:grpSpPr bwMode="auto">
          <a:xfrm>
            <a:off x="2397125" y="2413000"/>
            <a:ext cx="1066800" cy="706438"/>
            <a:chOff x="288" y="1344"/>
            <a:chExt cx="672" cy="576"/>
          </a:xfrm>
        </p:grpSpPr>
        <p:sp>
          <p:nvSpPr>
            <p:cNvPr id="608267" name="AutoShape 11">
              <a:extLst>
                <a:ext uri="{FF2B5EF4-FFF2-40B4-BE49-F238E27FC236}">
                  <a16:creationId xmlns:a16="http://schemas.microsoft.com/office/drawing/2014/main" id="{36C8EA29-F274-45D7-BD08-3862D36E3638}"/>
                </a:ext>
              </a:extLst>
            </p:cNvPr>
            <p:cNvSpPr>
              <a:spLocks noChangeArrowheads="1"/>
            </p:cNvSpPr>
            <p:nvPr/>
          </p:nvSpPr>
          <p:spPr bwMode="auto">
            <a:xfrm rot="5400000">
              <a:off x="552" y="1512"/>
              <a:ext cx="576"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noFill/>
              <a:miter lim="800000"/>
              <a:headEnd/>
              <a:tailEnd/>
            </a:ln>
            <a:effectLst/>
          </p:spPr>
          <p:txBody>
            <a:bodyPr wrap="none" anchor="ctr"/>
            <a:lstStyle/>
            <a:p>
              <a:pPr eaLnBrk="1" hangingPunct="1">
                <a:defRPr/>
              </a:pPr>
              <a:endParaRPr lang="en-US"/>
            </a:p>
          </p:txBody>
        </p:sp>
        <p:sp>
          <p:nvSpPr>
            <p:cNvPr id="608268" name="Rectangle 12">
              <a:extLst>
                <a:ext uri="{FF2B5EF4-FFF2-40B4-BE49-F238E27FC236}">
                  <a16:creationId xmlns:a16="http://schemas.microsoft.com/office/drawing/2014/main" id="{7B6870EC-382F-4CBF-9F82-CBEEB70B3C3F}"/>
                </a:ext>
              </a:extLst>
            </p:cNvPr>
            <p:cNvSpPr>
              <a:spLocks noChangeArrowheads="1"/>
            </p:cNvSpPr>
            <p:nvPr/>
          </p:nvSpPr>
          <p:spPr bwMode="auto">
            <a:xfrm>
              <a:off x="288" y="1488"/>
              <a:ext cx="432" cy="290"/>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p>
          </p:txBody>
        </p:sp>
      </p:grpSp>
      <p:sp>
        <p:nvSpPr>
          <p:cNvPr id="608269" name="Rectangle 13">
            <a:extLst>
              <a:ext uri="{FF2B5EF4-FFF2-40B4-BE49-F238E27FC236}">
                <a16:creationId xmlns:a16="http://schemas.microsoft.com/office/drawing/2014/main" id="{2EA9A343-3E33-4C16-9A87-F6CC47D1254F}"/>
              </a:ext>
            </a:extLst>
          </p:cNvPr>
          <p:cNvSpPr>
            <a:spLocks noChangeArrowheads="1"/>
          </p:cNvSpPr>
          <p:nvPr/>
        </p:nvSpPr>
        <p:spPr bwMode="auto">
          <a:xfrm>
            <a:off x="3470276" y="2435226"/>
            <a:ext cx="873125" cy="665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grpSp>
        <p:nvGrpSpPr>
          <p:cNvPr id="3" name="Group 14">
            <a:extLst>
              <a:ext uri="{FF2B5EF4-FFF2-40B4-BE49-F238E27FC236}">
                <a16:creationId xmlns:a16="http://schemas.microsoft.com/office/drawing/2014/main" id="{E3436973-7526-4A35-ADD1-9EEF3999D409}"/>
              </a:ext>
            </a:extLst>
          </p:cNvPr>
          <p:cNvGrpSpPr>
            <a:grpSpLocks/>
          </p:cNvGrpSpPr>
          <p:nvPr/>
        </p:nvGrpSpPr>
        <p:grpSpPr bwMode="auto">
          <a:xfrm>
            <a:off x="9326563" y="3911600"/>
            <a:ext cx="1244600" cy="2185988"/>
            <a:chOff x="4928" y="2296"/>
            <a:chExt cx="784" cy="1377"/>
          </a:xfrm>
        </p:grpSpPr>
        <p:sp>
          <p:nvSpPr>
            <p:cNvPr id="7188" name="Text Box 15">
              <a:extLst>
                <a:ext uri="{FF2B5EF4-FFF2-40B4-BE49-F238E27FC236}">
                  <a16:creationId xmlns:a16="http://schemas.microsoft.com/office/drawing/2014/main" id="{B665660E-237F-4EFD-9868-EDAE573947BC}"/>
                </a:ext>
              </a:extLst>
            </p:cNvPr>
            <p:cNvSpPr txBox="1">
              <a:spLocks noChangeArrowheads="1"/>
            </p:cNvSpPr>
            <p:nvPr/>
          </p:nvSpPr>
          <p:spPr bwMode="auto">
            <a:xfrm>
              <a:off x="4928" y="2296"/>
              <a:ext cx="4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0000"/>
                  </a:solidFill>
                  <a:latin typeface="Times New Roman" panose="02020603050405020304" pitchFamily="18" charset="0"/>
                </a:rPr>
                <a:t>Đỏ</a:t>
              </a:r>
            </a:p>
          </p:txBody>
        </p:sp>
        <p:sp>
          <p:nvSpPr>
            <p:cNvPr id="7189" name="Text Box 16">
              <a:extLst>
                <a:ext uri="{FF2B5EF4-FFF2-40B4-BE49-F238E27FC236}">
                  <a16:creationId xmlns:a16="http://schemas.microsoft.com/office/drawing/2014/main" id="{BE1707A2-EC42-4F75-88E5-6F9D83B9E1A6}"/>
                </a:ext>
              </a:extLst>
            </p:cNvPr>
            <p:cNvSpPr txBox="1">
              <a:spLocks noChangeArrowheads="1"/>
            </p:cNvSpPr>
            <p:nvPr/>
          </p:nvSpPr>
          <p:spPr bwMode="auto">
            <a:xfrm>
              <a:off x="4928" y="3385"/>
              <a:ext cx="57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9900CC"/>
                  </a:solidFill>
                  <a:latin typeface="Times New Roman" panose="02020603050405020304" pitchFamily="18" charset="0"/>
                </a:rPr>
                <a:t>Tím</a:t>
              </a:r>
            </a:p>
          </p:txBody>
        </p:sp>
        <p:sp>
          <p:nvSpPr>
            <p:cNvPr id="7190" name="Text Box 17">
              <a:extLst>
                <a:ext uri="{FF2B5EF4-FFF2-40B4-BE49-F238E27FC236}">
                  <a16:creationId xmlns:a16="http://schemas.microsoft.com/office/drawing/2014/main" id="{4079640D-2306-48D1-B36C-0E84CE133A31}"/>
                </a:ext>
              </a:extLst>
            </p:cNvPr>
            <p:cNvSpPr txBox="1">
              <a:spLocks noChangeArrowheads="1"/>
            </p:cNvSpPr>
            <p:nvPr/>
          </p:nvSpPr>
          <p:spPr bwMode="auto">
            <a:xfrm>
              <a:off x="4928" y="2457"/>
              <a:ext cx="6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9900"/>
                  </a:solidFill>
                  <a:latin typeface="Times New Roman" panose="02020603050405020304" pitchFamily="18" charset="0"/>
                </a:rPr>
                <a:t>Cam</a:t>
              </a:r>
            </a:p>
          </p:txBody>
        </p:sp>
        <p:sp>
          <p:nvSpPr>
            <p:cNvPr id="7191" name="Text Box 18">
              <a:extLst>
                <a:ext uri="{FF2B5EF4-FFF2-40B4-BE49-F238E27FC236}">
                  <a16:creationId xmlns:a16="http://schemas.microsoft.com/office/drawing/2014/main" id="{CA0947B3-F683-476B-9814-B3E964D2DAE6}"/>
                </a:ext>
              </a:extLst>
            </p:cNvPr>
            <p:cNvSpPr txBox="1">
              <a:spLocks noChangeArrowheads="1"/>
            </p:cNvSpPr>
            <p:nvPr/>
          </p:nvSpPr>
          <p:spPr bwMode="auto">
            <a:xfrm>
              <a:off x="4928" y="2793"/>
              <a:ext cx="6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00FF00"/>
                  </a:solidFill>
                  <a:latin typeface="Times New Roman" panose="02020603050405020304" pitchFamily="18" charset="0"/>
                </a:rPr>
                <a:t>Lục</a:t>
              </a:r>
            </a:p>
          </p:txBody>
        </p:sp>
        <p:sp>
          <p:nvSpPr>
            <p:cNvPr id="7192" name="Text Box 19">
              <a:extLst>
                <a:ext uri="{FF2B5EF4-FFF2-40B4-BE49-F238E27FC236}">
                  <a16:creationId xmlns:a16="http://schemas.microsoft.com/office/drawing/2014/main" id="{D9ECB59D-B9F1-42E9-AE1A-9CFE150DF869}"/>
                </a:ext>
              </a:extLst>
            </p:cNvPr>
            <p:cNvSpPr txBox="1">
              <a:spLocks noChangeArrowheads="1"/>
            </p:cNvSpPr>
            <p:nvPr/>
          </p:nvSpPr>
          <p:spPr bwMode="auto">
            <a:xfrm>
              <a:off x="4928" y="3168"/>
              <a:ext cx="69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0066CC"/>
                  </a:solidFill>
                  <a:latin typeface="Times New Roman" panose="02020603050405020304" pitchFamily="18" charset="0"/>
                </a:rPr>
                <a:t>Chàm</a:t>
              </a:r>
            </a:p>
          </p:txBody>
        </p:sp>
        <p:sp>
          <p:nvSpPr>
            <p:cNvPr id="7193" name="Text Box 20">
              <a:extLst>
                <a:ext uri="{FF2B5EF4-FFF2-40B4-BE49-F238E27FC236}">
                  <a16:creationId xmlns:a16="http://schemas.microsoft.com/office/drawing/2014/main" id="{A9AA06C4-67C6-4AB6-BDA2-6910FA58333A}"/>
                </a:ext>
              </a:extLst>
            </p:cNvPr>
            <p:cNvSpPr txBox="1">
              <a:spLocks noChangeArrowheads="1"/>
            </p:cNvSpPr>
            <p:nvPr/>
          </p:nvSpPr>
          <p:spPr bwMode="auto">
            <a:xfrm>
              <a:off x="4928" y="2972"/>
              <a:ext cx="64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00FFFF"/>
                  </a:solidFill>
                  <a:latin typeface="Times New Roman" panose="02020603050405020304" pitchFamily="18" charset="0"/>
                </a:rPr>
                <a:t>Lam</a:t>
              </a:r>
            </a:p>
          </p:txBody>
        </p:sp>
        <p:sp>
          <p:nvSpPr>
            <p:cNvPr id="7194" name="Text Box 21">
              <a:extLst>
                <a:ext uri="{FF2B5EF4-FFF2-40B4-BE49-F238E27FC236}">
                  <a16:creationId xmlns:a16="http://schemas.microsoft.com/office/drawing/2014/main" id="{173E7427-4422-4D25-B889-AEBDF19BD9FE}"/>
                </a:ext>
              </a:extLst>
            </p:cNvPr>
            <p:cNvSpPr txBox="1">
              <a:spLocks noChangeArrowheads="1"/>
            </p:cNvSpPr>
            <p:nvPr/>
          </p:nvSpPr>
          <p:spPr bwMode="auto">
            <a:xfrm>
              <a:off x="4944" y="2627"/>
              <a:ext cx="7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FF00"/>
                  </a:solidFill>
                  <a:latin typeface="Times New Roman" panose="02020603050405020304" pitchFamily="18" charset="0"/>
                </a:rPr>
                <a:t>Vàng</a:t>
              </a:r>
            </a:p>
          </p:txBody>
        </p:sp>
      </p:grpSp>
      <p:sp>
        <p:nvSpPr>
          <p:cNvPr id="7181" name="Text Box 22">
            <a:extLst>
              <a:ext uri="{FF2B5EF4-FFF2-40B4-BE49-F238E27FC236}">
                <a16:creationId xmlns:a16="http://schemas.microsoft.com/office/drawing/2014/main" id="{07349D82-9994-4583-9853-DEFAF4E5FC7B}"/>
              </a:ext>
            </a:extLst>
          </p:cNvPr>
          <p:cNvSpPr txBox="1">
            <a:spLocks noChangeArrowheads="1"/>
          </p:cNvSpPr>
          <p:nvPr/>
        </p:nvSpPr>
        <p:spPr bwMode="auto">
          <a:xfrm>
            <a:off x="2306638" y="3086101"/>
            <a:ext cx="12747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chemeClr val="bg1"/>
                </a:solidFill>
                <a:latin typeface="Times New Roman" panose="02020603050405020304" pitchFamily="18" charset="0"/>
              </a:rPr>
              <a:t>Nguồn sáng trắng</a:t>
            </a:r>
          </a:p>
        </p:txBody>
      </p:sp>
      <p:sp>
        <p:nvSpPr>
          <p:cNvPr id="7182" name="Text Box 23">
            <a:extLst>
              <a:ext uri="{FF2B5EF4-FFF2-40B4-BE49-F238E27FC236}">
                <a16:creationId xmlns:a16="http://schemas.microsoft.com/office/drawing/2014/main" id="{C88C8409-BA7D-4616-B042-E66D863DDC46}"/>
              </a:ext>
            </a:extLst>
          </p:cNvPr>
          <p:cNvSpPr txBox="1">
            <a:spLocks noChangeArrowheads="1"/>
          </p:cNvSpPr>
          <p:nvPr/>
        </p:nvSpPr>
        <p:spPr bwMode="auto">
          <a:xfrm>
            <a:off x="3851276" y="4038600"/>
            <a:ext cx="10255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FF00"/>
                </a:solidFill>
                <a:latin typeface="Times New Roman" panose="02020603050405020304" pitchFamily="18" charset="0"/>
              </a:rPr>
              <a:t>Tấm chắn khe sáng</a:t>
            </a:r>
          </a:p>
        </p:txBody>
      </p:sp>
      <p:sp>
        <p:nvSpPr>
          <p:cNvPr id="7183" name="Text Box 24">
            <a:extLst>
              <a:ext uri="{FF2B5EF4-FFF2-40B4-BE49-F238E27FC236}">
                <a16:creationId xmlns:a16="http://schemas.microsoft.com/office/drawing/2014/main" id="{6B9FFE89-937D-4389-B3F6-B21ED8E046D0}"/>
              </a:ext>
            </a:extLst>
          </p:cNvPr>
          <p:cNvSpPr txBox="1">
            <a:spLocks noChangeArrowheads="1"/>
          </p:cNvSpPr>
          <p:nvPr/>
        </p:nvSpPr>
        <p:spPr bwMode="auto">
          <a:xfrm>
            <a:off x="5084763" y="4076701"/>
            <a:ext cx="990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FF00"/>
                </a:solidFill>
                <a:latin typeface="Times New Roman" panose="02020603050405020304" pitchFamily="18" charset="0"/>
              </a:rPr>
              <a:t>Lăng kính</a:t>
            </a:r>
          </a:p>
        </p:txBody>
      </p:sp>
      <p:sp>
        <p:nvSpPr>
          <p:cNvPr id="7184" name="Text Box 25">
            <a:extLst>
              <a:ext uri="{FF2B5EF4-FFF2-40B4-BE49-F238E27FC236}">
                <a16:creationId xmlns:a16="http://schemas.microsoft.com/office/drawing/2014/main" id="{E60A5C87-D59F-4691-ABE0-8ADE1250D079}"/>
              </a:ext>
            </a:extLst>
          </p:cNvPr>
          <p:cNvSpPr txBox="1">
            <a:spLocks noChangeArrowheads="1"/>
          </p:cNvSpPr>
          <p:nvPr/>
        </p:nvSpPr>
        <p:spPr bwMode="auto">
          <a:xfrm>
            <a:off x="8839200" y="61722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FF00"/>
                </a:solidFill>
                <a:latin typeface="Times New Roman" panose="02020603050405020304" pitchFamily="18" charset="0"/>
              </a:rPr>
              <a:t>Màn</a:t>
            </a:r>
          </a:p>
        </p:txBody>
      </p:sp>
      <p:sp>
        <p:nvSpPr>
          <p:cNvPr id="7185" name="AutoShape 26">
            <a:extLst>
              <a:ext uri="{FF2B5EF4-FFF2-40B4-BE49-F238E27FC236}">
                <a16:creationId xmlns:a16="http://schemas.microsoft.com/office/drawing/2014/main" id="{B1FF8B63-4F01-4740-BBE2-92B6A7C4DB75}"/>
              </a:ext>
            </a:extLst>
          </p:cNvPr>
          <p:cNvSpPr>
            <a:spLocks noChangeArrowheads="1"/>
          </p:cNvSpPr>
          <p:nvPr/>
        </p:nvSpPr>
        <p:spPr bwMode="auto">
          <a:xfrm>
            <a:off x="4873626" y="2327276"/>
            <a:ext cx="955675" cy="1370013"/>
          </a:xfrm>
          <a:prstGeom prst="triangle">
            <a:avLst>
              <a:gd name="adj" fmla="val 50000"/>
            </a:avLst>
          </a:prstGeom>
          <a:solidFill>
            <a:schemeClr val="bg1">
              <a:alpha val="63136"/>
            </a:schemeClr>
          </a:solidFill>
          <a:ln w="38100">
            <a:solidFill>
              <a:schemeClr val="tx1">
                <a:alpha val="50195"/>
              </a:schemeClr>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7186" name="Text Box 27">
            <a:extLst>
              <a:ext uri="{FF2B5EF4-FFF2-40B4-BE49-F238E27FC236}">
                <a16:creationId xmlns:a16="http://schemas.microsoft.com/office/drawing/2014/main" id="{AD365318-8D9E-4E1F-A725-9C09ED82C342}"/>
              </a:ext>
            </a:extLst>
          </p:cNvPr>
          <p:cNvSpPr txBox="1">
            <a:spLocks noChangeArrowheads="1"/>
          </p:cNvSpPr>
          <p:nvPr/>
        </p:nvSpPr>
        <p:spPr bwMode="auto">
          <a:xfrm>
            <a:off x="1524000" y="1"/>
            <a:ext cx="365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dirty="0" err="1">
                <a:solidFill>
                  <a:srgbClr val="FF0000"/>
                </a:solidFill>
                <a:latin typeface="Times New Roman" panose="02020603050405020304" pitchFamily="18" charset="0"/>
              </a:rPr>
              <a:t>Thí</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nghiệm</a:t>
            </a:r>
            <a:r>
              <a:rPr lang="en-US" altLang="en-US" sz="3600" dirty="0">
                <a:solidFill>
                  <a:srgbClr val="FF0000"/>
                </a:solidFill>
                <a:latin typeface="Times New Roman" panose="02020603050405020304" pitchFamily="18" charset="0"/>
              </a:rPr>
              <a:t>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8269"/>
                                        </p:tgtEl>
                                        <p:attrNameLst>
                                          <p:attrName>style.visibility</p:attrName>
                                        </p:attrNameLst>
                                      </p:cBhvr>
                                      <p:to>
                                        <p:strVal val="visible"/>
                                      </p:to>
                                    </p:set>
                                    <p:animEffect transition="in" filter="wipe(left)">
                                      <p:cBhvr>
                                        <p:cTn id="7" dur="3000"/>
                                        <p:tgtEl>
                                          <p:spTgt spid="608269"/>
                                        </p:tgtEl>
                                      </p:cBhvr>
                                    </p:animEffect>
                                  </p:childTnLst>
                                </p:cTn>
                              </p:par>
                              <p:par>
                                <p:cTn id="8" presetID="22" presetClass="entr" presetSubtype="8" fill="hold" grpId="0" nodeType="withEffect">
                                  <p:stCondLst>
                                    <p:cond delay="3000"/>
                                  </p:stCondLst>
                                  <p:childTnLst>
                                    <p:set>
                                      <p:cBhvr>
                                        <p:cTn id="9" dur="1" fill="hold">
                                          <p:stCondLst>
                                            <p:cond delay="0"/>
                                          </p:stCondLst>
                                        </p:cTn>
                                        <p:tgtEl>
                                          <p:spTgt spid="608259"/>
                                        </p:tgtEl>
                                        <p:attrNameLst>
                                          <p:attrName>style.visibility</p:attrName>
                                        </p:attrNameLst>
                                      </p:cBhvr>
                                      <p:to>
                                        <p:strVal val="visible"/>
                                      </p:to>
                                    </p:set>
                                    <p:animEffect transition="in" filter="wipe(left)">
                                      <p:cBhvr>
                                        <p:cTn id="10" dur="3000"/>
                                        <p:tgtEl>
                                          <p:spTgt spid="608259"/>
                                        </p:tgtEl>
                                      </p:cBhvr>
                                    </p:animEffect>
                                  </p:childTnLst>
                                </p:cTn>
                              </p:par>
                              <p:par>
                                <p:cTn id="11" presetID="22" presetClass="entr" presetSubtype="8" fill="hold" nodeType="withEffect">
                                  <p:stCondLst>
                                    <p:cond delay="6000"/>
                                  </p:stCondLst>
                                  <p:childTnLst>
                                    <p:set>
                                      <p:cBhvr>
                                        <p:cTn id="12" dur="1" fill="hold">
                                          <p:stCondLst>
                                            <p:cond delay="0"/>
                                          </p:stCondLst>
                                        </p:cTn>
                                        <p:tgtEl>
                                          <p:spTgt spid="608261"/>
                                        </p:tgtEl>
                                        <p:attrNameLst>
                                          <p:attrName>style.visibility</p:attrName>
                                        </p:attrNameLst>
                                      </p:cBhvr>
                                      <p:to>
                                        <p:strVal val="visible"/>
                                      </p:to>
                                    </p:set>
                                    <p:animEffect transition="in" filter="wipe(left)">
                                      <p:cBhvr>
                                        <p:cTn id="13" dur="3000"/>
                                        <p:tgtEl>
                                          <p:spTgt spid="608261"/>
                                        </p:tgtEl>
                                      </p:cBhvr>
                                    </p:animEffect>
                                  </p:childTnLst>
                                </p:cTn>
                              </p:par>
                              <p:par>
                                <p:cTn id="14" presetID="22" presetClass="entr" presetSubtype="1" fill="hold" nodeType="withEffect">
                                  <p:stCondLst>
                                    <p:cond delay="1000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59" grpId="0" animBg="1"/>
      <p:bldP spid="60826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FF5B2E5F-B169-4234-9B08-C25E57D65AA8}"/>
              </a:ext>
            </a:extLst>
          </p:cNvPr>
          <p:cNvSpPr txBox="1"/>
          <p:nvPr/>
        </p:nvSpPr>
        <p:spPr>
          <a:xfrm>
            <a:off x="287628" y="0"/>
            <a:ext cx="11616743" cy="7001917"/>
          </a:xfrm>
          <a:prstGeom prst="rect">
            <a:avLst/>
          </a:prstGeom>
          <a:noFill/>
        </p:spPr>
        <p:txBody>
          <a:bodyPr wrap="square">
            <a:spAutoFit/>
          </a:bodyPr>
          <a:lstStyle/>
          <a:p>
            <a:pPr algn="ct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PHỤ LỤC 2</a:t>
            </a:r>
            <a:endParaRPr lang="vi-VN" sz="2000" dirty="0">
              <a:effectLst/>
              <a:latin typeface="Times New Roman" panose="02020603050405020304" pitchFamily="18" charset="0"/>
              <a:ea typeface="Times New Roman" panose="02020603050405020304" pitchFamily="18" charset="0"/>
            </a:endParaRPr>
          </a:p>
          <a:p>
            <a:pPr algn="ct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BÁO CÁO THỰC HÀNH:</a:t>
            </a:r>
            <a:endParaRPr lang="vi-VN" sz="2000" dirty="0">
              <a:effectLst/>
              <a:latin typeface="Times New Roman" panose="02020603050405020304" pitchFamily="18" charset="0"/>
              <a:ea typeface="Times New Roman" panose="02020603050405020304" pitchFamily="18" charset="0"/>
            </a:endParaRPr>
          </a:p>
          <a:p>
            <a:pPr algn="ctr">
              <a:spcBef>
                <a:spcPts val="300"/>
              </a:spcBef>
              <a:spcAft>
                <a:spcPts val="300"/>
              </a:spcAft>
            </a:pPr>
            <a:r>
              <a:rPr lang="vi-VN" sz="2400" b="1" dirty="0" err="1">
                <a:effectLst/>
                <a:latin typeface="Times New Roman" panose="02020603050405020304" pitchFamily="18" charset="0"/>
                <a:ea typeface="Times New Roman" panose="02020603050405020304" pitchFamily="18" charset="0"/>
              </a:rPr>
              <a:t>Thí</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nghiệm</a:t>
            </a:r>
            <a:r>
              <a:rPr lang="vi-VN" sz="2400" b="1" dirty="0">
                <a:effectLst/>
                <a:latin typeface="Times New Roman" panose="02020603050405020304" pitchFamily="18" charset="0"/>
                <a:ea typeface="Times New Roman" panose="02020603050405020304" pitchFamily="18" charset="0"/>
              </a:rPr>
              <a:t> 1: </a:t>
            </a:r>
            <a:r>
              <a:rPr lang="vi-VN" sz="2400" b="1" dirty="0" err="1">
                <a:effectLst/>
                <a:latin typeface="Times New Roman" panose="02020603050405020304" pitchFamily="18" charset="0"/>
                <a:ea typeface="Times New Roman" panose="02020603050405020304" pitchFamily="18" charset="0"/>
              </a:rPr>
              <a:t>Tìm</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hiểu</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về</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hiện</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tượng</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tán</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sắc</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ánh</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sáng</a:t>
            </a:r>
            <a:r>
              <a:rPr lang="vi-VN" sz="2400" b="1"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1. </a:t>
            </a:r>
            <a:r>
              <a:rPr lang="vi-VN" sz="2400" b="1" dirty="0" err="1">
                <a:effectLst/>
                <a:latin typeface="Times New Roman" panose="02020603050405020304" pitchFamily="18" charset="0"/>
                <a:ea typeface="Times New Roman" panose="02020603050405020304" pitchFamily="18" charset="0"/>
              </a:rPr>
              <a:t>Mục</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đích</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thí</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nghiệm</a:t>
            </a:r>
            <a:r>
              <a:rPr lang="vi-VN" sz="2400" b="1" dirty="0">
                <a:effectLst/>
                <a:latin typeface="Times New Roman" panose="02020603050405020304" pitchFamily="18" charset="0"/>
                <a:ea typeface="Times New Roman" panose="02020603050405020304" pitchFamily="18" charset="0"/>
              </a:rPr>
              <a:t>:</a:t>
            </a:r>
            <a:r>
              <a:rPr lang="en-US" sz="2400" b="1"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Tìm</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hiểu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về</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hiện</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tượng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tán</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sắc</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ánh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sáng</a:t>
            </a:r>
            <a:r>
              <a:rPr lang="vi-VN" sz="2400" dirty="0">
                <a:effectLst/>
                <a:latin typeface="Times New Roman" panose="02020603050405020304" pitchFamily="18" charset="0"/>
                <a:ea typeface="Times New Roman" panose="02020603050405020304" pitchFamily="18" charset="0"/>
              </a:rPr>
              <a:t>.</a:t>
            </a:r>
          </a:p>
          <a:p>
            <a:pP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2. </a:t>
            </a:r>
            <a:r>
              <a:rPr lang="vi-VN" sz="2400" b="1" dirty="0" err="1">
                <a:effectLst/>
                <a:latin typeface="Times New Roman" panose="02020603050405020304" pitchFamily="18" charset="0"/>
                <a:ea typeface="Times New Roman" panose="02020603050405020304" pitchFamily="18" charset="0"/>
              </a:rPr>
              <a:t>Chuẩn</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bị</a:t>
            </a:r>
            <a:r>
              <a:rPr lang="vi-VN" sz="2400" b="1" dirty="0">
                <a:effectLst/>
                <a:latin typeface="Times New Roman" panose="02020603050405020304" pitchFamily="18" charset="0"/>
                <a:ea typeface="Times New Roman" panose="02020603050405020304" pitchFamily="18" charset="0"/>
              </a:rPr>
              <a:t>:</a:t>
            </a:r>
            <a:r>
              <a:rPr lang="vi-VN" sz="2400" dirty="0">
                <a:effectLst/>
                <a:latin typeface="Times New Roman" panose="02020603050405020304" pitchFamily="18" charset="0"/>
                <a:ea typeface="Times New Roman" panose="02020603050405020304" pitchFamily="18" charset="0"/>
              </a:rPr>
              <a:t> - Lăng </a:t>
            </a:r>
            <a:r>
              <a:rPr lang="vi-VN" sz="2400" dirty="0" err="1">
                <a:effectLst/>
                <a:latin typeface="Times New Roman" panose="02020603050405020304" pitchFamily="18" charset="0"/>
                <a:ea typeface="Times New Roman" panose="02020603050405020304" pitchFamily="18" charset="0"/>
              </a:rPr>
              <a:t>kính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gắn</a:t>
            </a:r>
            <a:r>
              <a:rPr lang="vi-VN" sz="2400" dirty="0">
                <a:effectLst/>
                <a:latin typeface="Times New Roman" panose="02020603050405020304" pitchFamily="18" charset="0"/>
                <a:ea typeface="Times New Roman" panose="02020603050405020304" pitchFamily="18" charset="0"/>
              </a:rPr>
              <a:t> trên </a:t>
            </a:r>
            <a:r>
              <a:rPr lang="vi-VN" sz="2400" dirty="0" err="1">
                <a:effectLst/>
                <a:latin typeface="Times New Roman" panose="02020603050405020304" pitchFamily="18" charset="0"/>
                <a:ea typeface="Times New Roman" panose="02020603050405020304" pitchFamily="18" charset="0"/>
              </a:rPr>
              <a:t>giá</a:t>
            </a:r>
            <a:r>
              <a:rPr lang="en-US" sz="2400" dirty="0">
                <a:latin typeface="Times New Roman" panose="02020603050405020304" pitchFamily="18" charset="0"/>
                <a:ea typeface="Times New Roman" panose="02020603050405020304" pitchFamily="18" charset="0"/>
              </a:rPr>
              <a:t>,</a:t>
            </a:r>
            <a:r>
              <a:rPr lang="vi-VN" sz="240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đ</a:t>
            </a:r>
            <a:r>
              <a:rPr lang="vi-VN" sz="2400" dirty="0" err="1">
                <a:effectLst/>
                <a:latin typeface="Times New Roman" panose="02020603050405020304" pitchFamily="18" charset="0"/>
                <a:ea typeface="Times New Roman" panose="02020603050405020304" pitchFamily="18" charset="0"/>
              </a:rPr>
              <a:t>èn</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chiếu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ánh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sáng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trắng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có</a:t>
            </a:r>
            <a:r>
              <a:rPr lang="vi-VN" sz="2400" dirty="0">
                <a:effectLst/>
                <a:latin typeface="Times New Roman" panose="02020603050405020304" pitchFamily="18" charset="0"/>
                <a:ea typeface="Times New Roman" panose="02020603050405020304" pitchFamily="18" charset="0"/>
              </a:rPr>
              <a:t> khe </a:t>
            </a:r>
            <a:r>
              <a:rPr lang="vi-VN" sz="2400" dirty="0" err="1">
                <a:effectLst/>
                <a:latin typeface="Times New Roman" panose="02020603050405020304" pitchFamily="18" charset="0"/>
                <a:ea typeface="Times New Roman" panose="02020603050405020304" pitchFamily="18" charset="0"/>
              </a:rPr>
              <a:t>hẹp</a:t>
            </a:r>
            <a:r>
              <a:rPr lang="en-US" sz="2400" dirty="0">
                <a:latin typeface="Times New Roman" panose="02020603050405020304" pitchFamily="18" charset="0"/>
                <a:ea typeface="Times New Roman" panose="02020603050405020304" pitchFamily="18" charset="0"/>
              </a:rPr>
              <a:t>, m</a:t>
            </a:r>
            <a:r>
              <a:rPr lang="vi-VN" sz="2400" dirty="0" err="1">
                <a:effectLst/>
                <a:latin typeface="Times New Roman" panose="02020603050405020304" pitchFamily="18" charset="0"/>
                <a:ea typeface="Times New Roman" panose="02020603050405020304" pitchFamily="18" charset="0"/>
              </a:rPr>
              <a:t>àn</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hứng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chùm</a:t>
            </a:r>
            <a:r>
              <a:rPr lang="vi-VN" sz="2400" dirty="0">
                <a:effectLst/>
                <a:latin typeface="Times New Roman" panose="02020603050405020304" pitchFamily="18" charset="0"/>
                <a:ea typeface="Times New Roman" panose="02020603050405020304" pitchFamily="18" charset="0"/>
              </a:rPr>
              <a:t> sang</a:t>
            </a:r>
            <a:r>
              <a:rPr lang="en-US" sz="2400" dirty="0">
                <a:latin typeface="Times New Roman" panose="02020603050405020304" pitchFamily="18" charset="0"/>
                <a:ea typeface="Times New Roman" panose="02020603050405020304" pitchFamily="18" charset="0"/>
              </a:rPr>
              <a:t>, n</a:t>
            </a:r>
            <a:r>
              <a:rPr lang="vi-VN" sz="2400" dirty="0" err="1">
                <a:effectLst/>
                <a:latin typeface="Times New Roman" panose="02020603050405020304" pitchFamily="18" charset="0"/>
                <a:ea typeface="Times New Roman" panose="02020603050405020304" pitchFamily="18" charset="0"/>
              </a:rPr>
              <a:t>guồn</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điện</a:t>
            </a:r>
            <a:r>
              <a:rPr lang="vi-VN" sz="2400" dirty="0">
                <a:effectLst/>
                <a:latin typeface="Times New Roman" panose="02020603050405020304" pitchFamily="18" charset="0"/>
                <a:ea typeface="Times New Roman" panose="02020603050405020304" pitchFamily="18" charset="0"/>
              </a:rPr>
              <a:t>, dây </a:t>
            </a:r>
            <a:r>
              <a:rPr lang="vi-VN" sz="2400" dirty="0" err="1">
                <a:effectLst/>
                <a:latin typeface="Times New Roman" panose="02020603050405020304" pitchFamily="18" charset="0"/>
                <a:ea typeface="Times New Roman" panose="02020603050405020304" pitchFamily="18" charset="0"/>
              </a:rPr>
              <a:t>nối</a:t>
            </a:r>
            <a:r>
              <a:rPr lang="en-US" sz="2400" dirty="0">
                <a:latin typeface="Times New Roman" panose="02020603050405020304" pitchFamily="18" charset="0"/>
                <a:ea typeface="Times New Roman" panose="02020603050405020304" pitchFamily="18" charset="0"/>
              </a:rPr>
              <a:t>, t</a:t>
            </a:r>
            <a:r>
              <a:rPr lang="vi-VN" sz="2400" dirty="0" err="1">
                <a:effectLst/>
                <a:latin typeface="Times New Roman" panose="02020603050405020304" pitchFamily="18" charset="0"/>
                <a:ea typeface="Times New Roman" panose="02020603050405020304" pitchFamily="18" charset="0"/>
              </a:rPr>
              <a:t>ấm</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kính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lọc</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sắc</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màu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đỏ</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và</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tấm</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kính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lọc</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sắc</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màu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tím</a:t>
            </a:r>
            <a:r>
              <a:rPr lang="vi-VN" sz="2400"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3. </a:t>
            </a:r>
            <a:r>
              <a:rPr lang="vi-VN" sz="2400" b="1" dirty="0" err="1">
                <a:effectLst/>
                <a:latin typeface="Times New Roman" panose="02020603050405020304" pitchFamily="18" charset="0"/>
                <a:ea typeface="Times New Roman" panose="02020603050405020304" pitchFamily="18" charset="0"/>
              </a:rPr>
              <a:t>Các</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bước</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tiến</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hành</a:t>
            </a:r>
            <a:r>
              <a:rPr lang="vi-VN" sz="2400" b="1" dirty="0">
                <a:effectLst/>
                <a:latin typeface="Times New Roman" panose="02020603050405020304" pitchFamily="18" charset="0"/>
                <a:ea typeface="Times New Roman" panose="02020603050405020304" pitchFamily="18" charset="0"/>
              </a:rPr>
              <a:t>:</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Bố</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trí</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thí</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nghiệm</a:t>
            </a:r>
            <a:r>
              <a:rPr lang="vi-VN" sz="2400" dirty="0">
                <a:effectLst/>
                <a:latin typeface="Times New Roman" panose="02020603050405020304" pitchFamily="18" charset="0"/>
                <a:ea typeface="Times New Roman" panose="02020603050405020304" pitchFamily="18" charset="0"/>
              </a:rPr>
              <a:t> như </a:t>
            </a:r>
            <a:r>
              <a:rPr lang="vi-VN" sz="2400" dirty="0" err="1">
                <a:effectLst/>
                <a:latin typeface="Times New Roman" panose="02020603050405020304" pitchFamily="18" charset="0"/>
                <a:ea typeface="Times New Roman" panose="02020603050405020304" pitchFamily="18" charset="0"/>
              </a:rPr>
              <a:t>hình</a:t>
            </a:r>
            <a:r>
              <a:rPr lang="vi-VN" sz="2400" dirty="0">
                <a:effectLst/>
                <a:latin typeface="Times New Roman" panose="02020603050405020304" pitchFamily="18" charset="0"/>
                <a:ea typeface="Times New Roman" panose="02020603050405020304" pitchFamily="18" charset="0"/>
              </a:rPr>
              <a:t> 7.4 (SGK</a:t>
            </a:r>
            <a:r>
              <a:rPr lang="en-US"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Chiếu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chùm</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ánh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sáng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trắng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từ</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đèn</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vào</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mặt</a:t>
            </a:r>
            <a:r>
              <a:rPr lang="vi-VN" sz="2400" dirty="0">
                <a:effectLst/>
                <a:latin typeface="Times New Roman" panose="02020603050405020304" pitchFamily="18" charset="0"/>
                <a:ea typeface="Times New Roman" panose="02020603050405020304" pitchFamily="18" charset="0"/>
              </a:rPr>
              <a:t> bên </a:t>
            </a:r>
            <a:r>
              <a:rPr lang="vi-VN" sz="2400" dirty="0" err="1">
                <a:effectLst/>
                <a:latin typeface="Times New Roman" panose="02020603050405020304" pitchFamily="18" charset="0"/>
                <a:ea typeface="Times New Roman" panose="02020603050405020304" pitchFamily="18" charset="0"/>
              </a:rPr>
              <a:t>của</a:t>
            </a:r>
            <a:r>
              <a:rPr lang="vi-VN" sz="2400" dirty="0">
                <a:effectLst/>
                <a:latin typeface="Times New Roman" panose="02020603050405020304" pitchFamily="18" charset="0"/>
                <a:ea typeface="Times New Roman" panose="02020603050405020304" pitchFamily="18" charset="0"/>
              </a:rPr>
              <a:t> lăng </a:t>
            </a:r>
            <a:r>
              <a:rPr lang="vi-VN" sz="2400" dirty="0" err="1">
                <a:effectLst/>
                <a:latin typeface="Times New Roman" panose="02020603050405020304" pitchFamily="18" charset="0"/>
                <a:ea typeface="Times New Roman" panose="02020603050405020304" pitchFamily="18" charset="0"/>
              </a:rPr>
              <a:t>kính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dùng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màn</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chắn</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dịch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chuyển</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phía</a:t>
            </a:r>
            <a:r>
              <a:rPr lang="vi-VN" sz="2400" dirty="0">
                <a:effectLst/>
                <a:latin typeface="Times New Roman" panose="02020603050405020304" pitchFamily="18" charset="0"/>
                <a:ea typeface="Times New Roman" panose="02020603050405020304" pitchFamily="18" charset="0"/>
              </a:rPr>
              <a:t> sau lăng </a:t>
            </a:r>
            <a:r>
              <a:rPr lang="vi-VN" sz="2400" dirty="0" err="1">
                <a:effectLst/>
                <a:latin typeface="Times New Roman" panose="02020603050405020304" pitchFamily="18" charset="0"/>
                <a:ea typeface="Times New Roman" panose="02020603050405020304" pitchFamily="18" charset="0"/>
              </a:rPr>
              <a:t>kính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để</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hứng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vệt</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sáng</a:t>
            </a:r>
            <a:r>
              <a:rPr lang="vi-VN" sz="2400" dirty="0">
                <a:effectLst/>
                <a:latin typeface="Times New Roman" panose="02020603050405020304" pitchFamily="18" charset="0"/>
                <a:ea typeface="Times New Roman" panose="02020603050405020304" pitchFamily="18" charset="0"/>
              </a:rPr>
              <a:t> trên </a:t>
            </a:r>
            <a:r>
              <a:rPr lang="vi-VN" sz="2400" dirty="0" err="1">
                <a:effectLst/>
                <a:latin typeface="Times New Roman" panose="02020603050405020304" pitchFamily="18" charset="0"/>
                <a:ea typeface="Times New Roman" panose="02020603050405020304" pitchFamily="18" charset="0"/>
              </a:rPr>
              <a:t>màn</a:t>
            </a:r>
            <a:r>
              <a:rPr lang="vi-VN" sz="2400" dirty="0">
                <a:effectLst/>
                <a:latin typeface="Times New Roman" panose="02020603050405020304" pitchFamily="18" charset="0"/>
                <a:ea typeface="Times New Roman" panose="02020603050405020304" pitchFamily="18" charset="0"/>
              </a:rPr>
              <a:t>.</a:t>
            </a:r>
            <a:br>
              <a:rPr lang="vi-VN" sz="2400" dirty="0">
                <a:effectLst/>
                <a:latin typeface="Times New Roman" panose="02020603050405020304" pitchFamily="18" charset="0"/>
                <a:ea typeface="Times New Roman" panose="02020603050405020304" pitchFamily="18" charset="0"/>
              </a:rPr>
            </a:br>
            <a:r>
              <a:rPr lang="vi-VN" sz="2400" b="1" dirty="0">
                <a:effectLst/>
                <a:latin typeface="Times New Roman" panose="02020603050405020304" pitchFamily="18" charset="0"/>
                <a:ea typeface="Times New Roman" panose="02020603050405020304" pitchFamily="18" charset="0"/>
              </a:rPr>
              <a:t>4. </a:t>
            </a:r>
            <a:r>
              <a:rPr lang="vi-VN" sz="2400" b="1" dirty="0" err="1">
                <a:effectLst/>
                <a:latin typeface="Times New Roman" panose="02020603050405020304" pitchFamily="18" charset="0"/>
                <a:ea typeface="Times New Roman" panose="02020603050405020304" pitchFamily="18" charset="0"/>
              </a:rPr>
              <a:t>Kết</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quả</a:t>
            </a:r>
            <a:r>
              <a:rPr lang="vi-VN" sz="2400" b="1" dirty="0">
                <a:effectLst/>
                <a:latin typeface="Times New Roman" panose="02020603050405020304" pitchFamily="18" charset="0"/>
                <a:ea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a. Mô </a:t>
            </a:r>
            <a:r>
              <a:rPr lang="vi-VN" sz="2400" dirty="0" err="1">
                <a:effectLst/>
                <a:latin typeface="Times New Roman" panose="02020603050405020304" pitchFamily="18" charset="0"/>
                <a:ea typeface="Times New Roman" panose="02020603050405020304" pitchFamily="18" charset="0"/>
              </a:rPr>
              <a:t>tả</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đường</a:t>
            </a:r>
            <a:r>
              <a:rPr lang="vi-VN" sz="2400" dirty="0">
                <a:effectLst/>
                <a:latin typeface="Times New Roman" panose="02020603050405020304" pitchFamily="18" charset="0"/>
                <a:ea typeface="Times New Roman" panose="02020603050405020304" pitchFamily="18" charset="0"/>
              </a:rPr>
              <a:t> đi </a:t>
            </a:r>
            <a:r>
              <a:rPr lang="vi-VN" sz="2400" dirty="0" err="1">
                <a:effectLst/>
                <a:latin typeface="Times New Roman" panose="02020603050405020304" pitchFamily="18" charset="0"/>
                <a:ea typeface="Times New Roman" panose="02020603050405020304" pitchFamily="18" charset="0"/>
              </a:rPr>
              <a:t>của</a:t>
            </a:r>
            <a:r>
              <a:rPr lang="vi-VN" sz="2400" dirty="0">
                <a:effectLst/>
                <a:latin typeface="Times New Roman" panose="02020603050405020304" pitchFamily="18" charset="0"/>
                <a:ea typeface="Times New Roman" panose="02020603050405020304" pitchFamily="18" charset="0"/>
              </a:rPr>
              <a:t> tia </a:t>
            </a:r>
            <a:r>
              <a:rPr lang="vi-VN" sz="2400" dirty="0" err="1">
                <a:effectLst/>
                <a:latin typeface="Times New Roman" panose="02020603050405020304" pitchFamily="18" charset="0"/>
                <a:ea typeface="Times New Roman" panose="02020603050405020304" pitchFamily="18" charset="0"/>
              </a:rPr>
              <a:t>sáng</a:t>
            </a:r>
            <a:r>
              <a:rPr lang="vi-VN" sz="2400" dirty="0">
                <a:effectLst/>
                <a:latin typeface="Times New Roman" panose="02020603050405020304" pitchFamily="18" charset="0"/>
                <a:ea typeface="Times New Roman" panose="02020603050405020304" pitchFamily="18" charset="0"/>
              </a:rPr>
              <a:t> qua lăng </a:t>
            </a:r>
            <a:r>
              <a:rPr lang="vi-VN" sz="2400" dirty="0" err="1">
                <a:effectLst/>
                <a:latin typeface="Times New Roman" panose="02020603050405020304" pitchFamily="18" charset="0"/>
                <a:ea typeface="Times New Roman" panose="02020603050405020304" pitchFamily="18" charset="0"/>
              </a:rPr>
              <a:t>kính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mà</a:t>
            </a:r>
            <a:r>
              <a:rPr lang="vi-VN" sz="2400" dirty="0">
                <a:effectLst/>
                <a:latin typeface="Times New Roman" panose="02020603050405020304" pitchFamily="18" charset="0"/>
                <a:ea typeface="Times New Roman" panose="02020603050405020304" pitchFamily="18" charset="0"/>
              </a:rPr>
              <a:t> em quan </a:t>
            </a:r>
            <a:r>
              <a:rPr lang="vi-VN" sz="2400" dirty="0" err="1">
                <a:effectLst/>
                <a:latin typeface="Times New Roman" panose="02020603050405020304" pitchFamily="18" charset="0"/>
                <a:ea typeface="Times New Roman" panose="02020603050405020304" pitchFamily="18" charset="0"/>
              </a:rPr>
              <a:t>sát</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được</a:t>
            </a:r>
            <a:r>
              <a:rPr lang="vi-VN" sz="2400" dirty="0">
                <a:effectLst/>
                <a:latin typeface="Times New Roman" panose="02020603050405020304" pitchFamily="18" charset="0"/>
                <a:ea typeface="Times New Roman" panose="02020603050405020304" pitchFamily="18" charset="0"/>
              </a:rPr>
              <a:t>:</a:t>
            </a: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Tia </a:t>
            </a:r>
            <a:r>
              <a:rPr lang="vi-VN" sz="2400" dirty="0" err="1">
                <a:effectLst/>
                <a:latin typeface="Times New Roman" panose="02020603050405020304" pitchFamily="18" charset="0"/>
                <a:ea typeface="Times New Roman" panose="02020603050405020304" pitchFamily="18" charset="0"/>
              </a:rPr>
              <a:t>sáng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bị</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tách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thành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dải</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màu</a:t>
            </a:r>
            <a:r>
              <a:rPr lang="vi-VN" sz="2400" dirty="0">
                <a:effectLst/>
                <a:latin typeface="Times New Roman" panose="02020603050405020304" pitchFamily="18" charset="0"/>
                <a:ea typeface="Times New Roman" panose="02020603050405020304" pitchFamily="18" charset="0"/>
              </a:rPr>
              <a:t> liên </a:t>
            </a:r>
            <a:r>
              <a:rPr lang="vi-VN" sz="2400" dirty="0" err="1">
                <a:effectLst/>
                <a:latin typeface="Times New Roman" panose="02020603050405020304" pitchFamily="18" charset="0"/>
                <a:ea typeface="Times New Roman" panose="02020603050405020304" pitchFamily="18" charset="0"/>
              </a:rPr>
              <a:t>tục</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từ</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đỏ</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đến</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tím</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và</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bị</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lệch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về</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phía</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đáy</a:t>
            </a:r>
            <a:r>
              <a:rPr lang="vi-VN" sz="2400" dirty="0">
                <a:effectLst/>
                <a:latin typeface="Times New Roman" panose="02020603050405020304" pitchFamily="18" charset="0"/>
                <a:ea typeface="Times New Roman" panose="02020603050405020304" pitchFamily="18" charset="0"/>
              </a:rPr>
              <a:t/>
            </a:r>
            <a:br>
              <a:rPr lang="vi-VN" sz="2400" dirty="0">
                <a:effectLst/>
                <a:latin typeface="Times New Roman" panose="02020603050405020304" pitchFamily="18" charset="0"/>
                <a:ea typeface="Times New Roman" panose="02020603050405020304" pitchFamily="18" charset="0"/>
              </a:rPr>
            </a:br>
            <a:r>
              <a:rPr lang="vi-VN" sz="2400" dirty="0">
                <a:effectLst/>
                <a:latin typeface="Times New Roman" panose="02020603050405020304" pitchFamily="18" charset="0"/>
                <a:ea typeface="Times New Roman" panose="02020603050405020304" pitchFamily="18" charset="0"/>
              </a:rPr>
              <a:t>b. </a:t>
            </a:r>
            <a:r>
              <a:rPr lang="vi-VN" sz="2400" dirty="0" err="1">
                <a:effectLst/>
                <a:latin typeface="Times New Roman" panose="02020603050405020304" pitchFamily="18" charset="0"/>
                <a:ea typeface="Times New Roman" panose="02020603050405020304" pitchFamily="18" charset="0"/>
              </a:rPr>
              <a:t>Viết</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thứ</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tự</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các</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màu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xuất</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hiện</a:t>
            </a:r>
            <a:r>
              <a:rPr lang="vi-VN" sz="2400" dirty="0">
                <a:effectLst/>
                <a:latin typeface="Times New Roman" panose="02020603050405020304" pitchFamily="18" charset="0"/>
                <a:ea typeface="Times New Roman" panose="02020603050405020304" pitchFamily="18" charset="0"/>
              </a:rPr>
              <a:t> trên </a:t>
            </a:r>
            <a:r>
              <a:rPr lang="vi-VN" sz="2400" dirty="0" err="1">
                <a:effectLst/>
                <a:latin typeface="Times New Roman" panose="02020603050405020304" pitchFamily="18" charset="0"/>
                <a:ea typeface="Times New Roman" panose="02020603050405020304" pitchFamily="18" charset="0"/>
              </a:rPr>
              <a:t>màn</a:t>
            </a:r>
            <a:r>
              <a:rPr lang="vi-VN" sz="2400" dirty="0">
                <a:effectLst/>
                <a:latin typeface="Times New Roman" panose="02020603050405020304" pitchFamily="18" charset="0"/>
                <a:ea typeface="Times New Roman" panose="02020603050405020304" pitchFamily="18" charset="0"/>
              </a:rPr>
              <a:t> quan </a:t>
            </a:r>
            <a:r>
              <a:rPr lang="vi-VN" sz="2400" dirty="0" err="1">
                <a:effectLst/>
                <a:latin typeface="Times New Roman" panose="02020603050405020304" pitchFamily="18" charset="0"/>
                <a:ea typeface="Times New Roman" panose="02020603050405020304" pitchFamily="18" charset="0"/>
              </a:rPr>
              <a:t>sát</a:t>
            </a:r>
            <a:r>
              <a:rPr lang="vi-VN" sz="2400" dirty="0">
                <a:effectLst/>
                <a:latin typeface="Times New Roman" panose="02020603050405020304" pitchFamily="18" charset="0"/>
                <a:ea typeface="Times New Roman" panose="02020603050405020304" pitchFamily="18" charset="0"/>
              </a:rPr>
              <a:t>:</a:t>
            </a:r>
          </a:p>
          <a:p>
            <a:pPr>
              <a:spcBef>
                <a:spcPts val="300"/>
              </a:spcBef>
              <a:spcAft>
                <a:spcPts val="300"/>
              </a:spcAft>
            </a:pPr>
            <a:r>
              <a:rPr lang="vi-VN" sz="2400" dirty="0" err="1">
                <a:effectLst/>
                <a:latin typeface="Times New Roman" panose="02020603050405020304" pitchFamily="18" charset="0"/>
                <a:ea typeface="Times New Roman" panose="02020603050405020304" pitchFamily="18" charset="0"/>
              </a:rPr>
              <a:t>Đỏ</a:t>
            </a:r>
            <a:r>
              <a:rPr lang="vi-VN" sz="2400" dirty="0">
                <a:effectLst/>
                <a:latin typeface="Times New Roman" panose="02020603050405020304" pitchFamily="18" charset="0"/>
                <a:ea typeface="Times New Roman" panose="02020603050405020304" pitchFamily="18" charset="0"/>
              </a:rPr>
              <a:t>, cam, </a:t>
            </a:r>
            <a:r>
              <a:rPr lang="vi-VN" sz="2400" dirty="0" err="1">
                <a:effectLst/>
                <a:latin typeface="Times New Roman" panose="02020603050405020304" pitchFamily="18" charset="0"/>
                <a:ea typeface="Times New Roman" panose="02020603050405020304" pitchFamily="18" charset="0"/>
              </a:rPr>
              <a:t>vàng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lục</a:t>
            </a:r>
            <a:r>
              <a:rPr lang="vi-VN" sz="2400" dirty="0">
                <a:effectLst/>
                <a:latin typeface="Times New Roman" panose="02020603050405020304" pitchFamily="18" charset="0"/>
                <a:ea typeface="Times New Roman" panose="02020603050405020304" pitchFamily="18" charset="0"/>
              </a:rPr>
              <a:t>, lam, </a:t>
            </a:r>
            <a:r>
              <a:rPr lang="vi-VN" sz="2400" dirty="0" err="1">
                <a:effectLst/>
                <a:latin typeface="Times New Roman" panose="02020603050405020304" pitchFamily="18" charset="0"/>
                <a:ea typeface="Times New Roman" panose="02020603050405020304" pitchFamily="18" charset="0"/>
              </a:rPr>
              <a:t>chàm</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tím</a:t>
            </a:r>
            <a:r>
              <a:rPr lang="vi-VN" sz="2400" dirty="0">
                <a:effectLst/>
                <a:latin typeface="Times New Roman" panose="02020603050405020304" pitchFamily="18" charset="0"/>
                <a:ea typeface="Times New Roman" panose="02020603050405020304" pitchFamily="18" charset="0"/>
              </a:rPr>
              <a:t/>
            </a:r>
            <a:br>
              <a:rPr lang="vi-VN" sz="2400" dirty="0">
                <a:effectLst/>
                <a:latin typeface="Times New Roman" panose="02020603050405020304" pitchFamily="18" charset="0"/>
                <a:ea typeface="Times New Roman" panose="02020603050405020304" pitchFamily="18" charset="0"/>
              </a:rPr>
            </a:br>
            <a:r>
              <a:rPr lang="vi-VN" sz="2400" dirty="0">
                <a:effectLst/>
                <a:latin typeface="Times New Roman" panose="02020603050405020304" pitchFamily="18" charset="0"/>
                <a:ea typeface="Times New Roman" panose="02020603050405020304" pitchFamily="18" charset="0"/>
              </a:rPr>
              <a:t>c. </a:t>
            </a:r>
            <a:r>
              <a:rPr lang="vi-VN" sz="2400" dirty="0" err="1">
                <a:effectLst/>
                <a:latin typeface="Times New Roman" panose="02020603050405020304" pitchFamily="18" charset="0"/>
                <a:ea typeface="Times New Roman" panose="02020603050405020304" pitchFamily="18" charset="0"/>
              </a:rPr>
              <a:t>Những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màu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sắc</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khác</a:t>
            </a:r>
            <a:r>
              <a:rPr lang="vi-VN" sz="2400" dirty="0">
                <a:effectLst/>
                <a:latin typeface="Times New Roman" panose="02020603050405020304" pitchFamily="18" charset="0"/>
                <a:ea typeface="Times New Roman" panose="02020603050405020304" pitchFamily="18" charset="0"/>
              </a:rPr>
              <a:t> nhau cho </a:t>
            </a:r>
            <a:r>
              <a:rPr lang="vi-VN" sz="2400" dirty="0" err="1">
                <a:effectLst/>
                <a:latin typeface="Times New Roman" panose="02020603050405020304" pitchFamily="18" charset="0"/>
                <a:ea typeface="Times New Roman" panose="02020603050405020304" pitchFamily="18" charset="0"/>
              </a:rPr>
              <a:t>biết</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điều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gì</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về</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thành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phần</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của</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chùm</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ánh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sáng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chiếu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tới</a:t>
            </a:r>
            <a:r>
              <a:rPr lang="vi-VN" sz="2400" dirty="0">
                <a:effectLst/>
                <a:latin typeface="Times New Roman" panose="02020603050405020304" pitchFamily="18" charset="0"/>
                <a:ea typeface="Times New Roman" panose="02020603050405020304" pitchFamily="18" charset="0"/>
              </a:rPr>
              <a:t>:</a:t>
            </a:r>
          </a:p>
          <a:p>
            <a:pPr>
              <a:spcBef>
                <a:spcPts val="300"/>
              </a:spcBef>
              <a:spcAft>
                <a:spcPts val="300"/>
              </a:spcAft>
            </a:pPr>
            <a:r>
              <a:rPr lang="vi-VN" sz="2400" dirty="0" err="1">
                <a:effectLst/>
                <a:latin typeface="Times New Roman" panose="02020603050405020304" pitchFamily="18" charset="0"/>
                <a:ea typeface="Times New Roman" panose="02020603050405020304" pitchFamily="18" charset="0"/>
              </a:rPr>
              <a:t>Ánh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sáng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trắng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là</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tập</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hợp</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của</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các</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màu</a:t>
            </a:r>
            <a:r>
              <a:rPr lang="vi-VN" sz="2400" dirty="0">
                <a:effectLst/>
                <a:latin typeface="Times New Roman" panose="02020603050405020304" pitchFamily="18" charset="0"/>
                <a:ea typeface="Times New Roman" panose="02020603050405020304" pitchFamily="18" charset="0"/>
              </a:rPr>
              <a:t> liên </a:t>
            </a:r>
            <a:r>
              <a:rPr lang="vi-VN" sz="2400" dirty="0" err="1">
                <a:effectLst/>
                <a:latin typeface="Times New Roman" panose="02020603050405020304" pitchFamily="18" charset="0"/>
                <a:ea typeface="Times New Roman" panose="02020603050405020304" pitchFamily="18" charset="0"/>
              </a:rPr>
              <a:t>tục</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từ</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đỏ</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đến</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tím</a:t>
            </a:r>
            <a:r>
              <a:rPr lang="vi-VN" sz="4400" dirty="0">
                <a:effectLst/>
                <a:latin typeface="Times New Roman" panose="02020603050405020304" pitchFamily="18" charset="0"/>
                <a:ea typeface="Times New Roman" panose="02020603050405020304" pitchFamily="18" charset="0"/>
              </a:rPr>
              <a:t/>
            </a:r>
            <a:br>
              <a:rPr lang="vi-VN" sz="4400" dirty="0">
                <a:effectLst/>
                <a:latin typeface="Times New Roman" panose="02020603050405020304" pitchFamily="18" charset="0"/>
                <a:ea typeface="Times New Roman" panose="02020603050405020304" pitchFamily="18" charset="0"/>
              </a:rPr>
            </a:br>
            <a:endParaRPr lang="vi-VN"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4903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animEffect transition="in" filter="barn(inVertical)">
                                      <p:cBhvr>
                                        <p:cTn id="30" dur="500"/>
                                        <p:tgtEl>
                                          <p:spTgt spid="6">
                                            <p:txEl>
                                              <p:pRg st="5" end="5"/>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animEffect transition="in" filter="barn(inVertical)">
                                      <p:cBhvr>
                                        <p:cTn id="33" dur="500"/>
                                        <p:tgtEl>
                                          <p:spTgt spid="6">
                                            <p:txEl>
                                              <p:pRg st="6" end="6"/>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6">
                                            <p:txEl>
                                              <p:pRg st="7" end="7"/>
                                            </p:txEl>
                                          </p:spTgt>
                                        </p:tgtEl>
                                        <p:attrNameLst>
                                          <p:attrName>style.visibility</p:attrName>
                                        </p:attrNameLst>
                                      </p:cBhvr>
                                      <p:to>
                                        <p:strVal val="visible"/>
                                      </p:to>
                                    </p:set>
                                    <p:animEffect transition="in" filter="barn(inVertical)">
                                      <p:cBhvr>
                                        <p:cTn id="36" dur="500"/>
                                        <p:tgtEl>
                                          <p:spTgt spid="6">
                                            <p:txEl>
                                              <p:pRg st="7" end="7"/>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animEffect transition="in" filter="barn(inVertical)">
                                      <p:cBhvr>
                                        <p:cTn id="39" dur="500"/>
                                        <p:tgtEl>
                                          <p:spTgt spid="6">
                                            <p:txEl>
                                              <p:pRg st="8" end="8"/>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6">
                                            <p:txEl>
                                              <p:pRg st="9" end="9"/>
                                            </p:txEl>
                                          </p:spTgt>
                                        </p:tgtEl>
                                        <p:attrNameLst>
                                          <p:attrName>style.visibility</p:attrName>
                                        </p:attrNameLst>
                                      </p:cBhvr>
                                      <p:to>
                                        <p:strVal val="visible"/>
                                      </p:to>
                                    </p:set>
                                    <p:animEffect transition="in" filter="barn(inVertical)">
                                      <p:cBhvr>
                                        <p:cTn id="42"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177386E-B0EE-43DA-9351-810E924AA771}"/>
              </a:ext>
            </a:extLst>
          </p:cNvPr>
          <p:cNvSpPr>
            <a:spLocks noGrp="1"/>
          </p:cNvSpPr>
          <p:nvPr>
            <p:ph type="title"/>
          </p:nvPr>
        </p:nvSpPr>
        <p:spPr>
          <a:xfrm>
            <a:off x="609600" y="1221234"/>
            <a:ext cx="10972800" cy="1143000"/>
          </a:xfrm>
        </p:spPr>
        <p:txBody>
          <a:bodyPr/>
          <a:lstStyle/>
          <a:p>
            <a:r>
              <a:rPr lang="en-US" sz="2400" dirty="0">
                <a:effectLst/>
                <a:latin typeface="Times New Roman" panose="02020603050405020304" pitchFamily="18" charset="0"/>
                <a:ea typeface="Times New Roman" panose="02020603050405020304" pitchFamily="18" charset="0"/>
              </a:rPr>
              <a:t/>
            </a:r>
            <a:br>
              <a:rPr lang="en-US" sz="2400" dirty="0">
                <a:effectLst/>
                <a:latin typeface="Times New Roman" panose="02020603050405020304" pitchFamily="18" charset="0"/>
                <a:ea typeface="Times New Roman" panose="02020603050405020304" pitchFamily="18" charset="0"/>
              </a:rPr>
            </a:b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Khái</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niệm</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Hiện</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tượng</a:t>
            </a:r>
            <a:r>
              <a:rPr lang="vi-VN"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tán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sắc</a:t>
            </a:r>
            <a:r>
              <a:rPr lang="en-US"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ánh</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sáng</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là</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hiện</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tượng</a:t>
            </a:r>
            <a:r>
              <a:rPr lang="vi-VN" sz="3600" dirty="0">
                <a:effectLst/>
                <a:latin typeface="Times New Roman" panose="02020603050405020304" pitchFamily="18" charset="0"/>
                <a:ea typeface="Times New Roman" panose="02020603050405020304" pitchFamily="18" charset="0"/>
              </a:rPr>
              <a:t> khi </a:t>
            </a:r>
            <a:r>
              <a:rPr lang="vi-VN" sz="3600" dirty="0" err="1">
                <a:effectLst/>
                <a:latin typeface="Times New Roman" panose="02020603050405020304" pitchFamily="18" charset="0"/>
                <a:ea typeface="Times New Roman" panose="02020603050405020304" pitchFamily="18" charset="0"/>
              </a:rPr>
              <a:t>chiếu</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một</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chùm</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ánh</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sáng</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trắng</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hẹp</a:t>
            </a:r>
            <a:r>
              <a:rPr lang="vi-VN" sz="3600" dirty="0">
                <a:effectLst/>
                <a:latin typeface="Times New Roman" panose="02020603050405020304" pitchFamily="18" charset="0"/>
                <a:ea typeface="Times New Roman" panose="02020603050405020304" pitchFamily="18" charset="0"/>
              </a:rPr>
              <a:t> đi qua lăng </a:t>
            </a:r>
            <a:r>
              <a:rPr lang="vi-VN" sz="3600" dirty="0" err="1">
                <a:effectLst/>
                <a:latin typeface="Times New Roman" panose="02020603050405020304" pitchFamily="18" charset="0"/>
                <a:ea typeface="Times New Roman" panose="02020603050405020304" pitchFamily="18" charset="0"/>
              </a:rPr>
              <a:t>kính</a:t>
            </a:r>
            <a:r>
              <a:rPr lang="vi-VN" sz="3600" dirty="0">
                <a:effectLst/>
                <a:latin typeface="Times New Roman" panose="02020603050405020304" pitchFamily="18" charset="0"/>
                <a:ea typeface="Times New Roman" panose="02020603050405020304" pitchFamily="18" charset="0"/>
              </a:rPr>
              <a:t> ta thu </a:t>
            </a:r>
            <a:r>
              <a:rPr lang="vi-VN" sz="3600" dirty="0" err="1">
                <a:effectLst/>
                <a:latin typeface="Times New Roman" panose="02020603050405020304" pitchFamily="18" charset="0"/>
                <a:ea typeface="Times New Roman" panose="02020603050405020304" pitchFamily="18" charset="0"/>
              </a:rPr>
              <a:t>được</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một</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dải</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màu</a:t>
            </a:r>
            <a:r>
              <a:rPr lang="vi-VN" sz="3600" dirty="0">
                <a:effectLst/>
                <a:latin typeface="Times New Roman" panose="02020603050405020304" pitchFamily="18" charset="0"/>
                <a:ea typeface="Times New Roman" panose="02020603050405020304" pitchFamily="18" charset="0"/>
              </a:rPr>
              <a:t> như </a:t>
            </a:r>
            <a:r>
              <a:rPr lang="vi-VN" sz="3600" dirty="0" err="1">
                <a:effectLst/>
                <a:latin typeface="Times New Roman" panose="02020603050405020304" pitchFamily="18" charset="0"/>
                <a:ea typeface="Times New Roman" panose="02020603050405020304" pitchFamily="18" charset="0"/>
              </a:rPr>
              <a:t>cầu</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vồng</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từ</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đỏ</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đến</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tím</a:t>
            </a:r>
            <a:r>
              <a:rPr lang="vi-VN" sz="3600" dirty="0">
                <a:effectLst/>
                <a:latin typeface="Times New Roman" panose="02020603050405020304" pitchFamily="18" charset="0"/>
                <a:ea typeface="Times New Roman" panose="02020603050405020304" pitchFamily="18" charset="0"/>
              </a:rPr>
              <a:t> (quang </a:t>
            </a:r>
            <a:r>
              <a:rPr lang="vi-VN" sz="3600" dirty="0" err="1">
                <a:effectLst/>
                <a:latin typeface="Times New Roman" panose="02020603050405020304" pitchFamily="18" charset="0"/>
                <a:ea typeface="Times New Roman" panose="02020603050405020304" pitchFamily="18" charset="0"/>
              </a:rPr>
              <a:t>phổ</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của</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ánh</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sáng</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trắng</a:t>
            </a:r>
            <a:r>
              <a:rPr lang="vi-VN" sz="3600" dirty="0">
                <a:effectLst/>
                <a:latin typeface="Times New Roman" panose="02020603050405020304" pitchFamily="18" charset="0"/>
                <a:ea typeface="Times New Roman" panose="02020603050405020304" pitchFamily="18" charset="0"/>
              </a:rPr>
              <a:t>)</a:t>
            </a:r>
            <a:r>
              <a:rPr lang="vi-VN" sz="1800" dirty="0">
                <a:effectLst/>
                <a:latin typeface="Times New Roman" panose="02020603050405020304" pitchFamily="18" charset="0"/>
                <a:ea typeface="Times New Roman" panose="02020603050405020304" pitchFamily="18" charset="0"/>
              </a:rPr>
              <a:t/>
            </a:r>
            <a:br>
              <a:rPr lang="vi-VN" sz="1800" dirty="0">
                <a:effectLst/>
                <a:latin typeface="Times New Roman" panose="02020603050405020304" pitchFamily="18" charset="0"/>
                <a:ea typeface="Times New Roman" panose="02020603050405020304" pitchFamily="18" charset="0"/>
              </a:rPr>
            </a:br>
            <a:endParaRPr lang="vi-VN" dirty="0"/>
          </a:p>
        </p:txBody>
      </p:sp>
      <p:sp>
        <p:nvSpPr>
          <p:cNvPr id="3" name="Chỗ dành sẵn cho Nội dung 2">
            <a:extLst>
              <a:ext uri="{FF2B5EF4-FFF2-40B4-BE49-F238E27FC236}">
                <a16:creationId xmlns:a16="http://schemas.microsoft.com/office/drawing/2014/main" id="{690C17AC-2A3F-4D38-AFC5-2676848FA865}"/>
              </a:ext>
            </a:extLst>
          </p:cNvPr>
          <p:cNvSpPr>
            <a:spLocks noGrp="1"/>
          </p:cNvSpPr>
          <p:nvPr>
            <p:ph idx="1"/>
          </p:nvPr>
        </p:nvSpPr>
        <p:spPr>
          <a:xfrm>
            <a:off x="609600" y="3116687"/>
            <a:ext cx="10972800" cy="2854930"/>
          </a:xfrm>
        </p:spPr>
        <p:txBody>
          <a:bodyPr/>
          <a:lstStyle/>
          <a:p>
            <a:pPr marL="0" indent="0">
              <a:buNone/>
            </a:pPr>
            <a:r>
              <a:rPr lang="vi-VN" sz="3600" dirty="0">
                <a:effectLst/>
                <a:latin typeface="Times New Roman" panose="02020603050405020304" pitchFamily="18" charset="0"/>
                <a:ea typeface="Times New Roman" panose="02020603050405020304" pitchFamily="18" charset="0"/>
              </a:rPr>
              <a:t>- Lăng </a:t>
            </a:r>
            <a:r>
              <a:rPr lang="vi-VN" sz="3600" dirty="0" err="1">
                <a:effectLst/>
                <a:latin typeface="Times New Roman" panose="02020603050405020304" pitchFamily="18" charset="0"/>
                <a:ea typeface="Times New Roman" panose="02020603050405020304" pitchFamily="18" charset="0"/>
              </a:rPr>
              <a:t>kính</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có</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tác</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dụng</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tách</a:t>
            </a:r>
            <a:r>
              <a:rPr lang="vi-VN" sz="3600" dirty="0">
                <a:effectLst/>
                <a:latin typeface="Times New Roman" panose="02020603050405020304" pitchFamily="18" charset="0"/>
                <a:ea typeface="Times New Roman" panose="02020603050405020304" pitchFamily="18" charset="0"/>
              </a:rPr>
              <a:t> riêng </a:t>
            </a:r>
            <a:r>
              <a:rPr lang="vi-VN" sz="3600" dirty="0" err="1">
                <a:effectLst/>
                <a:latin typeface="Times New Roman" panose="02020603050405020304" pitchFamily="18" charset="0"/>
                <a:ea typeface="Times New Roman" panose="02020603050405020304" pitchFamily="18" charset="0"/>
              </a:rPr>
              <a:t>các</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chùm</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sáng</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màu</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có</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sẵn</a:t>
            </a:r>
            <a:r>
              <a:rPr lang="vi-VN" sz="3600" dirty="0">
                <a:effectLst/>
                <a:latin typeface="Times New Roman" panose="02020603050405020304" pitchFamily="18" charset="0"/>
                <a:ea typeface="Times New Roman" panose="02020603050405020304" pitchFamily="18" charset="0"/>
              </a:rPr>
              <a:t> trong </a:t>
            </a:r>
            <a:r>
              <a:rPr lang="vi-VN" sz="3600" dirty="0" err="1">
                <a:effectLst/>
                <a:latin typeface="Times New Roman" panose="02020603050405020304" pitchFamily="18" charset="0"/>
                <a:ea typeface="Times New Roman" panose="02020603050405020304" pitchFamily="18" charset="0"/>
              </a:rPr>
              <a:t>chùm</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ánh</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sáng</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trắng</a:t>
            </a:r>
            <a:r>
              <a:rPr lang="vi-VN" sz="3600" dirty="0">
                <a:effectLst/>
                <a:latin typeface="Times New Roman" panose="02020603050405020304" pitchFamily="18" charset="0"/>
                <a:ea typeface="Times New Roman" panose="02020603050405020304" pitchFamily="18" charset="0"/>
              </a:rPr>
              <a:t> cho </a:t>
            </a:r>
            <a:r>
              <a:rPr lang="vi-VN" sz="3600" dirty="0" err="1">
                <a:effectLst/>
                <a:latin typeface="Times New Roman" panose="02020603050405020304" pitchFamily="18" charset="0"/>
                <a:ea typeface="Times New Roman" panose="02020603050405020304" pitchFamily="18" charset="0"/>
              </a:rPr>
              <a:t>mỗi</a:t>
            </a:r>
            <a:r>
              <a:rPr lang="vi-VN" sz="3600" dirty="0">
                <a:effectLst/>
                <a:latin typeface="Times New Roman" panose="02020603050405020304" pitchFamily="18" charset="0"/>
                <a:ea typeface="Times New Roman" panose="02020603050405020304" pitchFamily="18" charset="0"/>
              </a:rPr>
              <a:t> </a:t>
            </a:r>
            <a:r>
              <a:rPr lang="vi-VN" sz="3600" dirty="0" err="1">
                <a:effectLst/>
                <a:latin typeface="Times New Roman" panose="02020603050405020304" pitchFamily="18" charset="0"/>
                <a:ea typeface="Times New Roman" panose="02020603050405020304" pitchFamily="18" charset="0"/>
              </a:rPr>
              <a:t>chùm</a:t>
            </a:r>
            <a:r>
              <a:rPr lang="vi-VN" sz="3600" dirty="0">
                <a:effectLst/>
                <a:latin typeface="Times New Roman" panose="02020603050405020304" pitchFamily="18" charset="0"/>
                <a:ea typeface="Times New Roman" panose="02020603050405020304" pitchFamily="18" charset="0"/>
              </a:rPr>
              <a:t> đi theo </a:t>
            </a:r>
            <a:r>
              <a:rPr lang="vi-VN" sz="3600" dirty="0" err="1">
                <a:effectLst/>
                <a:latin typeface="Times New Roman" panose="02020603050405020304" pitchFamily="18" charset="0"/>
                <a:ea typeface="Times New Roman" panose="02020603050405020304" pitchFamily="18" charset="0"/>
              </a:rPr>
              <a:t>một</a:t>
            </a:r>
            <a:r>
              <a:rPr lang="vi-VN" sz="3600" dirty="0">
                <a:effectLst/>
                <a:latin typeface="Times New Roman" panose="02020603050405020304" pitchFamily="18" charset="0"/>
                <a:ea typeface="Times New Roman" panose="02020603050405020304" pitchFamily="18" charset="0"/>
              </a:rPr>
              <a:t> phương </a:t>
            </a:r>
            <a:r>
              <a:rPr lang="vi-VN" sz="3600" dirty="0" err="1">
                <a:effectLst/>
                <a:latin typeface="Times New Roman" panose="02020603050405020304" pitchFamily="18" charset="0"/>
                <a:ea typeface="Times New Roman" panose="02020603050405020304" pitchFamily="18" charset="0"/>
              </a:rPr>
              <a:t>khác</a:t>
            </a:r>
            <a:r>
              <a:rPr lang="vi-VN" sz="3600" dirty="0">
                <a:effectLst/>
                <a:latin typeface="Times New Roman" panose="02020603050405020304" pitchFamily="18" charset="0"/>
                <a:ea typeface="Times New Roman" panose="02020603050405020304" pitchFamily="18" charset="0"/>
              </a:rPr>
              <a:t> nhau </a:t>
            </a:r>
          </a:p>
          <a:p>
            <a:endParaRPr lang="vi-VN" dirty="0"/>
          </a:p>
        </p:txBody>
      </p:sp>
    </p:spTree>
    <p:extLst>
      <p:ext uri="{BB962C8B-B14F-4D97-AF65-F5344CB8AC3E}">
        <p14:creationId xmlns:p14="http://schemas.microsoft.com/office/powerpoint/2010/main" val="302552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D:\A. LAM EL  2019-2020\THU TU LAM VIDEO\HINH NEN LAM BT ELEARING\img9.png">
            <a:extLst>
              <a:ext uri="{FF2B5EF4-FFF2-40B4-BE49-F238E27FC236}">
                <a16:creationId xmlns:a16="http://schemas.microsoft.com/office/drawing/2014/main" id="{C3E36936-9819-4F18-AD80-D9523023E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84"/>
            <a:ext cx="12192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AutoShape 4">
            <a:extLst>
              <a:ext uri="{FF2B5EF4-FFF2-40B4-BE49-F238E27FC236}">
                <a16:creationId xmlns:a16="http://schemas.microsoft.com/office/drawing/2014/main" id="{A8CE0761-50A3-4D5D-A268-D8E0C02ED9E8}"/>
              </a:ext>
            </a:extLst>
          </p:cNvPr>
          <p:cNvSpPr>
            <a:spLocks noChangeArrowheads="1"/>
          </p:cNvSpPr>
          <p:nvPr/>
        </p:nvSpPr>
        <p:spPr bwMode="gray">
          <a:xfrm>
            <a:off x="101601" y="683685"/>
            <a:ext cx="11961284" cy="5996516"/>
          </a:xfrm>
          <a:prstGeom prst="roundRect">
            <a:avLst>
              <a:gd name="adj" fmla="val 8856"/>
            </a:avLst>
          </a:prstGeom>
          <a:noFill/>
          <a:ln w="1905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nchor="ct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50000"/>
              </a:lnSpc>
              <a:spcBef>
                <a:spcPct val="0"/>
              </a:spcBef>
              <a:buFontTx/>
              <a:buNone/>
            </a:pPr>
            <a:endParaRPr lang="en-US" altLang="en-US" sz="2667" b="1">
              <a:cs typeface="Arial" panose="020B0604020202020204" pitchFamily="34" charset="0"/>
            </a:endParaRPr>
          </a:p>
        </p:txBody>
      </p:sp>
      <p:pic>
        <p:nvPicPr>
          <p:cNvPr id="20484" name="图片 3" descr="5c95d9be9ffa50fc92ed5552156a00c5">
            <a:extLst>
              <a:ext uri="{FF2B5EF4-FFF2-40B4-BE49-F238E27FC236}">
                <a16:creationId xmlns:a16="http://schemas.microsoft.com/office/drawing/2014/main" id="{FC0F6638-DBFE-4B2A-8A03-A814C6A743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718" y="-25400"/>
            <a:ext cx="11129433" cy="133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9">
            <a:extLst>
              <a:ext uri="{FF2B5EF4-FFF2-40B4-BE49-F238E27FC236}">
                <a16:creationId xmlns:a16="http://schemas.microsoft.com/office/drawing/2014/main" id="{32E15DD9-A44C-446D-920E-36C4E5E56B8F}"/>
              </a:ext>
            </a:extLst>
          </p:cNvPr>
          <p:cNvSpPr txBox="1">
            <a:spLocks noChangeArrowheads="1"/>
          </p:cNvSpPr>
          <p:nvPr/>
        </p:nvSpPr>
        <p:spPr bwMode="auto">
          <a:xfrm>
            <a:off x="2512485" y="340784"/>
            <a:ext cx="6980767"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733" b="1">
                <a:solidFill>
                  <a:srgbClr val="FF0000"/>
                </a:solidFill>
                <a:latin typeface="Times New Roman" panose="02020603050405020304" pitchFamily="18" charset="0"/>
              </a:rPr>
              <a:t>HOẠT ĐỘNG NHÓM</a:t>
            </a:r>
          </a:p>
        </p:txBody>
      </p:sp>
      <p:sp>
        <p:nvSpPr>
          <p:cNvPr id="3" name="TextBox 2">
            <a:extLst>
              <a:ext uri="{FF2B5EF4-FFF2-40B4-BE49-F238E27FC236}">
                <a16:creationId xmlns:a16="http://schemas.microsoft.com/office/drawing/2014/main" id="{67019556-B5D5-4051-A141-3C7C84B2EA79}"/>
              </a:ext>
            </a:extLst>
          </p:cNvPr>
          <p:cNvSpPr txBox="1"/>
          <p:nvPr/>
        </p:nvSpPr>
        <p:spPr>
          <a:xfrm>
            <a:off x="468843" y="1114371"/>
            <a:ext cx="11226800" cy="1897699"/>
          </a:xfrm>
          <a:prstGeom prst="rect">
            <a:avLst/>
          </a:prstGeom>
          <a:solidFill>
            <a:schemeClr val="bg1">
              <a:lumMod val="95000"/>
            </a:schemeClr>
          </a:solidFill>
          <a:ln w="28575">
            <a:solidFill>
              <a:srgbClr val="00B050"/>
            </a:solidFill>
            <a:prstDash val="sysDash"/>
          </a:ln>
        </p:spPr>
        <p:txBody>
          <a:bodyPr>
            <a:spAutoFit/>
          </a:bodyPr>
          <a:lstStyle/>
          <a:p>
            <a:pPr algn="ctr">
              <a:defRPr/>
            </a:pPr>
            <a:r>
              <a:rPr lang="en-US" altLang="vi-VN" sz="2933" b="1" dirty="0" err="1">
                <a:latin typeface="Times New Roman" panose="02020603050405020304" pitchFamily="18" charset="0"/>
                <a:cs typeface="Times New Roman" panose="02020603050405020304" pitchFamily="18" charset="0"/>
              </a:rPr>
              <a:t>Yêu</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cầu</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Các</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nhóm</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hãy</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bố</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trí</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thí</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nghiệm</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như</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hình</a:t>
            </a:r>
            <a:r>
              <a:rPr lang="en-US" altLang="vi-VN" sz="2933" b="1" dirty="0">
                <a:latin typeface="Times New Roman" panose="02020603050405020304" pitchFamily="18" charset="0"/>
                <a:cs typeface="Times New Roman" panose="02020603050405020304" pitchFamily="18" charset="0"/>
              </a:rPr>
              <a:t> 7.4, </a:t>
            </a:r>
            <a:r>
              <a:rPr lang="en-US" altLang="vi-VN" sz="2933" b="1" dirty="0" err="1">
                <a:latin typeface="Times New Roman" panose="02020603050405020304" pitchFamily="18" charset="0"/>
                <a:cs typeface="Times New Roman" panose="02020603050405020304" pitchFamily="18" charset="0"/>
              </a:rPr>
              <a:t>lần</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lượt</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dùng</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kính</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lọc</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sắc</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màu</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đỏ</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và</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tím</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chắn</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vào</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khe</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hẹp</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của</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nguồn</a:t>
            </a:r>
            <a:r>
              <a:rPr lang="en-US" altLang="vi-VN" sz="2933" b="1" dirty="0">
                <a:latin typeface="Times New Roman" panose="02020603050405020304" pitchFamily="18" charset="0"/>
                <a:cs typeface="Times New Roman" panose="02020603050405020304" pitchFamily="18" charset="0"/>
              </a:rPr>
              <a:t> </a:t>
            </a:r>
            <a:r>
              <a:rPr lang="en-US" altLang="vi-VN" sz="2933" b="1" dirty="0" err="1">
                <a:latin typeface="Times New Roman" panose="02020603050405020304" pitchFamily="18" charset="0"/>
                <a:cs typeface="Times New Roman" panose="02020603050405020304" pitchFamily="18" charset="0"/>
              </a:rPr>
              <a:t>sáng</a:t>
            </a:r>
            <a:r>
              <a:rPr lang="en-US" altLang="vi-VN" sz="2933" b="1" dirty="0">
                <a:latin typeface="Times New Roman" panose="02020603050405020304" pitchFamily="18" charset="0"/>
                <a:cs typeface="Times New Roman" panose="02020603050405020304" pitchFamily="18" charset="0"/>
              </a:rPr>
              <a:t>?</a:t>
            </a:r>
          </a:p>
          <a:p>
            <a:pPr algn="ctr">
              <a:defRPr/>
            </a:pPr>
            <a:r>
              <a:rPr lang="en-US" altLang="vi-VN" sz="2933" b="1" dirty="0" err="1">
                <a:solidFill>
                  <a:srgbClr val="FF0000"/>
                </a:solidFill>
                <a:latin typeface="Times New Roman" panose="02020603050405020304" pitchFamily="18" charset="0"/>
                <a:cs typeface="Times New Roman" panose="02020603050405020304" pitchFamily="18" charset="0"/>
              </a:rPr>
              <a:t>Hoàn</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thiện</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phiếu</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học</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tập</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số</a:t>
            </a:r>
            <a:r>
              <a:rPr lang="en-US" altLang="vi-VN" sz="2933" b="1" dirty="0">
                <a:solidFill>
                  <a:srgbClr val="FF0000"/>
                </a:solidFill>
                <a:latin typeface="Times New Roman" panose="02020603050405020304" pitchFamily="18" charset="0"/>
                <a:cs typeface="Times New Roman" panose="02020603050405020304" pitchFamily="18" charset="0"/>
              </a:rPr>
              <a:t> 3?</a:t>
            </a:r>
          </a:p>
          <a:p>
            <a:pPr algn="ctr">
              <a:defRPr/>
            </a:pPr>
            <a:endParaRPr lang="en-US" altLang="vi-VN" sz="2933" b="1" dirty="0">
              <a:solidFill>
                <a:srgbClr val="FF0000"/>
              </a:solidFill>
              <a:latin typeface="Times New Roman" panose="02020603050405020304" pitchFamily="18" charset="0"/>
              <a:cs typeface="Times New Roman" panose="02020603050405020304" pitchFamily="18" charset="0"/>
            </a:endParaRPr>
          </a:p>
        </p:txBody>
      </p:sp>
      <p:pic>
        <p:nvPicPr>
          <p:cNvPr id="11" name="Hình ảnh 10">
            <a:extLst>
              <a:ext uri="{FF2B5EF4-FFF2-40B4-BE49-F238E27FC236}">
                <a16:creationId xmlns:a16="http://schemas.microsoft.com/office/drawing/2014/main" id="{DD47CE6D-733C-4F4A-B0AE-7937B5E7DA94}"/>
              </a:ext>
            </a:extLst>
          </p:cNvPr>
          <p:cNvPicPr>
            <a:picLocks noChangeAspect="1"/>
          </p:cNvPicPr>
          <p:nvPr/>
        </p:nvPicPr>
        <p:blipFill>
          <a:blip r:embed="rId5"/>
          <a:stretch>
            <a:fillRect/>
          </a:stretch>
        </p:blipFill>
        <p:spPr>
          <a:xfrm>
            <a:off x="3052561" y="3463412"/>
            <a:ext cx="6086877" cy="3260827"/>
          </a:xfrm>
          <a:prstGeom prst="rect">
            <a:avLst/>
          </a:prstGeom>
        </p:spPr>
      </p:pic>
    </p:spTree>
    <p:extLst>
      <p:ext uri="{BB962C8B-B14F-4D97-AF65-F5344CB8AC3E}">
        <p14:creationId xmlns:p14="http://schemas.microsoft.com/office/powerpoint/2010/main" val="10531158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mph" presetSubtype="0" repeatCount="indefinite" fill="hold" nodeType="withEffect">
                                  <p:stCondLst>
                                    <p:cond delay="0"/>
                                  </p:stCondLst>
                                  <p:childTnLst>
                                    <p:animClr clrSpc="hsl" dir="cw">
                                      <p:cBhvr override="childStyle">
                                        <p:cTn id="6" dur="500" fill="hold"/>
                                        <p:tgtEl>
                                          <p:spTgt spid="15"/>
                                        </p:tgtEl>
                                        <p:attrNameLst>
                                          <p:attrName>style.color</p:attrName>
                                        </p:attrNameLst>
                                      </p:cBhvr>
                                      <p:by>
                                        <p:hsl h="7200000" s="0" l="0"/>
                                      </p:by>
                                    </p:animClr>
                                    <p:animClr clrSpc="hsl" dir="cw">
                                      <p:cBhvr>
                                        <p:cTn id="7" dur="500" fill="hold"/>
                                        <p:tgtEl>
                                          <p:spTgt spid="15"/>
                                        </p:tgtEl>
                                        <p:attrNameLst>
                                          <p:attrName>fillcolor</p:attrName>
                                        </p:attrNameLst>
                                      </p:cBhvr>
                                      <p:by>
                                        <p:hsl h="7200000" s="0" l="0"/>
                                      </p:by>
                                    </p:animClr>
                                    <p:animClr clrSpc="hsl" dir="cw">
                                      <p:cBhvr>
                                        <p:cTn id="8" dur="500" fill="hold"/>
                                        <p:tgtEl>
                                          <p:spTgt spid="15"/>
                                        </p:tgtEl>
                                        <p:attrNameLst>
                                          <p:attrName>stroke.color</p:attrName>
                                        </p:attrNameLst>
                                      </p:cBhvr>
                                      <p:by>
                                        <p:hsl h="7200000" s="0" l="0"/>
                                      </p:by>
                                    </p:animClr>
                                    <p:set>
                                      <p:cBhvr>
                                        <p:cTn id="9" dur="500" fill="hold"/>
                                        <p:tgtEl>
                                          <p:spTgt spid="15"/>
                                        </p:tgtEl>
                                        <p:attrNameLst>
                                          <p:attrName>fill.type</p:attrName>
                                        </p:attrNameLst>
                                      </p:cBhvr>
                                      <p:to>
                                        <p:strVal val="solid"/>
                                      </p:to>
                                    </p:set>
                                  </p:childTnLst>
                                </p:cTn>
                              </p:par>
                              <p:par>
                                <p:cTn id="10" presetID="22" presetClass="emph" presetSubtype="0" repeatCount="indefinite" fill="hold" nodeType="withEffect">
                                  <p:stCondLst>
                                    <p:cond delay="0"/>
                                  </p:stCondLst>
                                  <p:childTnLst>
                                    <p:animClr clrSpc="hsl" dir="cw">
                                      <p:cBhvr override="childStyle">
                                        <p:cTn id="11" dur="500" fill="hold"/>
                                        <p:tgtEl>
                                          <p:spTgt spid="15"/>
                                        </p:tgtEl>
                                        <p:attrNameLst>
                                          <p:attrName>style.color</p:attrName>
                                        </p:attrNameLst>
                                      </p:cBhvr>
                                      <p:by>
                                        <p:hsl h="-7200000" s="0" l="0"/>
                                      </p:by>
                                    </p:animClr>
                                    <p:animClr clrSpc="hsl" dir="cw">
                                      <p:cBhvr>
                                        <p:cTn id="12" dur="500" fill="hold"/>
                                        <p:tgtEl>
                                          <p:spTgt spid="15"/>
                                        </p:tgtEl>
                                        <p:attrNameLst>
                                          <p:attrName>fillcolor</p:attrName>
                                        </p:attrNameLst>
                                      </p:cBhvr>
                                      <p:by>
                                        <p:hsl h="-7200000" s="0" l="0"/>
                                      </p:by>
                                    </p:animClr>
                                    <p:animClr clrSpc="hsl" dir="cw">
                                      <p:cBhvr>
                                        <p:cTn id="13" dur="500" fill="hold"/>
                                        <p:tgtEl>
                                          <p:spTgt spid="15"/>
                                        </p:tgtEl>
                                        <p:attrNameLst>
                                          <p:attrName>stroke.color</p:attrName>
                                        </p:attrNameLst>
                                      </p:cBhvr>
                                      <p:by>
                                        <p:hsl h="-7200000" s="0" l="0"/>
                                      </p:by>
                                    </p:animClr>
                                    <p:set>
                                      <p:cBhvr>
                                        <p:cTn id="14" dur="500" fill="hold"/>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E66A9BE8-BCF8-4E36-B49C-99BB558F7EC0}"/>
              </a:ext>
            </a:extLst>
          </p:cNvPr>
          <p:cNvSpPr txBox="1"/>
          <p:nvPr/>
        </p:nvSpPr>
        <p:spPr>
          <a:xfrm>
            <a:off x="528033" y="225827"/>
            <a:ext cx="11663967" cy="6632585"/>
          </a:xfrm>
          <a:prstGeom prst="rect">
            <a:avLst/>
          </a:prstGeom>
          <a:noFill/>
        </p:spPr>
        <p:txBody>
          <a:bodyPr wrap="square">
            <a:spAutoFit/>
          </a:bodyPr>
          <a:lstStyle/>
          <a:p>
            <a:pPr algn="ct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PHỤ LỤC 3</a:t>
            </a:r>
            <a:endParaRPr lang="vi-VN" sz="2000" dirty="0">
              <a:effectLst/>
              <a:latin typeface="Times New Roman" panose="02020603050405020304" pitchFamily="18" charset="0"/>
              <a:ea typeface="Times New Roman" panose="02020603050405020304" pitchFamily="18" charset="0"/>
            </a:endParaRPr>
          </a:p>
          <a:p>
            <a:pPr algn="ct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BÁO CÁO THỰC HÀNH:</a:t>
            </a:r>
            <a:endParaRPr lang="vi-VN" sz="2000" dirty="0">
              <a:effectLst/>
              <a:latin typeface="Times New Roman" panose="02020603050405020304" pitchFamily="18" charset="0"/>
              <a:ea typeface="Times New Roman" panose="02020603050405020304" pitchFamily="18" charset="0"/>
            </a:endParaRPr>
          </a:p>
          <a:p>
            <a:pPr algn="ctr">
              <a:spcBef>
                <a:spcPts val="300"/>
              </a:spcBef>
              <a:spcAft>
                <a:spcPts val="300"/>
              </a:spcAft>
            </a:pPr>
            <a:r>
              <a:rPr lang="vi-VN" sz="2400" b="1" dirty="0" err="1">
                <a:effectLst/>
                <a:latin typeface="Times New Roman" panose="02020603050405020304" pitchFamily="18" charset="0"/>
                <a:ea typeface="Times New Roman" panose="02020603050405020304" pitchFamily="18" charset="0"/>
              </a:rPr>
              <a:t>Thí</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nghiệm</a:t>
            </a:r>
            <a:r>
              <a:rPr lang="vi-VN" sz="2400" b="1" dirty="0">
                <a:effectLst/>
                <a:latin typeface="Times New Roman" panose="02020603050405020304" pitchFamily="18" charset="0"/>
                <a:ea typeface="Times New Roman" panose="02020603050405020304" pitchFamily="18" charset="0"/>
              </a:rPr>
              <a:t> 2: </a:t>
            </a:r>
            <a:r>
              <a:rPr lang="vi-VN" sz="2400" b="1" dirty="0" err="1">
                <a:effectLst/>
                <a:latin typeface="Times New Roman" panose="02020603050405020304" pitchFamily="18" charset="0"/>
                <a:ea typeface="Times New Roman" panose="02020603050405020304" pitchFamily="18" charset="0"/>
              </a:rPr>
              <a:t>Tìm</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hiểu</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về</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ánh</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sáng</a:t>
            </a:r>
            <a:r>
              <a:rPr lang="vi-VN" sz="2400" b="1" dirty="0">
                <a:effectLst/>
                <a:latin typeface="Times New Roman" panose="02020603050405020304" pitchFamily="18" charset="0"/>
                <a:ea typeface="Times New Roman" panose="02020603050405020304" pitchFamily="18" charset="0"/>
              </a:rPr>
              <a:t> đơn </a:t>
            </a:r>
            <a:r>
              <a:rPr lang="vi-VN" sz="2400" b="1" dirty="0" err="1">
                <a:effectLst/>
                <a:latin typeface="Times New Roman" panose="02020603050405020304" pitchFamily="18" charset="0"/>
                <a:ea typeface="Times New Roman" panose="02020603050405020304" pitchFamily="18" charset="0"/>
              </a:rPr>
              <a:t>sắc</a:t>
            </a:r>
            <a:r>
              <a:rPr lang="vi-VN" sz="2400" b="1"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1. </a:t>
            </a:r>
            <a:r>
              <a:rPr lang="vi-VN" sz="2400" b="1" dirty="0" err="1">
                <a:effectLst/>
                <a:latin typeface="Times New Roman" panose="02020603050405020304" pitchFamily="18" charset="0"/>
                <a:ea typeface="Times New Roman" panose="02020603050405020304" pitchFamily="18" charset="0"/>
              </a:rPr>
              <a:t>Mục</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đích</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thí</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nghiệm</a:t>
            </a:r>
            <a:r>
              <a:rPr lang="vi-VN" sz="2400" b="1"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2. </a:t>
            </a:r>
            <a:r>
              <a:rPr lang="vi-VN" sz="2400" b="1" dirty="0" err="1">
                <a:effectLst/>
                <a:latin typeface="Times New Roman" panose="02020603050405020304" pitchFamily="18" charset="0"/>
                <a:ea typeface="Times New Roman" panose="02020603050405020304" pitchFamily="18" charset="0"/>
              </a:rPr>
              <a:t>Chuẩn</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bị</a:t>
            </a:r>
            <a:r>
              <a:rPr lang="vi-VN" sz="2400" b="1"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3. </a:t>
            </a:r>
            <a:r>
              <a:rPr lang="vi-VN" sz="2400" b="1" dirty="0" err="1">
                <a:effectLst/>
                <a:latin typeface="Times New Roman" panose="02020603050405020304" pitchFamily="18" charset="0"/>
                <a:ea typeface="Times New Roman" panose="02020603050405020304" pitchFamily="18" charset="0"/>
              </a:rPr>
              <a:t>Các</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bước</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tiến</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hành</a:t>
            </a:r>
            <a:r>
              <a:rPr lang="vi-VN" sz="2400" b="1"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4. </a:t>
            </a:r>
            <a:r>
              <a:rPr lang="vi-VN" sz="2400" b="1" dirty="0" err="1">
                <a:effectLst/>
                <a:latin typeface="Times New Roman" panose="02020603050405020304" pitchFamily="18" charset="0"/>
                <a:ea typeface="Times New Roman" panose="02020603050405020304" pitchFamily="18" charset="0"/>
              </a:rPr>
              <a:t>Kết</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quả</a:t>
            </a:r>
            <a:r>
              <a:rPr lang="vi-VN" sz="2400" b="1"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a. Khi </a:t>
            </a:r>
            <a:r>
              <a:rPr lang="vi-VN" sz="2400" dirty="0" err="1">
                <a:effectLst/>
                <a:latin typeface="Times New Roman" panose="02020603050405020304" pitchFamily="18" charset="0"/>
                <a:ea typeface="Times New Roman" panose="02020603050405020304" pitchFamily="18" charset="0"/>
              </a:rPr>
              <a:t>chiếu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ánh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sáng</a:t>
            </a:r>
            <a:r>
              <a:rPr lang="vi-VN" sz="2400" dirty="0">
                <a:effectLst/>
                <a:latin typeface="Times New Roman" panose="02020603050405020304" pitchFamily="18" charset="0"/>
                <a:ea typeface="Times New Roman" panose="02020603050405020304" pitchFamily="18" charset="0"/>
              </a:rPr>
              <a:t> qua </a:t>
            </a:r>
            <a:r>
              <a:rPr lang="vi-VN" sz="2400" dirty="0" err="1">
                <a:effectLst/>
                <a:latin typeface="Times New Roman" panose="02020603050405020304" pitchFamily="18" charset="0"/>
                <a:ea typeface="Times New Roman" panose="02020603050405020304" pitchFamily="18" charset="0"/>
              </a:rPr>
              <a:t>tấm</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lọc</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sắc</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đến</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mặt</a:t>
            </a:r>
            <a:r>
              <a:rPr lang="vi-VN" sz="2400" dirty="0">
                <a:effectLst/>
                <a:latin typeface="Times New Roman" panose="02020603050405020304" pitchFamily="18" charset="0"/>
                <a:ea typeface="Times New Roman" panose="02020603050405020304" pitchFamily="18" charset="0"/>
              </a:rPr>
              <a:t> bên lăng </a:t>
            </a:r>
            <a:r>
              <a:rPr lang="vi-VN" sz="2400" dirty="0" err="1">
                <a:effectLst/>
                <a:latin typeface="Times New Roman" panose="02020603050405020304" pitchFamily="18" charset="0"/>
                <a:ea typeface="Times New Roman" panose="02020603050405020304" pitchFamily="18" charset="0"/>
              </a:rPr>
              <a:t>kính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ánh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sáng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có</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bị</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tách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thành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nhiều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màu</a:t>
            </a:r>
            <a:r>
              <a:rPr lang="vi-VN" sz="2400" dirty="0">
                <a:effectLst/>
                <a:latin typeface="Times New Roman" panose="02020603050405020304" pitchFamily="18" charset="0"/>
                <a:ea typeface="Times New Roman" panose="02020603050405020304" pitchFamily="18" charset="0"/>
              </a:rPr>
              <a:t> không?</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b. So </a:t>
            </a:r>
            <a:r>
              <a:rPr lang="vi-VN" sz="2400" dirty="0" err="1">
                <a:effectLst/>
                <a:latin typeface="Times New Roman" panose="02020603050405020304" pitchFamily="18" charset="0"/>
                <a:ea typeface="Times New Roman" panose="02020603050405020304" pitchFamily="18" charset="0"/>
              </a:rPr>
              <a:t>sánh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góc</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lệch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của</a:t>
            </a:r>
            <a:r>
              <a:rPr lang="vi-VN" sz="2400" dirty="0">
                <a:effectLst/>
                <a:latin typeface="Times New Roman" panose="02020603050405020304" pitchFamily="18" charset="0"/>
                <a:ea typeface="Times New Roman" panose="02020603050405020304" pitchFamily="18" charset="0"/>
              </a:rPr>
              <a:t> tia </a:t>
            </a:r>
            <a:r>
              <a:rPr lang="vi-VN" sz="2400" dirty="0" err="1">
                <a:effectLst/>
                <a:latin typeface="Times New Roman" panose="02020603050405020304" pitchFamily="18" charset="0"/>
                <a:ea typeface="Times New Roman" panose="02020603050405020304" pitchFamily="18" charset="0"/>
              </a:rPr>
              <a:t>sáng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màu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đỏ</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và</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màu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tím</a:t>
            </a:r>
            <a:r>
              <a:rPr lang="vi-VN" sz="2400"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8421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wipe(down)">
                                      <p:cBhvr>
                                        <p:cTn id="24" dur="500"/>
                                        <p:tgtEl>
                                          <p:spTgt spid="4">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wipe(down)">
                                      <p:cBhvr>
                                        <p:cTn id="30" dur="500"/>
                                        <p:tgtEl>
                                          <p:spTgt spid="4">
                                            <p:txEl>
                                              <p:pRg st="5" end="5"/>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wipe(down)">
                                      <p:cBhvr>
                                        <p:cTn id="33" dur="500"/>
                                        <p:tgtEl>
                                          <p:spTgt spid="4">
                                            <p:txEl>
                                              <p:pRg st="6" end="6"/>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4">
                                            <p:txEl>
                                              <p:pRg st="7" end="7"/>
                                            </p:txEl>
                                          </p:spTgt>
                                        </p:tgtEl>
                                        <p:attrNameLst>
                                          <p:attrName>style.visibility</p:attrName>
                                        </p:attrNameLst>
                                      </p:cBhvr>
                                      <p:to>
                                        <p:strVal val="visible"/>
                                      </p:to>
                                    </p:set>
                                    <p:animEffect transition="in" filter="wipe(down)">
                                      <p:cBhvr>
                                        <p:cTn id="36" dur="500"/>
                                        <p:tgtEl>
                                          <p:spTgt spid="4">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wipe(down)">
                                      <p:cBhvr>
                                        <p:cTn id="39" dur="500"/>
                                        <p:tgtEl>
                                          <p:spTgt spid="4">
                                            <p:txEl>
                                              <p:pRg st="8" end="8"/>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wipe(down)">
                                      <p:cBhvr>
                                        <p:cTn id="42" dur="500"/>
                                        <p:tgtEl>
                                          <p:spTgt spid="4">
                                            <p:txEl>
                                              <p:pRg st="9" end="9"/>
                                            </p:txEl>
                                          </p:spTgt>
                                        </p:tgtEl>
                                      </p:cBhvr>
                                    </p:animEffect>
                                  </p:childTnLst>
                                </p:cTn>
                              </p:par>
                              <p:par>
                                <p:cTn id="43" presetID="22" presetClass="entr" presetSubtype="4" fill="hold" nodeType="withEffect">
                                  <p:stCondLst>
                                    <p:cond delay="0"/>
                                  </p:stCondLst>
                                  <p:childTnLst>
                                    <p:set>
                                      <p:cBhvr>
                                        <p:cTn id="44" dur="1" fill="hold">
                                          <p:stCondLst>
                                            <p:cond delay="0"/>
                                          </p:stCondLst>
                                        </p:cTn>
                                        <p:tgtEl>
                                          <p:spTgt spid="4">
                                            <p:txEl>
                                              <p:pRg st="10" end="10"/>
                                            </p:txEl>
                                          </p:spTgt>
                                        </p:tgtEl>
                                        <p:attrNameLst>
                                          <p:attrName>style.visibility</p:attrName>
                                        </p:attrNameLst>
                                      </p:cBhvr>
                                      <p:to>
                                        <p:strVal val="visible"/>
                                      </p:to>
                                    </p:set>
                                    <p:animEffect transition="in" filter="wipe(down)">
                                      <p:cBhvr>
                                        <p:cTn id="45" dur="500"/>
                                        <p:tgtEl>
                                          <p:spTgt spid="4">
                                            <p:txEl>
                                              <p:pRg st="10" end="10"/>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4">
                                            <p:txEl>
                                              <p:pRg st="11" end="11"/>
                                            </p:txEl>
                                          </p:spTgt>
                                        </p:tgtEl>
                                        <p:attrNameLst>
                                          <p:attrName>style.visibility</p:attrName>
                                        </p:attrNameLst>
                                      </p:cBhvr>
                                      <p:to>
                                        <p:strVal val="visible"/>
                                      </p:to>
                                    </p:set>
                                    <p:animEffect transition="in" filter="wipe(down)">
                                      <p:cBhvr>
                                        <p:cTn id="48" dur="500"/>
                                        <p:tgtEl>
                                          <p:spTgt spid="4">
                                            <p:txEl>
                                              <p:pRg st="11" end="11"/>
                                            </p:txEl>
                                          </p:spTgt>
                                        </p:tgtEl>
                                      </p:cBhvr>
                                    </p:animEffect>
                                  </p:childTnLst>
                                </p:cTn>
                              </p:par>
                              <p:par>
                                <p:cTn id="49" presetID="22" presetClass="entr" presetSubtype="4" fill="hold" nodeType="withEffect">
                                  <p:stCondLst>
                                    <p:cond delay="0"/>
                                  </p:stCondLst>
                                  <p:childTnLst>
                                    <p:set>
                                      <p:cBhvr>
                                        <p:cTn id="50" dur="1" fill="hold">
                                          <p:stCondLst>
                                            <p:cond delay="0"/>
                                          </p:stCondLst>
                                        </p:cTn>
                                        <p:tgtEl>
                                          <p:spTgt spid="4">
                                            <p:txEl>
                                              <p:pRg st="12" end="12"/>
                                            </p:txEl>
                                          </p:spTgt>
                                        </p:tgtEl>
                                        <p:attrNameLst>
                                          <p:attrName>style.visibility</p:attrName>
                                        </p:attrNameLst>
                                      </p:cBhvr>
                                      <p:to>
                                        <p:strVal val="visible"/>
                                      </p:to>
                                    </p:set>
                                    <p:animEffect transition="in" filter="wipe(down)">
                                      <p:cBhvr>
                                        <p:cTn id="51" dur="500"/>
                                        <p:tgtEl>
                                          <p:spTgt spid="4">
                                            <p:txEl>
                                              <p:pRg st="12" end="12"/>
                                            </p:txEl>
                                          </p:spTgt>
                                        </p:tgtEl>
                                      </p:cBhvr>
                                    </p:animEffect>
                                  </p:childTnLst>
                                </p:cTn>
                              </p:par>
                              <p:par>
                                <p:cTn id="52" presetID="22" presetClass="entr" presetSubtype="4" fill="hold" nodeType="withEffect">
                                  <p:stCondLst>
                                    <p:cond delay="0"/>
                                  </p:stCondLst>
                                  <p:childTnLst>
                                    <p:set>
                                      <p:cBhvr>
                                        <p:cTn id="53" dur="1" fill="hold">
                                          <p:stCondLst>
                                            <p:cond delay="0"/>
                                          </p:stCondLst>
                                        </p:cTn>
                                        <p:tgtEl>
                                          <p:spTgt spid="4">
                                            <p:txEl>
                                              <p:pRg st="13" end="13"/>
                                            </p:txEl>
                                          </p:spTgt>
                                        </p:tgtEl>
                                        <p:attrNameLst>
                                          <p:attrName>style.visibility</p:attrName>
                                        </p:attrNameLst>
                                      </p:cBhvr>
                                      <p:to>
                                        <p:strVal val="visible"/>
                                      </p:to>
                                    </p:set>
                                    <p:animEffect transition="in" filter="wipe(down)">
                                      <p:cBhvr>
                                        <p:cTn id="54" dur="500"/>
                                        <p:tgtEl>
                                          <p:spTgt spid="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5009E09E-CE1E-4983-831C-BCC7ADBD3248}"/>
              </a:ext>
            </a:extLst>
          </p:cNvPr>
          <p:cNvSpPr>
            <a:spLocks noChangeArrowheads="1"/>
          </p:cNvSpPr>
          <p:nvPr/>
        </p:nvSpPr>
        <p:spPr bwMode="auto">
          <a:xfrm>
            <a:off x="1524000" y="1219200"/>
            <a:ext cx="9144000" cy="5638800"/>
          </a:xfrm>
          <a:prstGeom prst="rect">
            <a:avLst/>
          </a:prstGeom>
          <a:solidFill>
            <a:srgbClr val="0000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a:solidFill>
                <a:srgbClr val="FFFF00"/>
              </a:solidFill>
              <a:latin typeface="Times New Roman" panose="02020603050405020304" pitchFamily="18" charset="0"/>
            </a:endParaRPr>
          </a:p>
        </p:txBody>
      </p:sp>
      <p:sp>
        <p:nvSpPr>
          <p:cNvPr id="612355" name="Rectangle 3">
            <a:extLst>
              <a:ext uri="{FF2B5EF4-FFF2-40B4-BE49-F238E27FC236}">
                <a16:creationId xmlns:a16="http://schemas.microsoft.com/office/drawing/2014/main" id="{25709A3A-168C-43EA-90FE-B9CC74555771}"/>
              </a:ext>
            </a:extLst>
          </p:cNvPr>
          <p:cNvSpPr>
            <a:spLocks noChangeArrowheads="1"/>
          </p:cNvSpPr>
          <p:nvPr/>
        </p:nvSpPr>
        <p:spPr bwMode="auto">
          <a:xfrm>
            <a:off x="4843463" y="2438400"/>
            <a:ext cx="762000" cy="76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612356" name="Rectangle 4">
            <a:extLst>
              <a:ext uri="{FF2B5EF4-FFF2-40B4-BE49-F238E27FC236}">
                <a16:creationId xmlns:a16="http://schemas.microsoft.com/office/drawing/2014/main" id="{46B58B77-7D14-4056-8EC3-E5B2BFE9D2D7}"/>
              </a:ext>
            </a:extLst>
          </p:cNvPr>
          <p:cNvSpPr>
            <a:spLocks noChangeArrowheads="1"/>
          </p:cNvSpPr>
          <p:nvPr/>
        </p:nvSpPr>
        <p:spPr bwMode="auto">
          <a:xfrm>
            <a:off x="4310063" y="2438400"/>
            <a:ext cx="533400" cy="76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1269" name="Text Box 5">
            <a:extLst>
              <a:ext uri="{FF2B5EF4-FFF2-40B4-BE49-F238E27FC236}">
                <a16:creationId xmlns:a16="http://schemas.microsoft.com/office/drawing/2014/main" id="{3C70042D-30E7-44D3-9900-29679254D5C0}"/>
              </a:ext>
            </a:extLst>
          </p:cNvPr>
          <p:cNvSpPr txBox="1">
            <a:spLocks noChangeArrowheads="1"/>
          </p:cNvSpPr>
          <p:nvPr/>
        </p:nvSpPr>
        <p:spPr bwMode="auto">
          <a:xfrm>
            <a:off x="1676400" y="1"/>
            <a:ext cx="8991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solidFill>
                  <a:srgbClr val="000066"/>
                </a:solidFill>
                <a:latin typeface="Times New Roman" panose="02020603050405020304" pitchFamily="18" charset="0"/>
              </a:rPr>
              <a:t>CHẮN TRƯỚC KHE SÁNG BẰNG TẤM LỌC</a:t>
            </a:r>
            <a:r>
              <a:rPr lang="en-US" altLang="en-US">
                <a:solidFill>
                  <a:srgbClr val="0000FF"/>
                </a:solidFill>
                <a:latin typeface="Times New Roman" panose="02020603050405020304" pitchFamily="18" charset="0"/>
              </a:rPr>
              <a:t> </a:t>
            </a:r>
            <a:r>
              <a:rPr lang="en-US" altLang="en-US">
                <a:solidFill>
                  <a:srgbClr val="FF0000"/>
                </a:solidFill>
                <a:latin typeface="Times New Roman" panose="02020603050405020304" pitchFamily="18" charset="0"/>
              </a:rPr>
              <a:t>MÀU ĐỎ</a:t>
            </a:r>
            <a:r>
              <a:rPr lang="en-US" altLang="en-US">
                <a:solidFill>
                  <a:srgbClr val="0000FF"/>
                </a:solidFill>
                <a:latin typeface="Times New Roman" panose="02020603050405020304" pitchFamily="18" charset="0"/>
              </a:rPr>
              <a:t> </a:t>
            </a:r>
          </a:p>
        </p:txBody>
      </p:sp>
      <p:sp>
        <p:nvSpPr>
          <p:cNvPr id="11270" name="Line 6">
            <a:extLst>
              <a:ext uri="{FF2B5EF4-FFF2-40B4-BE49-F238E27FC236}">
                <a16:creationId xmlns:a16="http://schemas.microsoft.com/office/drawing/2014/main" id="{DA90F32E-8782-4702-AE4C-896D742A5DC5}"/>
              </a:ext>
            </a:extLst>
          </p:cNvPr>
          <p:cNvSpPr>
            <a:spLocks noChangeShapeType="1"/>
          </p:cNvSpPr>
          <p:nvPr/>
        </p:nvSpPr>
        <p:spPr bwMode="auto">
          <a:xfrm>
            <a:off x="4346575" y="2495551"/>
            <a:ext cx="0" cy="1273175"/>
          </a:xfrm>
          <a:prstGeom prst="line">
            <a:avLst/>
          </a:prstGeom>
          <a:noFill/>
          <a:ln w="76200">
            <a:solidFill>
              <a:srgbClr val="CCFFF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271" name="Text Box 7">
            <a:extLst>
              <a:ext uri="{FF2B5EF4-FFF2-40B4-BE49-F238E27FC236}">
                <a16:creationId xmlns:a16="http://schemas.microsoft.com/office/drawing/2014/main" id="{38C0032D-03D9-421F-AB98-59A3BF3EE1B8}"/>
              </a:ext>
            </a:extLst>
          </p:cNvPr>
          <p:cNvSpPr txBox="1">
            <a:spLocks noChangeArrowheads="1"/>
          </p:cNvSpPr>
          <p:nvPr/>
        </p:nvSpPr>
        <p:spPr bwMode="auto">
          <a:xfrm>
            <a:off x="9110664" y="3200400"/>
            <a:ext cx="719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FF00"/>
                </a:solidFill>
                <a:latin typeface="Times New Roman" panose="02020603050405020304" pitchFamily="18" charset="0"/>
              </a:rPr>
              <a:t>A</a:t>
            </a:r>
          </a:p>
        </p:txBody>
      </p:sp>
      <p:sp>
        <p:nvSpPr>
          <p:cNvPr id="11272" name="Text Box 8">
            <a:extLst>
              <a:ext uri="{FF2B5EF4-FFF2-40B4-BE49-F238E27FC236}">
                <a16:creationId xmlns:a16="http://schemas.microsoft.com/office/drawing/2014/main" id="{706E83FE-161B-4E3F-A365-0AE68619899D}"/>
              </a:ext>
            </a:extLst>
          </p:cNvPr>
          <p:cNvSpPr txBox="1">
            <a:spLocks noChangeArrowheads="1"/>
          </p:cNvSpPr>
          <p:nvPr/>
        </p:nvSpPr>
        <p:spPr bwMode="auto">
          <a:xfrm>
            <a:off x="9102725" y="5791200"/>
            <a:ext cx="719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FF00"/>
                </a:solidFill>
                <a:latin typeface="Times New Roman" panose="02020603050405020304" pitchFamily="18" charset="0"/>
              </a:rPr>
              <a:t>B</a:t>
            </a:r>
          </a:p>
        </p:txBody>
      </p:sp>
      <p:sp>
        <p:nvSpPr>
          <p:cNvPr id="11273" name="Line 9">
            <a:extLst>
              <a:ext uri="{FF2B5EF4-FFF2-40B4-BE49-F238E27FC236}">
                <a16:creationId xmlns:a16="http://schemas.microsoft.com/office/drawing/2014/main" id="{E4586ADF-21D8-4284-A1B6-8243A61CFFE7}"/>
              </a:ext>
            </a:extLst>
          </p:cNvPr>
          <p:cNvSpPr>
            <a:spLocks noChangeShapeType="1"/>
          </p:cNvSpPr>
          <p:nvPr/>
        </p:nvSpPr>
        <p:spPr bwMode="auto">
          <a:xfrm>
            <a:off x="4346575" y="1314451"/>
            <a:ext cx="0" cy="1120775"/>
          </a:xfrm>
          <a:prstGeom prst="line">
            <a:avLst/>
          </a:prstGeom>
          <a:noFill/>
          <a:ln w="76200">
            <a:solidFill>
              <a:srgbClr val="CCFFFF"/>
            </a:solidFill>
            <a:round/>
            <a:headEnd/>
            <a:tailEnd/>
          </a:ln>
          <a:extLst>
            <a:ext uri="{909E8E84-426E-40DD-AFC4-6F175D3DCCD1}">
              <a14:hiddenFill xmlns:a14="http://schemas.microsoft.com/office/drawing/2010/main">
                <a:noFill/>
              </a14:hiddenFill>
            </a:ext>
          </a:extLst>
        </p:spPr>
        <p:txBody>
          <a:bodyPr/>
          <a:lstStyle/>
          <a:p>
            <a:endParaRPr lang="vi-VN"/>
          </a:p>
        </p:txBody>
      </p:sp>
      <p:grpSp>
        <p:nvGrpSpPr>
          <p:cNvPr id="11274" name="Group 10">
            <a:extLst>
              <a:ext uri="{FF2B5EF4-FFF2-40B4-BE49-F238E27FC236}">
                <a16:creationId xmlns:a16="http://schemas.microsoft.com/office/drawing/2014/main" id="{51851577-6036-4D91-8646-4B2810DA3484}"/>
              </a:ext>
            </a:extLst>
          </p:cNvPr>
          <p:cNvGrpSpPr>
            <a:grpSpLocks/>
          </p:cNvGrpSpPr>
          <p:nvPr/>
        </p:nvGrpSpPr>
        <p:grpSpPr bwMode="auto">
          <a:xfrm>
            <a:off x="2405063" y="2098675"/>
            <a:ext cx="1066800" cy="762000"/>
            <a:chOff x="288" y="1344"/>
            <a:chExt cx="672" cy="576"/>
          </a:xfrm>
        </p:grpSpPr>
        <p:sp>
          <p:nvSpPr>
            <p:cNvPr id="612363" name="AutoShape 11">
              <a:extLst>
                <a:ext uri="{FF2B5EF4-FFF2-40B4-BE49-F238E27FC236}">
                  <a16:creationId xmlns:a16="http://schemas.microsoft.com/office/drawing/2014/main" id="{296B3CA7-D9B6-422E-977A-88655A198179}"/>
                </a:ext>
              </a:extLst>
            </p:cNvPr>
            <p:cNvSpPr>
              <a:spLocks noChangeArrowheads="1"/>
            </p:cNvSpPr>
            <p:nvPr/>
          </p:nvSpPr>
          <p:spPr bwMode="auto">
            <a:xfrm rot="5400000">
              <a:off x="552" y="1512"/>
              <a:ext cx="576"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noFill/>
              <a:miter lim="800000"/>
              <a:headEnd/>
              <a:tailEnd/>
            </a:ln>
            <a:effectLst/>
          </p:spPr>
          <p:txBody>
            <a:bodyPr wrap="none" anchor="ctr"/>
            <a:lstStyle/>
            <a:p>
              <a:pPr eaLnBrk="1" hangingPunct="1">
                <a:defRPr/>
              </a:pPr>
              <a:endParaRPr lang="en-US"/>
            </a:p>
          </p:txBody>
        </p:sp>
        <p:sp>
          <p:nvSpPr>
            <p:cNvPr id="612364" name="Rectangle 12">
              <a:extLst>
                <a:ext uri="{FF2B5EF4-FFF2-40B4-BE49-F238E27FC236}">
                  <a16:creationId xmlns:a16="http://schemas.microsoft.com/office/drawing/2014/main" id="{B097F49A-2BA6-4CE1-A884-7395C14AD391}"/>
                </a:ext>
              </a:extLst>
            </p:cNvPr>
            <p:cNvSpPr>
              <a:spLocks noChangeArrowheads="1"/>
            </p:cNvSpPr>
            <p:nvPr/>
          </p:nvSpPr>
          <p:spPr bwMode="auto">
            <a:xfrm>
              <a:off x="288" y="1488"/>
              <a:ext cx="432" cy="288"/>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p>
          </p:txBody>
        </p:sp>
      </p:grpSp>
      <p:sp>
        <p:nvSpPr>
          <p:cNvPr id="612365" name="Rectangle 13">
            <a:extLst>
              <a:ext uri="{FF2B5EF4-FFF2-40B4-BE49-F238E27FC236}">
                <a16:creationId xmlns:a16="http://schemas.microsoft.com/office/drawing/2014/main" id="{EECF64EB-B682-4367-BB70-66B161E177C4}"/>
              </a:ext>
            </a:extLst>
          </p:cNvPr>
          <p:cNvSpPr>
            <a:spLocks noChangeArrowheads="1"/>
          </p:cNvSpPr>
          <p:nvPr/>
        </p:nvSpPr>
        <p:spPr bwMode="auto">
          <a:xfrm>
            <a:off x="3471863" y="2098675"/>
            <a:ext cx="838200"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612366" name="Text Box 14">
            <a:extLst>
              <a:ext uri="{FF2B5EF4-FFF2-40B4-BE49-F238E27FC236}">
                <a16:creationId xmlns:a16="http://schemas.microsoft.com/office/drawing/2014/main" id="{1FCBEBC1-2FD2-49E3-B999-B386A85444A2}"/>
              </a:ext>
            </a:extLst>
          </p:cNvPr>
          <p:cNvSpPr txBox="1">
            <a:spLocks noChangeArrowheads="1"/>
          </p:cNvSpPr>
          <p:nvPr/>
        </p:nvSpPr>
        <p:spPr bwMode="auto">
          <a:xfrm>
            <a:off x="9491664" y="4419601"/>
            <a:ext cx="719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FF00"/>
                </a:solidFill>
                <a:latin typeface="Times New Roman" panose="02020603050405020304" pitchFamily="18" charset="0"/>
              </a:rPr>
              <a:t>Đỏ</a:t>
            </a:r>
          </a:p>
        </p:txBody>
      </p:sp>
      <p:sp>
        <p:nvSpPr>
          <p:cNvPr id="11277" name="Text Box 15">
            <a:extLst>
              <a:ext uri="{FF2B5EF4-FFF2-40B4-BE49-F238E27FC236}">
                <a16:creationId xmlns:a16="http://schemas.microsoft.com/office/drawing/2014/main" id="{C7AE2952-7919-4416-B33B-AD37EE500A56}"/>
              </a:ext>
            </a:extLst>
          </p:cNvPr>
          <p:cNvSpPr txBox="1">
            <a:spLocks noChangeArrowheads="1"/>
          </p:cNvSpPr>
          <p:nvPr/>
        </p:nvSpPr>
        <p:spPr bwMode="auto">
          <a:xfrm>
            <a:off x="1752600" y="2819400"/>
            <a:ext cx="2362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a:solidFill>
                  <a:srgbClr val="FFFFFF"/>
                </a:solidFill>
                <a:latin typeface="Times New Roman" panose="02020603050405020304" pitchFamily="18" charset="0"/>
              </a:rPr>
              <a:t>Nguồn sáng trắng</a:t>
            </a:r>
          </a:p>
        </p:txBody>
      </p:sp>
      <p:sp>
        <p:nvSpPr>
          <p:cNvPr id="11278" name="Text Box 16">
            <a:extLst>
              <a:ext uri="{FF2B5EF4-FFF2-40B4-BE49-F238E27FC236}">
                <a16:creationId xmlns:a16="http://schemas.microsoft.com/office/drawing/2014/main" id="{1B829F6C-8F32-4751-8FF0-4C51C711953B}"/>
              </a:ext>
            </a:extLst>
          </p:cNvPr>
          <p:cNvSpPr txBox="1">
            <a:spLocks noChangeArrowheads="1"/>
          </p:cNvSpPr>
          <p:nvPr/>
        </p:nvSpPr>
        <p:spPr bwMode="auto">
          <a:xfrm>
            <a:off x="3581401" y="3962400"/>
            <a:ext cx="9572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FF00"/>
                </a:solidFill>
                <a:latin typeface="Times New Roman" panose="02020603050405020304" pitchFamily="18" charset="0"/>
              </a:rPr>
              <a:t>Tấm chắn khe sáng</a:t>
            </a:r>
          </a:p>
        </p:txBody>
      </p:sp>
      <p:sp>
        <p:nvSpPr>
          <p:cNvPr id="11279" name="Text Box 17">
            <a:extLst>
              <a:ext uri="{FF2B5EF4-FFF2-40B4-BE49-F238E27FC236}">
                <a16:creationId xmlns:a16="http://schemas.microsoft.com/office/drawing/2014/main" id="{59C11262-056D-40BD-B8B4-B8FA6DC35948}"/>
              </a:ext>
            </a:extLst>
          </p:cNvPr>
          <p:cNvSpPr txBox="1">
            <a:spLocks noChangeArrowheads="1"/>
          </p:cNvSpPr>
          <p:nvPr/>
        </p:nvSpPr>
        <p:spPr bwMode="auto">
          <a:xfrm>
            <a:off x="5508625" y="3933826"/>
            <a:ext cx="99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FF00"/>
                </a:solidFill>
                <a:latin typeface="Times New Roman" panose="02020603050405020304" pitchFamily="18" charset="0"/>
              </a:rPr>
              <a:t>Lăng kính</a:t>
            </a:r>
          </a:p>
        </p:txBody>
      </p:sp>
      <p:sp>
        <p:nvSpPr>
          <p:cNvPr id="11280" name="Text Box 18">
            <a:extLst>
              <a:ext uri="{FF2B5EF4-FFF2-40B4-BE49-F238E27FC236}">
                <a16:creationId xmlns:a16="http://schemas.microsoft.com/office/drawing/2014/main" id="{B2D1378D-1B57-41B1-802F-EC592DAD06A9}"/>
              </a:ext>
            </a:extLst>
          </p:cNvPr>
          <p:cNvSpPr txBox="1">
            <a:spLocks noChangeArrowheads="1"/>
          </p:cNvSpPr>
          <p:nvPr/>
        </p:nvSpPr>
        <p:spPr bwMode="auto">
          <a:xfrm>
            <a:off x="8382000" y="584835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FF00"/>
                </a:solidFill>
                <a:latin typeface="Times New Roman" panose="02020603050405020304" pitchFamily="18" charset="0"/>
              </a:rPr>
              <a:t>Màn</a:t>
            </a:r>
          </a:p>
        </p:txBody>
      </p:sp>
      <p:grpSp>
        <p:nvGrpSpPr>
          <p:cNvPr id="3" name="Group 19">
            <a:extLst>
              <a:ext uri="{FF2B5EF4-FFF2-40B4-BE49-F238E27FC236}">
                <a16:creationId xmlns:a16="http://schemas.microsoft.com/office/drawing/2014/main" id="{6D7718D3-7400-48DC-974A-35CD00C63BC4}"/>
              </a:ext>
            </a:extLst>
          </p:cNvPr>
          <p:cNvGrpSpPr>
            <a:grpSpLocks/>
          </p:cNvGrpSpPr>
          <p:nvPr/>
        </p:nvGrpSpPr>
        <p:grpSpPr bwMode="auto">
          <a:xfrm>
            <a:off x="5562601" y="2438400"/>
            <a:ext cx="3948113" cy="1258888"/>
            <a:chOff x="2557" y="1527"/>
            <a:chExt cx="2487" cy="793"/>
          </a:xfrm>
        </p:grpSpPr>
        <p:sp>
          <p:nvSpPr>
            <p:cNvPr id="11286" name="AutoShape 20">
              <a:extLst>
                <a:ext uri="{FF2B5EF4-FFF2-40B4-BE49-F238E27FC236}">
                  <a16:creationId xmlns:a16="http://schemas.microsoft.com/office/drawing/2014/main" id="{1AF4A7A2-C849-47C0-BCB7-CF01ACCC6D57}"/>
                </a:ext>
              </a:extLst>
            </p:cNvPr>
            <p:cNvSpPr>
              <a:spLocks noChangeArrowheads="1"/>
            </p:cNvSpPr>
            <p:nvPr/>
          </p:nvSpPr>
          <p:spPr bwMode="auto">
            <a:xfrm rot="7250988">
              <a:off x="3720" y="995"/>
              <a:ext cx="162" cy="2487"/>
            </a:xfrm>
            <a:prstGeom prst="flowChartManualOperation">
              <a:avLst/>
            </a:prstGeom>
            <a:gradFill rotWithShape="1">
              <a:gsLst>
                <a:gs pos="0">
                  <a:srgbClr val="FF977D"/>
                </a:gs>
                <a:gs pos="50000">
                  <a:srgbClr val="FF3300"/>
                </a:gs>
                <a:gs pos="100000">
                  <a:srgbClr val="FF977D"/>
                </a:gs>
              </a:gsLst>
              <a:lin ang="0" scaled="1"/>
            </a:gradFill>
            <a:ln w="9525">
              <a:solidFill>
                <a:srgbClr val="CC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1287" name="AutoShape 21">
              <a:extLst>
                <a:ext uri="{FF2B5EF4-FFF2-40B4-BE49-F238E27FC236}">
                  <a16:creationId xmlns:a16="http://schemas.microsoft.com/office/drawing/2014/main" id="{801E1E9F-D214-4F21-988F-39BA6B80602B}"/>
                </a:ext>
              </a:extLst>
            </p:cNvPr>
            <p:cNvSpPr>
              <a:spLocks noChangeArrowheads="1"/>
            </p:cNvSpPr>
            <p:nvPr/>
          </p:nvSpPr>
          <p:spPr bwMode="auto">
            <a:xfrm rot="6499622">
              <a:off x="2614" y="1483"/>
              <a:ext cx="104" cy="191"/>
            </a:xfrm>
            <a:prstGeom prst="flowChartManualOperation">
              <a:avLst/>
            </a:prstGeom>
            <a:gradFill rotWithShape="1">
              <a:gsLst>
                <a:gs pos="0">
                  <a:srgbClr val="FF977D"/>
                </a:gs>
                <a:gs pos="50000">
                  <a:srgbClr val="FF3300"/>
                </a:gs>
                <a:gs pos="100000">
                  <a:srgbClr val="FF977D"/>
                </a:gs>
              </a:gsLst>
              <a:lin ang="0" scaled="1"/>
            </a:gradFill>
            <a:ln w="9525">
              <a:solidFill>
                <a:srgbClr val="CC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grpSp>
      <p:sp>
        <p:nvSpPr>
          <p:cNvPr id="11282" name="AutoShape 22">
            <a:extLst>
              <a:ext uri="{FF2B5EF4-FFF2-40B4-BE49-F238E27FC236}">
                <a16:creationId xmlns:a16="http://schemas.microsoft.com/office/drawing/2014/main" id="{85358AB8-E7ED-47B8-AC55-56EC96F41E2D}"/>
              </a:ext>
            </a:extLst>
          </p:cNvPr>
          <p:cNvSpPr>
            <a:spLocks noChangeArrowheads="1"/>
          </p:cNvSpPr>
          <p:nvPr/>
        </p:nvSpPr>
        <p:spPr bwMode="auto">
          <a:xfrm>
            <a:off x="5257801" y="2057401"/>
            <a:ext cx="955675" cy="1370013"/>
          </a:xfrm>
          <a:prstGeom prst="triangle">
            <a:avLst>
              <a:gd name="adj" fmla="val 50000"/>
            </a:avLst>
          </a:prstGeom>
          <a:solidFill>
            <a:schemeClr val="bg1">
              <a:alpha val="63136"/>
            </a:schemeClr>
          </a:solidFill>
          <a:ln w="38100">
            <a:solidFill>
              <a:schemeClr val="tx1">
                <a:alpha val="50195"/>
              </a:schemeClr>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1283" name="Line 23">
            <a:extLst>
              <a:ext uri="{FF2B5EF4-FFF2-40B4-BE49-F238E27FC236}">
                <a16:creationId xmlns:a16="http://schemas.microsoft.com/office/drawing/2014/main" id="{9CD2B687-6AA2-42DB-AEDF-BC90188AA957}"/>
              </a:ext>
            </a:extLst>
          </p:cNvPr>
          <p:cNvSpPr>
            <a:spLocks noChangeShapeType="1"/>
          </p:cNvSpPr>
          <p:nvPr/>
        </p:nvSpPr>
        <p:spPr bwMode="auto">
          <a:xfrm>
            <a:off x="4843463" y="1295400"/>
            <a:ext cx="0" cy="2438400"/>
          </a:xfrm>
          <a:prstGeom prst="line">
            <a:avLst/>
          </a:prstGeom>
          <a:noFill/>
          <a:ln w="76200">
            <a:solidFill>
              <a:srgbClr val="CC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284" name="Rectangle 24">
            <a:extLst>
              <a:ext uri="{FF2B5EF4-FFF2-40B4-BE49-F238E27FC236}">
                <a16:creationId xmlns:a16="http://schemas.microsoft.com/office/drawing/2014/main" id="{EB9C17A4-4072-4705-8FB1-02543C599B28}"/>
              </a:ext>
            </a:extLst>
          </p:cNvPr>
          <p:cNvSpPr>
            <a:spLocks noChangeArrowheads="1"/>
          </p:cNvSpPr>
          <p:nvPr/>
        </p:nvSpPr>
        <p:spPr bwMode="auto">
          <a:xfrm>
            <a:off x="9186863" y="3657600"/>
            <a:ext cx="152400" cy="2438400"/>
          </a:xfrm>
          <a:prstGeom prst="rect">
            <a:avLst/>
          </a:prstGeom>
          <a:solidFill>
            <a:srgbClr val="CC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1285" name="Text Box 25">
            <a:extLst>
              <a:ext uri="{FF2B5EF4-FFF2-40B4-BE49-F238E27FC236}">
                <a16:creationId xmlns:a16="http://schemas.microsoft.com/office/drawing/2014/main" id="{65E8BA7B-E47D-4812-AA46-36EB3FBEE419}"/>
              </a:ext>
            </a:extLst>
          </p:cNvPr>
          <p:cNvSpPr txBox="1">
            <a:spLocks noChangeArrowheads="1"/>
          </p:cNvSpPr>
          <p:nvPr/>
        </p:nvSpPr>
        <p:spPr bwMode="auto">
          <a:xfrm>
            <a:off x="4648200" y="3962400"/>
            <a:ext cx="838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FF00"/>
                </a:solidFill>
                <a:latin typeface="Times New Roman" panose="02020603050405020304" pitchFamily="18" charset="0"/>
              </a:rPr>
              <a:t>Tấm lọc đỏ</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12365"/>
                                        </p:tgtEl>
                                        <p:attrNameLst>
                                          <p:attrName>style.visibility</p:attrName>
                                        </p:attrNameLst>
                                      </p:cBhvr>
                                      <p:to>
                                        <p:strVal val="visible"/>
                                      </p:to>
                                    </p:set>
                                    <p:animEffect transition="in" filter="wipe(left)">
                                      <p:cBhvr>
                                        <p:cTn id="7" dur="3000"/>
                                        <p:tgtEl>
                                          <p:spTgt spid="612365"/>
                                        </p:tgtEl>
                                      </p:cBhvr>
                                    </p:animEffect>
                                  </p:childTnLst>
                                </p:cTn>
                              </p:par>
                              <p:par>
                                <p:cTn id="8" presetID="22" presetClass="entr" presetSubtype="8" fill="hold" grpId="0" nodeType="withEffect">
                                  <p:stCondLst>
                                    <p:cond delay="3000"/>
                                  </p:stCondLst>
                                  <p:childTnLst>
                                    <p:set>
                                      <p:cBhvr>
                                        <p:cTn id="9" dur="1" fill="hold">
                                          <p:stCondLst>
                                            <p:cond delay="0"/>
                                          </p:stCondLst>
                                        </p:cTn>
                                        <p:tgtEl>
                                          <p:spTgt spid="612356"/>
                                        </p:tgtEl>
                                        <p:attrNameLst>
                                          <p:attrName>style.visibility</p:attrName>
                                        </p:attrNameLst>
                                      </p:cBhvr>
                                      <p:to>
                                        <p:strVal val="visible"/>
                                      </p:to>
                                    </p:set>
                                    <p:animEffect transition="in" filter="wipe(left)">
                                      <p:cBhvr>
                                        <p:cTn id="10" dur="3000"/>
                                        <p:tgtEl>
                                          <p:spTgt spid="612356"/>
                                        </p:tgtEl>
                                      </p:cBhvr>
                                    </p:animEffect>
                                  </p:childTnLst>
                                </p:cTn>
                              </p:par>
                              <p:par>
                                <p:cTn id="11" presetID="22" presetClass="entr" presetSubtype="8" fill="hold" grpId="0" nodeType="withEffect">
                                  <p:stCondLst>
                                    <p:cond delay="6000"/>
                                  </p:stCondLst>
                                  <p:childTnLst>
                                    <p:set>
                                      <p:cBhvr>
                                        <p:cTn id="12" dur="1" fill="hold">
                                          <p:stCondLst>
                                            <p:cond delay="0"/>
                                          </p:stCondLst>
                                        </p:cTn>
                                        <p:tgtEl>
                                          <p:spTgt spid="612355"/>
                                        </p:tgtEl>
                                        <p:attrNameLst>
                                          <p:attrName>style.visibility</p:attrName>
                                        </p:attrNameLst>
                                      </p:cBhvr>
                                      <p:to>
                                        <p:strVal val="visible"/>
                                      </p:to>
                                    </p:set>
                                    <p:animEffect transition="in" filter="wipe(left)">
                                      <p:cBhvr>
                                        <p:cTn id="13" dur="3000"/>
                                        <p:tgtEl>
                                          <p:spTgt spid="612355"/>
                                        </p:tgtEl>
                                      </p:cBhvr>
                                    </p:animEffect>
                                  </p:childTnLst>
                                </p:cTn>
                              </p:par>
                              <p:par>
                                <p:cTn id="14" presetID="22" presetClass="entr" presetSubtype="8" fill="hold" nodeType="withEffect">
                                  <p:stCondLst>
                                    <p:cond delay="900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3000"/>
                                        <p:tgtEl>
                                          <p:spTgt spid="3"/>
                                        </p:tgtEl>
                                      </p:cBhvr>
                                    </p:animEffect>
                                  </p:childTnLst>
                                </p:cTn>
                              </p:par>
                              <p:par>
                                <p:cTn id="17" presetID="3" presetClass="entr" presetSubtype="10" fill="hold" grpId="0" nodeType="withEffect">
                                  <p:stCondLst>
                                    <p:cond delay="12000"/>
                                  </p:stCondLst>
                                  <p:childTnLst>
                                    <p:set>
                                      <p:cBhvr>
                                        <p:cTn id="18" dur="1" fill="hold">
                                          <p:stCondLst>
                                            <p:cond delay="0"/>
                                          </p:stCondLst>
                                        </p:cTn>
                                        <p:tgtEl>
                                          <p:spTgt spid="612366"/>
                                        </p:tgtEl>
                                        <p:attrNameLst>
                                          <p:attrName>style.visibility</p:attrName>
                                        </p:attrNameLst>
                                      </p:cBhvr>
                                      <p:to>
                                        <p:strVal val="visible"/>
                                      </p:to>
                                    </p:set>
                                    <p:animEffect transition="in" filter="blinds(horizontal)">
                                      <p:cBhvr>
                                        <p:cTn id="19" dur="500"/>
                                        <p:tgtEl>
                                          <p:spTgt spid="612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5" grpId="0" animBg="1"/>
      <p:bldP spid="612356" grpId="0" animBg="1"/>
      <p:bldP spid="612365" grpId="0" animBg="1"/>
      <p:bldP spid="61236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F0D89C3-90EB-4AB6-AE8E-15B7DEC624CD}"/>
              </a:ext>
            </a:extLst>
          </p:cNvPr>
          <p:cNvSpPr>
            <a:spLocks noChangeArrowheads="1"/>
          </p:cNvSpPr>
          <p:nvPr/>
        </p:nvSpPr>
        <p:spPr bwMode="auto">
          <a:xfrm>
            <a:off x="1524000" y="1219200"/>
            <a:ext cx="9144000" cy="56388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a:latin typeface="Times New Roman" panose="02020603050405020304" pitchFamily="18" charset="0"/>
            </a:endParaRPr>
          </a:p>
        </p:txBody>
      </p:sp>
      <p:sp>
        <p:nvSpPr>
          <p:cNvPr id="614403" name="Rectangle 3">
            <a:extLst>
              <a:ext uri="{FF2B5EF4-FFF2-40B4-BE49-F238E27FC236}">
                <a16:creationId xmlns:a16="http://schemas.microsoft.com/office/drawing/2014/main" id="{850C676A-E66C-4075-943A-5590983B9969}"/>
              </a:ext>
            </a:extLst>
          </p:cNvPr>
          <p:cNvSpPr>
            <a:spLocks noChangeArrowheads="1"/>
          </p:cNvSpPr>
          <p:nvPr/>
        </p:nvSpPr>
        <p:spPr bwMode="auto">
          <a:xfrm>
            <a:off x="4843463" y="2438400"/>
            <a:ext cx="762000" cy="76200"/>
          </a:xfrm>
          <a:prstGeom prst="rect">
            <a:avLst/>
          </a:prstGeom>
          <a:solidFill>
            <a:srgbClr val="7030A0"/>
          </a:solidFill>
          <a:ln w="9525">
            <a:solidFill>
              <a:srgbClr val="7030A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614404" name="Rectangle 4">
            <a:extLst>
              <a:ext uri="{FF2B5EF4-FFF2-40B4-BE49-F238E27FC236}">
                <a16:creationId xmlns:a16="http://schemas.microsoft.com/office/drawing/2014/main" id="{977B19B3-F638-4463-8202-E9F6CE82FA38}"/>
              </a:ext>
            </a:extLst>
          </p:cNvPr>
          <p:cNvSpPr>
            <a:spLocks noChangeArrowheads="1"/>
          </p:cNvSpPr>
          <p:nvPr/>
        </p:nvSpPr>
        <p:spPr bwMode="auto">
          <a:xfrm>
            <a:off x="4310063" y="2438400"/>
            <a:ext cx="533400" cy="76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3317" name="Line 5">
            <a:extLst>
              <a:ext uri="{FF2B5EF4-FFF2-40B4-BE49-F238E27FC236}">
                <a16:creationId xmlns:a16="http://schemas.microsoft.com/office/drawing/2014/main" id="{B2269AA0-E0EE-41AB-827C-74CF467CFA05}"/>
              </a:ext>
            </a:extLst>
          </p:cNvPr>
          <p:cNvSpPr>
            <a:spLocks noChangeShapeType="1"/>
          </p:cNvSpPr>
          <p:nvPr/>
        </p:nvSpPr>
        <p:spPr bwMode="auto">
          <a:xfrm>
            <a:off x="4344988" y="2514601"/>
            <a:ext cx="0" cy="1273175"/>
          </a:xfrm>
          <a:prstGeom prst="line">
            <a:avLst/>
          </a:prstGeom>
          <a:noFill/>
          <a:ln w="76200">
            <a:solidFill>
              <a:srgbClr val="CCFFF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3318" name="Line 6">
            <a:extLst>
              <a:ext uri="{FF2B5EF4-FFF2-40B4-BE49-F238E27FC236}">
                <a16:creationId xmlns:a16="http://schemas.microsoft.com/office/drawing/2014/main" id="{6129658B-D313-42F0-836C-817461C4DCD9}"/>
              </a:ext>
            </a:extLst>
          </p:cNvPr>
          <p:cNvSpPr>
            <a:spLocks noChangeShapeType="1"/>
          </p:cNvSpPr>
          <p:nvPr/>
        </p:nvSpPr>
        <p:spPr bwMode="auto">
          <a:xfrm>
            <a:off x="4344988" y="1316039"/>
            <a:ext cx="0" cy="1120775"/>
          </a:xfrm>
          <a:prstGeom prst="line">
            <a:avLst/>
          </a:prstGeom>
          <a:noFill/>
          <a:ln w="76200">
            <a:solidFill>
              <a:srgbClr val="CCFFFF"/>
            </a:solidFill>
            <a:round/>
            <a:headEnd/>
            <a:tailEnd/>
          </a:ln>
          <a:extLst>
            <a:ext uri="{909E8E84-426E-40DD-AFC4-6F175D3DCCD1}">
              <a14:hiddenFill xmlns:a14="http://schemas.microsoft.com/office/drawing/2010/main">
                <a:noFill/>
              </a14:hiddenFill>
            </a:ext>
          </a:extLst>
        </p:spPr>
        <p:txBody>
          <a:bodyPr/>
          <a:lstStyle/>
          <a:p>
            <a:endParaRPr lang="vi-VN"/>
          </a:p>
        </p:txBody>
      </p:sp>
      <p:grpSp>
        <p:nvGrpSpPr>
          <p:cNvPr id="13319" name="Group 7">
            <a:extLst>
              <a:ext uri="{FF2B5EF4-FFF2-40B4-BE49-F238E27FC236}">
                <a16:creationId xmlns:a16="http://schemas.microsoft.com/office/drawing/2014/main" id="{CC7CFF7E-596A-4FF2-B248-CD2F06A69870}"/>
              </a:ext>
            </a:extLst>
          </p:cNvPr>
          <p:cNvGrpSpPr>
            <a:grpSpLocks/>
          </p:cNvGrpSpPr>
          <p:nvPr/>
        </p:nvGrpSpPr>
        <p:grpSpPr bwMode="auto">
          <a:xfrm>
            <a:off x="2405063" y="2098675"/>
            <a:ext cx="1066800" cy="762000"/>
            <a:chOff x="288" y="1344"/>
            <a:chExt cx="672" cy="576"/>
          </a:xfrm>
        </p:grpSpPr>
        <p:sp>
          <p:nvSpPr>
            <p:cNvPr id="614408" name="AutoShape 8">
              <a:extLst>
                <a:ext uri="{FF2B5EF4-FFF2-40B4-BE49-F238E27FC236}">
                  <a16:creationId xmlns:a16="http://schemas.microsoft.com/office/drawing/2014/main" id="{A3E812EC-067E-4F45-936C-71123E19BF81}"/>
                </a:ext>
              </a:extLst>
            </p:cNvPr>
            <p:cNvSpPr>
              <a:spLocks noChangeArrowheads="1"/>
            </p:cNvSpPr>
            <p:nvPr/>
          </p:nvSpPr>
          <p:spPr bwMode="auto">
            <a:xfrm rot="5400000">
              <a:off x="552" y="1512"/>
              <a:ext cx="576"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noFill/>
              <a:miter lim="800000"/>
              <a:headEnd/>
              <a:tailEnd/>
            </a:ln>
            <a:effectLst/>
          </p:spPr>
          <p:txBody>
            <a:bodyPr wrap="none" anchor="ctr"/>
            <a:lstStyle/>
            <a:p>
              <a:pPr eaLnBrk="1" hangingPunct="1">
                <a:defRPr/>
              </a:pPr>
              <a:endParaRPr lang="en-US"/>
            </a:p>
          </p:txBody>
        </p:sp>
        <p:sp>
          <p:nvSpPr>
            <p:cNvPr id="614409" name="Rectangle 9">
              <a:extLst>
                <a:ext uri="{FF2B5EF4-FFF2-40B4-BE49-F238E27FC236}">
                  <a16:creationId xmlns:a16="http://schemas.microsoft.com/office/drawing/2014/main" id="{EE6CAFFE-5BE2-4EEA-A206-E52E9C52773C}"/>
                </a:ext>
              </a:extLst>
            </p:cNvPr>
            <p:cNvSpPr>
              <a:spLocks noChangeArrowheads="1"/>
            </p:cNvSpPr>
            <p:nvPr/>
          </p:nvSpPr>
          <p:spPr bwMode="auto">
            <a:xfrm>
              <a:off x="288" y="1488"/>
              <a:ext cx="432" cy="288"/>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p>
          </p:txBody>
        </p:sp>
      </p:grpSp>
      <p:sp>
        <p:nvSpPr>
          <p:cNvPr id="614410" name="Rectangle 10">
            <a:extLst>
              <a:ext uri="{FF2B5EF4-FFF2-40B4-BE49-F238E27FC236}">
                <a16:creationId xmlns:a16="http://schemas.microsoft.com/office/drawing/2014/main" id="{C92B728B-20E2-46A8-8BD6-01B05129254F}"/>
              </a:ext>
            </a:extLst>
          </p:cNvPr>
          <p:cNvSpPr>
            <a:spLocks noChangeArrowheads="1"/>
          </p:cNvSpPr>
          <p:nvPr/>
        </p:nvSpPr>
        <p:spPr bwMode="auto">
          <a:xfrm>
            <a:off x="3471863" y="2098675"/>
            <a:ext cx="838200"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614411" name="Text Box 11">
            <a:extLst>
              <a:ext uri="{FF2B5EF4-FFF2-40B4-BE49-F238E27FC236}">
                <a16:creationId xmlns:a16="http://schemas.microsoft.com/office/drawing/2014/main" id="{8FE0BB8F-46A9-4B3D-883D-C9E392AF813E}"/>
              </a:ext>
            </a:extLst>
          </p:cNvPr>
          <p:cNvSpPr txBox="1">
            <a:spLocks noChangeArrowheads="1"/>
          </p:cNvSpPr>
          <p:nvPr/>
        </p:nvSpPr>
        <p:spPr bwMode="auto">
          <a:xfrm>
            <a:off x="8827546" y="4755358"/>
            <a:ext cx="1176337"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200" dirty="0">
                <a:solidFill>
                  <a:srgbClr val="7030A0"/>
                </a:solidFill>
                <a:latin typeface="Times New Roman" panose="02020603050405020304" pitchFamily="18" charset="0"/>
              </a:rPr>
              <a:t>- </a:t>
            </a:r>
            <a:r>
              <a:rPr lang="en-US" altLang="en-US" sz="2200" dirty="0" err="1">
                <a:solidFill>
                  <a:srgbClr val="7030A0"/>
                </a:solidFill>
                <a:latin typeface="Times New Roman" panose="02020603050405020304" pitchFamily="18" charset="0"/>
              </a:rPr>
              <a:t>Tím</a:t>
            </a:r>
            <a:endParaRPr lang="en-US" altLang="en-US" sz="2200" dirty="0">
              <a:solidFill>
                <a:srgbClr val="7030A0"/>
              </a:solidFill>
              <a:latin typeface="Times New Roman" panose="02020603050405020304" pitchFamily="18" charset="0"/>
            </a:endParaRPr>
          </a:p>
        </p:txBody>
      </p:sp>
      <p:grpSp>
        <p:nvGrpSpPr>
          <p:cNvPr id="3" name="Group 12">
            <a:extLst>
              <a:ext uri="{FF2B5EF4-FFF2-40B4-BE49-F238E27FC236}">
                <a16:creationId xmlns:a16="http://schemas.microsoft.com/office/drawing/2014/main" id="{FD76AFDA-AC22-48CA-96F1-D1C90DE7D663}"/>
              </a:ext>
            </a:extLst>
          </p:cNvPr>
          <p:cNvGrpSpPr>
            <a:grpSpLocks/>
          </p:cNvGrpSpPr>
          <p:nvPr/>
        </p:nvGrpSpPr>
        <p:grpSpPr bwMode="auto">
          <a:xfrm rot="452417">
            <a:off x="5502785" y="2650519"/>
            <a:ext cx="3824450" cy="1227946"/>
            <a:chOff x="2244" y="1820"/>
            <a:chExt cx="2459" cy="776"/>
          </a:xfrm>
        </p:grpSpPr>
        <p:sp>
          <p:nvSpPr>
            <p:cNvPr id="13334" name="AutoShape 13">
              <a:extLst>
                <a:ext uri="{FF2B5EF4-FFF2-40B4-BE49-F238E27FC236}">
                  <a16:creationId xmlns:a16="http://schemas.microsoft.com/office/drawing/2014/main" id="{C7A4DAD5-2581-4FC9-90D4-2EF2A77FCF64}"/>
                </a:ext>
              </a:extLst>
            </p:cNvPr>
            <p:cNvSpPr>
              <a:spLocks noChangeArrowheads="1"/>
            </p:cNvSpPr>
            <p:nvPr/>
          </p:nvSpPr>
          <p:spPr bwMode="auto">
            <a:xfrm rot="7250988">
              <a:off x="3400" y="1292"/>
              <a:ext cx="148" cy="2459"/>
            </a:xfrm>
            <a:prstGeom prst="flowChartManualOperation">
              <a:avLst/>
            </a:prstGeom>
            <a:solidFill>
              <a:srgbClr val="7030A0"/>
            </a:solidFill>
            <a:ln w="9525">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3335" name="AutoShape 14">
              <a:extLst>
                <a:ext uri="{FF2B5EF4-FFF2-40B4-BE49-F238E27FC236}">
                  <a16:creationId xmlns:a16="http://schemas.microsoft.com/office/drawing/2014/main" id="{9680C242-9A60-4797-A9A1-1768911140CE}"/>
                </a:ext>
              </a:extLst>
            </p:cNvPr>
            <p:cNvSpPr>
              <a:spLocks noChangeArrowheads="1"/>
            </p:cNvSpPr>
            <p:nvPr/>
          </p:nvSpPr>
          <p:spPr bwMode="auto">
            <a:xfrm rot="6499622">
              <a:off x="2291" y="1776"/>
              <a:ext cx="104" cy="191"/>
            </a:xfrm>
            <a:prstGeom prst="flowChartManualOperation">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grpSp>
      <p:sp>
        <p:nvSpPr>
          <p:cNvPr id="13323" name="AutoShape 15">
            <a:extLst>
              <a:ext uri="{FF2B5EF4-FFF2-40B4-BE49-F238E27FC236}">
                <a16:creationId xmlns:a16="http://schemas.microsoft.com/office/drawing/2014/main" id="{A2C4E2FC-1C67-409B-944B-D5A68AC6DCC2}"/>
              </a:ext>
            </a:extLst>
          </p:cNvPr>
          <p:cNvSpPr>
            <a:spLocks noChangeArrowheads="1"/>
          </p:cNvSpPr>
          <p:nvPr/>
        </p:nvSpPr>
        <p:spPr bwMode="auto">
          <a:xfrm>
            <a:off x="5284629" y="2009156"/>
            <a:ext cx="955675" cy="1370013"/>
          </a:xfrm>
          <a:prstGeom prst="triangle">
            <a:avLst>
              <a:gd name="adj" fmla="val 50000"/>
            </a:avLst>
          </a:prstGeom>
          <a:solidFill>
            <a:schemeClr val="bg1">
              <a:alpha val="63136"/>
            </a:schemeClr>
          </a:solidFill>
          <a:ln w="38100">
            <a:solidFill>
              <a:schemeClr val="tx1">
                <a:alpha val="50195"/>
              </a:schemeClr>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dirty="0">
              <a:latin typeface="Times New Roman" panose="02020603050405020304" pitchFamily="18" charset="0"/>
            </a:endParaRPr>
          </a:p>
        </p:txBody>
      </p:sp>
      <p:sp>
        <p:nvSpPr>
          <p:cNvPr id="13324" name="Line 16">
            <a:extLst>
              <a:ext uri="{FF2B5EF4-FFF2-40B4-BE49-F238E27FC236}">
                <a16:creationId xmlns:a16="http://schemas.microsoft.com/office/drawing/2014/main" id="{7C210239-4354-4B1F-9752-5EDB66EC72E1}"/>
              </a:ext>
            </a:extLst>
          </p:cNvPr>
          <p:cNvSpPr>
            <a:spLocks noChangeShapeType="1"/>
          </p:cNvSpPr>
          <p:nvPr/>
        </p:nvSpPr>
        <p:spPr bwMode="auto">
          <a:xfrm>
            <a:off x="4843463" y="1295400"/>
            <a:ext cx="0" cy="2438400"/>
          </a:xfrm>
          <a:prstGeom prst="line">
            <a:avLst/>
          </a:prstGeom>
          <a:noFill/>
          <a:ln w="76200">
            <a:solidFill>
              <a:srgbClr val="7030A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3325" name="Rectangle 17">
            <a:extLst>
              <a:ext uri="{FF2B5EF4-FFF2-40B4-BE49-F238E27FC236}">
                <a16:creationId xmlns:a16="http://schemas.microsoft.com/office/drawing/2014/main" id="{D70D90CD-491B-413D-85D2-99724AC18414}"/>
              </a:ext>
            </a:extLst>
          </p:cNvPr>
          <p:cNvSpPr>
            <a:spLocks noChangeArrowheads="1"/>
          </p:cNvSpPr>
          <p:nvPr/>
        </p:nvSpPr>
        <p:spPr bwMode="auto">
          <a:xfrm>
            <a:off x="8751346" y="3094038"/>
            <a:ext cx="152400" cy="2438400"/>
          </a:xfrm>
          <a:prstGeom prst="rect">
            <a:avLst/>
          </a:prstGeom>
          <a:solidFill>
            <a:srgbClr val="CC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3326" name="Text Box 18">
            <a:extLst>
              <a:ext uri="{FF2B5EF4-FFF2-40B4-BE49-F238E27FC236}">
                <a16:creationId xmlns:a16="http://schemas.microsoft.com/office/drawing/2014/main" id="{A292643B-CA16-4E4C-A742-ADCBABB96A59}"/>
              </a:ext>
            </a:extLst>
          </p:cNvPr>
          <p:cNvSpPr txBox="1">
            <a:spLocks noChangeArrowheads="1"/>
          </p:cNvSpPr>
          <p:nvPr/>
        </p:nvSpPr>
        <p:spPr bwMode="auto">
          <a:xfrm>
            <a:off x="9110664" y="2895601"/>
            <a:ext cx="719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a:solidFill>
                  <a:srgbClr val="FFFF00"/>
                </a:solidFill>
                <a:latin typeface="Times New Roman" panose="02020603050405020304" pitchFamily="18" charset="0"/>
              </a:rPr>
              <a:t>A</a:t>
            </a:r>
          </a:p>
        </p:txBody>
      </p:sp>
      <p:sp>
        <p:nvSpPr>
          <p:cNvPr id="13327" name="Text Box 19">
            <a:extLst>
              <a:ext uri="{FF2B5EF4-FFF2-40B4-BE49-F238E27FC236}">
                <a16:creationId xmlns:a16="http://schemas.microsoft.com/office/drawing/2014/main" id="{6FD43D9C-6074-476E-9451-947E2A668B48}"/>
              </a:ext>
            </a:extLst>
          </p:cNvPr>
          <p:cNvSpPr txBox="1">
            <a:spLocks noChangeArrowheads="1"/>
          </p:cNvSpPr>
          <p:nvPr/>
        </p:nvSpPr>
        <p:spPr bwMode="auto">
          <a:xfrm>
            <a:off x="9045575" y="5654676"/>
            <a:ext cx="719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a:solidFill>
                  <a:srgbClr val="FFFF00"/>
                </a:solidFill>
                <a:latin typeface="Times New Roman" panose="02020603050405020304" pitchFamily="18" charset="0"/>
              </a:rPr>
              <a:t>B</a:t>
            </a:r>
          </a:p>
        </p:txBody>
      </p:sp>
      <p:sp>
        <p:nvSpPr>
          <p:cNvPr id="13328" name="Text Box 20">
            <a:extLst>
              <a:ext uri="{FF2B5EF4-FFF2-40B4-BE49-F238E27FC236}">
                <a16:creationId xmlns:a16="http://schemas.microsoft.com/office/drawing/2014/main" id="{BEFF813F-0DB0-4247-9ED7-6751F80279ED}"/>
              </a:ext>
            </a:extLst>
          </p:cNvPr>
          <p:cNvSpPr txBox="1">
            <a:spLocks noChangeArrowheads="1"/>
          </p:cNvSpPr>
          <p:nvPr/>
        </p:nvSpPr>
        <p:spPr bwMode="auto">
          <a:xfrm>
            <a:off x="2328864" y="2819401"/>
            <a:ext cx="17859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FFFF"/>
                </a:solidFill>
                <a:latin typeface="Times New Roman" panose="02020603050405020304" pitchFamily="18" charset="0"/>
              </a:rPr>
              <a:t>Nguồn sáng trắng</a:t>
            </a:r>
          </a:p>
        </p:txBody>
      </p:sp>
      <p:sp>
        <p:nvSpPr>
          <p:cNvPr id="13329" name="Text Box 21">
            <a:extLst>
              <a:ext uri="{FF2B5EF4-FFF2-40B4-BE49-F238E27FC236}">
                <a16:creationId xmlns:a16="http://schemas.microsoft.com/office/drawing/2014/main" id="{828A2BC7-1753-45C8-B47C-869416DBF366}"/>
              </a:ext>
            </a:extLst>
          </p:cNvPr>
          <p:cNvSpPr txBox="1">
            <a:spLocks noChangeArrowheads="1"/>
          </p:cNvSpPr>
          <p:nvPr/>
        </p:nvSpPr>
        <p:spPr bwMode="auto">
          <a:xfrm>
            <a:off x="3581401" y="3962400"/>
            <a:ext cx="9572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err="1">
                <a:solidFill>
                  <a:srgbClr val="7030A0"/>
                </a:solidFill>
                <a:latin typeface="Times New Roman" panose="02020603050405020304" pitchFamily="18" charset="0"/>
              </a:rPr>
              <a:t>Tấm</a:t>
            </a:r>
            <a:r>
              <a:rPr lang="en-US" altLang="en-US" sz="2400" dirty="0">
                <a:solidFill>
                  <a:srgbClr val="7030A0"/>
                </a:solidFill>
                <a:latin typeface="Times New Roman" panose="02020603050405020304" pitchFamily="18" charset="0"/>
              </a:rPr>
              <a:t> </a:t>
            </a:r>
            <a:r>
              <a:rPr lang="en-US" altLang="en-US" sz="2400" dirty="0" err="1">
                <a:solidFill>
                  <a:srgbClr val="7030A0"/>
                </a:solidFill>
                <a:latin typeface="Times New Roman" panose="02020603050405020304" pitchFamily="18" charset="0"/>
              </a:rPr>
              <a:t>chắn</a:t>
            </a:r>
            <a:r>
              <a:rPr lang="en-US" altLang="en-US" sz="2400" dirty="0">
                <a:solidFill>
                  <a:srgbClr val="7030A0"/>
                </a:solidFill>
                <a:latin typeface="Times New Roman" panose="02020603050405020304" pitchFamily="18" charset="0"/>
              </a:rPr>
              <a:t> </a:t>
            </a:r>
            <a:r>
              <a:rPr lang="en-US" altLang="en-US" sz="2400" dirty="0" err="1">
                <a:solidFill>
                  <a:srgbClr val="7030A0"/>
                </a:solidFill>
                <a:latin typeface="Times New Roman" panose="02020603050405020304" pitchFamily="18" charset="0"/>
              </a:rPr>
              <a:t>khe</a:t>
            </a:r>
            <a:r>
              <a:rPr lang="en-US" altLang="en-US" sz="2400" dirty="0">
                <a:solidFill>
                  <a:srgbClr val="7030A0"/>
                </a:solidFill>
                <a:latin typeface="Times New Roman" panose="02020603050405020304" pitchFamily="18" charset="0"/>
              </a:rPr>
              <a:t> </a:t>
            </a:r>
            <a:r>
              <a:rPr lang="en-US" altLang="en-US" sz="2400" dirty="0" err="1">
                <a:solidFill>
                  <a:srgbClr val="7030A0"/>
                </a:solidFill>
                <a:latin typeface="Times New Roman" panose="02020603050405020304" pitchFamily="18" charset="0"/>
              </a:rPr>
              <a:t>sáng</a:t>
            </a:r>
            <a:endParaRPr lang="en-US" altLang="en-US" sz="2400" dirty="0">
              <a:solidFill>
                <a:srgbClr val="7030A0"/>
              </a:solidFill>
              <a:latin typeface="Times New Roman" panose="02020603050405020304" pitchFamily="18" charset="0"/>
            </a:endParaRPr>
          </a:p>
        </p:txBody>
      </p:sp>
      <p:sp>
        <p:nvSpPr>
          <p:cNvPr id="13330" name="Text Box 22">
            <a:extLst>
              <a:ext uri="{FF2B5EF4-FFF2-40B4-BE49-F238E27FC236}">
                <a16:creationId xmlns:a16="http://schemas.microsoft.com/office/drawing/2014/main" id="{84A862D3-1202-434C-B607-B67F01AF309A}"/>
              </a:ext>
            </a:extLst>
          </p:cNvPr>
          <p:cNvSpPr txBox="1">
            <a:spLocks noChangeArrowheads="1"/>
          </p:cNvSpPr>
          <p:nvPr/>
        </p:nvSpPr>
        <p:spPr bwMode="auto">
          <a:xfrm>
            <a:off x="5508625" y="3571876"/>
            <a:ext cx="99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err="1">
                <a:solidFill>
                  <a:srgbClr val="7030A0"/>
                </a:solidFill>
                <a:latin typeface="Times New Roman" panose="02020603050405020304" pitchFamily="18" charset="0"/>
              </a:rPr>
              <a:t>Lăng</a:t>
            </a:r>
            <a:r>
              <a:rPr lang="en-US" altLang="en-US" sz="2400" dirty="0">
                <a:solidFill>
                  <a:srgbClr val="7030A0"/>
                </a:solidFill>
                <a:latin typeface="Times New Roman" panose="02020603050405020304" pitchFamily="18" charset="0"/>
              </a:rPr>
              <a:t> </a:t>
            </a:r>
            <a:r>
              <a:rPr lang="en-US" altLang="en-US" sz="2400" dirty="0" err="1">
                <a:solidFill>
                  <a:srgbClr val="7030A0"/>
                </a:solidFill>
                <a:latin typeface="Times New Roman" panose="02020603050405020304" pitchFamily="18" charset="0"/>
              </a:rPr>
              <a:t>kính</a:t>
            </a:r>
            <a:endParaRPr lang="en-US" altLang="en-US" sz="2400" dirty="0">
              <a:solidFill>
                <a:srgbClr val="7030A0"/>
              </a:solidFill>
              <a:latin typeface="Times New Roman" panose="02020603050405020304" pitchFamily="18" charset="0"/>
            </a:endParaRPr>
          </a:p>
        </p:txBody>
      </p:sp>
      <p:sp>
        <p:nvSpPr>
          <p:cNvPr id="13331" name="Text Box 23">
            <a:extLst>
              <a:ext uri="{FF2B5EF4-FFF2-40B4-BE49-F238E27FC236}">
                <a16:creationId xmlns:a16="http://schemas.microsoft.com/office/drawing/2014/main" id="{F2E21686-F676-4891-A92F-F96D81C1327D}"/>
              </a:ext>
            </a:extLst>
          </p:cNvPr>
          <p:cNvSpPr txBox="1">
            <a:spLocks noChangeArrowheads="1"/>
          </p:cNvSpPr>
          <p:nvPr/>
        </p:nvSpPr>
        <p:spPr bwMode="auto">
          <a:xfrm>
            <a:off x="8958263" y="6096001"/>
            <a:ext cx="91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a:solidFill>
                  <a:srgbClr val="FFFF00"/>
                </a:solidFill>
                <a:latin typeface="Times New Roman" panose="02020603050405020304" pitchFamily="18" charset="0"/>
              </a:rPr>
              <a:t>Màn</a:t>
            </a:r>
          </a:p>
        </p:txBody>
      </p:sp>
      <p:sp>
        <p:nvSpPr>
          <p:cNvPr id="13332" name="Text Box 24">
            <a:extLst>
              <a:ext uri="{FF2B5EF4-FFF2-40B4-BE49-F238E27FC236}">
                <a16:creationId xmlns:a16="http://schemas.microsoft.com/office/drawing/2014/main" id="{4FBA6C36-FFEB-4066-9664-C449822384C6}"/>
              </a:ext>
            </a:extLst>
          </p:cNvPr>
          <p:cNvSpPr txBox="1">
            <a:spLocks noChangeArrowheads="1"/>
          </p:cNvSpPr>
          <p:nvPr/>
        </p:nvSpPr>
        <p:spPr bwMode="auto">
          <a:xfrm>
            <a:off x="4648200" y="3962401"/>
            <a:ext cx="914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err="1">
                <a:solidFill>
                  <a:srgbClr val="7030A0"/>
                </a:solidFill>
                <a:latin typeface="Times New Roman" panose="02020603050405020304" pitchFamily="18" charset="0"/>
              </a:rPr>
              <a:t>Tấm</a:t>
            </a:r>
            <a:r>
              <a:rPr lang="en-US" altLang="en-US" sz="2400" dirty="0">
                <a:solidFill>
                  <a:srgbClr val="7030A0"/>
                </a:solidFill>
                <a:latin typeface="Times New Roman" panose="02020603050405020304" pitchFamily="18" charset="0"/>
              </a:rPr>
              <a:t> </a:t>
            </a:r>
            <a:r>
              <a:rPr lang="en-US" altLang="en-US" sz="2400" dirty="0" err="1">
                <a:solidFill>
                  <a:srgbClr val="7030A0"/>
                </a:solidFill>
                <a:latin typeface="Times New Roman" panose="02020603050405020304" pitchFamily="18" charset="0"/>
              </a:rPr>
              <a:t>lọc</a:t>
            </a:r>
            <a:r>
              <a:rPr lang="en-US" altLang="en-US" sz="2400" dirty="0">
                <a:solidFill>
                  <a:srgbClr val="7030A0"/>
                </a:solidFill>
                <a:latin typeface="Times New Roman" panose="02020603050405020304" pitchFamily="18" charset="0"/>
              </a:rPr>
              <a:t> </a:t>
            </a:r>
            <a:r>
              <a:rPr lang="en-US" altLang="en-US" sz="2400" dirty="0" err="1">
                <a:solidFill>
                  <a:srgbClr val="7030A0"/>
                </a:solidFill>
                <a:latin typeface="Times New Roman" panose="02020603050405020304" pitchFamily="18" charset="0"/>
              </a:rPr>
              <a:t>tím</a:t>
            </a:r>
            <a:endParaRPr lang="en-US" altLang="en-US" sz="2400" dirty="0">
              <a:solidFill>
                <a:srgbClr val="7030A0"/>
              </a:solidFill>
              <a:latin typeface="Times New Roman" panose="02020603050405020304" pitchFamily="18" charset="0"/>
            </a:endParaRPr>
          </a:p>
        </p:txBody>
      </p:sp>
      <p:sp>
        <p:nvSpPr>
          <p:cNvPr id="13333" name="Text Box 25">
            <a:extLst>
              <a:ext uri="{FF2B5EF4-FFF2-40B4-BE49-F238E27FC236}">
                <a16:creationId xmlns:a16="http://schemas.microsoft.com/office/drawing/2014/main" id="{B80F7605-106D-4A79-BE57-DA5C9C5B5235}"/>
              </a:ext>
            </a:extLst>
          </p:cNvPr>
          <p:cNvSpPr txBox="1">
            <a:spLocks noChangeArrowheads="1"/>
          </p:cNvSpPr>
          <p:nvPr/>
        </p:nvSpPr>
        <p:spPr bwMode="auto">
          <a:xfrm>
            <a:off x="1524000" y="1"/>
            <a:ext cx="8534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solidFill>
                  <a:srgbClr val="000066"/>
                </a:solidFill>
                <a:latin typeface="Times New Roman" panose="02020603050405020304" pitchFamily="18" charset="0"/>
              </a:rPr>
              <a:t>CHẮN TRƯỚC KHE SÁNG BẰNG TẤM LỌC MÀU TÍM </a:t>
            </a:r>
          </a:p>
        </p:txBody>
      </p:sp>
      <p:sp>
        <p:nvSpPr>
          <p:cNvPr id="26" name="Text Box 11">
            <a:extLst>
              <a:ext uri="{FF2B5EF4-FFF2-40B4-BE49-F238E27FC236}">
                <a16:creationId xmlns:a16="http://schemas.microsoft.com/office/drawing/2014/main" id="{4D3CF6E8-5017-4FEF-8427-4995A9103D51}"/>
              </a:ext>
            </a:extLst>
          </p:cNvPr>
          <p:cNvSpPr txBox="1">
            <a:spLocks noChangeArrowheads="1"/>
          </p:cNvSpPr>
          <p:nvPr/>
        </p:nvSpPr>
        <p:spPr bwMode="auto">
          <a:xfrm>
            <a:off x="8856870" y="3649664"/>
            <a:ext cx="1176337"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200" dirty="0">
                <a:solidFill>
                  <a:srgbClr val="FF0000"/>
                </a:solidFill>
                <a:latin typeface="Times New Roman" panose="02020603050405020304" pitchFamily="18" charset="0"/>
              </a:rPr>
              <a:t>- </a:t>
            </a:r>
            <a:r>
              <a:rPr lang="en-US" altLang="en-US" sz="2200" dirty="0" err="1">
                <a:solidFill>
                  <a:srgbClr val="FF0000"/>
                </a:solidFill>
                <a:latin typeface="Times New Roman" panose="02020603050405020304" pitchFamily="18" charset="0"/>
              </a:rPr>
              <a:t>Đỏ</a:t>
            </a:r>
            <a:endParaRPr lang="en-US" altLang="en-US" sz="2200" dirty="0">
              <a:solidFill>
                <a:srgbClr val="FF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14410"/>
                                        </p:tgtEl>
                                        <p:attrNameLst>
                                          <p:attrName>style.visibility</p:attrName>
                                        </p:attrNameLst>
                                      </p:cBhvr>
                                      <p:to>
                                        <p:strVal val="visible"/>
                                      </p:to>
                                    </p:set>
                                    <p:animEffect transition="in" filter="wipe(left)">
                                      <p:cBhvr>
                                        <p:cTn id="7" dur="3000"/>
                                        <p:tgtEl>
                                          <p:spTgt spid="614410"/>
                                        </p:tgtEl>
                                      </p:cBhvr>
                                    </p:animEffect>
                                  </p:childTnLst>
                                </p:cTn>
                              </p:par>
                              <p:par>
                                <p:cTn id="8" presetID="22" presetClass="entr" presetSubtype="8" fill="hold" grpId="0" nodeType="withEffect">
                                  <p:stCondLst>
                                    <p:cond delay="3000"/>
                                  </p:stCondLst>
                                  <p:childTnLst>
                                    <p:set>
                                      <p:cBhvr>
                                        <p:cTn id="9" dur="1" fill="hold">
                                          <p:stCondLst>
                                            <p:cond delay="0"/>
                                          </p:stCondLst>
                                        </p:cTn>
                                        <p:tgtEl>
                                          <p:spTgt spid="614404"/>
                                        </p:tgtEl>
                                        <p:attrNameLst>
                                          <p:attrName>style.visibility</p:attrName>
                                        </p:attrNameLst>
                                      </p:cBhvr>
                                      <p:to>
                                        <p:strVal val="visible"/>
                                      </p:to>
                                    </p:set>
                                    <p:animEffect transition="in" filter="wipe(left)">
                                      <p:cBhvr>
                                        <p:cTn id="10" dur="3000"/>
                                        <p:tgtEl>
                                          <p:spTgt spid="614404"/>
                                        </p:tgtEl>
                                      </p:cBhvr>
                                    </p:animEffect>
                                  </p:childTnLst>
                                </p:cTn>
                              </p:par>
                              <p:par>
                                <p:cTn id="11" presetID="22" presetClass="entr" presetSubtype="8" fill="hold" grpId="0" nodeType="withEffect">
                                  <p:stCondLst>
                                    <p:cond delay="6000"/>
                                  </p:stCondLst>
                                  <p:childTnLst>
                                    <p:set>
                                      <p:cBhvr>
                                        <p:cTn id="12" dur="1" fill="hold">
                                          <p:stCondLst>
                                            <p:cond delay="0"/>
                                          </p:stCondLst>
                                        </p:cTn>
                                        <p:tgtEl>
                                          <p:spTgt spid="614403"/>
                                        </p:tgtEl>
                                        <p:attrNameLst>
                                          <p:attrName>style.visibility</p:attrName>
                                        </p:attrNameLst>
                                      </p:cBhvr>
                                      <p:to>
                                        <p:strVal val="visible"/>
                                      </p:to>
                                    </p:set>
                                    <p:animEffect transition="in" filter="wipe(left)">
                                      <p:cBhvr>
                                        <p:cTn id="13" dur="3000"/>
                                        <p:tgtEl>
                                          <p:spTgt spid="614403"/>
                                        </p:tgtEl>
                                      </p:cBhvr>
                                    </p:animEffect>
                                  </p:childTnLst>
                                </p:cTn>
                              </p:par>
                              <p:par>
                                <p:cTn id="14" presetID="22" presetClass="entr" presetSubtype="8" fill="hold" nodeType="withEffect">
                                  <p:stCondLst>
                                    <p:cond delay="900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3000"/>
                                        <p:tgtEl>
                                          <p:spTgt spid="3"/>
                                        </p:tgtEl>
                                      </p:cBhvr>
                                    </p:animEffect>
                                  </p:childTnLst>
                                </p:cTn>
                              </p:par>
                              <p:par>
                                <p:cTn id="17" presetID="3" presetClass="entr" presetSubtype="10" fill="hold" grpId="0" nodeType="withEffect">
                                  <p:stCondLst>
                                    <p:cond delay="12000"/>
                                  </p:stCondLst>
                                  <p:childTnLst>
                                    <p:set>
                                      <p:cBhvr>
                                        <p:cTn id="18" dur="1" fill="hold">
                                          <p:stCondLst>
                                            <p:cond delay="0"/>
                                          </p:stCondLst>
                                        </p:cTn>
                                        <p:tgtEl>
                                          <p:spTgt spid="614411"/>
                                        </p:tgtEl>
                                        <p:attrNameLst>
                                          <p:attrName>style.visibility</p:attrName>
                                        </p:attrNameLst>
                                      </p:cBhvr>
                                      <p:to>
                                        <p:strVal val="visible"/>
                                      </p:to>
                                    </p:set>
                                    <p:animEffect transition="in" filter="blinds(horizontal)">
                                      <p:cBhvr>
                                        <p:cTn id="19" dur="500"/>
                                        <p:tgtEl>
                                          <p:spTgt spid="614411"/>
                                        </p:tgtEl>
                                      </p:cBhvr>
                                    </p:animEffect>
                                  </p:childTnLst>
                                </p:cTn>
                              </p:par>
                              <p:par>
                                <p:cTn id="20" presetID="3" presetClass="entr" presetSubtype="10" fill="hold" grpId="0" nodeType="withEffect">
                                  <p:stCondLst>
                                    <p:cond delay="12000"/>
                                  </p:stCondLst>
                                  <p:childTnLst>
                                    <p:set>
                                      <p:cBhvr>
                                        <p:cTn id="21" dur="1" fill="hold">
                                          <p:stCondLst>
                                            <p:cond delay="0"/>
                                          </p:stCondLst>
                                        </p:cTn>
                                        <p:tgtEl>
                                          <p:spTgt spid="26"/>
                                        </p:tgtEl>
                                        <p:attrNameLst>
                                          <p:attrName>style.visibility</p:attrName>
                                        </p:attrNameLst>
                                      </p:cBhvr>
                                      <p:to>
                                        <p:strVal val="visible"/>
                                      </p:to>
                                    </p:set>
                                    <p:animEffect transition="in" filter="blinds(horizontal)">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03" grpId="0" animBg="1"/>
      <p:bldP spid="614404" grpId="0" animBg="1"/>
      <p:bldP spid="614410" grpId="0" animBg="1"/>
      <p:bldP spid="614411"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a:extLst>
              <a:ext uri="{FF2B5EF4-FFF2-40B4-BE49-F238E27FC236}">
                <a16:creationId xmlns:a16="http://schemas.microsoft.com/office/drawing/2014/main" id="{E29375AD-01B8-433A-A342-617F9A6C48D4}"/>
              </a:ext>
            </a:extLst>
          </p:cNvPr>
          <p:cNvGrpSpPr>
            <a:grpSpLocks/>
          </p:cNvGrpSpPr>
          <p:nvPr/>
        </p:nvGrpSpPr>
        <p:grpSpPr bwMode="auto">
          <a:xfrm>
            <a:off x="1515294" y="1054101"/>
            <a:ext cx="8915400" cy="4203123"/>
            <a:chOff x="2397" y="1332"/>
            <a:chExt cx="3072" cy="2258"/>
          </a:xfrm>
        </p:grpSpPr>
        <p:sp>
          <p:nvSpPr>
            <p:cNvPr id="17413" name="Rectangle 13">
              <a:extLst>
                <a:ext uri="{FF2B5EF4-FFF2-40B4-BE49-F238E27FC236}">
                  <a16:creationId xmlns:a16="http://schemas.microsoft.com/office/drawing/2014/main" id="{279558B8-52E3-4BB4-8760-96602DFB02A4}"/>
                </a:ext>
              </a:extLst>
            </p:cNvPr>
            <p:cNvSpPr>
              <a:spLocks noChangeArrowheads="1"/>
            </p:cNvSpPr>
            <p:nvPr/>
          </p:nvSpPr>
          <p:spPr bwMode="auto">
            <a:xfrm>
              <a:off x="2397" y="1332"/>
              <a:ext cx="3072" cy="2258"/>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grpSp>
          <p:nvGrpSpPr>
            <p:cNvPr id="17414" name="Group 14">
              <a:extLst>
                <a:ext uri="{FF2B5EF4-FFF2-40B4-BE49-F238E27FC236}">
                  <a16:creationId xmlns:a16="http://schemas.microsoft.com/office/drawing/2014/main" id="{FBB93C15-2DDB-4ABA-8234-37E16DDE1836}"/>
                </a:ext>
              </a:extLst>
            </p:cNvPr>
            <p:cNvGrpSpPr>
              <a:grpSpLocks/>
            </p:cNvGrpSpPr>
            <p:nvPr/>
          </p:nvGrpSpPr>
          <p:grpSpPr bwMode="auto">
            <a:xfrm>
              <a:off x="2560" y="1419"/>
              <a:ext cx="2709" cy="2152"/>
              <a:chOff x="1008" y="1248"/>
              <a:chExt cx="3259" cy="2376"/>
            </a:xfrm>
          </p:grpSpPr>
          <p:sp>
            <p:nvSpPr>
              <p:cNvPr id="17415" name="Rectangle 15">
                <a:extLst>
                  <a:ext uri="{FF2B5EF4-FFF2-40B4-BE49-F238E27FC236}">
                    <a16:creationId xmlns:a16="http://schemas.microsoft.com/office/drawing/2014/main" id="{009E33B1-D9DD-440C-9802-C6A8C58B0772}"/>
                  </a:ext>
                </a:extLst>
              </p:cNvPr>
              <p:cNvSpPr>
                <a:spLocks noChangeArrowheads="1"/>
              </p:cNvSpPr>
              <p:nvPr/>
            </p:nvSpPr>
            <p:spPr bwMode="auto">
              <a:xfrm>
                <a:off x="2078" y="1692"/>
                <a:ext cx="382" cy="6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7416" name="Rectangle 16">
                <a:extLst>
                  <a:ext uri="{FF2B5EF4-FFF2-40B4-BE49-F238E27FC236}">
                    <a16:creationId xmlns:a16="http://schemas.microsoft.com/office/drawing/2014/main" id="{AA595B12-3B09-4F11-BC85-832332EABF8A}"/>
                  </a:ext>
                </a:extLst>
              </p:cNvPr>
              <p:cNvSpPr>
                <a:spLocks noChangeArrowheads="1"/>
              </p:cNvSpPr>
              <p:nvPr/>
            </p:nvSpPr>
            <p:spPr bwMode="auto">
              <a:xfrm>
                <a:off x="1864" y="1692"/>
                <a:ext cx="239" cy="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7417" name="Line 17">
                <a:extLst>
                  <a:ext uri="{FF2B5EF4-FFF2-40B4-BE49-F238E27FC236}">
                    <a16:creationId xmlns:a16="http://schemas.microsoft.com/office/drawing/2014/main" id="{EA73E377-7FBA-4C2B-8604-EACF46A5A4EB}"/>
                  </a:ext>
                </a:extLst>
              </p:cNvPr>
              <p:cNvSpPr>
                <a:spLocks noChangeShapeType="1"/>
              </p:cNvSpPr>
              <p:nvPr/>
            </p:nvSpPr>
            <p:spPr bwMode="auto">
              <a:xfrm>
                <a:off x="1889" y="1791"/>
                <a:ext cx="0" cy="484"/>
              </a:xfrm>
              <a:prstGeom prst="line">
                <a:avLst/>
              </a:prstGeom>
              <a:noFill/>
              <a:ln w="76200">
                <a:solidFill>
                  <a:srgbClr val="CCFFF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7418" name="Text Box 18">
                <a:extLst>
                  <a:ext uri="{FF2B5EF4-FFF2-40B4-BE49-F238E27FC236}">
                    <a16:creationId xmlns:a16="http://schemas.microsoft.com/office/drawing/2014/main" id="{B50FD07D-8408-4400-BA9D-BC0DE9C90954}"/>
                  </a:ext>
                </a:extLst>
              </p:cNvPr>
              <p:cNvSpPr txBox="1">
                <a:spLocks noChangeArrowheads="1"/>
              </p:cNvSpPr>
              <p:nvPr/>
            </p:nvSpPr>
            <p:spPr bwMode="auto">
              <a:xfrm>
                <a:off x="3823" y="2443"/>
                <a:ext cx="324"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FF00"/>
                    </a:solidFill>
                    <a:latin typeface="Times New Roman" panose="02020603050405020304" pitchFamily="18" charset="0"/>
                  </a:rPr>
                  <a:t>A</a:t>
                </a:r>
              </a:p>
            </p:txBody>
          </p:sp>
          <p:sp>
            <p:nvSpPr>
              <p:cNvPr id="17419" name="Text Box 19">
                <a:extLst>
                  <a:ext uri="{FF2B5EF4-FFF2-40B4-BE49-F238E27FC236}">
                    <a16:creationId xmlns:a16="http://schemas.microsoft.com/office/drawing/2014/main" id="{A91B02AA-FF80-42E4-AC02-5D45CEBF12AF}"/>
                  </a:ext>
                </a:extLst>
              </p:cNvPr>
              <p:cNvSpPr txBox="1">
                <a:spLocks noChangeArrowheads="1"/>
              </p:cNvSpPr>
              <p:nvPr/>
            </p:nvSpPr>
            <p:spPr bwMode="auto">
              <a:xfrm>
                <a:off x="3765" y="3350"/>
                <a:ext cx="324"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dirty="0">
                    <a:solidFill>
                      <a:srgbClr val="FFFF00"/>
                    </a:solidFill>
                    <a:latin typeface="Times New Roman" panose="02020603050405020304" pitchFamily="18" charset="0"/>
                  </a:rPr>
                  <a:t>B</a:t>
                </a:r>
              </a:p>
            </p:txBody>
          </p:sp>
          <p:sp>
            <p:nvSpPr>
              <p:cNvPr id="17420" name="Line 20">
                <a:extLst>
                  <a:ext uri="{FF2B5EF4-FFF2-40B4-BE49-F238E27FC236}">
                    <a16:creationId xmlns:a16="http://schemas.microsoft.com/office/drawing/2014/main" id="{199AD296-9F41-495D-B17F-5052781267A6}"/>
                  </a:ext>
                </a:extLst>
              </p:cNvPr>
              <p:cNvSpPr>
                <a:spLocks noChangeShapeType="1"/>
              </p:cNvSpPr>
              <p:nvPr/>
            </p:nvSpPr>
            <p:spPr bwMode="auto">
              <a:xfrm>
                <a:off x="1889" y="1264"/>
                <a:ext cx="0" cy="428"/>
              </a:xfrm>
              <a:prstGeom prst="line">
                <a:avLst/>
              </a:prstGeom>
              <a:noFill/>
              <a:ln w="76200">
                <a:solidFill>
                  <a:srgbClr val="CCFFFF"/>
                </a:solidFill>
                <a:round/>
                <a:headEnd/>
                <a:tailEnd/>
              </a:ln>
              <a:extLst>
                <a:ext uri="{909E8E84-426E-40DD-AFC4-6F175D3DCCD1}">
                  <a14:hiddenFill xmlns:a14="http://schemas.microsoft.com/office/drawing/2010/main">
                    <a:noFill/>
                  </a14:hiddenFill>
                </a:ext>
              </a:extLst>
            </p:spPr>
            <p:txBody>
              <a:bodyPr/>
              <a:lstStyle/>
              <a:p>
                <a:endParaRPr lang="vi-VN"/>
              </a:p>
            </p:txBody>
          </p:sp>
          <p:grpSp>
            <p:nvGrpSpPr>
              <p:cNvPr id="17421" name="Group 21">
                <a:extLst>
                  <a:ext uri="{FF2B5EF4-FFF2-40B4-BE49-F238E27FC236}">
                    <a16:creationId xmlns:a16="http://schemas.microsoft.com/office/drawing/2014/main" id="{805D9B7A-7DB0-4B4B-A05F-5DE76CBC3ED9}"/>
                  </a:ext>
                </a:extLst>
              </p:cNvPr>
              <p:cNvGrpSpPr>
                <a:grpSpLocks/>
              </p:cNvGrpSpPr>
              <p:nvPr/>
            </p:nvGrpSpPr>
            <p:grpSpPr bwMode="auto">
              <a:xfrm>
                <a:off x="1008" y="1579"/>
                <a:ext cx="479" cy="329"/>
                <a:chOff x="288" y="1344"/>
                <a:chExt cx="672" cy="576"/>
              </a:xfrm>
            </p:grpSpPr>
            <p:sp>
              <p:nvSpPr>
                <p:cNvPr id="618518" name="AutoShape 22">
                  <a:extLst>
                    <a:ext uri="{FF2B5EF4-FFF2-40B4-BE49-F238E27FC236}">
                      <a16:creationId xmlns:a16="http://schemas.microsoft.com/office/drawing/2014/main" id="{8CCD79E2-431D-48D0-AD48-F8A6744DAF22}"/>
                    </a:ext>
                  </a:extLst>
                </p:cNvPr>
                <p:cNvSpPr>
                  <a:spLocks noChangeArrowheads="1"/>
                </p:cNvSpPr>
                <p:nvPr/>
              </p:nvSpPr>
              <p:spPr bwMode="auto">
                <a:xfrm rot="5400000">
                  <a:off x="555" y="1509"/>
                  <a:ext cx="579"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noFill/>
                  <a:miter lim="800000"/>
                  <a:headEnd/>
                  <a:tailEnd/>
                </a:ln>
                <a:effectLst/>
              </p:spPr>
              <p:txBody>
                <a:bodyPr wrap="none" anchor="ctr"/>
                <a:lstStyle/>
                <a:p>
                  <a:pPr eaLnBrk="1" hangingPunct="1">
                    <a:defRPr/>
                  </a:pPr>
                  <a:endParaRPr lang="en-US"/>
                </a:p>
              </p:txBody>
            </p:sp>
            <p:sp>
              <p:nvSpPr>
                <p:cNvPr id="618519" name="Rectangle 23">
                  <a:extLst>
                    <a:ext uri="{FF2B5EF4-FFF2-40B4-BE49-F238E27FC236}">
                      <a16:creationId xmlns:a16="http://schemas.microsoft.com/office/drawing/2014/main" id="{C6DEADFD-5E2D-4BD6-8390-9305905282DD}"/>
                    </a:ext>
                  </a:extLst>
                </p:cNvPr>
                <p:cNvSpPr>
                  <a:spLocks noChangeArrowheads="1"/>
                </p:cNvSpPr>
                <p:nvPr/>
              </p:nvSpPr>
              <p:spPr bwMode="auto">
                <a:xfrm>
                  <a:off x="288" y="1488"/>
                  <a:ext cx="432" cy="289"/>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p>
              </p:txBody>
            </p:sp>
          </p:grpSp>
          <p:sp>
            <p:nvSpPr>
              <p:cNvPr id="17422" name="Rectangle 24">
                <a:extLst>
                  <a:ext uri="{FF2B5EF4-FFF2-40B4-BE49-F238E27FC236}">
                    <a16:creationId xmlns:a16="http://schemas.microsoft.com/office/drawing/2014/main" id="{9AD3D2F7-E9F8-4A69-B9A1-274095162047}"/>
                  </a:ext>
                </a:extLst>
              </p:cNvPr>
              <p:cNvSpPr>
                <a:spLocks noChangeArrowheads="1"/>
              </p:cNvSpPr>
              <p:nvPr/>
            </p:nvSpPr>
            <p:spPr bwMode="auto">
              <a:xfrm>
                <a:off x="1487" y="1579"/>
                <a:ext cx="377" cy="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grpSp>
            <p:nvGrpSpPr>
              <p:cNvPr id="17423" name="Group 25">
                <a:extLst>
                  <a:ext uri="{FF2B5EF4-FFF2-40B4-BE49-F238E27FC236}">
                    <a16:creationId xmlns:a16="http://schemas.microsoft.com/office/drawing/2014/main" id="{57E8E854-35B6-4D29-9F77-D0DF0AD5DC70}"/>
                  </a:ext>
                </a:extLst>
              </p:cNvPr>
              <p:cNvGrpSpPr>
                <a:grpSpLocks/>
              </p:cNvGrpSpPr>
              <p:nvPr/>
            </p:nvGrpSpPr>
            <p:grpSpPr bwMode="auto">
              <a:xfrm>
                <a:off x="2446" y="1706"/>
                <a:ext cx="1773" cy="694"/>
                <a:chOff x="2570" y="1527"/>
                <a:chExt cx="2487" cy="1021"/>
              </a:xfrm>
            </p:grpSpPr>
            <p:sp>
              <p:nvSpPr>
                <p:cNvPr id="17432" name="AutoShape 26">
                  <a:extLst>
                    <a:ext uri="{FF2B5EF4-FFF2-40B4-BE49-F238E27FC236}">
                      <a16:creationId xmlns:a16="http://schemas.microsoft.com/office/drawing/2014/main" id="{07B7E6A0-3AA7-47D6-8095-BEB4E26E516E}"/>
                    </a:ext>
                  </a:extLst>
                </p:cNvPr>
                <p:cNvSpPr>
                  <a:spLocks noChangeArrowheads="1"/>
                </p:cNvSpPr>
                <p:nvPr/>
              </p:nvSpPr>
              <p:spPr bwMode="auto">
                <a:xfrm rot="7085655">
                  <a:off x="3733" y="1223"/>
                  <a:ext cx="162" cy="2487"/>
                </a:xfrm>
                <a:prstGeom prst="flowChartManualOperation">
                  <a:avLst/>
                </a:prstGeom>
                <a:gradFill rotWithShape="1">
                  <a:gsLst>
                    <a:gs pos="0">
                      <a:srgbClr val="FF977D"/>
                    </a:gs>
                    <a:gs pos="50000">
                      <a:srgbClr val="FF3300"/>
                    </a:gs>
                    <a:gs pos="100000">
                      <a:srgbClr val="FF977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7433" name="AutoShape 27">
                  <a:extLst>
                    <a:ext uri="{FF2B5EF4-FFF2-40B4-BE49-F238E27FC236}">
                      <a16:creationId xmlns:a16="http://schemas.microsoft.com/office/drawing/2014/main" id="{BB339A83-624D-4731-84AA-219CCDE93EA6}"/>
                    </a:ext>
                  </a:extLst>
                </p:cNvPr>
                <p:cNvSpPr>
                  <a:spLocks noChangeArrowheads="1"/>
                </p:cNvSpPr>
                <p:nvPr/>
              </p:nvSpPr>
              <p:spPr bwMode="auto">
                <a:xfrm rot="6499622">
                  <a:off x="2614" y="1483"/>
                  <a:ext cx="104" cy="191"/>
                </a:xfrm>
                <a:prstGeom prst="flowChartManualOperation">
                  <a:avLst/>
                </a:prstGeom>
                <a:gradFill rotWithShape="1">
                  <a:gsLst>
                    <a:gs pos="0">
                      <a:srgbClr val="FF977D"/>
                    </a:gs>
                    <a:gs pos="50000">
                      <a:srgbClr val="FF3300"/>
                    </a:gs>
                    <a:gs pos="100000">
                      <a:srgbClr val="FF977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grpSp>
          <p:sp>
            <p:nvSpPr>
              <p:cNvPr id="17424" name="Line 28">
                <a:extLst>
                  <a:ext uri="{FF2B5EF4-FFF2-40B4-BE49-F238E27FC236}">
                    <a16:creationId xmlns:a16="http://schemas.microsoft.com/office/drawing/2014/main" id="{9B56C5E0-2FFF-483A-9167-0504EBEC081D}"/>
                  </a:ext>
                </a:extLst>
              </p:cNvPr>
              <p:cNvSpPr>
                <a:spLocks noChangeShapeType="1"/>
              </p:cNvSpPr>
              <p:nvPr/>
            </p:nvSpPr>
            <p:spPr bwMode="auto">
              <a:xfrm>
                <a:off x="2120" y="1248"/>
                <a:ext cx="0" cy="494"/>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7425" name="Line 29">
                <a:extLst>
                  <a:ext uri="{FF2B5EF4-FFF2-40B4-BE49-F238E27FC236}">
                    <a16:creationId xmlns:a16="http://schemas.microsoft.com/office/drawing/2014/main" id="{6C727D62-67C7-4EDB-AC3A-27747A19925C}"/>
                  </a:ext>
                </a:extLst>
              </p:cNvPr>
              <p:cNvSpPr>
                <a:spLocks noChangeShapeType="1"/>
              </p:cNvSpPr>
              <p:nvPr/>
            </p:nvSpPr>
            <p:spPr bwMode="auto">
              <a:xfrm>
                <a:off x="2120" y="1742"/>
                <a:ext cx="0" cy="559"/>
              </a:xfrm>
              <a:prstGeom prst="line">
                <a:avLst/>
              </a:prstGeom>
              <a:noFill/>
              <a:ln w="76200">
                <a:solidFill>
                  <a:srgbClr val="7030A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7426" name="Rectangle 30">
                <a:extLst>
                  <a:ext uri="{FF2B5EF4-FFF2-40B4-BE49-F238E27FC236}">
                    <a16:creationId xmlns:a16="http://schemas.microsoft.com/office/drawing/2014/main" id="{6DEB0E74-AB2B-4FA2-8C5A-D8A8FE14F7A6}"/>
                  </a:ext>
                </a:extLst>
              </p:cNvPr>
              <p:cNvSpPr>
                <a:spLocks noChangeArrowheads="1"/>
              </p:cNvSpPr>
              <p:nvPr/>
            </p:nvSpPr>
            <p:spPr bwMode="auto">
              <a:xfrm>
                <a:off x="2103" y="1742"/>
                <a:ext cx="343" cy="49"/>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grpSp>
            <p:nvGrpSpPr>
              <p:cNvPr id="17427" name="Group 31">
                <a:extLst>
                  <a:ext uri="{FF2B5EF4-FFF2-40B4-BE49-F238E27FC236}">
                    <a16:creationId xmlns:a16="http://schemas.microsoft.com/office/drawing/2014/main" id="{4B7EA7BA-8818-4CEA-91D6-69D9C14B9682}"/>
                  </a:ext>
                </a:extLst>
              </p:cNvPr>
              <p:cNvGrpSpPr>
                <a:grpSpLocks/>
              </p:cNvGrpSpPr>
              <p:nvPr/>
            </p:nvGrpSpPr>
            <p:grpSpPr bwMode="auto">
              <a:xfrm rot="199974">
                <a:off x="2377" y="1825"/>
                <a:ext cx="1890" cy="846"/>
                <a:chOff x="2544" y="1527"/>
                <a:chExt cx="2554" cy="1201"/>
              </a:xfrm>
            </p:grpSpPr>
            <p:sp>
              <p:nvSpPr>
                <p:cNvPr id="17430" name="AutoShape 32">
                  <a:extLst>
                    <a:ext uri="{FF2B5EF4-FFF2-40B4-BE49-F238E27FC236}">
                      <a16:creationId xmlns:a16="http://schemas.microsoft.com/office/drawing/2014/main" id="{BFAC9C68-6E23-4B15-867D-24A537F9C22D}"/>
                    </a:ext>
                  </a:extLst>
                </p:cNvPr>
                <p:cNvSpPr>
                  <a:spLocks noChangeArrowheads="1"/>
                </p:cNvSpPr>
                <p:nvPr/>
              </p:nvSpPr>
              <p:spPr bwMode="auto">
                <a:xfrm rot="7400456">
                  <a:off x="3744" y="1375"/>
                  <a:ext cx="153" cy="2554"/>
                </a:xfrm>
                <a:prstGeom prst="flowChartManualOperation">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7431" name="AutoShape 33">
                  <a:extLst>
                    <a:ext uri="{FF2B5EF4-FFF2-40B4-BE49-F238E27FC236}">
                      <a16:creationId xmlns:a16="http://schemas.microsoft.com/office/drawing/2014/main" id="{204230CA-2AEB-4BC7-AB34-8933F7149ECE}"/>
                    </a:ext>
                  </a:extLst>
                </p:cNvPr>
                <p:cNvSpPr>
                  <a:spLocks noChangeArrowheads="1"/>
                </p:cNvSpPr>
                <p:nvPr/>
              </p:nvSpPr>
              <p:spPr bwMode="auto">
                <a:xfrm rot="6499622">
                  <a:off x="2614" y="1483"/>
                  <a:ext cx="104" cy="191"/>
                </a:xfrm>
                <a:prstGeom prst="flowChartManualOperation">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grpSp>
          <p:sp>
            <p:nvSpPr>
              <p:cNvPr id="17428" name="AutoShape 34">
                <a:extLst>
                  <a:ext uri="{FF2B5EF4-FFF2-40B4-BE49-F238E27FC236}">
                    <a16:creationId xmlns:a16="http://schemas.microsoft.com/office/drawing/2014/main" id="{D5AA1842-B947-445D-BA57-646A203CAB7B}"/>
                  </a:ext>
                </a:extLst>
              </p:cNvPr>
              <p:cNvSpPr>
                <a:spLocks noChangeArrowheads="1"/>
              </p:cNvSpPr>
              <p:nvPr/>
            </p:nvSpPr>
            <p:spPr bwMode="auto">
              <a:xfrm>
                <a:off x="2292" y="1567"/>
                <a:ext cx="430" cy="591"/>
              </a:xfrm>
              <a:prstGeom prst="triangle">
                <a:avLst>
                  <a:gd name="adj" fmla="val 50000"/>
                </a:avLst>
              </a:prstGeom>
              <a:solidFill>
                <a:srgbClr val="FFFFFF">
                  <a:alpha val="63136"/>
                </a:srgbClr>
              </a:solidFill>
              <a:ln w="38100">
                <a:solidFill>
                  <a:schemeClr val="tx1">
                    <a:alpha val="50195"/>
                  </a:schemeClr>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7429" name="Rectangle 35">
                <a:extLst>
                  <a:ext uri="{FF2B5EF4-FFF2-40B4-BE49-F238E27FC236}">
                    <a16:creationId xmlns:a16="http://schemas.microsoft.com/office/drawing/2014/main" id="{17B4267A-8E2C-4681-ACAE-A727C1F22129}"/>
                  </a:ext>
                </a:extLst>
              </p:cNvPr>
              <p:cNvSpPr>
                <a:spLocks noChangeArrowheads="1"/>
              </p:cNvSpPr>
              <p:nvPr/>
            </p:nvSpPr>
            <p:spPr bwMode="auto">
              <a:xfrm>
                <a:off x="4043" y="2485"/>
                <a:ext cx="109" cy="1054"/>
              </a:xfrm>
              <a:prstGeom prst="rect">
                <a:avLst/>
              </a:prstGeom>
              <a:solidFill>
                <a:srgbClr val="CC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Nội dung 1">
            <a:extLst>
              <a:ext uri="{FF2B5EF4-FFF2-40B4-BE49-F238E27FC236}">
                <a16:creationId xmlns:a16="http://schemas.microsoft.com/office/drawing/2014/main" id="{9DCF90B5-6DD1-4A39-9274-7BBB4163F959}"/>
              </a:ext>
            </a:extLst>
          </p:cNvPr>
          <p:cNvSpPr>
            <a:spLocks noGrp="1"/>
          </p:cNvSpPr>
          <p:nvPr>
            <p:ph/>
          </p:nvPr>
        </p:nvSpPr>
        <p:spPr>
          <a:xfrm>
            <a:off x="506569" y="0"/>
            <a:ext cx="10972800" cy="5851525"/>
          </a:xfrm>
        </p:spPr>
        <p:txBody>
          <a:bodyPr/>
          <a:lstStyle/>
          <a:p>
            <a:pPr marL="0" indent="0" algn="ctr">
              <a:spcBef>
                <a:spcPts val="300"/>
              </a:spcBef>
              <a:spcAft>
                <a:spcPts val="300"/>
              </a:spcAft>
              <a:buNone/>
            </a:pPr>
            <a:r>
              <a:rPr lang="vi-VN" sz="2200" b="1" dirty="0">
                <a:effectLst/>
                <a:latin typeface="Times New Roman" panose="02020603050405020304" pitchFamily="18" charset="0"/>
                <a:ea typeface="Times New Roman" panose="02020603050405020304" pitchFamily="18" charset="0"/>
              </a:rPr>
              <a:t>BÁO CÁO THỰC HÀNH:</a:t>
            </a:r>
            <a:endParaRPr lang="vi-VN" sz="2200" dirty="0">
              <a:effectLst/>
              <a:latin typeface="Times New Roman" panose="02020603050405020304" pitchFamily="18" charset="0"/>
              <a:ea typeface="Times New Roman" panose="02020603050405020304" pitchFamily="18" charset="0"/>
            </a:endParaRPr>
          </a:p>
          <a:p>
            <a:pPr marL="0" indent="0" algn="ctr">
              <a:spcBef>
                <a:spcPts val="300"/>
              </a:spcBef>
              <a:spcAft>
                <a:spcPts val="300"/>
              </a:spcAft>
              <a:buNone/>
            </a:pPr>
            <a:r>
              <a:rPr lang="vi-VN" sz="2200" b="1" dirty="0" err="1">
                <a:effectLst/>
                <a:latin typeface="Times New Roman" panose="02020603050405020304" pitchFamily="18" charset="0"/>
                <a:ea typeface="Times New Roman" panose="02020603050405020304" pitchFamily="18" charset="0"/>
              </a:rPr>
              <a:t>Thí</a:t>
            </a:r>
            <a:r>
              <a:rPr lang="vi-VN" sz="2200" b="1" dirty="0">
                <a:effectLst/>
                <a:latin typeface="Times New Roman" panose="02020603050405020304" pitchFamily="18" charset="0"/>
                <a:ea typeface="Times New Roman" panose="02020603050405020304" pitchFamily="18" charset="0"/>
              </a:rPr>
              <a:t> </a:t>
            </a:r>
            <a:r>
              <a:rPr lang="vi-VN" sz="2200" b="1" dirty="0" err="1">
                <a:effectLst/>
                <a:latin typeface="Times New Roman" panose="02020603050405020304" pitchFamily="18" charset="0"/>
                <a:ea typeface="Times New Roman" panose="02020603050405020304" pitchFamily="18" charset="0"/>
              </a:rPr>
              <a:t>nghiệm</a:t>
            </a:r>
            <a:r>
              <a:rPr lang="vi-VN" sz="2200" b="1" dirty="0">
                <a:effectLst/>
                <a:latin typeface="Times New Roman" panose="02020603050405020304" pitchFamily="18" charset="0"/>
                <a:ea typeface="Times New Roman" panose="02020603050405020304" pitchFamily="18" charset="0"/>
              </a:rPr>
              <a:t> 2: </a:t>
            </a:r>
            <a:r>
              <a:rPr lang="vi-VN" sz="2200" b="1" dirty="0" err="1">
                <a:effectLst/>
                <a:latin typeface="Times New Roman" panose="02020603050405020304" pitchFamily="18" charset="0"/>
                <a:ea typeface="Times New Roman" panose="02020603050405020304" pitchFamily="18" charset="0"/>
              </a:rPr>
              <a:t>Tìm</a:t>
            </a:r>
            <a:r>
              <a:rPr lang="vi-VN" sz="2200" b="1" dirty="0">
                <a:effectLst/>
                <a:latin typeface="Times New Roman" panose="02020603050405020304" pitchFamily="18" charset="0"/>
                <a:ea typeface="Times New Roman" panose="02020603050405020304" pitchFamily="18" charset="0"/>
              </a:rPr>
              <a:t> </a:t>
            </a:r>
            <a:r>
              <a:rPr lang="vi-VN" sz="2200" b="1" dirty="0" err="1">
                <a:effectLst/>
                <a:latin typeface="Times New Roman" panose="02020603050405020304" pitchFamily="18" charset="0"/>
                <a:ea typeface="Times New Roman" panose="02020603050405020304" pitchFamily="18" charset="0"/>
              </a:rPr>
              <a:t>hiểu</a:t>
            </a:r>
            <a:r>
              <a:rPr lang="vi-VN" sz="2200" b="1" dirty="0">
                <a:effectLst/>
                <a:latin typeface="Times New Roman" panose="02020603050405020304" pitchFamily="18" charset="0"/>
                <a:ea typeface="Times New Roman" panose="02020603050405020304" pitchFamily="18" charset="0"/>
              </a:rPr>
              <a:t> </a:t>
            </a:r>
            <a:r>
              <a:rPr lang="vi-VN" sz="2200" b="1" dirty="0" err="1">
                <a:effectLst/>
                <a:latin typeface="Times New Roman" panose="02020603050405020304" pitchFamily="18" charset="0"/>
                <a:ea typeface="Times New Roman" panose="02020603050405020304" pitchFamily="18" charset="0"/>
              </a:rPr>
              <a:t>về</a:t>
            </a:r>
            <a:r>
              <a:rPr lang="vi-VN" sz="2200" b="1" dirty="0">
                <a:effectLst/>
                <a:latin typeface="Times New Roman" panose="02020603050405020304" pitchFamily="18" charset="0"/>
                <a:ea typeface="Times New Roman" panose="02020603050405020304" pitchFamily="18" charset="0"/>
              </a:rPr>
              <a:t> </a:t>
            </a:r>
            <a:r>
              <a:rPr lang="vi-VN" sz="2200" b="1" dirty="0" err="1">
                <a:effectLst/>
                <a:latin typeface="Times New Roman" panose="02020603050405020304" pitchFamily="18" charset="0"/>
                <a:ea typeface="Times New Roman" panose="02020603050405020304" pitchFamily="18" charset="0"/>
              </a:rPr>
              <a:t>ánh</a:t>
            </a:r>
            <a:r>
              <a:rPr lang="vi-VN" sz="2200" b="1" dirty="0">
                <a:effectLst/>
                <a:latin typeface="Times New Roman" panose="02020603050405020304" pitchFamily="18" charset="0"/>
                <a:ea typeface="Times New Roman" panose="02020603050405020304" pitchFamily="18" charset="0"/>
              </a:rPr>
              <a:t> </a:t>
            </a:r>
            <a:r>
              <a:rPr lang="vi-VN" sz="2200" b="1" dirty="0" err="1">
                <a:effectLst/>
                <a:latin typeface="Times New Roman" panose="02020603050405020304" pitchFamily="18" charset="0"/>
                <a:ea typeface="Times New Roman" panose="02020603050405020304" pitchFamily="18" charset="0"/>
              </a:rPr>
              <a:t>sáng</a:t>
            </a:r>
            <a:r>
              <a:rPr lang="vi-VN" sz="2200" b="1" dirty="0">
                <a:effectLst/>
                <a:latin typeface="Times New Roman" panose="02020603050405020304" pitchFamily="18" charset="0"/>
                <a:ea typeface="Times New Roman" panose="02020603050405020304" pitchFamily="18" charset="0"/>
              </a:rPr>
              <a:t> đơn </a:t>
            </a:r>
            <a:r>
              <a:rPr lang="vi-VN" sz="2200" b="1" dirty="0" err="1">
                <a:effectLst/>
                <a:latin typeface="Times New Roman" panose="02020603050405020304" pitchFamily="18" charset="0"/>
                <a:ea typeface="Times New Roman" panose="02020603050405020304" pitchFamily="18" charset="0"/>
              </a:rPr>
              <a:t>sắc</a:t>
            </a:r>
            <a:r>
              <a:rPr lang="vi-VN" sz="2200" b="1" dirty="0">
                <a:effectLst/>
                <a:latin typeface="Times New Roman" panose="02020603050405020304" pitchFamily="18" charset="0"/>
                <a:ea typeface="Times New Roman" panose="02020603050405020304" pitchFamily="18" charset="0"/>
              </a:rPr>
              <a:t>.</a:t>
            </a:r>
            <a:endParaRPr lang="vi-VN" sz="2200" dirty="0">
              <a:effectLst/>
              <a:latin typeface="Times New Roman" panose="02020603050405020304" pitchFamily="18" charset="0"/>
              <a:ea typeface="Times New Roman" panose="02020603050405020304" pitchFamily="18" charset="0"/>
            </a:endParaRPr>
          </a:p>
          <a:p>
            <a:pPr marL="0" indent="0">
              <a:spcBef>
                <a:spcPts val="300"/>
              </a:spcBef>
              <a:spcAft>
                <a:spcPts val="300"/>
              </a:spcAft>
              <a:buNone/>
            </a:pPr>
            <a:r>
              <a:rPr lang="vi-VN" sz="2200" b="1" dirty="0">
                <a:effectLst/>
                <a:latin typeface="Times New Roman" panose="02020603050405020304" pitchFamily="18" charset="0"/>
                <a:ea typeface="Times New Roman" panose="02020603050405020304" pitchFamily="18" charset="0"/>
              </a:rPr>
              <a:t>1. </a:t>
            </a:r>
            <a:r>
              <a:rPr lang="vi-VN" sz="2200" b="1" dirty="0" err="1">
                <a:effectLst/>
                <a:latin typeface="Times New Roman" panose="02020603050405020304" pitchFamily="18" charset="0"/>
                <a:ea typeface="Times New Roman" panose="02020603050405020304" pitchFamily="18" charset="0"/>
              </a:rPr>
              <a:t>Mục</a:t>
            </a:r>
            <a:r>
              <a:rPr lang="vi-VN" sz="2200" b="1" dirty="0">
                <a:effectLst/>
                <a:latin typeface="Times New Roman" panose="02020603050405020304" pitchFamily="18" charset="0"/>
                <a:ea typeface="Times New Roman" panose="02020603050405020304" pitchFamily="18" charset="0"/>
              </a:rPr>
              <a:t> </a:t>
            </a:r>
            <a:r>
              <a:rPr lang="vi-VN" sz="2200" b="1" dirty="0" err="1">
                <a:effectLst/>
                <a:latin typeface="Times New Roman" panose="02020603050405020304" pitchFamily="18" charset="0"/>
                <a:ea typeface="Times New Roman" panose="02020603050405020304" pitchFamily="18" charset="0"/>
              </a:rPr>
              <a:t>đích</a:t>
            </a:r>
            <a:r>
              <a:rPr lang="vi-VN" sz="2200" b="1" dirty="0">
                <a:effectLst/>
                <a:latin typeface="Times New Roman" panose="02020603050405020304" pitchFamily="18" charset="0"/>
                <a:ea typeface="Times New Roman" panose="02020603050405020304" pitchFamily="18" charset="0"/>
              </a:rPr>
              <a:t> </a:t>
            </a:r>
            <a:r>
              <a:rPr lang="vi-VN" sz="2200" b="1" dirty="0" err="1">
                <a:effectLst/>
                <a:latin typeface="Times New Roman" panose="02020603050405020304" pitchFamily="18" charset="0"/>
                <a:ea typeface="Times New Roman" panose="02020603050405020304" pitchFamily="18" charset="0"/>
              </a:rPr>
              <a:t>thí</a:t>
            </a:r>
            <a:r>
              <a:rPr lang="vi-VN" sz="2200" b="1" dirty="0">
                <a:effectLst/>
                <a:latin typeface="Times New Roman" panose="02020603050405020304" pitchFamily="18" charset="0"/>
                <a:ea typeface="Times New Roman" panose="02020603050405020304" pitchFamily="18" charset="0"/>
              </a:rPr>
              <a:t> </a:t>
            </a:r>
            <a:r>
              <a:rPr lang="vi-VN" sz="2200" b="1" dirty="0" err="1">
                <a:effectLst/>
                <a:latin typeface="Times New Roman" panose="02020603050405020304" pitchFamily="18" charset="0"/>
                <a:ea typeface="Times New Roman" panose="02020603050405020304" pitchFamily="18" charset="0"/>
              </a:rPr>
              <a:t>nghiệm</a:t>
            </a:r>
            <a:r>
              <a:rPr lang="vi-VN" sz="2200" b="1"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Tìm</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hiểu</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về</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ánh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sáng</a:t>
            </a:r>
            <a:r>
              <a:rPr lang="vi-VN" sz="2200" dirty="0">
                <a:effectLst/>
                <a:latin typeface="Times New Roman" panose="02020603050405020304" pitchFamily="18" charset="0"/>
                <a:ea typeface="Times New Roman" panose="02020603050405020304" pitchFamily="18" charset="0"/>
              </a:rPr>
              <a:t> đơn </a:t>
            </a:r>
            <a:r>
              <a:rPr lang="vi-VN" sz="2200" dirty="0" err="1">
                <a:effectLst/>
                <a:latin typeface="Times New Roman" panose="02020603050405020304" pitchFamily="18" charset="0"/>
                <a:ea typeface="Times New Roman" panose="02020603050405020304" pitchFamily="18" charset="0"/>
              </a:rPr>
              <a:t>sắc</a:t>
            </a:r>
            <a:r>
              <a:rPr lang="vi-VN" sz="2200" dirty="0">
                <a:effectLst/>
                <a:latin typeface="Times New Roman" panose="02020603050405020304" pitchFamily="18" charset="0"/>
                <a:ea typeface="Times New Roman" panose="02020603050405020304" pitchFamily="18" charset="0"/>
              </a:rPr>
              <a:t>.</a:t>
            </a:r>
          </a:p>
          <a:p>
            <a:pPr marL="0" indent="0">
              <a:spcBef>
                <a:spcPts val="300"/>
              </a:spcBef>
              <a:spcAft>
                <a:spcPts val="300"/>
              </a:spcAft>
              <a:buNone/>
            </a:pPr>
            <a:r>
              <a:rPr lang="vi-VN" sz="2200" b="1" dirty="0">
                <a:effectLst/>
                <a:latin typeface="Times New Roman" panose="02020603050405020304" pitchFamily="18" charset="0"/>
                <a:ea typeface="Times New Roman" panose="02020603050405020304" pitchFamily="18" charset="0"/>
              </a:rPr>
              <a:t>2. </a:t>
            </a:r>
            <a:r>
              <a:rPr lang="vi-VN" sz="2200" b="1" dirty="0" err="1">
                <a:effectLst/>
                <a:latin typeface="Times New Roman" panose="02020603050405020304" pitchFamily="18" charset="0"/>
                <a:ea typeface="Times New Roman" panose="02020603050405020304" pitchFamily="18" charset="0"/>
              </a:rPr>
              <a:t>Chuẩn</a:t>
            </a:r>
            <a:r>
              <a:rPr lang="vi-VN" sz="2200" b="1" dirty="0">
                <a:effectLst/>
                <a:latin typeface="Times New Roman" panose="02020603050405020304" pitchFamily="18" charset="0"/>
                <a:ea typeface="Times New Roman" panose="02020603050405020304" pitchFamily="18" charset="0"/>
              </a:rPr>
              <a:t> </a:t>
            </a:r>
            <a:r>
              <a:rPr lang="vi-VN" sz="2200" b="1" dirty="0" err="1">
                <a:effectLst/>
                <a:latin typeface="Times New Roman" panose="02020603050405020304" pitchFamily="18" charset="0"/>
                <a:ea typeface="Times New Roman" panose="02020603050405020304" pitchFamily="18" charset="0"/>
              </a:rPr>
              <a:t>bị</a:t>
            </a:r>
            <a:r>
              <a:rPr lang="vi-VN" sz="2200" b="1" dirty="0">
                <a:effectLst/>
                <a:latin typeface="Times New Roman" panose="02020603050405020304" pitchFamily="18" charset="0"/>
                <a:ea typeface="Times New Roman" panose="02020603050405020304" pitchFamily="18" charset="0"/>
              </a:rPr>
              <a:t>: </a:t>
            </a:r>
            <a:r>
              <a:rPr lang="vi-VN" sz="2200" dirty="0">
                <a:effectLst/>
                <a:latin typeface="Times New Roman" panose="02020603050405020304" pitchFamily="18" charset="0"/>
                <a:ea typeface="Times New Roman" panose="02020603050405020304" pitchFamily="18" charset="0"/>
              </a:rPr>
              <a:t>Như </a:t>
            </a:r>
            <a:r>
              <a:rPr lang="vi-VN" sz="2200" dirty="0" err="1">
                <a:effectLst/>
                <a:latin typeface="Times New Roman" panose="02020603050405020304" pitchFamily="18" charset="0"/>
                <a:ea typeface="Times New Roman" panose="02020603050405020304" pitchFamily="18" charset="0"/>
              </a:rPr>
              <a:t>thí</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nghiệm</a:t>
            </a:r>
            <a:r>
              <a:rPr lang="vi-VN" sz="2200" dirty="0">
                <a:effectLst/>
                <a:latin typeface="Times New Roman" panose="02020603050405020304" pitchFamily="18" charset="0"/>
                <a:ea typeface="Times New Roman" panose="02020603050405020304" pitchFamily="18" charset="0"/>
              </a:rPr>
              <a:t> 1</a:t>
            </a:r>
          </a:p>
          <a:p>
            <a:pPr marL="0" indent="0">
              <a:spcBef>
                <a:spcPts val="300"/>
              </a:spcBef>
              <a:spcAft>
                <a:spcPts val="300"/>
              </a:spcAft>
              <a:buNone/>
              <a:tabLst>
                <a:tab pos="3554095" algn="l"/>
              </a:tabLst>
            </a:pPr>
            <a:r>
              <a:rPr lang="vi-VN" sz="2200" b="1" dirty="0">
                <a:effectLst/>
                <a:latin typeface="Times New Roman" panose="02020603050405020304" pitchFamily="18" charset="0"/>
                <a:ea typeface="Times New Roman" panose="02020603050405020304" pitchFamily="18" charset="0"/>
              </a:rPr>
              <a:t>3. </a:t>
            </a:r>
            <a:r>
              <a:rPr lang="vi-VN" sz="2200" b="1" dirty="0" err="1">
                <a:effectLst/>
                <a:latin typeface="Times New Roman" panose="02020603050405020304" pitchFamily="18" charset="0"/>
                <a:ea typeface="Times New Roman" panose="02020603050405020304" pitchFamily="18" charset="0"/>
              </a:rPr>
              <a:t>Các</a:t>
            </a:r>
            <a:r>
              <a:rPr lang="vi-VN" sz="2200" b="1" dirty="0">
                <a:effectLst/>
                <a:latin typeface="Times New Roman" panose="02020603050405020304" pitchFamily="18" charset="0"/>
                <a:ea typeface="Times New Roman" panose="02020603050405020304" pitchFamily="18" charset="0"/>
              </a:rPr>
              <a:t> </a:t>
            </a:r>
            <a:r>
              <a:rPr lang="vi-VN" sz="2200" b="1" dirty="0" err="1">
                <a:effectLst/>
                <a:latin typeface="Times New Roman" panose="02020603050405020304" pitchFamily="18" charset="0"/>
                <a:ea typeface="Times New Roman" panose="02020603050405020304" pitchFamily="18" charset="0"/>
              </a:rPr>
              <a:t>bước</a:t>
            </a:r>
            <a:r>
              <a:rPr lang="vi-VN" sz="2200" b="1" dirty="0">
                <a:effectLst/>
                <a:latin typeface="Times New Roman" panose="02020603050405020304" pitchFamily="18" charset="0"/>
                <a:ea typeface="Times New Roman" panose="02020603050405020304" pitchFamily="18" charset="0"/>
              </a:rPr>
              <a:t> </a:t>
            </a:r>
            <a:r>
              <a:rPr lang="vi-VN" sz="2200" b="1" dirty="0" err="1">
                <a:effectLst/>
                <a:latin typeface="Times New Roman" panose="02020603050405020304" pitchFamily="18" charset="0"/>
                <a:ea typeface="Times New Roman" panose="02020603050405020304" pitchFamily="18" charset="0"/>
              </a:rPr>
              <a:t>tiến</a:t>
            </a:r>
            <a:r>
              <a:rPr lang="vi-VN" sz="2200" b="1" dirty="0">
                <a:effectLst/>
                <a:latin typeface="Times New Roman" panose="02020603050405020304" pitchFamily="18" charset="0"/>
                <a:ea typeface="Times New Roman" panose="02020603050405020304" pitchFamily="18" charset="0"/>
              </a:rPr>
              <a:t> </a:t>
            </a:r>
            <a:r>
              <a:rPr lang="vi-VN" sz="2200" b="1" dirty="0" err="1">
                <a:effectLst/>
                <a:latin typeface="Times New Roman" panose="02020603050405020304" pitchFamily="18" charset="0"/>
                <a:ea typeface="Times New Roman" panose="02020603050405020304" pitchFamily="18" charset="0"/>
              </a:rPr>
              <a:t>hành</a:t>
            </a:r>
            <a:r>
              <a:rPr lang="vi-VN" sz="2200" b="1" dirty="0">
                <a:effectLst/>
                <a:latin typeface="Times New Roman" panose="02020603050405020304" pitchFamily="18" charset="0"/>
                <a:ea typeface="Times New Roman" panose="02020603050405020304" pitchFamily="18" charset="0"/>
              </a:rPr>
              <a:t>:	</a:t>
            </a:r>
            <a:endParaRPr lang="vi-VN" sz="2200" dirty="0">
              <a:effectLst/>
              <a:latin typeface="Times New Roman" panose="02020603050405020304" pitchFamily="18" charset="0"/>
              <a:ea typeface="Times New Roman" panose="02020603050405020304" pitchFamily="18" charset="0"/>
            </a:endParaRPr>
          </a:p>
          <a:p>
            <a:pPr marL="0" indent="0">
              <a:spcBef>
                <a:spcPts val="300"/>
              </a:spcBef>
              <a:spcAft>
                <a:spcPts val="300"/>
              </a:spcAft>
              <a:buNone/>
            </a:pP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Bố</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trí</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thí</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nghiệm</a:t>
            </a:r>
            <a:r>
              <a:rPr lang="vi-VN" sz="2200" dirty="0">
                <a:effectLst/>
                <a:latin typeface="Times New Roman" panose="02020603050405020304" pitchFamily="18" charset="0"/>
                <a:ea typeface="Times New Roman" panose="02020603050405020304" pitchFamily="18" charset="0"/>
              </a:rPr>
              <a:t> như </a:t>
            </a:r>
            <a:r>
              <a:rPr lang="vi-VN" sz="2200" dirty="0" err="1">
                <a:effectLst/>
                <a:latin typeface="Times New Roman" panose="02020603050405020304" pitchFamily="18" charset="0"/>
                <a:ea typeface="Times New Roman" panose="02020603050405020304" pitchFamily="18" charset="0"/>
              </a:rPr>
              <a:t>hình</a:t>
            </a:r>
            <a:r>
              <a:rPr lang="vi-VN" sz="2200" dirty="0">
                <a:effectLst/>
                <a:latin typeface="Times New Roman" panose="02020603050405020304" pitchFamily="18" charset="0"/>
                <a:ea typeface="Times New Roman" panose="02020603050405020304" pitchFamily="18" charset="0"/>
              </a:rPr>
              <a:t> 7.4 (SGK)</a:t>
            </a:r>
          </a:p>
          <a:p>
            <a:pPr marL="0" indent="0">
              <a:spcBef>
                <a:spcPts val="300"/>
              </a:spcBef>
              <a:spcAft>
                <a:spcPts val="300"/>
              </a:spcAft>
              <a:buNone/>
            </a:pP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Chiếu</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ánh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sáng</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trắng</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từ</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đèn</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vào</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mặt</a:t>
            </a:r>
            <a:r>
              <a:rPr lang="vi-VN" sz="2200" dirty="0">
                <a:effectLst/>
                <a:latin typeface="Times New Roman" panose="02020603050405020304" pitchFamily="18" charset="0"/>
                <a:ea typeface="Times New Roman" panose="02020603050405020304" pitchFamily="18" charset="0"/>
              </a:rPr>
              <a:t> bên </a:t>
            </a:r>
            <a:r>
              <a:rPr lang="vi-VN" sz="2200" dirty="0" err="1">
                <a:effectLst/>
                <a:latin typeface="Times New Roman" panose="02020603050405020304" pitchFamily="18" charset="0"/>
                <a:ea typeface="Times New Roman" panose="02020603050405020304" pitchFamily="18" charset="0"/>
              </a:rPr>
              <a:t>của</a:t>
            </a:r>
            <a:r>
              <a:rPr lang="vi-VN" sz="2200" dirty="0">
                <a:effectLst/>
                <a:latin typeface="Times New Roman" panose="02020603050405020304" pitchFamily="18" charset="0"/>
                <a:ea typeface="Times New Roman" panose="02020603050405020304" pitchFamily="18" charset="0"/>
              </a:rPr>
              <a:t> lăng </a:t>
            </a:r>
            <a:r>
              <a:rPr lang="vi-VN" sz="2200" dirty="0" err="1">
                <a:effectLst/>
                <a:latin typeface="Times New Roman" panose="02020603050405020304" pitchFamily="18" charset="0"/>
                <a:ea typeface="Times New Roman" panose="02020603050405020304" pitchFamily="18" charset="0"/>
              </a:rPr>
              <a:t>kính</a:t>
            </a:r>
            <a:endParaRPr lang="vi-VN" sz="2200" dirty="0">
              <a:effectLst/>
              <a:latin typeface="Times New Roman" panose="02020603050405020304" pitchFamily="18" charset="0"/>
              <a:ea typeface="Times New Roman" panose="02020603050405020304" pitchFamily="18" charset="0"/>
            </a:endParaRPr>
          </a:p>
          <a:p>
            <a:pPr marL="0" indent="0">
              <a:spcBef>
                <a:spcPts val="300"/>
              </a:spcBef>
              <a:spcAft>
                <a:spcPts val="300"/>
              </a:spcAft>
              <a:buNone/>
            </a:pP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Lần</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lượt</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dùng</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kính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lọc</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sắc</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màu</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đỏ</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và</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màu</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tím</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chắn</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vào</a:t>
            </a:r>
            <a:r>
              <a:rPr lang="vi-VN" sz="2200" dirty="0">
                <a:effectLst/>
                <a:latin typeface="Times New Roman" panose="02020603050405020304" pitchFamily="18" charset="0"/>
                <a:ea typeface="Times New Roman" panose="02020603050405020304" pitchFamily="18" charset="0"/>
              </a:rPr>
              <a:t> khe </a:t>
            </a:r>
            <a:r>
              <a:rPr lang="vi-VN" sz="2200" dirty="0" err="1">
                <a:effectLst/>
                <a:latin typeface="Times New Roman" panose="02020603050405020304" pitchFamily="18" charset="0"/>
                <a:ea typeface="Times New Roman" panose="02020603050405020304" pitchFamily="18" charset="0"/>
              </a:rPr>
              <a:t>hẹp</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của</a:t>
            </a:r>
            <a:r>
              <a:rPr lang="vi-VN" sz="2200" dirty="0">
                <a:effectLst/>
                <a:latin typeface="Times New Roman" panose="02020603050405020304" pitchFamily="18" charset="0"/>
                <a:ea typeface="Times New Roman" panose="02020603050405020304" pitchFamily="18" charset="0"/>
              </a:rPr>
              <a:t> lăng </a:t>
            </a:r>
            <a:r>
              <a:rPr lang="vi-VN" sz="2200" dirty="0" err="1">
                <a:effectLst/>
                <a:latin typeface="Times New Roman" panose="02020603050405020304" pitchFamily="18" charset="0"/>
                <a:ea typeface="Times New Roman" panose="02020603050405020304" pitchFamily="18" charset="0"/>
              </a:rPr>
              <a:t>kính</a:t>
            </a:r>
            <a:endParaRPr lang="vi-VN" sz="2200" dirty="0">
              <a:effectLst/>
              <a:latin typeface="Times New Roman" panose="02020603050405020304" pitchFamily="18" charset="0"/>
              <a:ea typeface="Times New Roman" panose="02020603050405020304" pitchFamily="18" charset="0"/>
            </a:endParaRPr>
          </a:p>
          <a:p>
            <a:pPr marL="0" indent="0">
              <a:spcBef>
                <a:spcPts val="300"/>
              </a:spcBef>
              <a:spcAft>
                <a:spcPts val="300"/>
              </a:spcAft>
              <a:buNone/>
            </a:pP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Dùng</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màn</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chắn</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dịch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chuyển</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phía</a:t>
            </a:r>
            <a:r>
              <a:rPr lang="vi-VN" sz="2200" dirty="0">
                <a:effectLst/>
                <a:latin typeface="Times New Roman" panose="02020603050405020304" pitchFamily="18" charset="0"/>
                <a:ea typeface="Times New Roman" panose="02020603050405020304" pitchFamily="18" charset="0"/>
              </a:rPr>
              <a:t> sau lăng </a:t>
            </a:r>
            <a:r>
              <a:rPr lang="vi-VN" sz="2200" dirty="0" err="1">
                <a:effectLst/>
                <a:latin typeface="Times New Roman" panose="02020603050405020304" pitchFamily="18" charset="0"/>
                <a:ea typeface="Times New Roman" panose="02020603050405020304" pitchFamily="18" charset="0"/>
              </a:rPr>
              <a:t>kính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để</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hứng</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vệt</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sáng</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màu</a:t>
            </a:r>
            <a:r>
              <a:rPr lang="vi-VN" sz="2200" dirty="0">
                <a:effectLst/>
                <a:latin typeface="Times New Roman" panose="02020603050405020304" pitchFamily="18" charset="0"/>
                <a:ea typeface="Times New Roman" panose="02020603050405020304" pitchFamily="18" charset="0"/>
              </a:rPr>
              <a:t>. </a:t>
            </a:r>
          </a:p>
          <a:p>
            <a:pPr marL="0" indent="0">
              <a:spcBef>
                <a:spcPts val="300"/>
              </a:spcBef>
              <a:spcAft>
                <a:spcPts val="300"/>
              </a:spcAft>
              <a:buNone/>
            </a:pPr>
            <a:r>
              <a:rPr lang="vi-VN" sz="2200" b="1" dirty="0">
                <a:effectLst/>
                <a:latin typeface="Times New Roman" panose="02020603050405020304" pitchFamily="18" charset="0"/>
                <a:ea typeface="Times New Roman" panose="02020603050405020304" pitchFamily="18" charset="0"/>
              </a:rPr>
              <a:t>4. </a:t>
            </a:r>
            <a:r>
              <a:rPr lang="vi-VN" sz="2200" b="1" dirty="0" err="1">
                <a:effectLst/>
                <a:latin typeface="Times New Roman" panose="02020603050405020304" pitchFamily="18" charset="0"/>
                <a:ea typeface="Times New Roman" panose="02020603050405020304" pitchFamily="18" charset="0"/>
              </a:rPr>
              <a:t>Kết</a:t>
            </a:r>
            <a:r>
              <a:rPr lang="vi-VN" sz="2200" b="1" dirty="0">
                <a:effectLst/>
                <a:latin typeface="Times New Roman" panose="02020603050405020304" pitchFamily="18" charset="0"/>
                <a:ea typeface="Times New Roman" panose="02020603050405020304" pitchFamily="18" charset="0"/>
              </a:rPr>
              <a:t> </a:t>
            </a:r>
            <a:r>
              <a:rPr lang="vi-VN" sz="2200" b="1" dirty="0" err="1">
                <a:effectLst/>
                <a:latin typeface="Times New Roman" panose="02020603050405020304" pitchFamily="18" charset="0"/>
                <a:ea typeface="Times New Roman" panose="02020603050405020304" pitchFamily="18" charset="0"/>
              </a:rPr>
              <a:t>quả</a:t>
            </a:r>
            <a:r>
              <a:rPr lang="vi-VN" sz="2200" b="1" dirty="0">
                <a:effectLst/>
                <a:latin typeface="Times New Roman" panose="02020603050405020304" pitchFamily="18" charset="0"/>
                <a:ea typeface="Times New Roman" panose="02020603050405020304" pitchFamily="18" charset="0"/>
              </a:rPr>
              <a:t>:</a:t>
            </a:r>
            <a:endParaRPr lang="vi-VN" sz="2200" dirty="0">
              <a:effectLst/>
              <a:latin typeface="Times New Roman" panose="02020603050405020304" pitchFamily="18" charset="0"/>
              <a:ea typeface="Times New Roman" panose="02020603050405020304" pitchFamily="18" charset="0"/>
            </a:endParaRPr>
          </a:p>
          <a:p>
            <a:pPr marL="0" indent="0">
              <a:spcBef>
                <a:spcPts val="300"/>
              </a:spcBef>
              <a:spcAft>
                <a:spcPts val="300"/>
              </a:spcAft>
              <a:buNone/>
            </a:pPr>
            <a:r>
              <a:rPr lang="vi-VN" sz="2200" dirty="0">
                <a:effectLst/>
                <a:latin typeface="Times New Roman" panose="02020603050405020304" pitchFamily="18" charset="0"/>
                <a:ea typeface="Times New Roman" panose="02020603050405020304" pitchFamily="18" charset="0"/>
              </a:rPr>
              <a:t>a. Khi </a:t>
            </a:r>
            <a:r>
              <a:rPr lang="vi-VN" sz="2200" dirty="0" err="1">
                <a:effectLst/>
                <a:latin typeface="Times New Roman" panose="02020603050405020304" pitchFamily="18" charset="0"/>
                <a:ea typeface="Times New Roman" panose="02020603050405020304" pitchFamily="18" charset="0"/>
              </a:rPr>
              <a:t>chiếu</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ánh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sáng</a:t>
            </a:r>
            <a:r>
              <a:rPr lang="vi-VN" sz="2200" dirty="0">
                <a:effectLst/>
                <a:latin typeface="Times New Roman" panose="02020603050405020304" pitchFamily="18" charset="0"/>
                <a:ea typeface="Times New Roman" panose="02020603050405020304" pitchFamily="18" charset="0"/>
              </a:rPr>
              <a:t> qua </a:t>
            </a:r>
            <a:r>
              <a:rPr lang="vi-VN" sz="2200" dirty="0" err="1">
                <a:effectLst/>
                <a:latin typeface="Times New Roman" panose="02020603050405020304" pitchFamily="18" charset="0"/>
                <a:ea typeface="Times New Roman" panose="02020603050405020304" pitchFamily="18" charset="0"/>
              </a:rPr>
              <a:t>tấm</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lọc</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sắc</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đến</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mặt</a:t>
            </a:r>
            <a:r>
              <a:rPr lang="vi-VN" sz="2200" dirty="0">
                <a:effectLst/>
                <a:latin typeface="Times New Roman" panose="02020603050405020304" pitchFamily="18" charset="0"/>
                <a:ea typeface="Times New Roman" panose="02020603050405020304" pitchFamily="18" charset="0"/>
              </a:rPr>
              <a:t> bên lăng </a:t>
            </a:r>
            <a:r>
              <a:rPr lang="vi-VN" sz="2200" dirty="0" err="1">
                <a:effectLst/>
                <a:latin typeface="Times New Roman" panose="02020603050405020304" pitchFamily="18" charset="0"/>
                <a:ea typeface="Times New Roman" panose="02020603050405020304" pitchFamily="18" charset="0"/>
              </a:rPr>
              <a:t>kính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ánh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sáng</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có</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bị</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tách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thành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nhiều</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màu</a:t>
            </a:r>
            <a:r>
              <a:rPr lang="vi-VN" sz="2200" dirty="0">
                <a:effectLst/>
                <a:latin typeface="Times New Roman" panose="02020603050405020304" pitchFamily="18" charset="0"/>
                <a:ea typeface="Times New Roman" panose="02020603050405020304" pitchFamily="18" charset="0"/>
              </a:rPr>
              <a:t> không?</a:t>
            </a:r>
          </a:p>
          <a:p>
            <a:pPr marL="0" indent="0">
              <a:spcBef>
                <a:spcPts val="300"/>
              </a:spcBef>
              <a:spcAft>
                <a:spcPts val="300"/>
              </a:spcAft>
              <a:buNone/>
            </a:pPr>
            <a:r>
              <a:rPr lang="vi-VN" sz="2200" dirty="0">
                <a:effectLst/>
                <a:latin typeface="Times New Roman" panose="02020603050405020304" pitchFamily="18" charset="0"/>
                <a:ea typeface="Times New Roman" panose="02020603050405020304" pitchFamily="18" charset="0"/>
              </a:rPr>
              <a:t>- Khi </a:t>
            </a:r>
            <a:r>
              <a:rPr lang="vi-VN" sz="2200" dirty="0" err="1">
                <a:effectLst/>
                <a:latin typeface="Times New Roman" panose="02020603050405020304" pitchFamily="18" charset="0"/>
                <a:ea typeface="Times New Roman" panose="02020603050405020304" pitchFamily="18" charset="0"/>
              </a:rPr>
              <a:t>chiếu</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ánh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sáng</a:t>
            </a:r>
            <a:r>
              <a:rPr lang="vi-VN" sz="2200" dirty="0">
                <a:effectLst/>
                <a:latin typeface="Times New Roman" panose="02020603050405020304" pitchFamily="18" charset="0"/>
                <a:ea typeface="Times New Roman" panose="02020603050405020304" pitchFamily="18" charset="0"/>
              </a:rPr>
              <a:t> qua </a:t>
            </a:r>
            <a:r>
              <a:rPr lang="vi-VN" sz="2200" dirty="0" err="1">
                <a:effectLst/>
                <a:latin typeface="Times New Roman" panose="02020603050405020304" pitchFamily="18" charset="0"/>
                <a:ea typeface="Times New Roman" panose="02020603050405020304" pitchFamily="18" charset="0"/>
              </a:rPr>
              <a:t>tấm</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lọc</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sắc</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đến</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mặt</a:t>
            </a:r>
            <a:r>
              <a:rPr lang="vi-VN" sz="2200" dirty="0">
                <a:effectLst/>
                <a:latin typeface="Times New Roman" panose="02020603050405020304" pitchFamily="18" charset="0"/>
                <a:ea typeface="Times New Roman" panose="02020603050405020304" pitchFamily="18" charset="0"/>
              </a:rPr>
              <a:t> bên lăng </a:t>
            </a:r>
            <a:r>
              <a:rPr lang="vi-VN" sz="2200" dirty="0" err="1">
                <a:effectLst/>
                <a:latin typeface="Times New Roman" panose="02020603050405020304" pitchFamily="18" charset="0"/>
                <a:ea typeface="Times New Roman" panose="02020603050405020304" pitchFamily="18" charset="0"/>
              </a:rPr>
              <a:t>kính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ánh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sáng</a:t>
            </a:r>
            <a:r>
              <a:rPr lang="vi-VN" sz="2200" dirty="0">
                <a:effectLst/>
                <a:latin typeface="Times New Roman" panose="02020603050405020304" pitchFamily="18" charset="0"/>
                <a:ea typeface="Times New Roman" panose="02020603050405020304" pitchFamily="18" charset="0"/>
              </a:rPr>
              <a:t> không </a:t>
            </a:r>
            <a:r>
              <a:rPr lang="vi-VN" sz="2200" dirty="0" err="1">
                <a:effectLst/>
                <a:latin typeface="Times New Roman" panose="02020603050405020304" pitchFamily="18" charset="0"/>
                <a:ea typeface="Times New Roman" panose="02020603050405020304" pitchFamily="18" charset="0"/>
              </a:rPr>
              <a:t>bị</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tách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thành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nhiều</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màu</a:t>
            </a:r>
            <a:endParaRPr lang="vi-VN" sz="2200" dirty="0">
              <a:effectLst/>
              <a:latin typeface="Times New Roman" panose="02020603050405020304" pitchFamily="18" charset="0"/>
              <a:ea typeface="Times New Roman" panose="02020603050405020304" pitchFamily="18" charset="0"/>
            </a:endParaRPr>
          </a:p>
          <a:p>
            <a:pPr marL="0" indent="0">
              <a:spcBef>
                <a:spcPts val="300"/>
              </a:spcBef>
              <a:spcAft>
                <a:spcPts val="300"/>
              </a:spcAft>
              <a:buNone/>
            </a:pPr>
            <a:r>
              <a:rPr lang="vi-VN" sz="2200" dirty="0">
                <a:effectLst/>
                <a:latin typeface="Times New Roman" panose="02020603050405020304" pitchFamily="18" charset="0"/>
                <a:ea typeface="Times New Roman" panose="02020603050405020304" pitchFamily="18" charset="0"/>
              </a:rPr>
              <a:t>b. So </a:t>
            </a:r>
            <a:r>
              <a:rPr lang="vi-VN" sz="2200" dirty="0" err="1">
                <a:effectLst/>
                <a:latin typeface="Times New Roman" panose="02020603050405020304" pitchFamily="18" charset="0"/>
                <a:ea typeface="Times New Roman" panose="02020603050405020304" pitchFamily="18" charset="0"/>
              </a:rPr>
              <a:t>sánh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góc</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lệch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của</a:t>
            </a:r>
            <a:r>
              <a:rPr lang="vi-VN" sz="2200" dirty="0">
                <a:effectLst/>
                <a:latin typeface="Times New Roman" panose="02020603050405020304" pitchFamily="18" charset="0"/>
                <a:ea typeface="Times New Roman" panose="02020603050405020304" pitchFamily="18" charset="0"/>
              </a:rPr>
              <a:t> tia </a:t>
            </a:r>
            <a:r>
              <a:rPr lang="vi-VN" sz="2200" dirty="0" err="1">
                <a:effectLst/>
                <a:latin typeface="Times New Roman" panose="02020603050405020304" pitchFamily="18" charset="0"/>
                <a:ea typeface="Times New Roman" panose="02020603050405020304" pitchFamily="18" charset="0"/>
              </a:rPr>
              <a:t>sáng</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màu</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đỏ</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và</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màu</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tím</a:t>
            </a:r>
            <a:r>
              <a:rPr lang="vi-VN" sz="2200" dirty="0">
                <a:effectLst/>
                <a:latin typeface="Times New Roman" panose="02020603050405020304" pitchFamily="18" charset="0"/>
                <a:ea typeface="Times New Roman" panose="02020603050405020304" pitchFamily="18" charset="0"/>
              </a:rPr>
              <a:t>.</a:t>
            </a:r>
          </a:p>
          <a:p>
            <a:pPr marL="0" indent="0">
              <a:buNone/>
            </a:pP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Góc</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lệch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của</a:t>
            </a:r>
            <a:r>
              <a:rPr lang="vi-VN" sz="2200" dirty="0">
                <a:effectLst/>
                <a:latin typeface="Times New Roman" panose="02020603050405020304" pitchFamily="18" charset="0"/>
                <a:ea typeface="Times New Roman" panose="02020603050405020304" pitchFamily="18" charset="0"/>
              </a:rPr>
              <a:t> tia </a:t>
            </a:r>
            <a:r>
              <a:rPr lang="vi-VN" sz="2200" dirty="0" err="1">
                <a:effectLst/>
                <a:latin typeface="Times New Roman" panose="02020603050405020304" pitchFamily="18" charset="0"/>
                <a:ea typeface="Times New Roman" panose="02020603050405020304" pitchFamily="18" charset="0"/>
              </a:rPr>
              <a:t>sáng</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màu</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đỏ</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nhỏ</a:t>
            </a:r>
            <a:r>
              <a:rPr lang="vi-VN" sz="2200" dirty="0">
                <a:effectLst/>
                <a:latin typeface="Times New Roman" panose="02020603050405020304" pitchFamily="18" charset="0"/>
                <a:ea typeface="Times New Roman" panose="02020603050405020304" pitchFamily="18" charset="0"/>
              </a:rPr>
              <a:t> hơn </a:t>
            </a:r>
            <a:r>
              <a:rPr lang="vi-VN" sz="2200" dirty="0" err="1">
                <a:effectLst/>
                <a:latin typeface="Times New Roman" panose="02020603050405020304" pitchFamily="18" charset="0"/>
                <a:ea typeface="Times New Roman" panose="02020603050405020304" pitchFamily="18" charset="0"/>
              </a:rPr>
              <a:t>góc</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lệch</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của</a:t>
            </a:r>
            <a:r>
              <a:rPr lang="vi-VN" sz="2200" dirty="0">
                <a:effectLst/>
                <a:latin typeface="Times New Roman" panose="02020603050405020304" pitchFamily="18" charset="0"/>
                <a:ea typeface="Times New Roman" panose="02020603050405020304" pitchFamily="18" charset="0"/>
              </a:rPr>
              <a:t> tia </a:t>
            </a:r>
            <a:r>
              <a:rPr lang="vi-VN" sz="2200" dirty="0" err="1">
                <a:effectLst/>
                <a:latin typeface="Times New Roman" panose="02020603050405020304" pitchFamily="18" charset="0"/>
                <a:ea typeface="Times New Roman" panose="02020603050405020304" pitchFamily="18" charset="0"/>
              </a:rPr>
              <a:t>sáng</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màu</a:t>
            </a:r>
            <a:r>
              <a:rPr lang="vi-VN" sz="2200" dirty="0">
                <a:effectLst/>
                <a:latin typeface="Times New Roman" panose="02020603050405020304" pitchFamily="18" charset="0"/>
                <a:ea typeface="Times New Roman" panose="02020603050405020304" pitchFamily="18" charset="0"/>
              </a:rPr>
              <a:t> </a:t>
            </a:r>
            <a:r>
              <a:rPr lang="vi-VN" sz="2200" dirty="0" err="1">
                <a:effectLst/>
                <a:latin typeface="Times New Roman" panose="02020603050405020304" pitchFamily="18" charset="0"/>
                <a:ea typeface="Times New Roman" panose="02020603050405020304" pitchFamily="18" charset="0"/>
              </a:rPr>
              <a:t>tím</a:t>
            </a:r>
            <a:r>
              <a:rPr lang="vi-VN" sz="2200" dirty="0">
                <a:effectLst/>
                <a:latin typeface="Times New Roman" panose="02020603050405020304" pitchFamily="18" charset="0"/>
                <a:ea typeface="Times New Roman" panose="02020603050405020304" pitchFamily="18" charset="0"/>
              </a:rPr>
              <a:t>.</a:t>
            </a:r>
          </a:p>
          <a:p>
            <a:endParaRPr lang="vi-VN" dirty="0"/>
          </a:p>
        </p:txBody>
      </p:sp>
    </p:spTree>
    <p:extLst>
      <p:ext uri="{BB962C8B-B14F-4D97-AF65-F5344CB8AC3E}">
        <p14:creationId xmlns:p14="http://schemas.microsoft.com/office/powerpoint/2010/main" val="400487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down)">
                                      <p:cBhvr>
                                        <p:cTn id="19" dur="500"/>
                                        <p:tgtEl>
                                          <p:spTgt spid="2">
                                            <p:txEl>
                                              <p:pRg st="2" end="2"/>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ipe(down)">
                                      <p:cBhvr>
                                        <p:cTn id="25" dur="500"/>
                                        <p:tgtEl>
                                          <p:spTgt spid="2">
                                            <p:txEl>
                                              <p:pRg st="4" end="4"/>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wipe(down)">
                                      <p:cBhvr>
                                        <p:cTn id="28" dur="500"/>
                                        <p:tgtEl>
                                          <p:spTgt spid="2">
                                            <p:txEl>
                                              <p:pRg st="5" end="5"/>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wipe(down)">
                                      <p:cBhvr>
                                        <p:cTn id="31" dur="500"/>
                                        <p:tgtEl>
                                          <p:spTgt spid="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wipe(down)">
                                      <p:cBhvr>
                                        <p:cTn id="34" dur="500"/>
                                        <p:tgtEl>
                                          <p:spTgt spid="2">
                                            <p:txEl>
                                              <p:pRg st="7" end="7"/>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wipe(down)">
                                      <p:cBhvr>
                                        <p:cTn id="37" dur="500"/>
                                        <p:tgtEl>
                                          <p:spTgt spid="2">
                                            <p:txEl>
                                              <p:pRg st="8" end="8"/>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2">
                                            <p:txEl>
                                              <p:pRg st="9" end="9"/>
                                            </p:txEl>
                                          </p:spTgt>
                                        </p:tgtEl>
                                        <p:attrNameLst>
                                          <p:attrName>style.visibility</p:attrName>
                                        </p:attrNameLst>
                                      </p:cBhvr>
                                      <p:to>
                                        <p:strVal val="visible"/>
                                      </p:to>
                                    </p:set>
                                    <p:animEffect transition="in" filter="wipe(down)">
                                      <p:cBhvr>
                                        <p:cTn id="40" dur="500"/>
                                        <p:tgtEl>
                                          <p:spTgt spid="2">
                                            <p:txEl>
                                              <p:pRg st="9" end="9"/>
                                            </p:txEl>
                                          </p:spTgt>
                                        </p:tgtEl>
                                      </p:cBhvr>
                                    </p:animEffect>
                                  </p:childTnLst>
                                </p:cTn>
                              </p:par>
                              <p:par>
                                <p:cTn id="41" presetID="22" presetClass="entr" presetSubtype="4" fill="hold" nodeType="with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animEffect transition="in" filter="wipe(down)">
                                      <p:cBhvr>
                                        <p:cTn id="43" dur="500"/>
                                        <p:tgtEl>
                                          <p:spTgt spid="2">
                                            <p:txEl>
                                              <p:pRg st="10" end="10"/>
                                            </p:txEl>
                                          </p:spTgt>
                                        </p:tgtEl>
                                      </p:cBhvr>
                                    </p:animEffect>
                                  </p:childTnLst>
                                </p:cTn>
                              </p:par>
                              <p:par>
                                <p:cTn id="44" presetID="22" presetClass="entr" presetSubtype="4" fill="hold" nodeType="withEffect">
                                  <p:stCondLst>
                                    <p:cond delay="0"/>
                                  </p:stCondLst>
                                  <p:childTnLst>
                                    <p:set>
                                      <p:cBhvr>
                                        <p:cTn id="45" dur="1" fill="hold">
                                          <p:stCondLst>
                                            <p:cond delay="0"/>
                                          </p:stCondLst>
                                        </p:cTn>
                                        <p:tgtEl>
                                          <p:spTgt spid="2">
                                            <p:txEl>
                                              <p:pRg st="11" end="11"/>
                                            </p:txEl>
                                          </p:spTgt>
                                        </p:tgtEl>
                                        <p:attrNameLst>
                                          <p:attrName>style.visibility</p:attrName>
                                        </p:attrNameLst>
                                      </p:cBhvr>
                                      <p:to>
                                        <p:strVal val="visible"/>
                                      </p:to>
                                    </p:set>
                                    <p:animEffect transition="in" filter="wipe(down)">
                                      <p:cBhvr>
                                        <p:cTn id="46" dur="500"/>
                                        <p:tgtEl>
                                          <p:spTgt spid="2">
                                            <p:txEl>
                                              <p:pRg st="11" end="11"/>
                                            </p:txEl>
                                          </p:spTgt>
                                        </p:tgtEl>
                                      </p:cBhvr>
                                    </p:animEffect>
                                  </p:childTnLst>
                                </p:cTn>
                              </p:par>
                              <p:par>
                                <p:cTn id="47" presetID="22" presetClass="entr" presetSubtype="4" fill="hold" nodeType="withEffect">
                                  <p:stCondLst>
                                    <p:cond delay="0"/>
                                  </p:stCondLst>
                                  <p:childTnLst>
                                    <p:set>
                                      <p:cBhvr>
                                        <p:cTn id="48" dur="1" fill="hold">
                                          <p:stCondLst>
                                            <p:cond delay="0"/>
                                          </p:stCondLst>
                                        </p:cTn>
                                        <p:tgtEl>
                                          <p:spTgt spid="2">
                                            <p:txEl>
                                              <p:pRg st="12" end="12"/>
                                            </p:txEl>
                                          </p:spTgt>
                                        </p:tgtEl>
                                        <p:attrNameLst>
                                          <p:attrName>style.visibility</p:attrName>
                                        </p:attrNameLst>
                                      </p:cBhvr>
                                      <p:to>
                                        <p:strVal val="visible"/>
                                      </p:to>
                                    </p:set>
                                    <p:animEffect transition="in" filter="wipe(down)">
                                      <p:cBhvr>
                                        <p:cTn id="49" dur="500"/>
                                        <p:tgtEl>
                                          <p:spTgt spid="2">
                                            <p:txEl>
                                              <p:pRg st="12" end="12"/>
                                            </p:txEl>
                                          </p:spTgt>
                                        </p:tgtEl>
                                      </p:cBhvr>
                                    </p:animEffect>
                                  </p:childTnLst>
                                </p:cTn>
                              </p:par>
                              <p:par>
                                <p:cTn id="50" presetID="22" presetClass="entr" presetSubtype="4" fill="hold" nodeType="withEffect">
                                  <p:stCondLst>
                                    <p:cond delay="0"/>
                                  </p:stCondLst>
                                  <p:childTnLst>
                                    <p:set>
                                      <p:cBhvr>
                                        <p:cTn id="51" dur="1" fill="hold">
                                          <p:stCondLst>
                                            <p:cond delay="0"/>
                                          </p:stCondLst>
                                        </p:cTn>
                                        <p:tgtEl>
                                          <p:spTgt spid="2">
                                            <p:txEl>
                                              <p:pRg st="13" end="13"/>
                                            </p:txEl>
                                          </p:spTgt>
                                        </p:tgtEl>
                                        <p:attrNameLst>
                                          <p:attrName>style.visibility</p:attrName>
                                        </p:attrNameLst>
                                      </p:cBhvr>
                                      <p:to>
                                        <p:strVal val="visible"/>
                                      </p:to>
                                    </p:set>
                                    <p:animEffect transition="in" filter="wipe(down)">
                                      <p:cBhvr>
                                        <p:cTn id="52"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177386E-B0EE-43DA-9351-810E924AA771}"/>
              </a:ext>
            </a:extLst>
          </p:cNvPr>
          <p:cNvSpPr>
            <a:spLocks noGrp="1"/>
          </p:cNvSpPr>
          <p:nvPr>
            <p:ph type="title"/>
          </p:nvPr>
        </p:nvSpPr>
        <p:spPr>
          <a:xfrm>
            <a:off x="609600" y="1221234"/>
            <a:ext cx="10972800" cy="1663634"/>
          </a:xfrm>
        </p:spPr>
        <p:txBody>
          <a:bodyPr/>
          <a:lstStyle/>
          <a:p>
            <a:r>
              <a:rPr lang="en-US" sz="2400" dirty="0">
                <a:effectLst/>
                <a:latin typeface="Times New Roman" panose="02020603050405020304" pitchFamily="18" charset="0"/>
                <a:ea typeface="Times New Roman" panose="02020603050405020304" pitchFamily="18" charset="0"/>
              </a:rPr>
              <a:t/>
            </a:r>
            <a:br>
              <a:rPr lang="en-US" sz="2400" dirty="0">
                <a:effectLst/>
                <a:latin typeface="Times New Roman" panose="02020603050405020304" pitchFamily="18" charset="0"/>
                <a:ea typeface="Times New Roman" panose="02020603050405020304" pitchFamily="18" charset="0"/>
              </a:rPr>
            </a:br>
            <a:r>
              <a:rPr lang="en-US" sz="4800" dirty="0" err="1">
                <a:solidFill>
                  <a:srgbClr val="FF0000"/>
                </a:solidFill>
                <a:effectLst/>
                <a:latin typeface="Times New Roman" panose="02020603050405020304" pitchFamily="18" charset="0"/>
                <a:ea typeface="Times New Roman" panose="02020603050405020304" pitchFamily="18" charset="0"/>
              </a:rPr>
              <a:t>Kết</a:t>
            </a:r>
            <a:r>
              <a:rPr lang="en-US" sz="4800" dirty="0">
                <a:solidFill>
                  <a:srgbClr val="FF0000"/>
                </a:solidFill>
                <a:effectLst/>
                <a:latin typeface="Times New Roman" panose="02020603050405020304" pitchFamily="18" charset="0"/>
                <a:ea typeface="Times New Roman" panose="02020603050405020304" pitchFamily="18" charset="0"/>
              </a:rPr>
              <a:t> </a:t>
            </a:r>
            <a:r>
              <a:rPr lang="en-US" sz="4800" dirty="0" err="1">
                <a:solidFill>
                  <a:srgbClr val="FF0000"/>
                </a:solidFill>
                <a:effectLst/>
                <a:latin typeface="Times New Roman" panose="02020603050405020304" pitchFamily="18" charset="0"/>
                <a:ea typeface="Times New Roman" panose="02020603050405020304" pitchFamily="18" charset="0"/>
              </a:rPr>
              <a:t>luận</a:t>
            </a:r>
            <a:r>
              <a:rPr lang="en-US" sz="4800" dirty="0">
                <a:solidFill>
                  <a:srgbClr val="FF0000"/>
                </a:solidFill>
                <a:effectLst/>
                <a:latin typeface="Times New Roman" panose="02020603050405020304" pitchFamily="18" charset="0"/>
                <a:ea typeface="Times New Roman" panose="02020603050405020304" pitchFamily="18" charset="0"/>
              </a:rPr>
              <a:t>: </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Ánh</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sáng</a:t>
            </a:r>
            <a:r>
              <a:rPr lang="vi-VN" dirty="0">
                <a:latin typeface="Times New Roman" panose="02020603050405020304" pitchFamily="18" charset="0"/>
                <a:cs typeface="Times New Roman" panose="02020603050405020304" pitchFamily="18" charset="0"/>
              </a:rPr>
              <a:t> đơn </a:t>
            </a:r>
            <a:r>
              <a:rPr lang="vi-VN" dirty="0" err="1">
                <a:latin typeface="Times New Roman" panose="02020603050405020304" pitchFamily="18" charset="0"/>
                <a:cs typeface="Times New Roman" panose="02020603050405020304" pitchFamily="18" charset="0"/>
              </a:rPr>
              <a:t>sắc</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là</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ánh</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sáng</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có</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một</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màu</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nhất</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định</a:t>
            </a:r>
            <a:r>
              <a:rPr lang="vi-VN" dirty="0">
                <a:latin typeface="Times New Roman" panose="02020603050405020304" pitchFamily="18" charset="0"/>
                <a:cs typeface="Times New Roman" panose="02020603050405020304" pitchFamily="18" charset="0"/>
              </a:rPr>
              <a:t>, không </a:t>
            </a:r>
            <a:r>
              <a:rPr lang="vi-VN" dirty="0" err="1">
                <a:latin typeface="Times New Roman" panose="02020603050405020304" pitchFamily="18" charset="0"/>
                <a:cs typeface="Times New Roman" panose="02020603050405020304" pitchFamily="18" charset="0"/>
              </a:rPr>
              <a:t>bị</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tán</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sắc</a:t>
            </a:r>
            <a:r>
              <a:rPr lang="vi-VN" dirty="0">
                <a:latin typeface="Times New Roman" panose="02020603050405020304" pitchFamily="18" charset="0"/>
                <a:cs typeface="Times New Roman" panose="02020603050405020304" pitchFamily="18" charset="0"/>
              </a:rPr>
              <a:t> khi đi qua lăng </a:t>
            </a:r>
            <a:r>
              <a:rPr lang="vi-VN" dirty="0" err="1">
                <a:latin typeface="Times New Roman" panose="02020603050405020304" pitchFamily="18" charset="0"/>
                <a:cs typeface="Times New Roman" panose="02020603050405020304" pitchFamily="18" charset="0"/>
              </a:rPr>
              <a:t>kính</a:t>
            </a:r>
            <a:r>
              <a:rPr lang="vi-VN" dirty="0">
                <a:latin typeface="Times New Roman" panose="02020603050405020304" pitchFamily="18" charset="0"/>
                <a:cs typeface="Times New Roman" panose="02020603050405020304" pitchFamily="18" charset="0"/>
              </a:rPr>
              <a:t>.</a:t>
            </a:r>
            <a:r>
              <a:rPr lang="vi-VN" sz="1800" dirty="0">
                <a:effectLst/>
                <a:latin typeface="Times New Roman" panose="02020603050405020304" pitchFamily="18" charset="0"/>
                <a:ea typeface="Times New Roman" panose="02020603050405020304" pitchFamily="18" charset="0"/>
              </a:rPr>
              <a:t/>
            </a:r>
            <a:br>
              <a:rPr lang="vi-VN" sz="1800" dirty="0">
                <a:effectLst/>
                <a:latin typeface="Times New Roman" panose="02020603050405020304" pitchFamily="18" charset="0"/>
                <a:ea typeface="Times New Roman" panose="02020603050405020304" pitchFamily="18" charset="0"/>
              </a:rPr>
            </a:br>
            <a:endParaRPr lang="vi-VN" dirty="0"/>
          </a:p>
        </p:txBody>
      </p:sp>
      <p:sp>
        <p:nvSpPr>
          <p:cNvPr id="3" name="Chỗ dành sẵn cho Nội dung 2">
            <a:extLst>
              <a:ext uri="{FF2B5EF4-FFF2-40B4-BE49-F238E27FC236}">
                <a16:creationId xmlns:a16="http://schemas.microsoft.com/office/drawing/2014/main" id="{690C17AC-2A3F-4D38-AFC5-2676848FA865}"/>
              </a:ext>
            </a:extLst>
          </p:cNvPr>
          <p:cNvSpPr>
            <a:spLocks noGrp="1"/>
          </p:cNvSpPr>
          <p:nvPr>
            <p:ph idx="1"/>
          </p:nvPr>
        </p:nvSpPr>
        <p:spPr>
          <a:xfrm>
            <a:off x="738389" y="2781836"/>
            <a:ext cx="10972800" cy="2854930"/>
          </a:xfrm>
        </p:spPr>
        <p:txBody>
          <a:bodyPr/>
          <a:lstStyle/>
          <a:p>
            <a:pPr marL="0" indent="0">
              <a:buNone/>
            </a:pPr>
            <a:r>
              <a:rPr lang="vi-VN"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Góc</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lệch</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của</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tia</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sáng</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màu</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tím</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lớn</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hơn</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góc</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lệch</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của</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tia</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sáng</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màu</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đỏ</a:t>
            </a:r>
            <a:r>
              <a:rPr lang="en-US" sz="4400" dirty="0">
                <a:effectLst/>
                <a:latin typeface="Times New Roman" panose="02020603050405020304" pitchFamily="18" charset="0"/>
                <a:ea typeface="Times New Roman" panose="02020603050405020304" pitchFamily="18" charset="0"/>
              </a:rPr>
              <a:t>.</a:t>
            </a:r>
            <a:endParaRPr lang="vi-VN" sz="4400" dirty="0">
              <a:effectLst/>
              <a:latin typeface="Times New Roman" panose="02020603050405020304" pitchFamily="18" charset="0"/>
              <a:ea typeface="Times New Roman" panose="02020603050405020304" pitchFamily="18" charset="0"/>
            </a:endParaRPr>
          </a:p>
          <a:p>
            <a:endParaRPr lang="vi-VN" dirty="0"/>
          </a:p>
        </p:txBody>
      </p:sp>
    </p:spTree>
    <p:extLst>
      <p:ext uri="{BB962C8B-B14F-4D97-AF65-F5344CB8AC3E}">
        <p14:creationId xmlns:p14="http://schemas.microsoft.com/office/powerpoint/2010/main" val="361949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A82C2B16-4BFD-45F5-9F3F-3DF7A1779FA0}"/>
              </a:ext>
            </a:extLst>
          </p:cNvPr>
          <p:cNvPicPr>
            <a:picLocks noChangeAspect="1"/>
          </p:cNvPicPr>
          <p:nvPr/>
        </p:nvPicPr>
        <p:blipFill rotWithShape="1">
          <a:blip r:embed="rId2">
            <a:extLst>
              <a:ext uri="{28A0092B-C50C-407E-A947-70E740481C1C}">
                <a14:useLocalDpi xmlns:a14="http://schemas.microsoft.com/office/drawing/2010/main" val="0"/>
              </a:ext>
            </a:extLst>
          </a:blip>
          <a:srcRect l="55801" t="11683" r="4015"/>
          <a:stretch/>
        </p:blipFill>
        <p:spPr>
          <a:xfrm>
            <a:off x="1498242" y="1836580"/>
            <a:ext cx="9195516" cy="3387144"/>
          </a:xfrm>
          <a:prstGeom prst="rect">
            <a:avLst/>
          </a:prstGeom>
        </p:spPr>
      </p:pic>
      <p:sp>
        <p:nvSpPr>
          <p:cNvPr id="6" name="Hình chữ nhật 5"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730A81A6-3991-4A07-B16E-B35C43F3BB2A}"/>
              </a:ext>
            </a:extLst>
          </p:cNvPr>
          <p:cNvSpPr/>
          <p:nvPr/>
        </p:nvSpPr>
        <p:spPr>
          <a:xfrm>
            <a:off x="1272404" y="5218441"/>
            <a:ext cx="9647192" cy="1200329"/>
          </a:xfrm>
          <a:prstGeom prst="rect">
            <a:avLst/>
          </a:prstGeom>
          <a:noFill/>
        </p:spPr>
        <p:txBody>
          <a:bodyPr wrap="none" lIns="91440" tIns="45720" rIns="91440" bIns="45720">
            <a:spAutoFit/>
          </a:bodyPr>
          <a:lstStyle/>
          <a:p>
            <a:pPr algn="ctr"/>
            <a:r>
              <a:rPr lang="en-US" sz="7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Trả</a:t>
            </a:r>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7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lời</a:t>
            </a:r>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7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câu</a:t>
            </a:r>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7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hỏi</a:t>
            </a:r>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7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đầu</a:t>
            </a:r>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7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bài</a:t>
            </a:r>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endParaRPr lang="vi-VN"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pic>
        <p:nvPicPr>
          <p:cNvPr id="4" name="Picture 2" descr=" Bài giảng điện tử công nghệ 7 kết nối tri thức bài 12: Chăn nuôi gà thịt trong nông hộ">
            <a:extLst>
              <a:ext uri="{FF2B5EF4-FFF2-40B4-BE49-F238E27FC236}">
                <a16:creationId xmlns:a16="http://schemas.microsoft.com/office/drawing/2014/main" id="{979E273E-23AF-4683-BF19-F7A5D5A45C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6667"/>
          <a:stretch/>
        </p:blipFill>
        <p:spPr bwMode="auto">
          <a:xfrm>
            <a:off x="2438400" y="712016"/>
            <a:ext cx="6667500" cy="11298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 Bài giảng điện tử công nghệ 7 kết nối tri thức bài 12: Chăn nuôi gà thịt trong nông hộ">
            <a:extLst>
              <a:ext uri="{FF2B5EF4-FFF2-40B4-BE49-F238E27FC236}">
                <a16:creationId xmlns:a16="http://schemas.microsoft.com/office/drawing/2014/main" id="{4363FB7A-EAFA-4C3F-A334-9A98C9D7DC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6667"/>
          <a:stretch/>
        </p:blipFill>
        <p:spPr bwMode="auto">
          <a:xfrm>
            <a:off x="2590800" y="864416"/>
            <a:ext cx="6667500" cy="11298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5" name="Group 16">
            <a:extLst>
              <a:ext uri="{FF2B5EF4-FFF2-40B4-BE49-F238E27FC236}">
                <a16:creationId xmlns:a16="http://schemas.microsoft.com/office/drawing/2014/main" id="{10E126EC-F036-4079-804B-509B8ABB66C5}"/>
              </a:ext>
            </a:extLst>
          </p:cNvPr>
          <p:cNvGrpSpPr>
            <a:grpSpLocks/>
          </p:cNvGrpSpPr>
          <p:nvPr/>
        </p:nvGrpSpPr>
        <p:grpSpPr bwMode="auto">
          <a:xfrm>
            <a:off x="0" y="2260"/>
            <a:ext cx="11982451" cy="6239933"/>
            <a:chOff x="76200" y="1657349"/>
            <a:chExt cx="8839200" cy="5250779"/>
          </a:xfrm>
        </p:grpSpPr>
        <p:sp>
          <p:nvSpPr>
            <p:cNvPr id="18" name="AutoShape 4">
              <a:extLst>
                <a:ext uri="{FF2B5EF4-FFF2-40B4-BE49-F238E27FC236}">
                  <a16:creationId xmlns:a16="http://schemas.microsoft.com/office/drawing/2014/main" id="{F8DF5C61-9515-46EE-8486-199ABD022FEA}"/>
                </a:ext>
              </a:extLst>
            </p:cNvPr>
            <p:cNvSpPr>
              <a:spLocks noChangeArrowheads="1"/>
            </p:cNvSpPr>
            <p:nvPr/>
          </p:nvSpPr>
          <p:spPr bwMode="gray">
            <a:xfrm>
              <a:off x="229219" y="1846888"/>
              <a:ext cx="8686181" cy="5061240"/>
            </a:xfrm>
            <a:prstGeom prst="roundRect">
              <a:avLst>
                <a:gd name="adj" fmla="val 8856"/>
              </a:avLst>
            </a:prstGeom>
            <a:solidFill>
              <a:schemeClr val="bg1"/>
            </a:solidFill>
            <a:ln w="38100">
              <a:solidFill>
                <a:srgbClr val="00B050"/>
              </a:solidFill>
              <a:round/>
              <a:headEnd/>
              <a:tailEnd/>
            </a:ln>
            <a:effectLst>
              <a:glow rad="228600">
                <a:srgbClr val="00B050">
                  <a:alpha val="40000"/>
                </a:srgbClr>
              </a:glow>
            </a:effectLst>
          </p:spPr>
          <p:txBody>
            <a:bodyPr anchor="ctr"/>
            <a:lstStyle/>
            <a:p>
              <a:pPr marL="0" marR="0" lvl="0" indent="0" algn="just" defTabSz="609570"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a:ln>
                  <a:noFill/>
                </a:ln>
                <a:solidFill>
                  <a:srgbClr val="000000"/>
                </a:solidFill>
                <a:effectLst/>
                <a:uLnTx/>
                <a:uFillTx/>
                <a:latin typeface="Arial"/>
                <a:ea typeface="+mn-ea"/>
                <a:cs typeface="Arial" charset="0"/>
              </a:endParaRPr>
            </a:p>
          </p:txBody>
        </p:sp>
        <p:grpSp>
          <p:nvGrpSpPr>
            <p:cNvPr id="8205" name="Group 5">
              <a:extLst>
                <a:ext uri="{FF2B5EF4-FFF2-40B4-BE49-F238E27FC236}">
                  <a16:creationId xmlns:a16="http://schemas.microsoft.com/office/drawing/2014/main" id="{8BFE23BB-9546-4815-AC5D-76F050018B16}"/>
                </a:ext>
              </a:extLst>
            </p:cNvPr>
            <p:cNvGrpSpPr>
              <a:grpSpLocks/>
            </p:cNvGrpSpPr>
            <p:nvPr/>
          </p:nvGrpSpPr>
          <p:grpSpPr bwMode="auto">
            <a:xfrm>
              <a:off x="76200" y="1657349"/>
              <a:ext cx="6435726" cy="596900"/>
              <a:chOff x="892" y="948"/>
              <a:chExt cx="4054" cy="376"/>
            </a:xfrm>
          </p:grpSpPr>
          <p:sp>
            <p:nvSpPr>
              <p:cNvPr id="21" name="AutoShape 6">
                <a:extLst>
                  <a:ext uri="{FF2B5EF4-FFF2-40B4-BE49-F238E27FC236}">
                    <a16:creationId xmlns:a16="http://schemas.microsoft.com/office/drawing/2014/main" id="{7540B722-6A2E-44EA-849A-2384514D0733}"/>
                  </a:ext>
                </a:extLst>
              </p:cNvPr>
              <p:cNvSpPr>
                <a:spLocks noChangeArrowheads="1"/>
              </p:cNvSpPr>
              <p:nvPr/>
            </p:nvSpPr>
            <p:spPr bwMode="gray">
              <a:xfrm>
                <a:off x="897" y="990"/>
                <a:ext cx="4049" cy="282"/>
              </a:xfrm>
              <a:prstGeom prst="roundRect">
                <a:avLst>
                  <a:gd name="adj" fmla="val 50000"/>
                </a:avLst>
              </a:prstGeom>
              <a:solidFill>
                <a:srgbClr val="00B050"/>
              </a:solidFill>
              <a:ln>
                <a:solidFill>
                  <a:srgbClr val="7030A0"/>
                </a:solidFill>
                <a:headEnd/>
                <a:tailEnd/>
              </a:ln>
            </p:spPr>
            <p:style>
              <a:lnRef idx="0">
                <a:schemeClr val="accent4"/>
              </a:lnRef>
              <a:fillRef idx="3">
                <a:schemeClr val="accent4"/>
              </a:fillRef>
              <a:effectRef idx="3">
                <a:schemeClr val="accent4"/>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nvGrpSpPr>
              <p:cNvPr id="8210" name="Group 7">
                <a:extLst>
                  <a:ext uri="{FF2B5EF4-FFF2-40B4-BE49-F238E27FC236}">
                    <a16:creationId xmlns:a16="http://schemas.microsoft.com/office/drawing/2014/main" id="{A6744DBD-2AB9-42D5-A1F7-5F1C75209306}"/>
                  </a:ext>
                </a:extLst>
              </p:cNvPr>
              <p:cNvGrpSpPr>
                <a:grpSpLocks/>
              </p:cNvGrpSpPr>
              <p:nvPr/>
            </p:nvGrpSpPr>
            <p:grpSpPr bwMode="auto">
              <a:xfrm>
                <a:off x="892" y="948"/>
                <a:ext cx="376" cy="376"/>
                <a:chOff x="892" y="948"/>
                <a:chExt cx="376" cy="376"/>
              </a:xfrm>
            </p:grpSpPr>
            <p:sp>
              <p:nvSpPr>
                <p:cNvPr id="8211" name="Oval 8">
                  <a:extLst>
                    <a:ext uri="{FF2B5EF4-FFF2-40B4-BE49-F238E27FC236}">
                      <a16:creationId xmlns:a16="http://schemas.microsoft.com/office/drawing/2014/main" id="{CD7C8211-2124-41FE-B6E4-C332607D6463}"/>
                    </a:ext>
                  </a:extLst>
                </p:cNvPr>
                <p:cNvSpPr>
                  <a:spLocks noChangeArrowheads="1"/>
                </p:cNvSpPr>
                <p:nvPr/>
              </p:nvSpPr>
              <p:spPr bwMode="gray">
                <a:xfrm>
                  <a:off x="897" y="948"/>
                  <a:ext cx="371" cy="371"/>
                </a:xfrm>
                <a:prstGeom prst="ellipse">
                  <a:avLst/>
                </a:prstGeom>
                <a:solidFill>
                  <a:schemeClr val="tx1"/>
                </a:solidFill>
                <a:ln w="28575">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grpSp>
              <p:nvGrpSpPr>
                <p:cNvPr id="8212" name="Group 9">
                  <a:extLst>
                    <a:ext uri="{FF2B5EF4-FFF2-40B4-BE49-F238E27FC236}">
                      <a16:creationId xmlns:a16="http://schemas.microsoft.com/office/drawing/2014/main" id="{A14D74E1-F3B2-41C9-BB67-620A57F17BD7}"/>
                    </a:ext>
                  </a:extLst>
                </p:cNvPr>
                <p:cNvGrpSpPr>
                  <a:grpSpLocks/>
                </p:cNvGrpSpPr>
                <p:nvPr/>
              </p:nvGrpSpPr>
              <p:grpSpPr bwMode="auto">
                <a:xfrm>
                  <a:off x="892" y="948"/>
                  <a:ext cx="376" cy="376"/>
                  <a:chOff x="892" y="948"/>
                  <a:chExt cx="376" cy="376"/>
                </a:xfrm>
              </p:grpSpPr>
              <p:sp>
                <p:nvSpPr>
                  <p:cNvPr id="8213" name="AutoShape 10">
                    <a:extLst>
                      <a:ext uri="{FF2B5EF4-FFF2-40B4-BE49-F238E27FC236}">
                        <a16:creationId xmlns:a16="http://schemas.microsoft.com/office/drawing/2014/main" id="{3E28915D-4707-4364-B207-4785EE396451}"/>
                      </a:ext>
                    </a:extLst>
                  </p:cNvPr>
                  <p:cNvSpPr>
                    <a:spLocks noChangeArrowheads="1"/>
                  </p:cNvSpPr>
                  <p:nvPr/>
                </p:nvSpPr>
                <p:spPr bwMode="gray">
                  <a:xfrm>
                    <a:off x="892" y="948"/>
                    <a:ext cx="376" cy="37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0 w 21600"/>
                      <a:gd name="T25" fmla="*/ 3160 h 21600"/>
                      <a:gd name="T26" fmla="*/ 18440 w 21600"/>
                      <a:gd name="T27" fmla="*/ 1844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chemeClr val="tx2"/>
                      </a:gs>
                      <a:gs pos="100000">
                        <a:schemeClr val="bg1"/>
                      </a:gs>
                    </a:gsLst>
                    <a:path path="rect">
                      <a:fillToRect l="100000" t="100000"/>
                    </a:path>
                  </a:gradFill>
                  <a:ln w="9525">
                    <a:solidFill>
                      <a:srgbClr val="000000"/>
                    </a:solidFill>
                    <a:round/>
                    <a:headEnd/>
                    <a:tailEnd/>
                  </a:ln>
                  <a:effectLst>
                    <a:outerShdw dist="25400" algn="ctr" rotWithShape="0">
                      <a:schemeClr val="bg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0000"/>
                      </a:solidFill>
                      <a:effectLst/>
                      <a:uLnTx/>
                      <a:uFillTx/>
                      <a:latin typeface="Arial"/>
                      <a:ea typeface="+mn-ea"/>
                      <a:cs typeface="+mn-cs"/>
                    </a:endParaRPr>
                  </a:p>
                </p:txBody>
              </p:sp>
              <p:sp>
                <p:nvSpPr>
                  <p:cNvPr id="39" name="Oval 11">
                    <a:extLst>
                      <a:ext uri="{FF2B5EF4-FFF2-40B4-BE49-F238E27FC236}">
                        <a16:creationId xmlns:a16="http://schemas.microsoft.com/office/drawing/2014/main" id="{E5A3E293-ED11-4BB9-B846-0E8EF2A29CF6}"/>
                      </a:ext>
                    </a:extLst>
                  </p:cNvPr>
                  <p:cNvSpPr>
                    <a:spLocks noChangeArrowheads="1"/>
                  </p:cNvSpPr>
                  <p:nvPr/>
                </p:nvSpPr>
                <p:spPr bwMode="gray">
                  <a:xfrm>
                    <a:off x="979" y="1009"/>
                    <a:ext cx="212" cy="212"/>
                  </a:xfrm>
                  <a:prstGeom prst="ellipse">
                    <a:avLst/>
                  </a:prstGeom>
                  <a:solidFill>
                    <a:srgbClr val="00B050"/>
                  </a:solidFill>
                  <a:ln>
                    <a:solidFill>
                      <a:srgbClr val="7030A0"/>
                    </a:solidFill>
                    <a:headEnd/>
                    <a:tailEnd/>
                  </a:ln>
                </p:spPr>
                <p:style>
                  <a:lnRef idx="0">
                    <a:schemeClr val="accent4"/>
                  </a:lnRef>
                  <a:fillRef idx="3">
                    <a:schemeClr val="accent4"/>
                  </a:fillRef>
                  <a:effectRef idx="3">
                    <a:schemeClr val="accent4"/>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grpSp>
        </p:grpSp>
        <p:sp>
          <p:nvSpPr>
            <p:cNvPr id="8206" name="Rectangle 12">
              <a:extLst>
                <a:ext uri="{FF2B5EF4-FFF2-40B4-BE49-F238E27FC236}">
                  <a16:creationId xmlns:a16="http://schemas.microsoft.com/office/drawing/2014/main" id="{78334E6F-80C9-4208-AD12-5CA763AF57E9}"/>
                </a:ext>
              </a:extLst>
            </p:cNvPr>
            <p:cNvSpPr>
              <a:spLocks noChangeArrowheads="1"/>
            </p:cNvSpPr>
            <p:nvPr/>
          </p:nvSpPr>
          <p:spPr bwMode="white">
            <a:xfrm>
              <a:off x="811621" y="1688305"/>
              <a:ext cx="6696598" cy="46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III. </a:t>
              </a:r>
              <a:r>
                <a:rPr kumimoji="0" lang="vi-VN"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Sự</a:t>
              </a:r>
              <a:r>
                <a:rPr kumimoji="0" lang="vi-VN"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a:t>
              </a:r>
              <a:r>
                <a:rPr kumimoji="0" lang="vi-VN"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truyền</a:t>
              </a:r>
              <a:r>
                <a:rPr kumimoji="0" lang="vi-VN"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a:t>
              </a:r>
              <a:r>
                <a:rPr kumimoji="0" lang="vi-VN"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ánh</a:t>
              </a:r>
              <a:r>
                <a:rPr kumimoji="0" lang="vi-VN"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a:t>
              </a:r>
              <a:r>
                <a:rPr kumimoji="0" lang="vi-VN"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sáng</a:t>
              </a:r>
              <a:r>
                <a:rPr kumimoji="0" lang="vi-VN"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đơn </a:t>
              </a:r>
              <a:r>
                <a:rPr kumimoji="0" lang="vi-VN"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sắc</a:t>
              </a:r>
              <a:r>
                <a:rPr kumimoji="0" lang="vi-VN"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qua lăng </a:t>
              </a:r>
              <a:r>
                <a:rPr kumimoji="0" lang="vi-VN"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kính</a:t>
              </a:r>
              <a:endPar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endParaRPr>
            </a:p>
          </p:txBody>
        </p:sp>
      </p:grpSp>
      <p:sp>
        <p:nvSpPr>
          <p:cNvPr id="3" name="Rectangle 2">
            <a:extLst>
              <a:ext uri="{FF2B5EF4-FFF2-40B4-BE49-F238E27FC236}">
                <a16:creationId xmlns:a16="http://schemas.microsoft.com/office/drawing/2014/main" id="{BD34BD55-E0B4-4CBA-9860-1CD47E742429}"/>
              </a:ext>
            </a:extLst>
          </p:cNvPr>
          <p:cNvSpPr/>
          <p:nvPr/>
        </p:nvSpPr>
        <p:spPr>
          <a:xfrm>
            <a:off x="5137152" y="3642785"/>
            <a:ext cx="1883833" cy="859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17" name="Picture 617">
            <a:extLst>
              <a:ext uri="{FF2B5EF4-FFF2-40B4-BE49-F238E27FC236}">
                <a16:creationId xmlns:a16="http://schemas.microsoft.com/office/drawing/2014/main" id="{1C505B27-07FE-44CF-B159-4142A9A96912}"/>
              </a:ext>
            </a:extLst>
          </p:cNvPr>
          <p:cNvPicPr/>
          <p:nvPr/>
        </p:nvPicPr>
        <p:blipFill>
          <a:blip r:embed="rId2"/>
          <a:stretch>
            <a:fillRect/>
          </a:stretch>
        </p:blipFill>
        <p:spPr>
          <a:xfrm>
            <a:off x="6836235" y="1286756"/>
            <a:ext cx="4342627" cy="3594337"/>
          </a:xfrm>
          <a:prstGeom prst="rect">
            <a:avLst/>
          </a:prstGeom>
        </p:spPr>
      </p:pic>
      <p:sp>
        <p:nvSpPr>
          <p:cNvPr id="19" name="Hộp Văn bản 18">
            <a:extLst>
              <a:ext uri="{FF2B5EF4-FFF2-40B4-BE49-F238E27FC236}">
                <a16:creationId xmlns:a16="http://schemas.microsoft.com/office/drawing/2014/main" id="{44833CD5-6F39-4FB2-A4FD-77406F3DF478}"/>
              </a:ext>
            </a:extLst>
          </p:cNvPr>
          <p:cNvSpPr txBox="1"/>
          <p:nvPr/>
        </p:nvSpPr>
        <p:spPr>
          <a:xfrm>
            <a:off x="809160" y="1349589"/>
            <a:ext cx="6214056"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Quan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biết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Khi tia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truyền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không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khí</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lăng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thì</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bị</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lệch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phía</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3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0" name="Picture 21" descr="j0232133">
            <a:extLst>
              <a:ext uri="{FF2B5EF4-FFF2-40B4-BE49-F238E27FC236}">
                <a16:creationId xmlns:a16="http://schemas.microsoft.com/office/drawing/2014/main" id="{7556C1BA-E43A-43CE-978D-904F8C8C6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18052">
            <a:off x="274889" y="3649376"/>
            <a:ext cx="239553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Hộp Văn bản 21">
            <a:extLst>
              <a:ext uri="{FF2B5EF4-FFF2-40B4-BE49-F238E27FC236}">
                <a16:creationId xmlns:a16="http://schemas.microsoft.com/office/drawing/2014/main" id="{DFA0088C-97C2-45B0-9C85-34FFFAEDA5DA}"/>
              </a:ext>
            </a:extLst>
          </p:cNvPr>
          <p:cNvSpPr txBox="1"/>
          <p:nvPr/>
        </p:nvSpPr>
        <p:spPr>
          <a:xfrm>
            <a:off x="1260498" y="2857955"/>
            <a:ext cx="6214056"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-Khi tia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truyền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không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khí</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lăng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thì</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bị</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lệch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phía</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lăng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3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176645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arn(inVertical)">
                                      <p:cBhvr>
                                        <p:cTn id="7" dur="500"/>
                                        <p:tgtEl>
                                          <p:spTgt spid="8195"/>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750"/>
                                        <p:tgtEl>
                                          <p:spTgt spid="20"/>
                                        </p:tgtEl>
                                      </p:cBhvr>
                                    </p:animEffect>
                                  </p:childTnLst>
                                </p:cTn>
                              </p:par>
                              <p:par>
                                <p:cTn id="11" presetID="8" presetClass="exit" presetSubtype="32" fill="hold" nodeType="withEffect">
                                  <p:stCondLst>
                                    <p:cond delay="0"/>
                                  </p:stCondLst>
                                  <p:childTnLst>
                                    <p:animEffect transition="out" filter="diamond(out)">
                                      <p:cBhvr>
                                        <p:cTn id="12" dur="750"/>
                                        <p:tgtEl>
                                          <p:spTgt spid="20"/>
                                        </p:tgtEl>
                                      </p:cBhvr>
                                    </p:animEffect>
                                    <p:set>
                                      <p:cBhvr>
                                        <p:cTn id="13" dur="1" fill="hold">
                                          <p:stCondLst>
                                            <p:cond delay="749"/>
                                          </p:stCondLst>
                                        </p:cTn>
                                        <p:tgtEl>
                                          <p:spTgt spid="2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grpId="0" nodeType="clickEffect">
                                  <p:stCondLst>
                                    <p:cond delay="0"/>
                                  </p:stCondLst>
                                  <p:childTnLst>
                                    <p:animEffect transition="out" filter="wipe(down)">
                                      <p:cBhvr>
                                        <p:cTn id="17" dur="500"/>
                                        <p:tgtEl>
                                          <p:spTgt spid="19"/>
                                        </p:tgtEl>
                                      </p:cBhvr>
                                    </p:animEffect>
                                    <p:set>
                                      <p:cBhvr>
                                        <p:cTn id="18" dur="1" fill="hold">
                                          <p:stCondLst>
                                            <p:cond delay="499"/>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80">
                                          <p:stCondLst>
                                            <p:cond delay="0"/>
                                          </p:stCondLst>
                                        </p:cTn>
                                        <p:tgtEl>
                                          <p:spTgt spid="22"/>
                                        </p:tgtEl>
                                      </p:cBhvr>
                                    </p:animEffect>
                                    <p:anim calcmode="lin" valueType="num">
                                      <p:cBhvr>
                                        <p:cTn id="2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9" dur="26">
                                          <p:stCondLst>
                                            <p:cond delay="650"/>
                                          </p:stCondLst>
                                        </p:cTn>
                                        <p:tgtEl>
                                          <p:spTgt spid="22"/>
                                        </p:tgtEl>
                                      </p:cBhvr>
                                      <p:to x="100000" y="60000"/>
                                    </p:animScale>
                                    <p:animScale>
                                      <p:cBhvr>
                                        <p:cTn id="30" dur="166" decel="50000">
                                          <p:stCondLst>
                                            <p:cond delay="676"/>
                                          </p:stCondLst>
                                        </p:cTn>
                                        <p:tgtEl>
                                          <p:spTgt spid="22"/>
                                        </p:tgtEl>
                                      </p:cBhvr>
                                      <p:to x="100000" y="100000"/>
                                    </p:animScale>
                                    <p:animScale>
                                      <p:cBhvr>
                                        <p:cTn id="31" dur="26">
                                          <p:stCondLst>
                                            <p:cond delay="1312"/>
                                          </p:stCondLst>
                                        </p:cTn>
                                        <p:tgtEl>
                                          <p:spTgt spid="22"/>
                                        </p:tgtEl>
                                      </p:cBhvr>
                                      <p:to x="100000" y="80000"/>
                                    </p:animScale>
                                    <p:animScale>
                                      <p:cBhvr>
                                        <p:cTn id="32" dur="166" decel="50000">
                                          <p:stCondLst>
                                            <p:cond delay="1338"/>
                                          </p:stCondLst>
                                        </p:cTn>
                                        <p:tgtEl>
                                          <p:spTgt spid="22"/>
                                        </p:tgtEl>
                                      </p:cBhvr>
                                      <p:to x="100000" y="100000"/>
                                    </p:animScale>
                                    <p:animScale>
                                      <p:cBhvr>
                                        <p:cTn id="33" dur="26">
                                          <p:stCondLst>
                                            <p:cond delay="1642"/>
                                          </p:stCondLst>
                                        </p:cTn>
                                        <p:tgtEl>
                                          <p:spTgt spid="22"/>
                                        </p:tgtEl>
                                      </p:cBhvr>
                                      <p:to x="100000" y="90000"/>
                                    </p:animScale>
                                    <p:animScale>
                                      <p:cBhvr>
                                        <p:cTn id="34" dur="166" decel="50000">
                                          <p:stCondLst>
                                            <p:cond delay="1668"/>
                                          </p:stCondLst>
                                        </p:cTn>
                                        <p:tgtEl>
                                          <p:spTgt spid="22"/>
                                        </p:tgtEl>
                                      </p:cBhvr>
                                      <p:to x="100000" y="100000"/>
                                    </p:animScale>
                                    <p:animScale>
                                      <p:cBhvr>
                                        <p:cTn id="35" dur="26">
                                          <p:stCondLst>
                                            <p:cond delay="1808"/>
                                          </p:stCondLst>
                                        </p:cTn>
                                        <p:tgtEl>
                                          <p:spTgt spid="22"/>
                                        </p:tgtEl>
                                      </p:cBhvr>
                                      <p:to x="100000" y="95000"/>
                                    </p:animScale>
                                    <p:animScale>
                                      <p:cBhvr>
                                        <p:cTn id="36"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03">
            <a:extLst>
              <a:ext uri="{FF2B5EF4-FFF2-40B4-BE49-F238E27FC236}">
                <a16:creationId xmlns:a16="http://schemas.microsoft.com/office/drawing/2014/main" id="{46836CA9-E458-4E2A-85B6-74CF5B0F42A6}"/>
              </a:ext>
            </a:extLst>
          </p:cNvPr>
          <p:cNvPicPr/>
          <p:nvPr/>
        </p:nvPicPr>
        <p:blipFill>
          <a:blip r:embed="rId2"/>
          <a:stretch>
            <a:fillRect/>
          </a:stretch>
        </p:blipFill>
        <p:spPr>
          <a:xfrm>
            <a:off x="6746083" y="257579"/>
            <a:ext cx="5115359" cy="4106182"/>
          </a:xfrm>
          <a:prstGeom prst="rect">
            <a:avLst/>
          </a:prstGeom>
        </p:spPr>
      </p:pic>
      <p:sp>
        <p:nvSpPr>
          <p:cNvPr id="4" name="Hộp Văn bản 3">
            <a:extLst>
              <a:ext uri="{FF2B5EF4-FFF2-40B4-BE49-F238E27FC236}">
                <a16:creationId xmlns:a16="http://schemas.microsoft.com/office/drawing/2014/main" id="{B35BD200-67F1-4AC8-8B84-BFCC57C27767}"/>
              </a:ext>
            </a:extLst>
          </p:cNvPr>
          <p:cNvSpPr txBox="1"/>
          <p:nvPr/>
        </p:nvSpPr>
        <p:spPr>
          <a:xfrm>
            <a:off x="0" y="772733"/>
            <a:ext cx="6746082" cy="5416868"/>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Khi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truyền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không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khí</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lăng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tại</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sao tia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khúc</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IJ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lệch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gần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phía</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pháp</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tuyến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hơn so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SI?</a:t>
            </a: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Khi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truyền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lăng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không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khí</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tại</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sao tia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khúc</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JR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lệch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gần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phía</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pháp</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tuyến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hơn so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IJ?</a:t>
            </a: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Dựa</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truyền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qua lăng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hãy</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giải</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thích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tượng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Biết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rằng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suất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lăng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đối</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đơn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khác</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nhau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khác</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nhau,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suất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lớn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nhất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tím</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suất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nhỏ</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nhất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đỏ</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p:txBody>
      </p:sp>
      <p:sp>
        <p:nvSpPr>
          <p:cNvPr id="5" name="Chỗ dành sẵn cho Nội dung 2">
            <a:extLst>
              <a:ext uri="{FF2B5EF4-FFF2-40B4-BE49-F238E27FC236}">
                <a16:creationId xmlns:a16="http://schemas.microsoft.com/office/drawing/2014/main" id="{A71348A4-1845-44EB-B32C-D206E3B7352E}"/>
              </a:ext>
            </a:extLst>
          </p:cNvPr>
          <p:cNvSpPr txBox="1">
            <a:spLocks/>
          </p:cNvSpPr>
          <p:nvPr/>
        </p:nvSpPr>
        <p:spPr>
          <a:xfrm>
            <a:off x="0" y="1"/>
            <a:ext cx="6746083" cy="77273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Thảo</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luận</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nhóm</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2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bạn</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nhóm</a:t>
            </a:r>
            <a:endParaRPr kumimoji="0" lang="vi-VN" sz="40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vi-VN" sz="3200" b="0"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4099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barn(inVertical)">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barn(inVertical)">
                                      <p:cBhvr>
                                        <p:cTn id="2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03">
            <a:extLst>
              <a:ext uri="{FF2B5EF4-FFF2-40B4-BE49-F238E27FC236}">
                <a16:creationId xmlns:a16="http://schemas.microsoft.com/office/drawing/2014/main" id="{61A38208-CD25-4699-B5DC-6ABF972AC553}"/>
              </a:ext>
            </a:extLst>
          </p:cNvPr>
          <p:cNvPicPr/>
          <p:nvPr/>
        </p:nvPicPr>
        <p:blipFill>
          <a:blip r:embed="rId2"/>
          <a:stretch>
            <a:fillRect/>
          </a:stretch>
        </p:blipFill>
        <p:spPr>
          <a:xfrm>
            <a:off x="0" y="103032"/>
            <a:ext cx="5115359" cy="4106182"/>
          </a:xfrm>
          <a:prstGeom prst="rect">
            <a:avLst/>
          </a:prstGeom>
        </p:spPr>
      </p:pic>
      <p:sp>
        <p:nvSpPr>
          <p:cNvPr id="4" name="Hộp Văn bản 3">
            <a:extLst>
              <a:ext uri="{FF2B5EF4-FFF2-40B4-BE49-F238E27FC236}">
                <a16:creationId xmlns:a16="http://schemas.microsoft.com/office/drawing/2014/main" id="{AEBBB797-3808-463D-B7AA-0AF564C73EBD}"/>
              </a:ext>
            </a:extLst>
          </p:cNvPr>
          <p:cNvSpPr txBox="1"/>
          <p:nvPr/>
        </p:nvSpPr>
        <p:spPr>
          <a:xfrm>
            <a:off x="5115359" y="0"/>
            <a:ext cx="6952145" cy="7009611"/>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Trả</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lời</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Vì</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khi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truyền</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không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khí</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lăng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thì</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suất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thuỷ</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tinh &gt;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suất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không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khí</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nên =&gt; i</a:t>
            </a:r>
            <a:r>
              <a:rPr kumimoji="0" lang="vi-VN" sz="24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&gt;r</a:t>
            </a:r>
            <a:r>
              <a:rPr kumimoji="0" lang="vi-VN" sz="24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=&gt; tia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khúc</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IJ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lệch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gần</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phía</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pháp</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tuyến</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hơn so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SI.</a:t>
            </a:r>
            <a:endPar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Vì</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khi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truyền</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lăng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ra không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khí</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thì</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suất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không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khí</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suất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thuỷ</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tính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nên =&gt; r</a:t>
            </a:r>
            <a:r>
              <a:rPr kumimoji="0" lang="vi-VN" sz="24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&lt;i</a:t>
            </a:r>
            <a:r>
              <a:rPr kumimoji="0" lang="vi-VN" sz="24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=&gt; tia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khúc</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JR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lệch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gần</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phía</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pháp</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tuyến</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hơn so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IJ.</a:t>
            </a:r>
            <a:endPar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Vì</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suất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lăng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đối</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đơn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khác</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nhau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khác</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nhau nên khi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chùm</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đơn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đi qua lăng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sẽ</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bị</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lệch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phía</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đáy</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góc</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lệch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khác</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nhau, nên không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bị</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chồng</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chất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ra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thành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dải</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đỏ</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tím</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suất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lăng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lớn</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nhất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đối</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tím</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nên tia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tím</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bị</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lệch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phía</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đáy</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nhiều</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nhất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suất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lăng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nhỏ</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nhất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đối</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đỏ</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nên tia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đỏ</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bị</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lệch</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phía</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đáy</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ít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nhất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2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520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C6097363-9F71-4552-BE75-8B7E81ACA775}"/>
              </a:ext>
            </a:extLst>
          </p:cNvPr>
          <p:cNvSpPr txBox="1"/>
          <p:nvPr/>
        </p:nvSpPr>
        <p:spPr>
          <a:xfrm>
            <a:off x="460418" y="854151"/>
            <a:ext cx="1015177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Hình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vẽ</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nào</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trong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hình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7.7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chỉ</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đúng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đường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đi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qua lăng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khi lăng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đặt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trong không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khí</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7" name="Picture 816">
            <a:extLst>
              <a:ext uri="{FF2B5EF4-FFF2-40B4-BE49-F238E27FC236}">
                <a16:creationId xmlns:a16="http://schemas.microsoft.com/office/drawing/2014/main" id="{665114AF-59B6-477E-9440-F71BF8372177}"/>
              </a:ext>
            </a:extLst>
          </p:cNvPr>
          <p:cNvPicPr/>
          <p:nvPr/>
        </p:nvPicPr>
        <p:blipFill>
          <a:blip r:embed="rId2"/>
          <a:stretch>
            <a:fillRect/>
          </a:stretch>
        </p:blipFill>
        <p:spPr>
          <a:xfrm>
            <a:off x="2960558" y="2012788"/>
            <a:ext cx="5732682" cy="1722085"/>
          </a:xfrm>
          <a:prstGeom prst="rect">
            <a:avLst/>
          </a:prstGeom>
        </p:spPr>
      </p:pic>
      <p:sp>
        <p:nvSpPr>
          <p:cNvPr id="9" name="Hộp Văn bản 8">
            <a:extLst>
              <a:ext uri="{FF2B5EF4-FFF2-40B4-BE49-F238E27FC236}">
                <a16:creationId xmlns:a16="http://schemas.microsoft.com/office/drawing/2014/main" id="{9A4BE9AC-468A-433D-BBE0-D5339197B7D6}"/>
              </a:ext>
            </a:extLst>
          </p:cNvPr>
          <p:cNvSpPr txBox="1"/>
          <p:nvPr/>
        </p:nvSpPr>
        <p:spPr>
          <a:xfrm>
            <a:off x="898301" y="4139474"/>
            <a:ext cx="9713889"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lăng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thuỷ</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tinh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suất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 = 1,41.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phẳng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diện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tam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giác</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đều</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ABC.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Chiếu</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nằm</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trong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phẳng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diện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chính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tới</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bên AB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lăng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góc</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tới</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i</a:t>
            </a:r>
            <a:r>
              <a:rPr kumimoji="0" lang="vi-VN" sz="28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 45</a:t>
            </a:r>
            <a:r>
              <a:rPr kumimoji="0" lang="vi-VN" sz="2800" b="0"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0</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Vẽ</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đường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truyền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qua lăng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10" name="Chỗ dành sẵn cho Nội dung 2">
            <a:extLst>
              <a:ext uri="{FF2B5EF4-FFF2-40B4-BE49-F238E27FC236}">
                <a16:creationId xmlns:a16="http://schemas.microsoft.com/office/drawing/2014/main" id="{47FCD182-5F4F-47CF-928D-2786C6995EAD}"/>
              </a:ext>
            </a:extLst>
          </p:cNvPr>
          <p:cNvSpPr txBox="1">
            <a:spLocks/>
          </p:cNvSpPr>
          <p:nvPr/>
        </p:nvSpPr>
        <p:spPr>
          <a:xfrm>
            <a:off x="2472744" y="0"/>
            <a:ext cx="6746083" cy="77273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Thảo</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luận</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nhóm</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2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bạn</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nhóm</a:t>
            </a:r>
            <a:endParaRPr kumimoji="0" lang="vi-VN" sz="40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vi-VN" sz="3200" b="0"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0435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Hộp Văn bản 2">
                <a:extLst>
                  <a:ext uri="{FF2B5EF4-FFF2-40B4-BE49-F238E27FC236}">
                    <a16:creationId xmlns:a16="http://schemas.microsoft.com/office/drawing/2014/main" id="{81B4C4BF-9FEA-4A9C-9A44-F35F552BB548}"/>
                  </a:ext>
                </a:extLst>
              </p:cNvPr>
              <p:cNvSpPr txBox="1"/>
              <p:nvPr/>
            </p:nvSpPr>
            <p:spPr>
              <a:xfrm>
                <a:off x="515155" y="609991"/>
                <a:ext cx="10689463" cy="5576463"/>
              </a:xfrm>
              <a:prstGeom prst="rect">
                <a:avLst/>
              </a:prstGeom>
              <a:noFill/>
            </p:spPr>
            <p:txBody>
              <a:bodyPr wrap="square">
                <a:spAutoFit/>
              </a:bodyPr>
              <a:lstStyle/>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Đáp</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a:t>
                </a: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t>
                </a: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Áp</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định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luật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khúc</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Tại</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điểm</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I:</a:t>
                </a: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514350" marR="0" lvl="0" indent="-514350" algn="just" defTabSz="914400" rtl="0" eaLnBrk="1" fontAlgn="auto" latinLnBrk="0" hangingPunct="1">
                  <a:lnSpc>
                    <a:spcPct val="100000"/>
                  </a:lnSpc>
                  <a:spcBef>
                    <a:spcPts val="300"/>
                  </a:spcBef>
                  <a:spcAft>
                    <a:spcPts val="300"/>
                  </a:spcAft>
                  <a:buClrTx/>
                  <a:buSzTx/>
                  <a:buFontTx/>
                  <a:buAutoNum type="arabicPeriod"/>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sin i</a:t>
                </a:r>
                <a:r>
                  <a:rPr kumimoji="0" lang="vi-VN" sz="28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n.sin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r</a:t>
                </a:r>
                <a:r>
                  <a:rPr kumimoji="0" lang="vi-VN" sz="28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a:t>
                </a:r>
                <a:r>
                  <a:rPr kumimoji="0" lang="en-US" sz="24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457200" marR="0" lvl="0" indent="-457200" algn="just" defTabSz="914400" rtl="0" eaLnBrk="1" fontAlgn="auto" latinLnBrk="0" hangingPunct="1">
                  <a:lnSpc>
                    <a:spcPct val="100000"/>
                  </a:lnSpc>
                  <a:spcBef>
                    <a:spcPts val="300"/>
                  </a:spcBef>
                  <a:spcAft>
                    <a:spcPts val="300"/>
                  </a:spcAft>
                  <a:buClrTx/>
                  <a:buSzTx/>
                  <a:buFont typeface="Symbol" panose="05050102010706020507" pitchFamily="18" charset="2"/>
                  <a:buChar char="Þ"/>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1.sin45</a:t>
                </a:r>
                <a:r>
                  <a:rPr kumimoji="0" lang="vi-VN" sz="2800" b="0"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0</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 1,41.sin r</a:t>
                </a:r>
                <a:r>
                  <a:rPr kumimoji="0" lang="vi-VN" sz="28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a:t>
                </a:r>
                <a:endParaRPr kumimoji="0" lang="en-US" sz="24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457200" marR="0" lvl="0" indent="-457200" algn="just" defTabSz="914400" rtl="0" eaLnBrk="1" fontAlgn="auto" latinLnBrk="0" hangingPunct="1">
                  <a:lnSpc>
                    <a:spcPct val="100000"/>
                  </a:lnSpc>
                  <a:spcBef>
                    <a:spcPts val="300"/>
                  </a:spcBef>
                  <a:spcAft>
                    <a:spcPts val="300"/>
                  </a:spcAft>
                  <a:buClrTx/>
                  <a:buSzTx/>
                  <a:buFont typeface="Symbol" panose="05050102010706020507" pitchFamily="18" charset="2"/>
                  <a:buChar char="Þ"/>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=&gt; r</a:t>
                </a:r>
                <a:r>
                  <a:rPr kumimoji="0" lang="vi-VN" sz="28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 30</a:t>
                </a:r>
                <a:r>
                  <a:rPr kumimoji="0" lang="vi-VN" sz="2800" b="0"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0</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Xét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tứ</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giác</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AIEJ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180340" algn="just" defTabSz="914400" rtl="0" eaLnBrk="1" fontAlgn="auto" latinLnBrk="0" hangingPunct="1">
                  <a:lnSpc>
                    <a:spcPct val="100000"/>
                  </a:lnSpc>
                  <a:spcBef>
                    <a:spcPts val="300"/>
                  </a:spcBef>
                  <a:spcAft>
                    <a:spcPts val="300"/>
                  </a:spcAft>
                  <a:buClrTx/>
                  <a:buSzTx/>
                  <a:buFontTx/>
                  <a:buNone/>
                  <a:tabLst/>
                  <a:defRPr/>
                </a:pPr>
                <a14:m>
                  <m:oMath xmlns:m="http://schemas.openxmlformats.org/officeDocument/2006/math">
                    <m:acc>
                      <m:accPr>
                        <m:chr m:val="̂"/>
                        <m:ctrlP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accPr>
                      <m:e>
                        <m: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𝐼𝐴𝐽</m:t>
                        </m:r>
                      </m:e>
                    </m:acc>
                  </m:oMath>
                </a14:m>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14:m>
                  <m:oMath xmlns:m="http://schemas.openxmlformats.org/officeDocument/2006/math">
                    <m:acc>
                      <m:accPr>
                        <m:chr m:val="̂"/>
                        <m:ctrlP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accPr>
                      <m:e>
                        <m: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𝐴𝐼𝐸</m:t>
                        </m:r>
                      </m:e>
                    </m:acc>
                    <m: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acc>
                      <m:accPr>
                        <m:chr m:val="̂"/>
                        <m:ctrlP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accPr>
                      <m:e>
                        <m: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𝐼𝐸𝐽</m:t>
                        </m:r>
                      </m:e>
                    </m:acc>
                    <m: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m:t>
                    </m:r>
                    <m:acc>
                      <m:accPr>
                        <m:chr m:val="̂"/>
                        <m:ctrlP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accPr>
                      <m:e>
                        <m: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𝐴𝐽𝐸</m:t>
                        </m:r>
                      </m:e>
                    </m:acc>
                    <m: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oMath>
                </a14:m>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14:m>
                  <m:oMath xmlns:m="http://schemas.openxmlformats.org/officeDocument/2006/math">
                    <m:sSup>
                      <m:sSupPr>
                        <m:ctrlP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sSupPr>
                      <m:e>
                        <m: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360</m:t>
                        </m:r>
                      </m:e>
                      <m:sup>
                        <m: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0</m:t>
                        </m:r>
                      </m:sup>
                    </m:sSup>
                    <m:r>
                      <a:rPr kumimoji="0" lang="en-US" sz="2800" b="0" i="0"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mn-cs"/>
                      </a:rPr>
                      <m:t> </m:t>
                    </m:r>
                  </m:oMath>
                </a14:m>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=&gt; 60</a:t>
                </a:r>
                <a:r>
                  <a:rPr kumimoji="0" lang="vi-VN" sz="2800" b="0"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0</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+ 90</a:t>
                </a:r>
                <a:r>
                  <a:rPr kumimoji="0" lang="vi-VN" sz="2800" b="0"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0</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 </a:t>
                </a:r>
                <a14:m>
                  <m:oMath xmlns:m="http://schemas.openxmlformats.org/officeDocument/2006/math">
                    <m:acc>
                      <m:accPr>
                        <m:chr m:val="̂"/>
                        <m:ctrlP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accPr>
                      <m:e>
                        <m: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𝐼𝐸𝐽</m:t>
                        </m:r>
                      </m:e>
                    </m:acc>
                    <m: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m:t>
                    </m:r>
                  </m:oMath>
                </a14:m>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90</a:t>
                </a:r>
                <a:r>
                  <a:rPr kumimoji="0" lang="vi-VN" sz="2800" b="0"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0</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14:m>
                  <m:oMath xmlns:m="http://schemas.openxmlformats.org/officeDocument/2006/math">
                    <m: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oMath>
                </a14:m>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14:m>
                  <m:oMath xmlns:m="http://schemas.openxmlformats.org/officeDocument/2006/math">
                    <m:sSup>
                      <m:sSupPr>
                        <m:ctrlP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sSupPr>
                      <m:e>
                        <m: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360</m:t>
                        </m:r>
                      </m:e>
                      <m:sup>
                        <m: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0</m:t>
                        </m:r>
                      </m:sup>
                    </m:sSup>
                  </m:oMath>
                </a14:m>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=&gt; </a:t>
                </a:r>
                <a14:m>
                  <m:oMath xmlns:m="http://schemas.openxmlformats.org/officeDocument/2006/math">
                    <m:acc>
                      <m:accPr>
                        <m:chr m:val="̂"/>
                        <m:ctrlP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accPr>
                      <m:e>
                        <m: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𝐼𝐸𝐽</m:t>
                        </m:r>
                      </m:e>
                    </m:acc>
                    <m: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oMath>
                </a14:m>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120</a:t>
                </a:r>
                <a:r>
                  <a:rPr kumimoji="0" lang="vi-VN" sz="2800" b="0"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0</a:t>
                </a: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180340" algn="just" defTabSz="914400" rtl="0" eaLnBrk="1" fontAlgn="auto" latinLnBrk="0" hangingPunct="1">
                  <a:lnSpc>
                    <a:spcPct val="100000"/>
                  </a:lnSpc>
                  <a:spcBef>
                    <a:spcPts val="300"/>
                  </a:spcBef>
                  <a:spcAft>
                    <a:spcPts val="30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3" name="Hộp Văn bản 2">
                <a:extLst>
                  <a:ext uri="{FF2B5EF4-FFF2-40B4-BE49-F238E27FC236}">
                    <a16:creationId xmlns:a16="http://schemas.microsoft.com/office/drawing/2014/main" id="{81B4C4BF-9FEA-4A9C-9A44-F35F552BB548}"/>
                  </a:ext>
                </a:extLst>
              </p:cNvPr>
              <p:cNvSpPr txBox="1">
                <a:spLocks noRot="1" noChangeAspect="1" noMove="1" noResize="1" noEditPoints="1" noAdjustHandles="1" noChangeArrowheads="1" noChangeShapeType="1" noTextEdit="1"/>
              </p:cNvSpPr>
              <p:nvPr/>
            </p:nvSpPr>
            <p:spPr>
              <a:xfrm>
                <a:off x="515155" y="609991"/>
                <a:ext cx="10689463" cy="5576463"/>
              </a:xfrm>
              <a:prstGeom prst="rect">
                <a:avLst/>
              </a:prstGeom>
              <a:blipFill>
                <a:blip r:embed="rId2"/>
                <a:stretch>
                  <a:fillRect l="-1198" t="-1093"/>
                </a:stretch>
              </a:blipFill>
            </p:spPr>
            <p:txBody>
              <a:bodyPr/>
              <a:lstStyle/>
              <a:p>
                <a:r>
                  <a:rPr lang="vi-VN">
                    <a:noFill/>
                  </a:rPr>
                  <a:t> </a:t>
                </a:r>
              </a:p>
            </p:txBody>
          </p:sp>
        </mc:Fallback>
      </mc:AlternateContent>
      <p:pic>
        <p:nvPicPr>
          <p:cNvPr id="4" name="Picture 875">
            <a:extLst>
              <a:ext uri="{FF2B5EF4-FFF2-40B4-BE49-F238E27FC236}">
                <a16:creationId xmlns:a16="http://schemas.microsoft.com/office/drawing/2014/main" id="{B0572252-E21C-4332-B7B1-27AAB9CB77CC}"/>
              </a:ext>
            </a:extLst>
          </p:cNvPr>
          <p:cNvPicPr/>
          <p:nvPr/>
        </p:nvPicPr>
        <p:blipFill>
          <a:blip r:embed="rId3"/>
          <a:stretch>
            <a:fillRect/>
          </a:stretch>
        </p:blipFill>
        <p:spPr>
          <a:xfrm>
            <a:off x="8641123" y="222939"/>
            <a:ext cx="3323350" cy="2739202"/>
          </a:xfrm>
          <a:prstGeom prst="rect">
            <a:avLst/>
          </a:prstGeom>
        </p:spPr>
      </p:pic>
    </p:spTree>
    <p:extLst>
      <p:ext uri="{BB962C8B-B14F-4D97-AF65-F5344CB8AC3E}">
        <p14:creationId xmlns:p14="http://schemas.microsoft.com/office/powerpoint/2010/main" val="59574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arn(inVertical)">
                                      <p:cBhvr>
                                        <p:cTn id="24" dur="500"/>
                                        <p:tgtEl>
                                          <p:spTgt spid="3">
                                            <p:txEl>
                                              <p:pRg st="5" end="5"/>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arn(inVertical)">
                                      <p:cBhvr>
                                        <p:cTn id="27" dur="500"/>
                                        <p:tgtEl>
                                          <p:spTgt spid="3">
                                            <p:txEl>
                                              <p:pRg st="6" end="6"/>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barn(inVertical)">
                                      <p:cBhvr>
                                        <p:cTn id="30" dur="500"/>
                                        <p:tgtEl>
                                          <p:spTgt spid="3">
                                            <p:txEl>
                                              <p:pRg st="7" end="7"/>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barn(inVertical)">
                                      <p:cBhvr>
                                        <p:cTn id="33" dur="500"/>
                                        <p:tgtEl>
                                          <p:spTgt spid="3">
                                            <p:txEl>
                                              <p:pRg st="8" end="8"/>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barn(inVertical)">
                                      <p:cBhvr>
                                        <p:cTn id="36" dur="500"/>
                                        <p:tgtEl>
                                          <p:spTgt spid="3">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Hộp Văn bản 2">
                <a:extLst>
                  <a:ext uri="{FF2B5EF4-FFF2-40B4-BE49-F238E27FC236}">
                    <a16:creationId xmlns:a16="http://schemas.microsoft.com/office/drawing/2014/main" id="{A8FAD6AA-AB34-4CB1-9A5F-0E9201EE074F}"/>
                  </a:ext>
                </a:extLst>
              </p:cNvPr>
              <p:cNvSpPr txBox="1"/>
              <p:nvPr/>
            </p:nvSpPr>
            <p:spPr>
              <a:xfrm>
                <a:off x="1120462" y="1146220"/>
                <a:ext cx="8026757" cy="4596386"/>
              </a:xfrm>
              <a:prstGeom prst="rect">
                <a:avLst/>
              </a:prstGeom>
              <a:noFill/>
            </p:spPr>
            <p:txBody>
              <a:bodyPr wrap="square">
                <a:spAutoFit/>
              </a:bodyPr>
              <a:lstStyle/>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Xét tam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giác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IEJ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14:m>
                  <m:oMath xmlns:m="http://schemas.openxmlformats.org/officeDocument/2006/math">
                    <m:acc>
                      <m:accPr>
                        <m:chr m:val="̂"/>
                        <m:ctrlPr>
                          <a:rPr kumimoji="0" lang="vi-VN" sz="3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accPr>
                      <m:e>
                        <m:r>
                          <a:rPr kumimoji="0" lang="vi-VN" sz="3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𝐽𝐼𝐸</m:t>
                        </m:r>
                      </m:e>
                    </m:acc>
                    <m:r>
                      <a:rPr kumimoji="0" lang="vi-VN" sz="3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acc>
                      <m:accPr>
                        <m:chr m:val="̂"/>
                        <m:ctrlPr>
                          <a:rPr kumimoji="0" lang="vi-VN" sz="3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accPr>
                      <m:e>
                        <m:r>
                          <a:rPr kumimoji="0" lang="vi-VN" sz="3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𝐼𝐸𝐽</m:t>
                        </m:r>
                      </m:e>
                    </m:acc>
                    <m:r>
                      <a:rPr kumimoji="0" lang="vi-VN" sz="3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m:t>
                    </m:r>
                    <m:acc>
                      <m:accPr>
                        <m:chr m:val="̂"/>
                        <m:ctrlPr>
                          <a:rPr kumimoji="0" lang="vi-VN" sz="3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accPr>
                      <m:e>
                        <m:r>
                          <a:rPr kumimoji="0" lang="vi-VN" sz="3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𝐸𝐽𝐼</m:t>
                        </m:r>
                      </m:e>
                    </m:acc>
                    <m:r>
                      <a:rPr kumimoji="0" lang="vi-VN" sz="3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oMath>
                </a14:m>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180</a:t>
                </a:r>
                <a:r>
                  <a:rPr kumimoji="0" lang="vi-VN" sz="3200" b="0"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0</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=&gt; </a:t>
                </a:r>
                <a14:m>
                  <m:oMath xmlns:m="http://schemas.openxmlformats.org/officeDocument/2006/math">
                    <m:acc>
                      <m:accPr>
                        <m:chr m:val="̂"/>
                        <m:ctrlPr>
                          <a:rPr kumimoji="0" lang="vi-VN" sz="3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accPr>
                      <m:e>
                        <m:r>
                          <a:rPr kumimoji="0" lang="vi-VN" sz="3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𝐸𝐽𝐼</m:t>
                        </m:r>
                      </m:e>
                    </m:acc>
                    <m:r>
                      <a:rPr kumimoji="0" lang="vi-VN" sz="3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oMath>
                </a14:m>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30</a:t>
                </a:r>
                <a:r>
                  <a:rPr kumimoji="0" lang="vi-VN" sz="3200" b="0"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0</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Áp</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định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luật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khúc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Tại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điểm</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J:</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 sin r</a:t>
                </a:r>
                <a:r>
                  <a:rPr kumimoji="0" lang="vi-VN" sz="32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 1.sin i</a:t>
                </a:r>
                <a:r>
                  <a:rPr kumimoji="0" lang="vi-VN" sz="32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t>
                </a:r>
                <a:r>
                  <a:rPr kumimoji="0" lang="en-US" sz="28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285750" marR="0" lvl="0" indent="-285750" algn="just" defTabSz="914400" rtl="0" eaLnBrk="1" fontAlgn="auto" latinLnBrk="0" hangingPunct="1">
                  <a:lnSpc>
                    <a:spcPct val="100000"/>
                  </a:lnSpc>
                  <a:spcBef>
                    <a:spcPts val="300"/>
                  </a:spcBef>
                  <a:spcAft>
                    <a:spcPts val="300"/>
                  </a:spcAft>
                  <a:buClrTx/>
                  <a:buSzTx/>
                  <a:buFont typeface="Symbol" panose="05050102010706020507" pitchFamily="18" charset="2"/>
                  <a:buChar char="Þ"/>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1,41.sin30</a:t>
                </a:r>
                <a:r>
                  <a:rPr kumimoji="0" lang="vi-VN" sz="3200" b="0"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0</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 1.sin i</a:t>
                </a:r>
                <a:r>
                  <a:rPr kumimoji="0" lang="vi-VN" sz="32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t>
                </a:r>
                <a:r>
                  <a:rPr kumimoji="0" lang="en-US" sz="28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=&gt; i</a:t>
                </a:r>
                <a:r>
                  <a:rPr kumimoji="0" lang="vi-VN" sz="3200" b="0" i="0" u="none" strike="noStrike" kern="1200" cap="none" spc="0" normalizeH="0" baseline="-25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 45</a:t>
                </a:r>
                <a:r>
                  <a:rPr kumimoji="0" lang="vi-VN" sz="3200" b="0"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0</a:t>
                </a: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1800" b="0" i="0" u="none" strike="noStrike" kern="1200" cap="none" spc="0" normalizeH="0" baseline="0" noProof="0" dirty="0">
                  <a:ln>
                    <a:noFill/>
                  </a:ln>
                  <a:solidFill>
                    <a:srgbClr val="000000"/>
                  </a:solidFill>
                  <a:effectLst/>
                  <a:uLnTx/>
                  <a:uFillTx/>
                  <a:latin typeface="Arial"/>
                  <a:ea typeface="+mn-ea"/>
                  <a:cs typeface="+mn-cs"/>
                </a:endParaRPr>
              </a:p>
            </p:txBody>
          </p:sp>
        </mc:Choice>
        <mc:Fallback xmlns="">
          <p:sp>
            <p:nvSpPr>
              <p:cNvPr id="3" name="Hộp Văn bản 2">
                <a:extLst>
                  <a:ext uri="{FF2B5EF4-FFF2-40B4-BE49-F238E27FC236}">
                    <a16:creationId xmlns:a16="http://schemas.microsoft.com/office/drawing/2014/main" id="{A8FAD6AA-AB34-4CB1-9A5F-0E9201EE074F}"/>
                  </a:ext>
                </a:extLst>
              </p:cNvPr>
              <p:cNvSpPr txBox="1">
                <a:spLocks noRot="1" noChangeAspect="1" noMove="1" noResize="1" noEditPoints="1" noAdjustHandles="1" noChangeArrowheads="1" noChangeShapeType="1" noTextEdit="1"/>
              </p:cNvSpPr>
              <p:nvPr/>
            </p:nvSpPr>
            <p:spPr>
              <a:xfrm>
                <a:off x="1120462" y="1146220"/>
                <a:ext cx="8026757" cy="4596386"/>
              </a:xfrm>
              <a:prstGeom prst="rect">
                <a:avLst/>
              </a:prstGeom>
              <a:blipFill>
                <a:blip r:embed="rId2"/>
                <a:stretch>
                  <a:fillRect l="-2050" t="-1857" b="-3316"/>
                </a:stretch>
              </a:blipFill>
            </p:spPr>
            <p:txBody>
              <a:bodyPr/>
              <a:lstStyle/>
              <a:p>
                <a:r>
                  <a:rPr lang="vi-VN">
                    <a:noFill/>
                  </a:rPr>
                  <a:t> </a:t>
                </a:r>
              </a:p>
            </p:txBody>
          </p:sp>
        </mc:Fallback>
      </mc:AlternateContent>
      <p:pic>
        <p:nvPicPr>
          <p:cNvPr id="4" name="Picture 875">
            <a:extLst>
              <a:ext uri="{FF2B5EF4-FFF2-40B4-BE49-F238E27FC236}">
                <a16:creationId xmlns:a16="http://schemas.microsoft.com/office/drawing/2014/main" id="{EF4C33E3-9600-4400-8B0F-4B036C69A096}"/>
              </a:ext>
            </a:extLst>
          </p:cNvPr>
          <p:cNvPicPr/>
          <p:nvPr/>
        </p:nvPicPr>
        <p:blipFill>
          <a:blip r:embed="rId3"/>
          <a:stretch>
            <a:fillRect/>
          </a:stretch>
        </p:blipFill>
        <p:spPr>
          <a:xfrm>
            <a:off x="8641123" y="222939"/>
            <a:ext cx="3323350" cy="2739202"/>
          </a:xfrm>
          <a:prstGeom prst="rect">
            <a:avLst/>
          </a:prstGeom>
        </p:spPr>
      </p:pic>
    </p:spTree>
    <p:extLst>
      <p:ext uri="{BB962C8B-B14F-4D97-AF65-F5344CB8AC3E}">
        <p14:creationId xmlns:p14="http://schemas.microsoft.com/office/powerpoint/2010/main" val="423940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CCAA9517-9A86-4B87-8315-928AA424B4F5}"/>
              </a:ext>
            </a:extLst>
          </p:cNvPr>
          <p:cNvGrpSpPr>
            <a:grpSpLocks/>
          </p:cNvGrpSpPr>
          <p:nvPr/>
        </p:nvGrpSpPr>
        <p:grpSpPr bwMode="auto">
          <a:xfrm>
            <a:off x="104774" y="315726"/>
            <a:ext cx="11982451" cy="6239933"/>
            <a:chOff x="76200" y="1657349"/>
            <a:chExt cx="8839200" cy="5250779"/>
          </a:xfrm>
        </p:grpSpPr>
        <p:sp>
          <p:nvSpPr>
            <p:cNvPr id="3" name="AutoShape 4">
              <a:extLst>
                <a:ext uri="{FF2B5EF4-FFF2-40B4-BE49-F238E27FC236}">
                  <a16:creationId xmlns:a16="http://schemas.microsoft.com/office/drawing/2014/main" id="{4A0EA831-D092-475D-A375-7CF5CF5E20FC}"/>
                </a:ext>
              </a:extLst>
            </p:cNvPr>
            <p:cNvSpPr>
              <a:spLocks noChangeArrowheads="1"/>
            </p:cNvSpPr>
            <p:nvPr/>
          </p:nvSpPr>
          <p:spPr bwMode="gray">
            <a:xfrm>
              <a:off x="229219" y="1846888"/>
              <a:ext cx="8686181" cy="5061240"/>
            </a:xfrm>
            <a:prstGeom prst="roundRect">
              <a:avLst>
                <a:gd name="adj" fmla="val 8856"/>
              </a:avLst>
            </a:prstGeom>
            <a:solidFill>
              <a:schemeClr val="bg1"/>
            </a:solidFill>
            <a:ln w="38100">
              <a:solidFill>
                <a:srgbClr val="00B050"/>
              </a:solidFill>
              <a:round/>
              <a:headEnd/>
              <a:tailEnd/>
            </a:ln>
            <a:effectLst>
              <a:glow rad="228600">
                <a:srgbClr val="00B050">
                  <a:alpha val="40000"/>
                </a:srgbClr>
              </a:glow>
            </a:effectLst>
          </p:spPr>
          <p:txBody>
            <a:bodyPr anchor="ctr"/>
            <a:lstStyle/>
            <a:p>
              <a:pPr marL="0" marR="0" lvl="0" indent="0" algn="just" defTabSz="609570"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a:ln>
                  <a:noFill/>
                </a:ln>
                <a:solidFill>
                  <a:srgbClr val="000000"/>
                </a:solidFill>
                <a:effectLst/>
                <a:uLnTx/>
                <a:uFillTx/>
                <a:latin typeface="Arial"/>
                <a:ea typeface="+mn-ea"/>
                <a:cs typeface="Arial" charset="0"/>
              </a:endParaRPr>
            </a:p>
          </p:txBody>
        </p:sp>
        <p:grpSp>
          <p:nvGrpSpPr>
            <p:cNvPr id="4" name="Group 5">
              <a:extLst>
                <a:ext uri="{FF2B5EF4-FFF2-40B4-BE49-F238E27FC236}">
                  <a16:creationId xmlns:a16="http://schemas.microsoft.com/office/drawing/2014/main" id="{2ABD5FC5-FA21-48F4-868C-2548AACACD92}"/>
                </a:ext>
              </a:extLst>
            </p:cNvPr>
            <p:cNvGrpSpPr>
              <a:grpSpLocks/>
            </p:cNvGrpSpPr>
            <p:nvPr/>
          </p:nvGrpSpPr>
          <p:grpSpPr bwMode="auto">
            <a:xfrm>
              <a:off x="76200" y="1657349"/>
              <a:ext cx="6435726" cy="596900"/>
              <a:chOff x="892" y="948"/>
              <a:chExt cx="4054" cy="376"/>
            </a:xfrm>
          </p:grpSpPr>
          <p:sp>
            <p:nvSpPr>
              <p:cNvPr id="6" name="AutoShape 6">
                <a:extLst>
                  <a:ext uri="{FF2B5EF4-FFF2-40B4-BE49-F238E27FC236}">
                    <a16:creationId xmlns:a16="http://schemas.microsoft.com/office/drawing/2014/main" id="{F911107C-C107-408A-94C4-92F2F2DB8E39}"/>
                  </a:ext>
                </a:extLst>
              </p:cNvPr>
              <p:cNvSpPr>
                <a:spLocks noChangeArrowheads="1"/>
              </p:cNvSpPr>
              <p:nvPr/>
            </p:nvSpPr>
            <p:spPr bwMode="gray">
              <a:xfrm>
                <a:off x="897" y="990"/>
                <a:ext cx="4049" cy="282"/>
              </a:xfrm>
              <a:prstGeom prst="roundRect">
                <a:avLst>
                  <a:gd name="adj" fmla="val 50000"/>
                </a:avLst>
              </a:prstGeom>
              <a:solidFill>
                <a:srgbClr val="00B050"/>
              </a:solidFill>
              <a:ln>
                <a:solidFill>
                  <a:srgbClr val="7030A0"/>
                </a:solidFill>
                <a:headEnd/>
                <a:tailEnd/>
              </a:ln>
            </p:spPr>
            <p:style>
              <a:lnRef idx="0">
                <a:schemeClr val="accent4"/>
              </a:lnRef>
              <a:fillRef idx="3">
                <a:schemeClr val="accent4"/>
              </a:fillRef>
              <a:effectRef idx="3">
                <a:schemeClr val="accent4"/>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nvGrpSpPr>
              <p:cNvPr id="7" name="Group 7">
                <a:extLst>
                  <a:ext uri="{FF2B5EF4-FFF2-40B4-BE49-F238E27FC236}">
                    <a16:creationId xmlns:a16="http://schemas.microsoft.com/office/drawing/2014/main" id="{6487E20F-C863-4136-A1B0-E5192ED0BB5D}"/>
                  </a:ext>
                </a:extLst>
              </p:cNvPr>
              <p:cNvGrpSpPr>
                <a:grpSpLocks/>
              </p:cNvGrpSpPr>
              <p:nvPr/>
            </p:nvGrpSpPr>
            <p:grpSpPr bwMode="auto">
              <a:xfrm>
                <a:off x="892" y="948"/>
                <a:ext cx="376" cy="376"/>
                <a:chOff x="892" y="948"/>
                <a:chExt cx="376" cy="376"/>
              </a:xfrm>
            </p:grpSpPr>
            <p:sp>
              <p:nvSpPr>
                <p:cNvPr id="8" name="Oval 8">
                  <a:extLst>
                    <a:ext uri="{FF2B5EF4-FFF2-40B4-BE49-F238E27FC236}">
                      <a16:creationId xmlns:a16="http://schemas.microsoft.com/office/drawing/2014/main" id="{65C44710-7A8A-4B0B-8A93-BDA9FE439A83}"/>
                    </a:ext>
                  </a:extLst>
                </p:cNvPr>
                <p:cNvSpPr>
                  <a:spLocks noChangeArrowheads="1"/>
                </p:cNvSpPr>
                <p:nvPr/>
              </p:nvSpPr>
              <p:spPr bwMode="gray">
                <a:xfrm>
                  <a:off x="897" y="948"/>
                  <a:ext cx="371" cy="371"/>
                </a:xfrm>
                <a:prstGeom prst="ellipse">
                  <a:avLst/>
                </a:prstGeom>
                <a:solidFill>
                  <a:schemeClr val="tx1"/>
                </a:solidFill>
                <a:ln w="28575">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grpSp>
              <p:nvGrpSpPr>
                <p:cNvPr id="9" name="Group 9">
                  <a:extLst>
                    <a:ext uri="{FF2B5EF4-FFF2-40B4-BE49-F238E27FC236}">
                      <a16:creationId xmlns:a16="http://schemas.microsoft.com/office/drawing/2014/main" id="{75DFC45F-64F2-4528-B479-EDA1E4AD27DF}"/>
                    </a:ext>
                  </a:extLst>
                </p:cNvPr>
                <p:cNvGrpSpPr>
                  <a:grpSpLocks/>
                </p:cNvGrpSpPr>
                <p:nvPr/>
              </p:nvGrpSpPr>
              <p:grpSpPr bwMode="auto">
                <a:xfrm>
                  <a:off x="892" y="948"/>
                  <a:ext cx="376" cy="376"/>
                  <a:chOff x="892" y="948"/>
                  <a:chExt cx="376" cy="376"/>
                </a:xfrm>
              </p:grpSpPr>
              <p:sp>
                <p:nvSpPr>
                  <p:cNvPr id="10" name="AutoShape 10">
                    <a:extLst>
                      <a:ext uri="{FF2B5EF4-FFF2-40B4-BE49-F238E27FC236}">
                        <a16:creationId xmlns:a16="http://schemas.microsoft.com/office/drawing/2014/main" id="{4947FB05-150C-4A4D-9A46-1AA2178C4911}"/>
                      </a:ext>
                    </a:extLst>
                  </p:cNvPr>
                  <p:cNvSpPr>
                    <a:spLocks noChangeArrowheads="1"/>
                  </p:cNvSpPr>
                  <p:nvPr/>
                </p:nvSpPr>
                <p:spPr bwMode="gray">
                  <a:xfrm>
                    <a:off x="892" y="948"/>
                    <a:ext cx="376" cy="37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0 w 21600"/>
                      <a:gd name="T25" fmla="*/ 3160 h 21600"/>
                      <a:gd name="T26" fmla="*/ 18440 w 21600"/>
                      <a:gd name="T27" fmla="*/ 1844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chemeClr val="tx2"/>
                      </a:gs>
                      <a:gs pos="100000">
                        <a:schemeClr val="bg1"/>
                      </a:gs>
                    </a:gsLst>
                    <a:path path="rect">
                      <a:fillToRect l="100000" t="100000"/>
                    </a:path>
                  </a:gradFill>
                  <a:ln w="9525">
                    <a:solidFill>
                      <a:srgbClr val="000000"/>
                    </a:solidFill>
                    <a:round/>
                    <a:headEnd/>
                    <a:tailEnd/>
                  </a:ln>
                  <a:effectLst>
                    <a:outerShdw dist="25400" algn="ctr" rotWithShape="0">
                      <a:schemeClr val="bg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0000"/>
                      </a:solidFill>
                      <a:effectLst/>
                      <a:uLnTx/>
                      <a:uFillTx/>
                      <a:latin typeface="Arial"/>
                      <a:ea typeface="+mn-ea"/>
                      <a:cs typeface="+mn-cs"/>
                    </a:endParaRPr>
                  </a:p>
                </p:txBody>
              </p:sp>
              <p:sp>
                <p:nvSpPr>
                  <p:cNvPr id="11" name="Oval 11">
                    <a:extLst>
                      <a:ext uri="{FF2B5EF4-FFF2-40B4-BE49-F238E27FC236}">
                        <a16:creationId xmlns:a16="http://schemas.microsoft.com/office/drawing/2014/main" id="{7FD93CA1-8BFE-491B-B6C3-32B8B32E823B}"/>
                      </a:ext>
                    </a:extLst>
                  </p:cNvPr>
                  <p:cNvSpPr>
                    <a:spLocks noChangeArrowheads="1"/>
                  </p:cNvSpPr>
                  <p:nvPr/>
                </p:nvSpPr>
                <p:spPr bwMode="gray">
                  <a:xfrm>
                    <a:off x="979" y="1009"/>
                    <a:ext cx="212" cy="212"/>
                  </a:xfrm>
                  <a:prstGeom prst="ellipse">
                    <a:avLst/>
                  </a:prstGeom>
                  <a:solidFill>
                    <a:srgbClr val="00B050"/>
                  </a:solidFill>
                  <a:ln>
                    <a:solidFill>
                      <a:srgbClr val="7030A0"/>
                    </a:solidFill>
                    <a:headEnd/>
                    <a:tailEnd/>
                  </a:ln>
                </p:spPr>
                <p:style>
                  <a:lnRef idx="0">
                    <a:schemeClr val="accent4"/>
                  </a:lnRef>
                  <a:fillRef idx="3">
                    <a:schemeClr val="accent4"/>
                  </a:fillRef>
                  <a:effectRef idx="3">
                    <a:schemeClr val="accent4"/>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grpSp>
        </p:grpSp>
        <p:sp>
          <p:nvSpPr>
            <p:cNvPr id="5" name="Rectangle 12">
              <a:extLst>
                <a:ext uri="{FF2B5EF4-FFF2-40B4-BE49-F238E27FC236}">
                  <a16:creationId xmlns:a16="http://schemas.microsoft.com/office/drawing/2014/main" id="{1842FFE0-2926-47AC-BDF9-2296A9805BAB}"/>
                </a:ext>
              </a:extLst>
            </p:cNvPr>
            <p:cNvSpPr>
              <a:spLocks noChangeArrowheads="1"/>
            </p:cNvSpPr>
            <p:nvPr/>
          </p:nvSpPr>
          <p:spPr bwMode="white">
            <a:xfrm>
              <a:off x="811621" y="1688305"/>
              <a:ext cx="6696598" cy="46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IV. </a:t>
              </a:r>
              <a:r>
                <a:rPr kumimoji="0" lang="en-US"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Màu</a:t>
              </a:r>
              <a:r>
                <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a:t>
              </a:r>
              <a:r>
                <a:rPr kumimoji="0" lang="en-US"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sắc</a:t>
              </a:r>
              <a:r>
                <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a:t>
              </a:r>
              <a:r>
                <a:rPr kumimoji="0" lang="en-US"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của</a:t>
              </a:r>
              <a:r>
                <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a:t>
              </a:r>
              <a:r>
                <a:rPr kumimoji="0" lang="en-US"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vật</a:t>
              </a:r>
              <a:endPar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endParaRPr>
            </a:p>
          </p:txBody>
        </p:sp>
      </p:grpSp>
      <p:pic>
        <p:nvPicPr>
          <p:cNvPr id="12" name="Picture 21" descr="j0232133">
            <a:extLst>
              <a:ext uri="{FF2B5EF4-FFF2-40B4-BE49-F238E27FC236}">
                <a16:creationId xmlns:a16="http://schemas.microsoft.com/office/drawing/2014/main" id="{BD95F982-6423-4551-8418-0F37052083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18052">
            <a:off x="203197" y="4621021"/>
            <a:ext cx="239553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Hộp Văn bản 12">
            <a:extLst>
              <a:ext uri="{FF2B5EF4-FFF2-40B4-BE49-F238E27FC236}">
                <a16:creationId xmlns:a16="http://schemas.microsoft.com/office/drawing/2014/main" id="{84A2EBB0-A34F-461D-A457-45ADA0BC5D4C}"/>
              </a:ext>
            </a:extLst>
          </p:cNvPr>
          <p:cNvSpPr txBox="1"/>
          <p:nvPr/>
        </p:nvSpPr>
        <p:spPr>
          <a:xfrm>
            <a:off x="1121367" y="1015638"/>
            <a:ext cx="9452981" cy="4001095"/>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Y</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êu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cầu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HS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nhắc</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kiến</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thức</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đã</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học</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Khi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nào</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nhìn</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thấy</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Khi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chúng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thấy</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xanh,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đỏ</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trắng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thì</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nào</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truyền</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tới</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a:t>
            </a: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Ban đêm, khi không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nguồn</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nhìn</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thấy</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gì</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300"/>
              </a:spcBef>
              <a:spcAft>
                <a:spcPts val="300"/>
              </a:spcAft>
              <a:buClrTx/>
              <a:buSzTx/>
              <a:buFontTx/>
              <a:buNone/>
              <a:tabLst/>
              <a:defRPr/>
            </a:pPr>
            <a:endPar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14" name="Hộp Văn bản 13">
            <a:extLst>
              <a:ext uri="{FF2B5EF4-FFF2-40B4-BE49-F238E27FC236}">
                <a16:creationId xmlns:a16="http://schemas.microsoft.com/office/drawing/2014/main" id="{B8F1C593-D8FC-4EB7-B057-9A8C4877208B}"/>
              </a:ext>
            </a:extLst>
          </p:cNvPr>
          <p:cNvSpPr txBox="1"/>
          <p:nvPr/>
        </p:nvSpPr>
        <p:spPr>
          <a:xfrm>
            <a:off x="1005165" y="1040310"/>
            <a:ext cx="9452981" cy="3447098"/>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Trả</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lời</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Khi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đó</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truyền</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a:t>
            </a: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Khi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xanh,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đỏ</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trắng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truyền</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a:t>
            </a: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Ta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nhìn</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thấy</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đen.</a:t>
            </a:r>
          </a:p>
          <a:p>
            <a:pPr marL="0" marR="0" lvl="0" indent="0" algn="just" defTabSz="914400" rtl="0" eaLnBrk="1" fontAlgn="auto" latinLnBrk="0" hangingPunct="1">
              <a:lnSpc>
                <a:spcPct val="100000"/>
              </a:lnSpc>
              <a:spcBef>
                <a:spcPts val="300"/>
              </a:spcBef>
              <a:spcAft>
                <a:spcPts val="300"/>
              </a:spcAft>
              <a:buClrTx/>
              <a:buSzTx/>
              <a:buFontTx/>
              <a:buNone/>
              <a:tabLst/>
              <a:defRPr/>
            </a:pPr>
            <a:endPar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22417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750"/>
                                        <p:tgtEl>
                                          <p:spTgt spid="12"/>
                                        </p:tgtEl>
                                      </p:cBhvr>
                                    </p:animEffect>
                                  </p:childTnLst>
                                </p:cTn>
                              </p:par>
                              <p:par>
                                <p:cTn id="11" presetID="8" presetClass="exit" presetSubtype="32" fill="hold" nodeType="withEffect">
                                  <p:stCondLst>
                                    <p:cond delay="0"/>
                                  </p:stCondLst>
                                  <p:childTnLst>
                                    <p:animEffect transition="out" filter="diamond(out)">
                                      <p:cBhvr>
                                        <p:cTn id="12" dur="750"/>
                                        <p:tgtEl>
                                          <p:spTgt spid="12"/>
                                        </p:tgtEl>
                                      </p:cBhvr>
                                    </p:animEffect>
                                    <p:set>
                                      <p:cBhvr>
                                        <p:cTn id="13" dur="1" fill="hold">
                                          <p:stCondLst>
                                            <p:cond delay="749"/>
                                          </p:stCondLst>
                                        </p:cTn>
                                        <p:tgtEl>
                                          <p:spTgt spid="1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grpId="0" nodeType="clickEffect">
                                  <p:stCondLst>
                                    <p:cond delay="0"/>
                                  </p:stCondLst>
                                  <p:childTnLst>
                                    <p:animEffect transition="out" filter="randombar(horizontal)">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ppt_w</p:attrName>
                                        </p:attrNameLst>
                                      </p:cBhvr>
                                      <p:tavLst>
                                        <p:tav tm="0">
                                          <p:val>
                                            <p:fltVal val="0"/>
                                          </p:val>
                                        </p:tav>
                                        <p:tav tm="100000">
                                          <p:val>
                                            <p:strVal val="#ppt_w"/>
                                          </p:val>
                                        </p:tav>
                                      </p:tavLst>
                                    </p:anim>
                                    <p:anim calcmode="lin" valueType="num">
                                      <p:cBhvr>
                                        <p:cTn id="24" dur="1000" fill="hold"/>
                                        <p:tgtEl>
                                          <p:spTgt spid="14"/>
                                        </p:tgtEl>
                                        <p:attrNameLst>
                                          <p:attrName>ppt_h</p:attrName>
                                        </p:attrNameLst>
                                      </p:cBhvr>
                                      <p:tavLst>
                                        <p:tav tm="0">
                                          <p:val>
                                            <p:fltVal val="0"/>
                                          </p:val>
                                        </p:tav>
                                        <p:tav tm="100000">
                                          <p:val>
                                            <p:strVal val="#ppt_h"/>
                                          </p:val>
                                        </p:tav>
                                      </p:tavLst>
                                    </p:anim>
                                    <p:anim calcmode="lin" valueType="num">
                                      <p:cBhvr>
                                        <p:cTn id="25" dur="1000" fill="hold"/>
                                        <p:tgtEl>
                                          <p:spTgt spid="14"/>
                                        </p:tgtEl>
                                        <p:attrNameLst>
                                          <p:attrName>style.rotation</p:attrName>
                                        </p:attrNameLst>
                                      </p:cBhvr>
                                      <p:tavLst>
                                        <p:tav tm="0">
                                          <p:val>
                                            <p:fltVal val="90"/>
                                          </p:val>
                                        </p:tav>
                                        <p:tav tm="100000">
                                          <p:val>
                                            <p:fltVal val="0"/>
                                          </p:val>
                                        </p:tav>
                                      </p:tavLst>
                                    </p:anim>
                                    <p:animEffect transition="in" filter="fade">
                                      <p:cBhvr>
                                        <p:cTn id="2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5" name="Group 16">
            <a:extLst>
              <a:ext uri="{FF2B5EF4-FFF2-40B4-BE49-F238E27FC236}">
                <a16:creationId xmlns:a16="http://schemas.microsoft.com/office/drawing/2014/main" id="{10E126EC-F036-4079-804B-509B8ABB66C5}"/>
              </a:ext>
            </a:extLst>
          </p:cNvPr>
          <p:cNvGrpSpPr>
            <a:grpSpLocks/>
          </p:cNvGrpSpPr>
          <p:nvPr/>
        </p:nvGrpSpPr>
        <p:grpSpPr bwMode="auto">
          <a:xfrm>
            <a:off x="104774" y="315726"/>
            <a:ext cx="11982451" cy="6239933"/>
            <a:chOff x="76200" y="1657349"/>
            <a:chExt cx="8839200" cy="5250779"/>
          </a:xfrm>
        </p:grpSpPr>
        <p:sp>
          <p:nvSpPr>
            <p:cNvPr id="18" name="AutoShape 4">
              <a:extLst>
                <a:ext uri="{FF2B5EF4-FFF2-40B4-BE49-F238E27FC236}">
                  <a16:creationId xmlns:a16="http://schemas.microsoft.com/office/drawing/2014/main" id="{F8DF5C61-9515-46EE-8486-199ABD022FEA}"/>
                </a:ext>
              </a:extLst>
            </p:cNvPr>
            <p:cNvSpPr>
              <a:spLocks noChangeArrowheads="1"/>
            </p:cNvSpPr>
            <p:nvPr/>
          </p:nvSpPr>
          <p:spPr bwMode="gray">
            <a:xfrm>
              <a:off x="229219" y="1846888"/>
              <a:ext cx="8686181" cy="5061240"/>
            </a:xfrm>
            <a:prstGeom prst="roundRect">
              <a:avLst>
                <a:gd name="adj" fmla="val 8856"/>
              </a:avLst>
            </a:prstGeom>
            <a:solidFill>
              <a:schemeClr val="bg1"/>
            </a:solidFill>
            <a:ln w="38100">
              <a:solidFill>
                <a:srgbClr val="00B050"/>
              </a:solidFill>
              <a:round/>
              <a:headEnd/>
              <a:tailEnd/>
            </a:ln>
            <a:effectLst>
              <a:glow rad="228600">
                <a:srgbClr val="00B050">
                  <a:alpha val="40000"/>
                </a:srgbClr>
              </a:glow>
            </a:effectLst>
          </p:spPr>
          <p:txBody>
            <a:bodyPr anchor="ctr"/>
            <a:lstStyle/>
            <a:p>
              <a:pPr marL="0" marR="0" lvl="0" indent="0" algn="just" defTabSz="609570"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a:ln>
                  <a:noFill/>
                </a:ln>
                <a:solidFill>
                  <a:srgbClr val="000000"/>
                </a:solidFill>
                <a:effectLst/>
                <a:uLnTx/>
                <a:uFillTx/>
                <a:latin typeface="Arial"/>
                <a:ea typeface="+mn-ea"/>
                <a:cs typeface="Arial" charset="0"/>
              </a:endParaRPr>
            </a:p>
          </p:txBody>
        </p:sp>
        <p:grpSp>
          <p:nvGrpSpPr>
            <p:cNvPr id="8205" name="Group 5">
              <a:extLst>
                <a:ext uri="{FF2B5EF4-FFF2-40B4-BE49-F238E27FC236}">
                  <a16:creationId xmlns:a16="http://schemas.microsoft.com/office/drawing/2014/main" id="{8BFE23BB-9546-4815-AC5D-76F050018B16}"/>
                </a:ext>
              </a:extLst>
            </p:cNvPr>
            <p:cNvGrpSpPr>
              <a:grpSpLocks/>
            </p:cNvGrpSpPr>
            <p:nvPr/>
          </p:nvGrpSpPr>
          <p:grpSpPr bwMode="auto">
            <a:xfrm>
              <a:off x="76200" y="1657349"/>
              <a:ext cx="6435726" cy="596900"/>
              <a:chOff x="892" y="948"/>
              <a:chExt cx="4054" cy="376"/>
            </a:xfrm>
          </p:grpSpPr>
          <p:sp>
            <p:nvSpPr>
              <p:cNvPr id="21" name="AutoShape 6">
                <a:extLst>
                  <a:ext uri="{FF2B5EF4-FFF2-40B4-BE49-F238E27FC236}">
                    <a16:creationId xmlns:a16="http://schemas.microsoft.com/office/drawing/2014/main" id="{7540B722-6A2E-44EA-849A-2384514D0733}"/>
                  </a:ext>
                </a:extLst>
              </p:cNvPr>
              <p:cNvSpPr>
                <a:spLocks noChangeArrowheads="1"/>
              </p:cNvSpPr>
              <p:nvPr/>
            </p:nvSpPr>
            <p:spPr bwMode="gray">
              <a:xfrm>
                <a:off x="897" y="990"/>
                <a:ext cx="4049" cy="282"/>
              </a:xfrm>
              <a:prstGeom prst="roundRect">
                <a:avLst>
                  <a:gd name="adj" fmla="val 50000"/>
                </a:avLst>
              </a:prstGeom>
              <a:solidFill>
                <a:srgbClr val="00B050"/>
              </a:solidFill>
              <a:ln>
                <a:solidFill>
                  <a:srgbClr val="7030A0"/>
                </a:solidFill>
                <a:headEnd/>
                <a:tailEnd/>
              </a:ln>
            </p:spPr>
            <p:style>
              <a:lnRef idx="0">
                <a:schemeClr val="accent4"/>
              </a:lnRef>
              <a:fillRef idx="3">
                <a:schemeClr val="accent4"/>
              </a:fillRef>
              <a:effectRef idx="3">
                <a:schemeClr val="accent4"/>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nvGrpSpPr>
              <p:cNvPr id="8210" name="Group 7">
                <a:extLst>
                  <a:ext uri="{FF2B5EF4-FFF2-40B4-BE49-F238E27FC236}">
                    <a16:creationId xmlns:a16="http://schemas.microsoft.com/office/drawing/2014/main" id="{A6744DBD-2AB9-42D5-A1F7-5F1C75209306}"/>
                  </a:ext>
                </a:extLst>
              </p:cNvPr>
              <p:cNvGrpSpPr>
                <a:grpSpLocks/>
              </p:cNvGrpSpPr>
              <p:nvPr/>
            </p:nvGrpSpPr>
            <p:grpSpPr bwMode="auto">
              <a:xfrm>
                <a:off x="892" y="948"/>
                <a:ext cx="376" cy="376"/>
                <a:chOff x="892" y="948"/>
                <a:chExt cx="376" cy="376"/>
              </a:xfrm>
            </p:grpSpPr>
            <p:sp>
              <p:nvSpPr>
                <p:cNvPr id="8211" name="Oval 8">
                  <a:extLst>
                    <a:ext uri="{FF2B5EF4-FFF2-40B4-BE49-F238E27FC236}">
                      <a16:creationId xmlns:a16="http://schemas.microsoft.com/office/drawing/2014/main" id="{CD7C8211-2124-41FE-B6E4-C332607D6463}"/>
                    </a:ext>
                  </a:extLst>
                </p:cNvPr>
                <p:cNvSpPr>
                  <a:spLocks noChangeArrowheads="1"/>
                </p:cNvSpPr>
                <p:nvPr/>
              </p:nvSpPr>
              <p:spPr bwMode="gray">
                <a:xfrm>
                  <a:off x="897" y="948"/>
                  <a:ext cx="371" cy="371"/>
                </a:xfrm>
                <a:prstGeom prst="ellipse">
                  <a:avLst/>
                </a:prstGeom>
                <a:solidFill>
                  <a:schemeClr val="tx1"/>
                </a:solidFill>
                <a:ln w="28575">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grpSp>
              <p:nvGrpSpPr>
                <p:cNvPr id="8212" name="Group 9">
                  <a:extLst>
                    <a:ext uri="{FF2B5EF4-FFF2-40B4-BE49-F238E27FC236}">
                      <a16:creationId xmlns:a16="http://schemas.microsoft.com/office/drawing/2014/main" id="{A14D74E1-F3B2-41C9-BB67-620A57F17BD7}"/>
                    </a:ext>
                  </a:extLst>
                </p:cNvPr>
                <p:cNvGrpSpPr>
                  <a:grpSpLocks/>
                </p:cNvGrpSpPr>
                <p:nvPr/>
              </p:nvGrpSpPr>
              <p:grpSpPr bwMode="auto">
                <a:xfrm>
                  <a:off x="892" y="948"/>
                  <a:ext cx="376" cy="376"/>
                  <a:chOff x="892" y="948"/>
                  <a:chExt cx="376" cy="376"/>
                </a:xfrm>
              </p:grpSpPr>
              <p:sp>
                <p:nvSpPr>
                  <p:cNvPr id="8213" name="AutoShape 10">
                    <a:extLst>
                      <a:ext uri="{FF2B5EF4-FFF2-40B4-BE49-F238E27FC236}">
                        <a16:creationId xmlns:a16="http://schemas.microsoft.com/office/drawing/2014/main" id="{3E28915D-4707-4364-B207-4785EE396451}"/>
                      </a:ext>
                    </a:extLst>
                  </p:cNvPr>
                  <p:cNvSpPr>
                    <a:spLocks noChangeArrowheads="1"/>
                  </p:cNvSpPr>
                  <p:nvPr/>
                </p:nvSpPr>
                <p:spPr bwMode="gray">
                  <a:xfrm>
                    <a:off x="892" y="948"/>
                    <a:ext cx="376" cy="37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0 w 21600"/>
                      <a:gd name="T25" fmla="*/ 3160 h 21600"/>
                      <a:gd name="T26" fmla="*/ 18440 w 21600"/>
                      <a:gd name="T27" fmla="*/ 1844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chemeClr val="tx2"/>
                      </a:gs>
                      <a:gs pos="100000">
                        <a:schemeClr val="bg1"/>
                      </a:gs>
                    </a:gsLst>
                    <a:path path="rect">
                      <a:fillToRect l="100000" t="100000"/>
                    </a:path>
                  </a:gradFill>
                  <a:ln w="9525">
                    <a:solidFill>
                      <a:srgbClr val="000000"/>
                    </a:solidFill>
                    <a:round/>
                    <a:headEnd/>
                    <a:tailEnd/>
                  </a:ln>
                  <a:effectLst>
                    <a:outerShdw dist="25400" algn="ctr" rotWithShape="0">
                      <a:schemeClr val="bg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0000"/>
                      </a:solidFill>
                      <a:effectLst/>
                      <a:uLnTx/>
                      <a:uFillTx/>
                      <a:latin typeface="Arial"/>
                      <a:ea typeface="+mn-ea"/>
                      <a:cs typeface="+mn-cs"/>
                    </a:endParaRPr>
                  </a:p>
                </p:txBody>
              </p:sp>
              <p:sp>
                <p:nvSpPr>
                  <p:cNvPr id="39" name="Oval 11">
                    <a:extLst>
                      <a:ext uri="{FF2B5EF4-FFF2-40B4-BE49-F238E27FC236}">
                        <a16:creationId xmlns:a16="http://schemas.microsoft.com/office/drawing/2014/main" id="{E5A3E293-ED11-4BB9-B846-0E8EF2A29CF6}"/>
                      </a:ext>
                    </a:extLst>
                  </p:cNvPr>
                  <p:cNvSpPr>
                    <a:spLocks noChangeArrowheads="1"/>
                  </p:cNvSpPr>
                  <p:nvPr/>
                </p:nvSpPr>
                <p:spPr bwMode="gray">
                  <a:xfrm>
                    <a:off x="979" y="1009"/>
                    <a:ext cx="212" cy="212"/>
                  </a:xfrm>
                  <a:prstGeom prst="ellipse">
                    <a:avLst/>
                  </a:prstGeom>
                  <a:solidFill>
                    <a:srgbClr val="00B050"/>
                  </a:solidFill>
                  <a:ln>
                    <a:solidFill>
                      <a:srgbClr val="7030A0"/>
                    </a:solidFill>
                    <a:headEnd/>
                    <a:tailEnd/>
                  </a:ln>
                </p:spPr>
                <p:style>
                  <a:lnRef idx="0">
                    <a:schemeClr val="accent4"/>
                  </a:lnRef>
                  <a:fillRef idx="3">
                    <a:schemeClr val="accent4"/>
                  </a:fillRef>
                  <a:effectRef idx="3">
                    <a:schemeClr val="accent4"/>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grpSp>
        </p:grpSp>
        <p:sp>
          <p:nvSpPr>
            <p:cNvPr id="8206" name="Rectangle 12">
              <a:extLst>
                <a:ext uri="{FF2B5EF4-FFF2-40B4-BE49-F238E27FC236}">
                  <a16:creationId xmlns:a16="http://schemas.microsoft.com/office/drawing/2014/main" id="{78334E6F-80C9-4208-AD12-5CA763AF57E9}"/>
                </a:ext>
              </a:extLst>
            </p:cNvPr>
            <p:cNvSpPr>
              <a:spLocks noChangeArrowheads="1"/>
            </p:cNvSpPr>
            <p:nvPr/>
          </p:nvSpPr>
          <p:spPr bwMode="white">
            <a:xfrm>
              <a:off x="811621" y="1688305"/>
              <a:ext cx="6696598" cy="46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IV. </a:t>
              </a:r>
              <a:r>
                <a:rPr kumimoji="0" lang="en-US"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Màu</a:t>
              </a:r>
              <a:r>
                <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a:t>
              </a:r>
              <a:r>
                <a:rPr kumimoji="0" lang="en-US"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sắc</a:t>
              </a:r>
              <a:r>
                <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a:t>
              </a:r>
              <a:r>
                <a:rPr kumimoji="0" lang="en-US"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của</a:t>
              </a:r>
              <a:r>
                <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a:t>
              </a:r>
              <a:r>
                <a:rPr kumimoji="0" lang="en-US"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vật</a:t>
              </a:r>
              <a:endPar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endParaRPr>
            </a:p>
          </p:txBody>
        </p:sp>
      </p:grpSp>
      <p:sp>
        <p:nvSpPr>
          <p:cNvPr id="3" name="Rectangle 2">
            <a:extLst>
              <a:ext uri="{FF2B5EF4-FFF2-40B4-BE49-F238E27FC236}">
                <a16:creationId xmlns:a16="http://schemas.microsoft.com/office/drawing/2014/main" id="{BD34BD55-E0B4-4CBA-9860-1CD47E742429}"/>
              </a:ext>
            </a:extLst>
          </p:cNvPr>
          <p:cNvSpPr/>
          <p:nvPr/>
        </p:nvSpPr>
        <p:spPr>
          <a:xfrm>
            <a:off x="1594566" y="909050"/>
            <a:ext cx="9812027" cy="4507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phụ</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thuộc</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yếu</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tố</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nào</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Dưới</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trắng</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do đâu?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Tại</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sao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4. Nêu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cách</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tạo</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đơn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chùm</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trắng</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p:txBody>
      </p:sp>
      <p:pic>
        <p:nvPicPr>
          <p:cNvPr id="20" name="Picture 21" descr="j0232133">
            <a:extLst>
              <a:ext uri="{FF2B5EF4-FFF2-40B4-BE49-F238E27FC236}">
                <a16:creationId xmlns:a16="http://schemas.microsoft.com/office/drawing/2014/main" id="{7556C1BA-E43A-43CE-978D-904F8C8C60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18052">
            <a:off x="-449541" y="4475011"/>
            <a:ext cx="239553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Hộp Văn bản 21">
            <a:extLst>
              <a:ext uri="{FF2B5EF4-FFF2-40B4-BE49-F238E27FC236}">
                <a16:creationId xmlns:a16="http://schemas.microsoft.com/office/drawing/2014/main" id="{448566B6-E2FC-4D61-AABD-FA13630AC6EE}"/>
              </a:ext>
            </a:extLst>
          </p:cNvPr>
          <p:cNvSpPr txBox="1"/>
          <p:nvPr/>
        </p:nvSpPr>
        <p:spPr>
          <a:xfrm>
            <a:off x="1313757" y="1127369"/>
            <a:ext cx="6317086"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GV yêu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cầu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2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nhóm</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báo</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cáo</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sản</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phẩm</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khi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đã</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chuẩn</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bị</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ở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nhà</a:t>
            </a: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257977943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arn(inVertical)">
                                      <p:cBhvr>
                                        <p:cTn id="7" dur="500"/>
                                        <p:tgtEl>
                                          <p:spTgt spid="8195"/>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750"/>
                                        <p:tgtEl>
                                          <p:spTgt spid="20"/>
                                        </p:tgtEl>
                                      </p:cBhvr>
                                    </p:animEffect>
                                  </p:childTnLst>
                                </p:cTn>
                              </p:par>
                              <p:par>
                                <p:cTn id="11" presetID="8" presetClass="exit" presetSubtype="32" fill="hold" nodeType="withEffect">
                                  <p:stCondLst>
                                    <p:cond delay="0"/>
                                  </p:stCondLst>
                                  <p:childTnLst>
                                    <p:animEffect transition="out" filter="diamond(out)">
                                      <p:cBhvr>
                                        <p:cTn id="12" dur="750"/>
                                        <p:tgtEl>
                                          <p:spTgt spid="20"/>
                                        </p:tgtEl>
                                      </p:cBhvr>
                                    </p:animEffect>
                                    <p:set>
                                      <p:cBhvr>
                                        <p:cTn id="13" dur="1" fill="hold">
                                          <p:stCondLst>
                                            <p:cond delay="749"/>
                                          </p:stCondLst>
                                        </p:cTn>
                                        <p:tgtEl>
                                          <p:spTgt spid="2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xit" presetSubtype="21" fill="hold" grpId="0" nodeType="clickEffect">
                                  <p:stCondLst>
                                    <p:cond delay="0"/>
                                  </p:stCondLst>
                                  <p:childTnLst>
                                    <p:animEffect transition="out" filter="barn(inVertical)">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6C1FBE23-E515-450F-93C4-681A2A174B7E}"/>
              </a:ext>
            </a:extLst>
          </p:cNvPr>
          <p:cNvSpPr txBox="1"/>
          <p:nvPr/>
        </p:nvSpPr>
        <p:spPr>
          <a:xfrm>
            <a:off x="0" y="66541"/>
            <a:ext cx="11912958" cy="67249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PHỤ LỤC 4: </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Hướng</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dẫn</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chuẩn</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bị</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trước</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khi </a:t>
            </a:r>
            <a:r>
              <a:rPr kumimoji="0" 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học</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7: Lăng </a:t>
            </a:r>
            <a:r>
              <a:rPr kumimoji="0" lang="vi-VN"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phụ</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thuộc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yếu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tố</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nào</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Phụ</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thuộc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bị</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hấp</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thụ</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hay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phản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Dưới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trắng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do đâu?</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Dưới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trắng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do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phản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hấp</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thụ</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còn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Tại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sao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đen?</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đen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hấp</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thụ</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tất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không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phản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nhận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ra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đen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vì</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đặt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bên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khác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4572000" algn="l"/>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4. Nêu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tạo</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đơn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chùm</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trắng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4572000" algn="l"/>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Dùng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tấm</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lọc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tạo</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đơn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đó</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628455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5" name="Group 16">
            <a:extLst>
              <a:ext uri="{FF2B5EF4-FFF2-40B4-BE49-F238E27FC236}">
                <a16:creationId xmlns:a16="http://schemas.microsoft.com/office/drawing/2014/main" id="{10E126EC-F036-4079-804B-509B8ABB66C5}"/>
              </a:ext>
            </a:extLst>
          </p:cNvPr>
          <p:cNvGrpSpPr>
            <a:grpSpLocks/>
          </p:cNvGrpSpPr>
          <p:nvPr/>
        </p:nvGrpSpPr>
        <p:grpSpPr bwMode="auto">
          <a:xfrm>
            <a:off x="104774" y="309033"/>
            <a:ext cx="11982451" cy="6239933"/>
            <a:chOff x="76200" y="1657349"/>
            <a:chExt cx="8839200" cy="5250779"/>
          </a:xfrm>
        </p:grpSpPr>
        <p:sp>
          <p:nvSpPr>
            <p:cNvPr id="18" name="AutoShape 4">
              <a:extLst>
                <a:ext uri="{FF2B5EF4-FFF2-40B4-BE49-F238E27FC236}">
                  <a16:creationId xmlns:a16="http://schemas.microsoft.com/office/drawing/2014/main" id="{F8DF5C61-9515-46EE-8486-199ABD022FEA}"/>
                </a:ext>
              </a:extLst>
            </p:cNvPr>
            <p:cNvSpPr>
              <a:spLocks noChangeArrowheads="1"/>
            </p:cNvSpPr>
            <p:nvPr/>
          </p:nvSpPr>
          <p:spPr bwMode="gray">
            <a:xfrm>
              <a:off x="229219" y="1846888"/>
              <a:ext cx="8686181" cy="5061240"/>
            </a:xfrm>
            <a:prstGeom prst="roundRect">
              <a:avLst>
                <a:gd name="adj" fmla="val 8856"/>
              </a:avLst>
            </a:prstGeom>
            <a:solidFill>
              <a:schemeClr val="bg1"/>
            </a:solidFill>
            <a:ln w="38100">
              <a:solidFill>
                <a:srgbClr val="00B050"/>
              </a:solidFill>
              <a:round/>
              <a:headEnd/>
              <a:tailEnd/>
            </a:ln>
            <a:effectLst>
              <a:glow rad="228600">
                <a:srgbClr val="00B050">
                  <a:alpha val="40000"/>
                </a:srgbClr>
              </a:glow>
            </a:effectLst>
          </p:spPr>
          <p:txBody>
            <a:bodyPr anchor="ctr"/>
            <a:lstStyle/>
            <a:p>
              <a:pPr marL="0" marR="0" lvl="0" indent="0" algn="just" defTabSz="609570"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a:ln>
                  <a:noFill/>
                </a:ln>
                <a:solidFill>
                  <a:srgbClr val="000000"/>
                </a:solidFill>
                <a:effectLst/>
                <a:uLnTx/>
                <a:uFillTx/>
                <a:latin typeface="Arial"/>
                <a:ea typeface="+mn-ea"/>
                <a:cs typeface="Arial" charset="0"/>
              </a:endParaRPr>
            </a:p>
          </p:txBody>
        </p:sp>
        <p:grpSp>
          <p:nvGrpSpPr>
            <p:cNvPr id="8205" name="Group 5">
              <a:extLst>
                <a:ext uri="{FF2B5EF4-FFF2-40B4-BE49-F238E27FC236}">
                  <a16:creationId xmlns:a16="http://schemas.microsoft.com/office/drawing/2014/main" id="{8BFE23BB-9546-4815-AC5D-76F050018B16}"/>
                </a:ext>
              </a:extLst>
            </p:cNvPr>
            <p:cNvGrpSpPr>
              <a:grpSpLocks/>
            </p:cNvGrpSpPr>
            <p:nvPr/>
          </p:nvGrpSpPr>
          <p:grpSpPr bwMode="auto">
            <a:xfrm>
              <a:off x="76200" y="1657349"/>
              <a:ext cx="6435726" cy="596900"/>
              <a:chOff x="892" y="948"/>
              <a:chExt cx="4054" cy="376"/>
            </a:xfrm>
          </p:grpSpPr>
          <p:sp>
            <p:nvSpPr>
              <p:cNvPr id="21" name="AutoShape 6">
                <a:extLst>
                  <a:ext uri="{FF2B5EF4-FFF2-40B4-BE49-F238E27FC236}">
                    <a16:creationId xmlns:a16="http://schemas.microsoft.com/office/drawing/2014/main" id="{7540B722-6A2E-44EA-849A-2384514D0733}"/>
                  </a:ext>
                </a:extLst>
              </p:cNvPr>
              <p:cNvSpPr>
                <a:spLocks noChangeArrowheads="1"/>
              </p:cNvSpPr>
              <p:nvPr/>
            </p:nvSpPr>
            <p:spPr bwMode="gray">
              <a:xfrm>
                <a:off x="897" y="990"/>
                <a:ext cx="4049" cy="282"/>
              </a:xfrm>
              <a:prstGeom prst="roundRect">
                <a:avLst>
                  <a:gd name="adj" fmla="val 50000"/>
                </a:avLst>
              </a:prstGeom>
              <a:solidFill>
                <a:srgbClr val="00B050"/>
              </a:solidFill>
              <a:ln>
                <a:solidFill>
                  <a:srgbClr val="7030A0"/>
                </a:solidFill>
                <a:headEnd/>
                <a:tailEnd/>
              </a:ln>
            </p:spPr>
            <p:style>
              <a:lnRef idx="0">
                <a:schemeClr val="accent4"/>
              </a:lnRef>
              <a:fillRef idx="3">
                <a:schemeClr val="accent4"/>
              </a:fillRef>
              <a:effectRef idx="3">
                <a:schemeClr val="accent4"/>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nvGrpSpPr>
              <p:cNvPr id="8210" name="Group 7">
                <a:extLst>
                  <a:ext uri="{FF2B5EF4-FFF2-40B4-BE49-F238E27FC236}">
                    <a16:creationId xmlns:a16="http://schemas.microsoft.com/office/drawing/2014/main" id="{A6744DBD-2AB9-42D5-A1F7-5F1C75209306}"/>
                  </a:ext>
                </a:extLst>
              </p:cNvPr>
              <p:cNvGrpSpPr>
                <a:grpSpLocks/>
              </p:cNvGrpSpPr>
              <p:nvPr/>
            </p:nvGrpSpPr>
            <p:grpSpPr bwMode="auto">
              <a:xfrm>
                <a:off x="892" y="948"/>
                <a:ext cx="376" cy="376"/>
                <a:chOff x="892" y="948"/>
                <a:chExt cx="376" cy="376"/>
              </a:xfrm>
            </p:grpSpPr>
            <p:sp>
              <p:nvSpPr>
                <p:cNvPr id="8211" name="Oval 8">
                  <a:extLst>
                    <a:ext uri="{FF2B5EF4-FFF2-40B4-BE49-F238E27FC236}">
                      <a16:creationId xmlns:a16="http://schemas.microsoft.com/office/drawing/2014/main" id="{CD7C8211-2124-41FE-B6E4-C332607D6463}"/>
                    </a:ext>
                  </a:extLst>
                </p:cNvPr>
                <p:cNvSpPr>
                  <a:spLocks noChangeArrowheads="1"/>
                </p:cNvSpPr>
                <p:nvPr/>
              </p:nvSpPr>
              <p:spPr bwMode="gray">
                <a:xfrm>
                  <a:off x="897" y="948"/>
                  <a:ext cx="371" cy="371"/>
                </a:xfrm>
                <a:prstGeom prst="ellipse">
                  <a:avLst/>
                </a:prstGeom>
                <a:solidFill>
                  <a:schemeClr val="tx1"/>
                </a:solidFill>
                <a:ln w="28575">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grpSp>
              <p:nvGrpSpPr>
                <p:cNvPr id="8212" name="Group 9">
                  <a:extLst>
                    <a:ext uri="{FF2B5EF4-FFF2-40B4-BE49-F238E27FC236}">
                      <a16:creationId xmlns:a16="http://schemas.microsoft.com/office/drawing/2014/main" id="{A14D74E1-F3B2-41C9-BB67-620A57F17BD7}"/>
                    </a:ext>
                  </a:extLst>
                </p:cNvPr>
                <p:cNvGrpSpPr>
                  <a:grpSpLocks/>
                </p:cNvGrpSpPr>
                <p:nvPr/>
              </p:nvGrpSpPr>
              <p:grpSpPr bwMode="auto">
                <a:xfrm>
                  <a:off x="892" y="948"/>
                  <a:ext cx="376" cy="376"/>
                  <a:chOff x="892" y="948"/>
                  <a:chExt cx="376" cy="376"/>
                </a:xfrm>
              </p:grpSpPr>
              <p:sp>
                <p:nvSpPr>
                  <p:cNvPr id="8213" name="AutoShape 10">
                    <a:extLst>
                      <a:ext uri="{FF2B5EF4-FFF2-40B4-BE49-F238E27FC236}">
                        <a16:creationId xmlns:a16="http://schemas.microsoft.com/office/drawing/2014/main" id="{3E28915D-4707-4364-B207-4785EE396451}"/>
                      </a:ext>
                    </a:extLst>
                  </p:cNvPr>
                  <p:cNvSpPr>
                    <a:spLocks noChangeArrowheads="1"/>
                  </p:cNvSpPr>
                  <p:nvPr/>
                </p:nvSpPr>
                <p:spPr bwMode="gray">
                  <a:xfrm>
                    <a:off x="892" y="948"/>
                    <a:ext cx="376" cy="37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0 w 21600"/>
                      <a:gd name="T25" fmla="*/ 3160 h 21600"/>
                      <a:gd name="T26" fmla="*/ 18440 w 21600"/>
                      <a:gd name="T27" fmla="*/ 1844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chemeClr val="tx2"/>
                      </a:gs>
                      <a:gs pos="100000">
                        <a:schemeClr val="bg1"/>
                      </a:gs>
                    </a:gsLst>
                    <a:path path="rect">
                      <a:fillToRect l="100000" t="100000"/>
                    </a:path>
                  </a:gradFill>
                  <a:ln w="9525">
                    <a:solidFill>
                      <a:srgbClr val="000000"/>
                    </a:solidFill>
                    <a:round/>
                    <a:headEnd/>
                    <a:tailEnd/>
                  </a:ln>
                  <a:effectLst>
                    <a:outerShdw dist="25400" algn="ctr" rotWithShape="0">
                      <a:schemeClr val="bg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0000"/>
                      </a:solidFill>
                      <a:effectLst/>
                      <a:uLnTx/>
                      <a:uFillTx/>
                      <a:latin typeface="Arial"/>
                      <a:ea typeface="+mn-ea"/>
                      <a:cs typeface="+mn-cs"/>
                    </a:endParaRPr>
                  </a:p>
                </p:txBody>
              </p:sp>
              <p:sp>
                <p:nvSpPr>
                  <p:cNvPr id="39" name="Oval 11">
                    <a:extLst>
                      <a:ext uri="{FF2B5EF4-FFF2-40B4-BE49-F238E27FC236}">
                        <a16:creationId xmlns:a16="http://schemas.microsoft.com/office/drawing/2014/main" id="{E5A3E293-ED11-4BB9-B846-0E8EF2A29CF6}"/>
                      </a:ext>
                    </a:extLst>
                  </p:cNvPr>
                  <p:cNvSpPr>
                    <a:spLocks noChangeArrowheads="1"/>
                  </p:cNvSpPr>
                  <p:nvPr/>
                </p:nvSpPr>
                <p:spPr bwMode="gray">
                  <a:xfrm>
                    <a:off x="979" y="1009"/>
                    <a:ext cx="212" cy="212"/>
                  </a:xfrm>
                  <a:prstGeom prst="ellipse">
                    <a:avLst/>
                  </a:prstGeom>
                  <a:solidFill>
                    <a:srgbClr val="00B050"/>
                  </a:solidFill>
                  <a:ln>
                    <a:solidFill>
                      <a:srgbClr val="7030A0"/>
                    </a:solidFill>
                    <a:headEnd/>
                    <a:tailEnd/>
                  </a:ln>
                </p:spPr>
                <p:style>
                  <a:lnRef idx="0">
                    <a:schemeClr val="accent4"/>
                  </a:lnRef>
                  <a:fillRef idx="3">
                    <a:schemeClr val="accent4"/>
                  </a:fillRef>
                  <a:effectRef idx="3">
                    <a:schemeClr val="accent4"/>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grpSp>
        </p:grpSp>
        <p:sp>
          <p:nvSpPr>
            <p:cNvPr id="8206" name="Rectangle 12">
              <a:extLst>
                <a:ext uri="{FF2B5EF4-FFF2-40B4-BE49-F238E27FC236}">
                  <a16:creationId xmlns:a16="http://schemas.microsoft.com/office/drawing/2014/main" id="{78334E6F-80C9-4208-AD12-5CA763AF57E9}"/>
                </a:ext>
              </a:extLst>
            </p:cNvPr>
            <p:cNvSpPr>
              <a:spLocks noChangeArrowheads="1"/>
            </p:cNvSpPr>
            <p:nvPr/>
          </p:nvSpPr>
          <p:spPr bwMode="white">
            <a:xfrm>
              <a:off x="811621" y="1688305"/>
              <a:ext cx="6696598" cy="46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IV. </a:t>
              </a:r>
              <a:r>
                <a:rPr kumimoji="0" lang="en-US"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Màu</a:t>
              </a:r>
              <a:r>
                <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a:t>
              </a:r>
              <a:r>
                <a:rPr kumimoji="0" lang="en-US"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sắc</a:t>
              </a:r>
              <a:r>
                <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a:t>
              </a:r>
              <a:r>
                <a:rPr kumimoji="0" lang="en-US"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của</a:t>
              </a:r>
              <a:r>
                <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a:t>
              </a:r>
              <a:r>
                <a:rPr kumimoji="0" lang="en-US" altLang="en-US" sz="2667" b="1" i="0" u="none" strike="noStrike" kern="1200" cap="none" spc="0"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vật</a:t>
              </a:r>
              <a:endParaRPr kumimoji="0" lang="en-US"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endParaRPr>
            </a:p>
          </p:txBody>
        </p:sp>
      </p:grpSp>
      <p:sp>
        <p:nvSpPr>
          <p:cNvPr id="3" name="Rectangle 2">
            <a:extLst>
              <a:ext uri="{FF2B5EF4-FFF2-40B4-BE49-F238E27FC236}">
                <a16:creationId xmlns:a16="http://schemas.microsoft.com/office/drawing/2014/main" id="{BD34BD55-E0B4-4CBA-9860-1CD47E742429}"/>
              </a:ext>
            </a:extLst>
          </p:cNvPr>
          <p:cNvSpPr/>
          <p:nvPr/>
        </p:nvSpPr>
        <p:spPr>
          <a:xfrm>
            <a:off x="5137152" y="3642785"/>
            <a:ext cx="1883833" cy="859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2" name="Hộp Văn bản 21">
            <a:extLst>
              <a:ext uri="{FF2B5EF4-FFF2-40B4-BE49-F238E27FC236}">
                <a16:creationId xmlns:a16="http://schemas.microsoft.com/office/drawing/2014/main" id="{448566B6-E2FC-4D61-AABD-FA13630AC6EE}"/>
              </a:ext>
            </a:extLst>
          </p:cNvPr>
          <p:cNvSpPr txBox="1"/>
          <p:nvPr/>
        </p:nvSpPr>
        <p:spPr>
          <a:xfrm>
            <a:off x="631065" y="1041368"/>
            <a:ext cx="10225825" cy="5270674"/>
          </a:xfrm>
          <a:prstGeom prst="rect">
            <a:avLst/>
          </a:prstGeom>
          <a:noFill/>
        </p:spPr>
        <p:txBody>
          <a:bodyPr wrap="square">
            <a:spAutoFit/>
          </a:bodyPr>
          <a:lstStyle/>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Phụ</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thuộc</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bị</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đó</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hấp</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thụ</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hay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phản</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Dưới</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trắng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do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nó</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phản</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đó</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hấp</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thụ</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còn</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180340" algn="just" defTabSz="914400" rtl="0" eaLnBrk="1" fontAlgn="auto" latinLnBrk="0" hangingPunct="1">
              <a:lnSpc>
                <a:spcPct val="100000"/>
              </a:lnSpc>
              <a:spcBef>
                <a:spcPts val="300"/>
              </a:spcBef>
              <a:spcAft>
                <a:spcPts val="3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đen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hấp</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thụ</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tất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không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phản</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nhận</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ra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đen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vì</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nó</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đặt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bên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cạnh</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khác</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Dùng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tấm</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lọc</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tạo</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đơn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đó</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65472414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arn(inVertical)">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xEl>
                                              <p:pRg st="1" end="1"/>
                                            </p:txEl>
                                          </p:spTgt>
                                        </p:tgtEl>
                                        <p:attrNameLst>
                                          <p:attrName>style.visibility</p:attrName>
                                        </p:attrNameLst>
                                      </p:cBhvr>
                                      <p:to>
                                        <p:strVal val="visible"/>
                                      </p:to>
                                    </p:set>
                                    <p:animEffect transition="in" filter="barn(inVertical)">
                                      <p:cBhvr>
                                        <p:cTn id="19" dur="500"/>
                                        <p:tgtEl>
                                          <p:spTgt spid="2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2">
                                            <p:txEl>
                                              <p:pRg st="2" end="2"/>
                                            </p:txEl>
                                          </p:spTgt>
                                        </p:tgtEl>
                                        <p:attrNameLst>
                                          <p:attrName>style.visibility</p:attrName>
                                        </p:attrNameLst>
                                      </p:cBhvr>
                                      <p:to>
                                        <p:strVal val="visible"/>
                                      </p:to>
                                    </p:set>
                                    <p:animEffect transition="in" filter="wipe(down)">
                                      <p:cBhvr>
                                        <p:cTn id="24" dur="500"/>
                                        <p:tgtEl>
                                          <p:spTgt spid="2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2">
                                            <p:txEl>
                                              <p:pRg st="3" end="3"/>
                                            </p:txEl>
                                          </p:spTgt>
                                        </p:tgtEl>
                                        <p:attrNameLst>
                                          <p:attrName>style.visibility</p:attrName>
                                        </p:attrNameLst>
                                      </p:cBhvr>
                                      <p:to>
                                        <p:strVal val="visible"/>
                                      </p:to>
                                    </p:set>
                                    <p:anim calcmode="lin" valueType="num">
                                      <p:cBhvr additive="base">
                                        <p:cTn id="29" dur="500" fill="hold"/>
                                        <p:tgtEl>
                                          <p:spTgt spid="2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968828" y="1328057"/>
            <a:ext cx="4316473"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285301" y="2403851"/>
            <a:ext cx="6237515" cy="830997"/>
          </a:xfrm>
          <a:prstGeom prst="rect">
            <a:avLst/>
          </a:prstGeom>
          <a:noFill/>
        </p:spPr>
        <p:txBody>
          <a:bodyPr wrap="square">
            <a:spAutoFit/>
          </a:bodyPr>
          <a:lstStyle/>
          <a:p>
            <a:r>
              <a:rPr lang="en-US" sz="4800" b="1" dirty="0" err="1">
                <a:solidFill>
                  <a:srgbClr val="FF0000"/>
                </a:solidFill>
                <a:latin typeface="Times New Roman" panose="02020603050405020304" pitchFamily="18" charset="0"/>
                <a:ea typeface="Calibri" panose="020F0502020204030204" pitchFamily="34" charset="0"/>
              </a:rPr>
              <a:t>Hình</a:t>
            </a:r>
            <a:r>
              <a:rPr lang="en-US" sz="4800" b="1" dirty="0">
                <a:solidFill>
                  <a:srgbClr val="FF0000"/>
                </a:solidFill>
                <a:latin typeface="Times New Roman" panose="02020603050405020304" pitchFamily="18" charset="0"/>
                <a:ea typeface="Calibri" panose="020F0502020204030204" pitchFamily="34" charset="0"/>
              </a:rPr>
              <a:t> </a:t>
            </a:r>
            <a:r>
              <a:rPr lang="en-US" sz="4800" b="1" dirty="0" err="1">
                <a:solidFill>
                  <a:srgbClr val="FF0000"/>
                </a:solidFill>
                <a:latin typeface="Times New Roman" panose="02020603050405020304" pitchFamily="18" charset="0"/>
                <a:ea typeface="Calibri" panose="020F0502020204030204" pitchFamily="34" charset="0"/>
              </a:rPr>
              <a:t>thành</a:t>
            </a:r>
            <a:r>
              <a:rPr lang="en-US" sz="4800" b="1" dirty="0">
                <a:solidFill>
                  <a:srgbClr val="FF0000"/>
                </a:solidFill>
                <a:latin typeface="Times New Roman" panose="02020603050405020304" pitchFamily="18" charset="0"/>
                <a:ea typeface="Calibri" panose="020F0502020204030204" pitchFamily="34" charset="0"/>
              </a:rPr>
              <a:t> </a:t>
            </a:r>
            <a:r>
              <a:rPr lang="en-US" sz="4800" b="1" dirty="0" err="1">
                <a:solidFill>
                  <a:srgbClr val="FF0000"/>
                </a:solidFill>
                <a:latin typeface="Times New Roman" panose="02020603050405020304" pitchFamily="18" charset="0"/>
                <a:ea typeface="Calibri" panose="020F0502020204030204" pitchFamily="34" charset="0"/>
              </a:rPr>
              <a:t>kiến</a:t>
            </a:r>
            <a:r>
              <a:rPr lang="en-US" sz="4800" b="1" dirty="0">
                <a:solidFill>
                  <a:srgbClr val="FF0000"/>
                </a:solidFill>
                <a:latin typeface="Times New Roman" panose="02020603050405020304" pitchFamily="18" charset="0"/>
                <a:ea typeface="Calibri" panose="020F0502020204030204" pitchFamily="34" charset="0"/>
              </a:rPr>
              <a:t> </a:t>
            </a:r>
            <a:r>
              <a:rPr lang="en-US" sz="4800" b="1" dirty="0" err="1">
                <a:solidFill>
                  <a:srgbClr val="FF0000"/>
                </a:solidFill>
                <a:latin typeface="Times New Roman" panose="02020603050405020304" pitchFamily="18" charset="0"/>
                <a:ea typeface="Calibri" panose="020F0502020204030204" pitchFamily="34" charset="0"/>
              </a:rPr>
              <a:t>thức</a:t>
            </a:r>
            <a:endParaRPr lang="en-US" sz="4800" dirty="0">
              <a:solidFill>
                <a:prstClr val="black"/>
              </a:solidFill>
            </a:endParaRPr>
          </a:p>
        </p:txBody>
      </p:sp>
      <p:pic>
        <p:nvPicPr>
          <p:cNvPr id="4" name="Hình ảnh 3"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1431" y="3565732"/>
            <a:ext cx="2915653" cy="2915653"/>
          </a:xfrm>
          <a:prstGeom prst="rect">
            <a:avLst/>
          </a:prstGeom>
        </p:spPr>
      </p:pic>
      <p:sp>
        <p:nvSpPr>
          <p:cNvPr id="6" name="Google Shape;157;p20"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549CE1D0-6956-4876-8361-E0F1378BD373}"/>
              </a:ext>
            </a:extLst>
          </p:cNvPr>
          <p:cNvSpPr/>
          <p:nvPr/>
        </p:nvSpPr>
        <p:spPr>
          <a:xfrm>
            <a:off x="5285302" y="927673"/>
            <a:ext cx="1417580" cy="80076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7" name="Google Shape;163;p20"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9EF570CD-1298-405C-894A-213B5893CEEA}"/>
              </a:ext>
            </a:extLst>
          </p:cNvPr>
          <p:cNvSpPr/>
          <p:nvPr/>
        </p:nvSpPr>
        <p:spPr>
          <a:xfrm>
            <a:off x="6662646" y="606224"/>
            <a:ext cx="696695" cy="393592"/>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8" name="Google Shape;157;p20"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73F07BD9-D0A3-45DF-92E3-95CBDA06D588}"/>
              </a:ext>
            </a:extLst>
          </p:cNvPr>
          <p:cNvSpPr/>
          <p:nvPr/>
        </p:nvSpPr>
        <p:spPr>
          <a:xfrm>
            <a:off x="7548391" y="1152805"/>
            <a:ext cx="1711335" cy="913343"/>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7706812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968828" y="1328057"/>
            <a:ext cx="4316473"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a:t>
            </a:r>
          </a:p>
        </p:txBody>
      </p:sp>
      <p:sp>
        <p:nvSpPr>
          <p:cNvPr id="11" name="TextBox 10"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285301" y="2403851"/>
            <a:ext cx="623751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Luyện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tập</a:t>
            </a:r>
            <a:endParaRPr kumimoji="0" lang="en-US" sz="4800" b="0" i="0" u="none" strike="noStrike" kern="1200" cap="none" spc="0" normalizeH="0" baseline="0" noProof="0" dirty="0">
              <a:ln>
                <a:noFill/>
              </a:ln>
              <a:solidFill>
                <a:prstClr val="black"/>
              </a:solidFill>
              <a:effectLst/>
              <a:uLnTx/>
              <a:uFillTx/>
              <a:latin typeface="Arial"/>
              <a:ea typeface="+mn-ea"/>
              <a:cs typeface="+mn-cs"/>
            </a:endParaRPr>
          </a:p>
        </p:txBody>
      </p:sp>
      <p:pic>
        <p:nvPicPr>
          <p:cNvPr id="4" name="Hình ảnh 3"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1431" y="3565732"/>
            <a:ext cx="2915653" cy="2915653"/>
          </a:xfrm>
          <a:prstGeom prst="rect">
            <a:avLst/>
          </a:prstGeom>
        </p:spPr>
      </p:pic>
      <p:sp>
        <p:nvSpPr>
          <p:cNvPr id="6" name="Google Shape;157;p20"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549CE1D0-6956-4876-8361-E0F1378BD373}"/>
              </a:ext>
            </a:extLst>
          </p:cNvPr>
          <p:cNvSpPr/>
          <p:nvPr/>
        </p:nvSpPr>
        <p:spPr>
          <a:xfrm>
            <a:off x="5285302" y="927673"/>
            <a:ext cx="1417580" cy="80076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 name="Google Shape;163;p20"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9EF570CD-1298-405C-894A-213B5893CEEA}"/>
              </a:ext>
            </a:extLst>
          </p:cNvPr>
          <p:cNvSpPr/>
          <p:nvPr/>
        </p:nvSpPr>
        <p:spPr>
          <a:xfrm>
            <a:off x="6662646" y="606224"/>
            <a:ext cx="696695" cy="393592"/>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 name="Google Shape;157;p20"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73F07BD9-D0A3-45DF-92E3-95CBDA06D588}"/>
              </a:ext>
            </a:extLst>
          </p:cNvPr>
          <p:cNvSpPr/>
          <p:nvPr/>
        </p:nvSpPr>
        <p:spPr>
          <a:xfrm>
            <a:off x="7548391" y="1152805"/>
            <a:ext cx="1711335" cy="913343"/>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704588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46CE63-35FC-49BE-AC0B-5C936C0D7F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75650" y="152400"/>
            <a:ext cx="1982788"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a:extLst>
              <a:ext uri="{FF2B5EF4-FFF2-40B4-BE49-F238E27FC236}">
                <a16:creationId xmlns:a16="http://schemas.microsoft.com/office/drawing/2014/main" id="{C1CD364B-9768-4E02-8162-B52F08CA0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4573588"/>
            <a:ext cx="2106613"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a16="http://schemas.microsoft.com/office/drawing/2014/main" id="{6E764B48-1436-478A-9DF3-30556D3950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75" y="3748089"/>
            <a:ext cx="2300288"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a16="http://schemas.microsoft.com/office/drawing/2014/main" id="{B258BB13-17DE-49B2-A316-031BF87240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6764" y="2359026"/>
            <a:ext cx="2160587"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a16="http://schemas.microsoft.com/office/drawing/2014/main" id="{15CE4F04-B8F9-4097-8676-725971A3E2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3988" y="1609725"/>
            <a:ext cx="2754312"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id="{72C3EF04-E87A-4820-AAC8-6C7E7DBFB7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3488" y="1779589"/>
            <a:ext cx="3040062"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a16="http://schemas.microsoft.com/office/drawing/2014/main" id="{BED4341A-DB59-4E3A-82EB-D779C096A0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6325" y="4117976"/>
            <a:ext cx="3233738"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id="{4FFB9F98-C693-4486-8A5B-49FF4579F0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26325" y="3662364"/>
            <a:ext cx="3233738"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id="{F01CA57D-E97D-46FC-9660-D2C31BF22A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43488" y="2335213"/>
            <a:ext cx="269240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a16="http://schemas.microsoft.com/office/drawing/2014/main" id="{A80D7CD9-E3E9-453E-AED4-C212062A3CA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62100" y="1987551"/>
            <a:ext cx="20066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a16="http://schemas.microsoft.com/office/drawing/2014/main" id="{2A9CCACB-33F4-41A7-A23A-61D2ADE2DE0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54164" y="1371601"/>
            <a:ext cx="2168525"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id="{B4024B53-454D-4630-9D15-3D3383164A0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60726" y="1733550"/>
            <a:ext cx="2214563"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id="{4245E09C-7DF7-4652-ACBA-12D18749816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1" y="1941514"/>
            <a:ext cx="1357313"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DBEFBD7-2F79-4CE1-BF9E-27D9603867A0}"/>
              </a:ext>
            </a:extLst>
          </p:cNvPr>
          <p:cNvSpPr txBox="1"/>
          <p:nvPr/>
        </p:nvSpPr>
        <p:spPr>
          <a:xfrm>
            <a:off x="4275138" y="487364"/>
            <a:ext cx="3460750" cy="5238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a:ea typeface="+mn-ea"/>
                <a:cs typeface="+mn-cs"/>
              </a:rPr>
              <a:t>Hệ thống kiến thức</a:t>
            </a:r>
          </a:p>
        </p:txBody>
      </p:sp>
      <p:pic>
        <p:nvPicPr>
          <p:cNvPr id="4" name="Picture 3">
            <a:extLst>
              <a:ext uri="{FF2B5EF4-FFF2-40B4-BE49-F238E27FC236}">
                <a16:creationId xmlns:a16="http://schemas.microsoft.com/office/drawing/2014/main" id="{D342BF69-AA48-4099-AF46-9AB4DE550951}"/>
              </a:ext>
            </a:extLst>
          </p:cNvPr>
          <p:cNvPicPr>
            <a:picLocks noChangeAspect="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4167188" y="4252914"/>
            <a:ext cx="26924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righ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righ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righ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1517"/>
                                        </p:tgtEl>
                                        <p:attrNameLst>
                                          <p:attrName>style.visibility</p:attrName>
                                        </p:attrNameLst>
                                      </p:cBhvr>
                                      <p:to>
                                        <p:strVal val="visible"/>
                                      </p:to>
                                    </p:set>
                                    <p:animEffect transition="in" filter="wipe(right)">
                                      <p:cBhvr>
                                        <p:cTn id="27" dur="500"/>
                                        <p:tgtEl>
                                          <p:spTgt spid="2151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18"/>
                                        </p:tgtEl>
                                        <p:attrNameLst>
                                          <p:attrName>style.visibility</p:attrName>
                                        </p:attrNameLst>
                                      </p:cBhvr>
                                      <p:to>
                                        <p:strVal val="visible"/>
                                      </p:to>
                                    </p:set>
                                    <p:animEffect transition="in" filter="wipe(right)">
                                      <p:cBhvr>
                                        <p:cTn id="32" dur="500"/>
                                        <p:tgtEl>
                                          <p:spTgt spid="2151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21519"/>
                                        </p:tgtEl>
                                        <p:attrNameLst>
                                          <p:attrName>style.visibility</p:attrName>
                                        </p:attrNameLst>
                                      </p:cBhvr>
                                      <p:to>
                                        <p:strVal val="visible"/>
                                      </p:to>
                                    </p:set>
                                    <p:animEffect transition="in" filter="wipe(right)">
                                      <p:cBhvr>
                                        <p:cTn id="37" dur="500"/>
                                        <p:tgtEl>
                                          <p:spTgt spid="215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21515"/>
                                        </p:tgtEl>
                                        <p:attrNameLst>
                                          <p:attrName>style.visibility</p:attrName>
                                        </p:attrNameLst>
                                      </p:cBhvr>
                                      <p:to>
                                        <p:strVal val="visible"/>
                                      </p:to>
                                    </p:set>
                                    <p:animEffect transition="in" filter="wipe(left)">
                                      <p:cBhvr>
                                        <p:cTn id="46" dur="500"/>
                                        <p:tgtEl>
                                          <p:spTgt spid="2151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nodeType="clickEffect">
                                  <p:stCondLst>
                                    <p:cond delay="0"/>
                                  </p:stCondLst>
                                  <p:childTnLst>
                                    <p:set>
                                      <p:cBhvr>
                                        <p:cTn id="50" dur="1" fill="hold">
                                          <p:stCondLst>
                                            <p:cond delay="0"/>
                                          </p:stCondLst>
                                        </p:cTn>
                                        <p:tgtEl>
                                          <p:spTgt spid="21516"/>
                                        </p:tgtEl>
                                        <p:attrNameLst>
                                          <p:attrName>style.visibility</p:attrName>
                                        </p:attrNameLst>
                                      </p:cBhvr>
                                      <p:to>
                                        <p:strVal val="visible"/>
                                      </p:to>
                                    </p:set>
                                    <p:animEffect transition="in" filter="wipe(left)">
                                      <p:cBhvr>
                                        <p:cTn id="51" dur="500"/>
                                        <p:tgtEl>
                                          <p:spTgt spid="21516"/>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21512"/>
                                        </p:tgtEl>
                                        <p:attrNameLst>
                                          <p:attrName>style.visibility</p:attrName>
                                        </p:attrNameLst>
                                      </p:cBhvr>
                                      <p:to>
                                        <p:strVal val="visible"/>
                                      </p:to>
                                    </p:set>
                                    <p:animEffect transition="in" filter="wipe(left)">
                                      <p:cBhvr>
                                        <p:cTn id="60" dur="500"/>
                                        <p:tgtEl>
                                          <p:spTgt spid="2151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nodeType="clickEffect">
                                  <p:stCondLst>
                                    <p:cond delay="0"/>
                                  </p:stCondLst>
                                  <p:childTnLst>
                                    <p:set>
                                      <p:cBhvr>
                                        <p:cTn id="64" dur="1" fill="hold">
                                          <p:stCondLst>
                                            <p:cond delay="0"/>
                                          </p:stCondLst>
                                        </p:cTn>
                                        <p:tgtEl>
                                          <p:spTgt spid="21513"/>
                                        </p:tgtEl>
                                        <p:attrNameLst>
                                          <p:attrName>style.visibility</p:attrName>
                                        </p:attrNameLst>
                                      </p:cBhvr>
                                      <p:to>
                                        <p:strVal val="visible"/>
                                      </p:to>
                                    </p:set>
                                    <p:animEffect transition="in" filter="wipe(left)">
                                      <p:cBhvr>
                                        <p:cTn id="65" dur="500"/>
                                        <p:tgtEl>
                                          <p:spTgt spid="21513"/>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8" fill="hold" nodeType="clickEffect">
                                  <p:stCondLst>
                                    <p:cond delay="0"/>
                                  </p:stCondLst>
                                  <p:childTnLst>
                                    <p:set>
                                      <p:cBhvr>
                                        <p:cTn id="69" dur="1" fill="hold">
                                          <p:stCondLst>
                                            <p:cond delay="0"/>
                                          </p:stCondLst>
                                        </p:cTn>
                                        <p:tgtEl>
                                          <p:spTgt spid="21514"/>
                                        </p:tgtEl>
                                        <p:attrNameLst>
                                          <p:attrName>style.visibility</p:attrName>
                                        </p:attrNameLst>
                                      </p:cBhvr>
                                      <p:to>
                                        <p:strVal val="visible"/>
                                      </p:to>
                                    </p:set>
                                    <p:animEffect transition="in" filter="wipe(left)">
                                      <p:cBhvr>
                                        <p:cTn id="70" dur="500"/>
                                        <p:tgtEl>
                                          <p:spTgt spid="21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D:\A. LAM EL  2019-2020\THU TU LAM VIDEO\HINH NEN LAM BT ELEARING\img9.png">
            <a:extLst>
              <a:ext uri="{FF2B5EF4-FFF2-40B4-BE49-F238E27FC236}">
                <a16:creationId xmlns:a16="http://schemas.microsoft.com/office/drawing/2014/main" id="{C3E36936-9819-4F18-AD80-D9523023E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84"/>
            <a:ext cx="12192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AutoShape 4">
            <a:extLst>
              <a:ext uri="{FF2B5EF4-FFF2-40B4-BE49-F238E27FC236}">
                <a16:creationId xmlns:a16="http://schemas.microsoft.com/office/drawing/2014/main" id="{A8CE0761-50A3-4D5D-A268-D8E0C02ED9E8}"/>
              </a:ext>
            </a:extLst>
          </p:cNvPr>
          <p:cNvSpPr>
            <a:spLocks noChangeArrowheads="1"/>
          </p:cNvSpPr>
          <p:nvPr/>
        </p:nvSpPr>
        <p:spPr bwMode="gray">
          <a:xfrm>
            <a:off x="101601" y="683685"/>
            <a:ext cx="11961284" cy="5996516"/>
          </a:xfrm>
          <a:prstGeom prst="roundRect">
            <a:avLst>
              <a:gd name="adj" fmla="val 8856"/>
            </a:avLst>
          </a:prstGeom>
          <a:noFill/>
          <a:ln w="1905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nchor="ct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457200" rtl="0" eaLnBrk="1" fontAlgn="auto" latinLnBrk="0" hangingPunct="1">
              <a:lnSpc>
                <a:spcPct val="150000"/>
              </a:lnSpc>
              <a:spcBef>
                <a:spcPct val="0"/>
              </a:spcBef>
              <a:spcAft>
                <a:spcPts val="0"/>
              </a:spcAft>
              <a:buClrTx/>
              <a:buSzTx/>
              <a:buFontTx/>
              <a:buNone/>
              <a:tabLst/>
              <a:defRPr/>
            </a:pPr>
            <a:endParaRPr kumimoji="0" lang="en-US" altLang="en-US" sz="2667"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484" name="图片 3" descr="5c95d9be9ffa50fc92ed5552156a00c5">
            <a:extLst>
              <a:ext uri="{FF2B5EF4-FFF2-40B4-BE49-F238E27FC236}">
                <a16:creationId xmlns:a16="http://schemas.microsoft.com/office/drawing/2014/main" id="{FC0F6638-DBFE-4B2A-8A03-A814C6A743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718" y="-25400"/>
            <a:ext cx="11129433" cy="133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9">
            <a:extLst>
              <a:ext uri="{FF2B5EF4-FFF2-40B4-BE49-F238E27FC236}">
                <a16:creationId xmlns:a16="http://schemas.microsoft.com/office/drawing/2014/main" id="{32E15DD9-A44C-446D-920E-36C4E5E56B8F}"/>
              </a:ext>
            </a:extLst>
          </p:cNvPr>
          <p:cNvSpPr txBox="1">
            <a:spLocks noChangeArrowheads="1"/>
          </p:cNvSpPr>
          <p:nvPr/>
        </p:nvSpPr>
        <p:spPr bwMode="auto">
          <a:xfrm>
            <a:off x="2512485" y="340784"/>
            <a:ext cx="6980767"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733"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HOẠT ĐỘNG NHÓM</a:t>
            </a:r>
          </a:p>
        </p:txBody>
      </p:sp>
      <p:sp>
        <p:nvSpPr>
          <p:cNvPr id="3" name="TextBox 2">
            <a:extLst>
              <a:ext uri="{FF2B5EF4-FFF2-40B4-BE49-F238E27FC236}">
                <a16:creationId xmlns:a16="http://schemas.microsoft.com/office/drawing/2014/main" id="{67019556-B5D5-4051-A141-3C7C84B2EA79}"/>
              </a:ext>
            </a:extLst>
          </p:cNvPr>
          <p:cNvSpPr txBox="1"/>
          <p:nvPr/>
        </p:nvSpPr>
        <p:spPr>
          <a:xfrm>
            <a:off x="468843" y="1114371"/>
            <a:ext cx="11226800" cy="543675"/>
          </a:xfrm>
          <a:prstGeom prst="rect">
            <a:avLst/>
          </a:prstGeom>
          <a:solidFill>
            <a:schemeClr val="bg1">
              <a:lumMod val="95000"/>
            </a:schemeClr>
          </a:solidFill>
          <a:ln w="28575">
            <a:solidFill>
              <a:srgbClr val="00B050"/>
            </a:solidFill>
            <a:prstDash val="sysDash"/>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 </a:t>
            </a: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 </a:t>
            </a: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nhóm</a:t>
            </a:r>
            <a:r>
              <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trả</a:t>
            </a:r>
            <a:r>
              <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endPar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Hộp Văn bản 8">
            <a:extLst>
              <a:ext uri="{FF2B5EF4-FFF2-40B4-BE49-F238E27FC236}">
                <a16:creationId xmlns:a16="http://schemas.microsoft.com/office/drawing/2014/main" id="{778E2C2A-E3B5-44E2-8C9F-6D3CF8529F16}"/>
              </a:ext>
            </a:extLst>
          </p:cNvPr>
          <p:cNvSpPr txBox="1"/>
          <p:nvPr/>
        </p:nvSpPr>
        <p:spPr>
          <a:xfrm>
            <a:off x="569890" y="1872683"/>
            <a:ext cx="6188298"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Em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hãy</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biểu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diễn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đối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 quan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thấy</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trắng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Hình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7.9)</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1214">
            <a:extLst>
              <a:ext uri="{FF2B5EF4-FFF2-40B4-BE49-F238E27FC236}">
                <a16:creationId xmlns:a16="http://schemas.microsoft.com/office/drawing/2014/main" id="{0FFAD06E-EEFC-41B1-B0F4-5D43FDBE03B3}"/>
              </a:ext>
            </a:extLst>
          </p:cNvPr>
          <p:cNvPicPr/>
          <p:nvPr/>
        </p:nvPicPr>
        <p:blipFill>
          <a:blip r:embed="rId5"/>
          <a:stretch>
            <a:fillRect/>
          </a:stretch>
        </p:blipFill>
        <p:spPr>
          <a:xfrm>
            <a:off x="6859789" y="1872683"/>
            <a:ext cx="4348181" cy="1888490"/>
          </a:xfrm>
          <a:prstGeom prst="rect">
            <a:avLst/>
          </a:prstGeom>
        </p:spPr>
      </p:pic>
      <p:sp>
        <p:nvSpPr>
          <p:cNvPr id="12" name="Hộp Văn bản 11">
            <a:extLst>
              <a:ext uri="{FF2B5EF4-FFF2-40B4-BE49-F238E27FC236}">
                <a16:creationId xmlns:a16="http://schemas.microsoft.com/office/drawing/2014/main" id="{A1DF2703-B378-4BD0-8467-5A44E90E3C44}"/>
              </a:ext>
            </a:extLst>
          </p:cNvPr>
          <p:cNvSpPr txBox="1"/>
          <p:nvPr/>
        </p:nvSpPr>
        <p:spPr>
          <a:xfrm>
            <a:off x="468843" y="4041954"/>
            <a:ext cx="6188298"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Quan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bông hoa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hướng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dương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Hình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7.10),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thích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tại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sao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chúng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nhìn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thấy</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hoa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lá</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xanh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phần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nhuỵ</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nâu.</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3" name="Picture 1213">
            <a:extLst>
              <a:ext uri="{FF2B5EF4-FFF2-40B4-BE49-F238E27FC236}">
                <a16:creationId xmlns:a16="http://schemas.microsoft.com/office/drawing/2014/main" id="{A159D787-5F94-4C3A-8CD5-A4593EE24D9C}"/>
              </a:ext>
            </a:extLst>
          </p:cNvPr>
          <p:cNvPicPr/>
          <p:nvPr/>
        </p:nvPicPr>
        <p:blipFill>
          <a:blip r:embed="rId6"/>
          <a:stretch>
            <a:fillRect/>
          </a:stretch>
        </p:blipFill>
        <p:spPr>
          <a:xfrm>
            <a:off x="6918525" y="4041955"/>
            <a:ext cx="4348181" cy="2268694"/>
          </a:xfrm>
          <a:prstGeom prst="rect">
            <a:avLst/>
          </a:prstGeom>
        </p:spPr>
      </p:pic>
    </p:spTree>
    <p:extLst>
      <p:ext uri="{BB962C8B-B14F-4D97-AF65-F5344CB8AC3E}">
        <p14:creationId xmlns:p14="http://schemas.microsoft.com/office/powerpoint/2010/main" val="8255985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mph" presetSubtype="0" repeatCount="indefinite" fill="hold" nodeType="withEffect">
                                  <p:stCondLst>
                                    <p:cond delay="0"/>
                                  </p:stCondLst>
                                  <p:childTnLst>
                                    <p:animClr clrSpc="hsl" dir="cw">
                                      <p:cBhvr override="childStyle">
                                        <p:cTn id="6" dur="500" fill="hold"/>
                                        <p:tgtEl>
                                          <p:spTgt spid="15"/>
                                        </p:tgtEl>
                                        <p:attrNameLst>
                                          <p:attrName>style.color</p:attrName>
                                        </p:attrNameLst>
                                      </p:cBhvr>
                                      <p:by>
                                        <p:hsl h="7200000" s="0" l="0"/>
                                      </p:by>
                                    </p:animClr>
                                    <p:animClr clrSpc="hsl" dir="cw">
                                      <p:cBhvr>
                                        <p:cTn id="7" dur="500" fill="hold"/>
                                        <p:tgtEl>
                                          <p:spTgt spid="15"/>
                                        </p:tgtEl>
                                        <p:attrNameLst>
                                          <p:attrName>fillcolor</p:attrName>
                                        </p:attrNameLst>
                                      </p:cBhvr>
                                      <p:by>
                                        <p:hsl h="7200000" s="0" l="0"/>
                                      </p:by>
                                    </p:animClr>
                                    <p:animClr clrSpc="hsl" dir="cw">
                                      <p:cBhvr>
                                        <p:cTn id="8" dur="500" fill="hold"/>
                                        <p:tgtEl>
                                          <p:spTgt spid="15"/>
                                        </p:tgtEl>
                                        <p:attrNameLst>
                                          <p:attrName>stroke.color</p:attrName>
                                        </p:attrNameLst>
                                      </p:cBhvr>
                                      <p:by>
                                        <p:hsl h="7200000" s="0" l="0"/>
                                      </p:by>
                                    </p:animClr>
                                    <p:set>
                                      <p:cBhvr>
                                        <p:cTn id="9" dur="500" fill="hold"/>
                                        <p:tgtEl>
                                          <p:spTgt spid="15"/>
                                        </p:tgtEl>
                                        <p:attrNameLst>
                                          <p:attrName>fill.type</p:attrName>
                                        </p:attrNameLst>
                                      </p:cBhvr>
                                      <p:to>
                                        <p:strVal val="solid"/>
                                      </p:to>
                                    </p:set>
                                  </p:childTnLst>
                                </p:cTn>
                              </p:par>
                              <p:par>
                                <p:cTn id="10" presetID="22" presetClass="emph" presetSubtype="0" repeatCount="indefinite" fill="hold" nodeType="withEffect">
                                  <p:stCondLst>
                                    <p:cond delay="0"/>
                                  </p:stCondLst>
                                  <p:childTnLst>
                                    <p:animClr clrSpc="hsl" dir="cw">
                                      <p:cBhvr override="childStyle">
                                        <p:cTn id="11" dur="500" fill="hold"/>
                                        <p:tgtEl>
                                          <p:spTgt spid="15"/>
                                        </p:tgtEl>
                                        <p:attrNameLst>
                                          <p:attrName>style.color</p:attrName>
                                        </p:attrNameLst>
                                      </p:cBhvr>
                                      <p:by>
                                        <p:hsl h="-7200000" s="0" l="0"/>
                                      </p:by>
                                    </p:animClr>
                                    <p:animClr clrSpc="hsl" dir="cw">
                                      <p:cBhvr>
                                        <p:cTn id="12" dur="500" fill="hold"/>
                                        <p:tgtEl>
                                          <p:spTgt spid="15"/>
                                        </p:tgtEl>
                                        <p:attrNameLst>
                                          <p:attrName>fillcolor</p:attrName>
                                        </p:attrNameLst>
                                      </p:cBhvr>
                                      <p:by>
                                        <p:hsl h="-7200000" s="0" l="0"/>
                                      </p:by>
                                    </p:animClr>
                                    <p:animClr clrSpc="hsl" dir="cw">
                                      <p:cBhvr>
                                        <p:cTn id="13" dur="500" fill="hold"/>
                                        <p:tgtEl>
                                          <p:spTgt spid="15"/>
                                        </p:tgtEl>
                                        <p:attrNameLst>
                                          <p:attrName>stroke.color</p:attrName>
                                        </p:attrNameLst>
                                      </p:cBhvr>
                                      <p:by>
                                        <p:hsl h="-7200000" s="0" l="0"/>
                                      </p:by>
                                    </p:animClr>
                                    <p:set>
                                      <p:cBhvr>
                                        <p:cTn id="14" dur="500" fill="hold"/>
                                        <p:tgtEl>
                                          <p:spTgt spid="15"/>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9"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D:\A. LAM EL  2019-2020\THU TU LAM VIDEO\HINH NEN LAM BT ELEARING\img9.png">
            <a:extLst>
              <a:ext uri="{FF2B5EF4-FFF2-40B4-BE49-F238E27FC236}">
                <a16:creationId xmlns:a16="http://schemas.microsoft.com/office/drawing/2014/main" id="{C3E36936-9819-4F18-AD80-D9523023E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84"/>
            <a:ext cx="12192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AutoShape 4">
            <a:extLst>
              <a:ext uri="{FF2B5EF4-FFF2-40B4-BE49-F238E27FC236}">
                <a16:creationId xmlns:a16="http://schemas.microsoft.com/office/drawing/2014/main" id="{A8CE0761-50A3-4D5D-A268-D8E0C02ED9E8}"/>
              </a:ext>
            </a:extLst>
          </p:cNvPr>
          <p:cNvSpPr>
            <a:spLocks noChangeArrowheads="1"/>
          </p:cNvSpPr>
          <p:nvPr/>
        </p:nvSpPr>
        <p:spPr bwMode="gray">
          <a:xfrm>
            <a:off x="101601" y="683685"/>
            <a:ext cx="11961284" cy="5996516"/>
          </a:xfrm>
          <a:prstGeom prst="roundRect">
            <a:avLst>
              <a:gd name="adj" fmla="val 8856"/>
            </a:avLst>
          </a:prstGeom>
          <a:noFill/>
          <a:ln w="1905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nchor="ct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457200" rtl="0" eaLnBrk="1" fontAlgn="auto" latinLnBrk="0" hangingPunct="1">
              <a:lnSpc>
                <a:spcPct val="150000"/>
              </a:lnSpc>
              <a:spcBef>
                <a:spcPct val="0"/>
              </a:spcBef>
              <a:spcAft>
                <a:spcPts val="0"/>
              </a:spcAft>
              <a:buClrTx/>
              <a:buSzTx/>
              <a:buFontTx/>
              <a:buNone/>
              <a:tabLst/>
              <a:defRPr/>
            </a:pPr>
            <a:endParaRPr kumimoji="0" lang="en-US" altLang="en-US" sz="2667"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484" name="图片 3" descr="5c95d9be9ffa50fc92ed5552156a00c5">
            <a:extLst>
              <a:ext uri="{FF2B5EF4-FFF2-40B4-BE49-F238E27FC236}">
                <a16:creationId xmlns:a16="http://schemas.microsoft.com/office/drawing/2014/main" id="{FC0F6638-DBFE-4B2A-8A03-A814C6A743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718" y="-25400"/>
            <a:ext cx="11129433" cy="133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9">
            <a:extLst>
              <a:ext uri="{FF2B5EF4-FFF2-40B4-BE49-F238E27FC236}">
                <a16:creationId xmlns:a16="http://schemas.microsoft.com/office/drawing/2014/main" id="{32E15DD9-A44C-446D-920E-36C4E5E56B8F}"/>
              </a:ext>
            </a:extLst>
          </p:cNvPr>
          <p:cNvSpPr txBox="1">
            <a:spLocks noChangeArrowheads="1"/>
          </p:cNvSpPr>
          <p:nvPr/>
        </p:nvSpPr>
        <p:spPr bwMode="auto">
          <a:xfrm>
            <a:off x="2512485" y="340784"/>
            <a:ext cx="6980767"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733"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HOẠT ĐỘNG NHÓM</a:t>
            </a:r>
          </a:p>
        </p:txBody>
      </p:sp>
      <p:sp>
        <p:nvSpPr>
          <p:cNvPr id="3" name="TextBox 2">
            <a:extLst>
              <a:ext uri="{FF2B5EF4-FFF2-40B4-BE49-F238E27FC236}">
                <a16:creationId xmlns:a16="http://schemas.microsoft.com/office/drawing/2014/main" id="{67019556-B5D5-4051-A141-3C7C84B2EA79}"/>
              </a:ext>
            </a:extLst>
          </p:cNvPr>
          <p:cNvSpPr txBox="1"/>
          <p:nvPr/>
        </p:nvSpPr>
        <p:spPr>
          <a:xfrm>
            <a:off x="468843" y="1114371"/>
            <a:ext cx="11226800" cy="543675"/>
          </a:xfrm>
          <a:prstGeom prst="rect">
            <a:avLst/>
          </a:prstGeom>
          <a:solidFill>
            <a:schemeClr val="bg1">
              <a:lumMod val="95000"/>
            </a:schemeClr>
          </a:solidFill>
          <a:ln w="28575">
            <a:solidFill>
              <a:srgbClr val="00B050"/>
            </a:solidFill>
            <a:prstDash val="sysDash"/>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 </a:t>
            </a: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 </a:t>
            </a: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nhóm</a:t>
            </a:r>
            <a:r>
              <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trả</a:t>
            </a:r>
            <a:r>
              <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endPar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Hộp Văn bản 11">
            <a:extLst>
              <a:ext uri="{FF2B5EF4-FFF2-40B4-BE49-F238E27FC236}">
                <a16:creationId xmlns:a16="http://schemas.microsoft.com/office/drawing/2014/main" id="{A1DF2703-B378-4BD0-8467-5A44E90E3C44}"/>
              </a:ext>
            </a:extLst>
          </p:cNvPr>
          <p:cNvSpPr txBox="1"/>
          <p:nvPr/>
        </p:nvSpPr>
        <p:spPr>
          <a:xfrm>
            <a:off x="468843" y="4041954"/>
            <a:ext cx="6188298"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Quan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bông hoa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hướng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dương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Hình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7.10),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thích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tại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sao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chúng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nhìn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thấy</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hoa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lá</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xanh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phần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nhuỵ</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nâu.</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3" name="Picture 1213">
            <a:extLst>
              <a:ext uri="{FF2B5EF4-FFF2-40B4-BE49-F238E27FC236}">
                <a16:creationId xmlns:a16="http://schemas.microsoft.com/office/drawing/2014/main" id="{A159D787-5F94-4C3A-8CD5-A4593EE24D9C}"/>
              </a:ext>
            </a:extLst>
          </p:cNvPr>
          <p:cNvPicPr/>
          <p:nvPr/>
        </p:nvPicPr>
        <p:blipFill>
          <a:blip r:embed="rId5"/>
          <a:stretch>
            <a:fillRect/>
          </a:stretch>
        </p:blipFill>
        <p:spPr>
          <a:xfrm>
            <a:off x="6918525" y="4041955"/>
            <a:ext cx="4348181" cy="2268694"/>
          </a:xfrm>
          <a:prstGeom prst="rect">
            <a:avLst/>
          </a:prstGeom>
        </p:spPr>
      </p:pic>
    </p:spTree>
    <p:extLst>
      <p:ext uri="{BB962C8B-B14F-4D97-AF65-F5344CB8AC3E}">
        <p14:creationId xmlns:p14="http://schemas.microsoft.com/office/powerpoint/2010/main" val="17200718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mph" presetSubtype="0" repeatCount="indefinite" fill="hold" nodeType="withEffect">
                                  <p:stCondLst>
                                    <p:cond delay="0"/>
                                  </p:stCondLst>
                                  <p:childTnLst>
                                    <p:animClr clrSpc="hsl" dir="cw">
                                      <p:cBhvr override="childStyle">
                                        <p:cTn id="6" dur="500" fill="hold"/>
                                        <p:tgtEl>
                                          <p:spTgt spid="15"/>
                                        </p:tgtEl>
                                        <p:attrNameLst>
                                          <p:attrName>style.color</p:attrName>
                                        </p:attrNameLst>
                                      </p:cBhvr>
                                      <p:by>
                                        <p:hsl h="7200000" s="0" l="0"/>
                                      </p:by>
                                    </p:animClr>
                                    <p:animClr clrSpc="hsl" dir="cw">
                                      <p:cBhvr>
                                        <p:cTn id="7" dur="500" fill="hold"/>
                                        <p:tgtEl>
                                          <p:spTgt spid="15"/>
                                        </p:tgtEl>
                                        <p:attrNameLst>
                                          <p:attrName>fillcolor</p:attrName>
                                        </p:attrNameLst>
                                      </p:cBhvr>
                                      <p:by>
                                        <p:hsl h="7200000" s="0" l="0"/>
                                      </p:by>
                                    </p:animClr>
                                    <p:animClr clrSpc="hsl" dir="cw">
                                      <p:cBhvr>
                                        <p:cTn id="8" dur="500" fill="hold"/>
                                        <p:tgtEl>
                                          <p:spTgt spid="15"/>
                                        </p:tgtEl>
                                        <p:attrNameLst>
                                          <p:attrName>stroke.color</p:attrName>
                                        </p:attrNameLst>
                                      </p:cBhvr>
                                      <p:by>
                                        <p:hsl h="7200000" s="0" l="0"/>
                                      </p:by>
                                    </p:animClr>
                                    <p:set>
                                      <p:cBhvr>
                                        <p:cTn id="9" dur="500" fill="hold"/>
                                        <p:tgtEl>
                                          <p:spTgt spid="15"/>
                                        </p:tgtEl>
                                        <p:attrNameLst>
                                          <p:attrName>fill.type</p:attrName>
                                        </p:attrNameLst>
                                      </p:cBhvr>
                                      <p:to>
                                        <p:strVal val="solid"/>
                                      </p:to>
                                    </p:set>
                                  </p:childTnLst>
                                </p:cTn>
                              </p:par>
                              <p:par>
                                <p:cTn id="10" presetID="22" presetClass="emph" presetSubtype="0" repeatCount="indefinite" fill="hold" nodeType="withEffect">
                                  <p:stCondLst>
                                    <p:cond delay="0"/>
                                  </p:stCondLst>
                                  <p:childTnLst>
                                    <p:animClr clrSpc="hsl" dir="cw">
                                      <p:cBhvr override="childStyle">
                                        <p:cTn id="11" dur="500" fill="hold"/>
                                        <p:tgtEl>
                                          <p:spTgt spid="15"/>
                                        </p:tgtEl>
                                        <p:attrNameLst>
                                          <p:attrName>style.color</p:attrName>
                                        </p:attrNameLst>
                                      </p:cBhvr>
                                      <p:by>
                                        <p:hsl h="-7200000" s="0" l="0"/>
                                      </p:by>
                                    </p:animClr>
                                    <p:animClr clrSpc="hsl" dir="cw">
                                      <p:cBhvr>
                                        <p:cTn id="12" dur="500" fill="hold"/>
                                        <p:tgtEl>
                                          <p:spTgt spid="15"/>
                                        </p:tgtEl>
                                        <p:attrNameLst>
                                          <p:attrName>fillcolor</p:attrName>
                                        </p:attrNameLst>
                                      </p:cBhvr>
                                      <p:by>
                                        <p:hsl h="-7200000" s="0" l="0"/>
                                      </p:by>
                                    </p:animClr>
                                    <p:animClr clrSpc="hsl" dir="cw">
                                      <p:cBhvr>
                                        <p:cTn id="13" dur="500" fill="hold"/>
                                        <p:tgtEl>
                                          <p:spTgt spid="15"/>
                                        </p:tgtEl>
                                        <p:attrNameLst>
                                          <p:attrName>stroke.color</p:attrName>
                                        </p:attrNameLst>
                                      </p:cBhvr>
                                      <p:by>
                                        <p:hsl h="-7200000" s="0" l="0"/>
                                      </p:by>
                                    </p:animClr>
                                    <p:set>
                                      <p:cBhvr>
                                        <p:cTn id="14" dur="500" fill="hold"/>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D:\A. LAM EL  2019-2020\THU TU LAM VIDEO\HINH NEN LAM BT ELEARING\img9.png">
            <a:extLst>
              <a:ext uri="{FF2B5EF4-FFF2-40B4-BE49-F238E27FC236}">
                <a16:creationId xmlns:a16="http://schemas.microsoft.com/office/drawing/2014/main" id="{C3E36936-9819-4F18-AD80-D9523023E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84"/>
            <a:ext cx="12192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AutoShape 4">
            <a:extLst>
              <a:ext uri="{FF2B5EF4-FFF2-40B4-BE49-F238E27FC236}">
                <a16:creationId xmlns:a16="http://schemas.microsoft.com/office/drawing/2014/main" id="{A8CE0761-50A3-4D5D-A268-D8E0C02ED9E8}"/>
              </a:ext>
            </a:extLst>
          </p:cNvPr>
          <p:cNvSpPr>
            <a:spLocks noChangeArrowheads="1"/>
          </p:cNvSpPr>
          <p:nvPr/>
        </p:nvSpPr>
        <p:spPr bwMode="gray">
          <a:xfrm>
            <a:off x="101601" y="683685"/>
            <a:ext cx="11961284" cy="5996516"/>
          </a:xfrm>
          <a:prstGeom prst="roundRect">
            <a:avLst>
              <a:gd name="adj" fmla="val 8856"/>
            </a:avLst>
          </a:prstGeom>
          <a:noFill/>
          <a:ln w="1905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nchor="ct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457200" rtl="0" eaLnBrk="1" fontAlgn="auto" latinLnBrk="0" hangingPunct="1">
              <a:lnSpc>
                <a:spcPct val="150000"/>
              </a:lnSpc>
              <a:spcBef>
                <a:spcPct val="0"/>
              </a:spcBef>
              <a:spcAft>
                <a:spcPts val="0"/>
              </a:spcAft>
              <a:buClrTx/>
              <a:buSzTx/>
              <a:buFontTx/>
              <a:buNone/>
              <a:tabLst/>
              <a:defRPr/>
            </a:pPr>
            <a:endParaRPr kumimoji="0" lang="en-US" altLang="en-US" sz="2667"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484" name="图片 3" descr="5c95d9be9ffa50fc92ed5552156a00c5">
            <a:extLst>
              <a:ext uri="{FF2B5EF4-FFF2-40B4-BE49-F238E27FC236}">
                <a16:creationId xmlns:a16="http://schemas.microsoft.com/office/drawing/2014/main" id="{FC0F6638-DBFE-4B2A-8A03-A814C6A743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718" y="-25400"/>
            <a:ext cx="11129433" cy="133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9">
            <a:extLst>
              <a:ext uri="{FF2B5EF4-FFF2-40B4-BE49-F238E27FC236}">
                <a16:creationId xmlns:a16="http://schemas.microsoft.com/office/drawing/2014/main" id="{32E15DD9-A44C-446D-920E-36C4E5E56B8F}"/>
              </a:ext>
            </a:extLst>
          </p:cNvPr>
          <p:cNvSpPr txBox="1">
            <a:spLocks noChangeArrowheads="1"/>
          </p:cNvSpPr>
          <p:nvPr/>
        </p:nvSpPr>
        <p:spPr bwMode="auto">
          <a:xfrm>
            <a:off x="2512485" y="340784"/>
            <a:ext cx="6980767"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733"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HOẠT ĐỘNG NHÓM</a:t>
            </a:r>
          </a:p>
        </p:txBody>
      </p:sp>
      <p:sp>
        <p:nvSpPr>
          <p:cNvPr id="12" name="Hộp Văn bản 11">
            <a:extLst>
              <a:ext uri="{FF2B5EF4-FFF2-40B4-BE49-F238E27FC236}">
                <a16:creationId xmlns:a16="http://schemas.microsoft.com/office/drawing/2014/main" id="{A1DF2703-B378-4BD0-8467-5A44E90E3C44}"/>
              </a:ext>
            </a:extLst>
          </p:cNvPr>
          <p:cNvSpPr txBox="1"/>
          <p:nvPr/>
        </p:nvSpPr>
        <p:spPr>
          <a:xfrm>
            <a:off x="520358" y="3542748"/>
            <a:ext cx="6449683"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Vì</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khi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trời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hoa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phản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lá</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phản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xanh,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nhuỵ</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phản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nâu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hấp</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thụ</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còn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trời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3" name="Picture 1213">
            <a:extLst>
              <a:ext uri="{FF2B5EF4-FFF2-40B4-BE49-F238E27FC236}">
                <a16:creationId xmlns:a16="http://schemas.microsoft.com/office/drawing/2014/main" id="{A159D787-5F94-4C3A-8CD5-A4593EE24D9C}"/>
              </a:ext>
            </a:extLst>
          </p:cNvPr>
          <p:cNvPicPr/>
          <p:nvPr/>
        </p:nvPicPr>
        <p:blipFill>
          <a:blip r:embed="rId5"/>
          <a:stretch>
            <a:fillRect/>
          </a:stretch>
        </p:blipFill>
        <p:spPr>
          <a:xfrm>
            <a:off x="7263685" y="3542748"/>
            <a:ext cx="4721637" cy="2974468"/>
          </a:xfrm>
          <a:prstGeom prst="rect">
            <a:avLst/>
          </a:prstGeom>
        </p:spPr>
      </p:pic>
      <p:pic>
        <p:nvPicPr>
          <p:cNvPr id="11" name="Picture 1248">
            <a:extLst>
              <a:ext uri="{FF2B5EF4-FFF2-40B4-BE49-F238E27FC236}">
                <a16:creationId xmlns:a16="http://schemas.microsoft.com/office/drawing/2014/main" id="{CCABBB1F-A1C1-4C85-BAF5-7F05AE114F76}"/>
              </a:ext>
            </a:extLst>
          </p:cNvPr>
          <p:cNvPicPr/>
          <p:nvPr/>
        </p:nvPicPr>
        <p:blipFill>
          <a:blip r:embed="rId6"/>
          <a:stretch>
            <a:fillRect/>
          </a:stretch>
        </p:blipFill>
        <p:spPr>
          <a:xfrm>
            <a:off x="2409454" y="1359959"/>
            <a:ext cx="5510763" cy="2092325"/>
          </a:xfrm>
          <a:prstGeom prst="rect">
            <a:avLst/>
          </a:prstGeom>
        </p:spPr>
      </p:pic>
      <p:sp>
        <p:nvSpPr>
          <p:cNvPr id="14" name="Hộp Văn bản 13">
            <a:extLst>
              <a:ext uri="{FF2B5EF4-FFF2-40B4-BE49-F238E27FC236}">
                <a16:creationId xmlns:a16="http://schemas.microsoft.com/office/drawing/2014/main" id="{3F35B237-87DE-47FA-B7ED-AFDE4FCC869F}"/>
              </a:ext>
            </a:extLst>
          </p:cNvPr>
          <p:cNvSpPr txBox="1"/>
          <p:nvPr/>
        </p:nvSpPr>
        <p:spPr>
          <a:xfrm>
            <a:off x="642545" y="1655234"/>
            <a:ext cx="664498"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607247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mph" presetSubtype="0" repeatCount="indefinite" fill="hold" nodeType="withEffect">
                                  <p:stCondLst>
                                    <p:cond delay="0"/>
                                  </p:stCondLst>
                                  <p:childTnLst>
                                    <p:animClr clrSpc="hsl" dir="cw">
                                      <p:cBhvr override="childStyle">
                                        <p:cTn id="6" dur="500" fill="hold"/>
                                        <p:tgtEl>
                                          <p:spTgt spid="15"/>
                                        </p:tgtEl>
                                        <p:attrNameLst>
                                          <p:attrName>style.color</p:attrName>
                                        </p:attrNameLst>
                                      </p:cBhvr>
                                      <p:by>
                                        <p:hsl h="7200000" s="0" l="0"/>
                                      </p:by>
                                    </p:animClr>
                                    <p:animClr clrSpc="hsl" dir="cw">
                                      <p:cBhvr>
                                        <p:cTn id="7" dur="500" fill="hold"/>
                                        <p:tgtEl>
                                          <p:spTgt spid="15"/>
                                        </p:tgtEl>
                                        <p:attrNameLst>
                                          <p:attrName>fillcolor</p:attrName>
                                        </p:attrNameLst>
                                      </p:cBhvr>
                                      <p:by>
                                        <p:hsl h="7200000" s="0" l="0"/>
                                      </p:by>
                                    </p:animClr>
                                    <p:animClr clrSpc="hsl" dir="cw">
                                      <p:cBhvr>
                                        <p:cTn id="8" dur="500" fill="hold"/>
                                        <p:tgtEl>
                                          <p:spTgt spid="15"/>
                                        </p:tgtEl>
                                        <p:attrNameLst>
                                          <p:attrName>stroke.color</p:attrName>
                                        </p:attrNameLst>
                                      </p:cBhvr>
                                      <p:by>
                                        <p:hsl h="7200000" s="0" l="0"/>
                                      </p:by>
                                    </p:animClr>
                                    <p:set>
                                      <p:cBhvr>
                                        <p:cTn id="9" dur="500" fill="hold"/>
                                        <p:tgtEl>
                                          <p:spTgt spid="15"/>
                                        </p:tgtEl>
                                        <p:attrNameLst>
                                          <p:attrName>fill.type</p:attrName>
                                        </p:attrNameLst>
                                      </p:cBhvr>
                                      <p:to>
                                        <p:strVal val="solid"/>
                                      </p:to>
                                    </p:set>
                                  </p:childTnLst>
                                </p:cTn>
                              </p:par>
                              <p:par>
                                <p:cTn id="10" presetID="22" presetClass="emph" presetSubtype="0" repeatCount="indefinite" fill="hold" nodeType="withEffect">
                                  <p:stCondLst>
                                    <p:cond delay="0"/>
                                  </p:stCondLst>
                                  <p:childTnLst>
                                    <p:animClr clrSpc="hsl" dir="cw">
                                      <p:cBhvr override="childStyle">
                                        <p:cTn id="11" dur="500" fill="hold"/>
                                        <p:tgtEl>
                                          <p:spTgt spid="15"/>
                                        </p:tgtEl>
                                        <p:attrNameLst>
                                          <p:attrName>style.color</p:attrName>
                                        </p:attrNameLst>
                                      </p:cBhvr>
                                      <p:by>
                                        <p:hsl h="-7200000" s="0" l="0"/>
                                      </p:by>
                                    </p:animClr>
                                    <p:animClr clrSpc="hsl" dir="cw">
                                      <p:cBhvr>
                                        <p:cTn id="12" dur="500" fill="hold"/>
                                        <p:tgtEl>
                                          <p:spTgt spid="15"/>
                                        </p:tgtEl>
                                        <p:attrNameLst>
                                          <p:attrName>fillcolor</p:attrName>
                                        </p:attrNameLst>
                                      </p:cBhvr>
                                      <p:by>
                                        <p:hsl h="-7200000" s="0" l="0"/>
                                      </p:by>
                                    </p:animClr>
                                    <p:animClr clrSpc="hsl" dir="cw">
                                      <p:cBhvr>
                                        <p:cTn id="13" dur="500" fill="hold"/>
                                        <p:tgtEl>
                                          <p:spTgt spid="15"/>
                                        </p:tgtEl>
                                        <p:attrNameLst>
                                          <p:attrName>stroke.color</p:attrName>
                                        </p:attrNameLst>
                                      </p:cBhvr>
                                      <p:by>
                                        <p:hsl h="-7200000" s="0" l="0"/>
                                      </p:by>
                                    </p:animClr>
                                    <p:set>
                                      <p:cBhvr>
                                        <p:cTn id="14" dur="500" fill="hold"/>
                                        <p:tgtEl>
                                          <p:spTgt spid="15"/>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2"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Plant &amp; Zombie\Background\Nightfrontyard.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8000" y="-1219199"/>
            <a:ext cx="17272000" cy="94022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American Eskimo cartoo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6304" y1="13218" x2="25543" y2="65517"/>
                        <a14:foregroundMark x1="12500" y1="24713" x2="11413" y2="66667"/>
                        <a14:foregroundMark x1="19022" y1="13793" x2="44022" y2="58621"/>
                        <a14:foregroundMark x1="29348" y1="24138" x2="79891" y2="59770"/>
                        <a14:foregroundMark x1="79348" y1="15517" x2="38587" y2="72989"/>
                        <a14:foregroundMark x1="38043" y1="55172" x2="38043" y2="91954"/>
                        <a14:foregroundMark x1="20109" y1="73563" x2="20652" y2="92529"/>
                        <a14:foregroundMark x1="8696" y1="23563" x2="7065" y2="34483"/>
                        <a14:foregroundMark x1="22283" y1="12644" x2="49457" y2="28161"/>
                        <a14:foregroundMark x1="71739" y1="14368" x2="84239" y2="64943"/>
                        <a14:foregroundMark x1="73370" y1="56897" x2="39674" y2="71839"/>
                        <a14:foregroundMark x1="67935" y1="63218" x2="70652" y2="90230"/>
                        <a14:foregroundMark x1="79891" y1="63793" x2="92391" y2="85632"/>
                        <a14:foregroundMark x1="80978" y1="15517" x2="91848" y2="64943"/>
                        <a14:foregroundMark x1="86957" y1="19540" x2="91304" y2="35057"/>
                        <a14:foregroundMark x1="9783" y1="16092" x2="6522" y2="28736"/>
                        <a14:foregroundMark x1="3804" y1="50575" x2="2717" y2="59195"/>
                        <a14:foregroundMark x1="3804" y1="58046" x2="4891" y2="65517"/>
                        <a14:foregroundMark x1="19565" y1="86782" x2="15761" y2="94253"/>
                        <a14:foregroundMark x1="37500" y1="87356" x2="29348" y2="94253"/>
                        <a14:foregroundMark x1="28261" y1="94828" x2="40217" y2="95977"/>
                        <a14:foregroundMark x1="50000" y1="71839" x2="41848" y2="92529"/>
                        <a14:foregroundMark x1="18478" y1="70115" x2="19022" y2="86782"/>
                        <a14:foregroundMark x1="19022" y1="89655" x2="13587" y2="94253"/>
                        <a14:foregroundMark x1="35870" y1="73563" x2="27174" y2="87931"/>
                        <a14:foregroundMark x1="70109" y1="62069" x2="49457" y2="79885"/>
                        <a14:foregroundMark x1="70109" y1="85632" x2="63587" y2="91379"/>
                        <a14:foregroundMark x1="80978" y1="67241" x2="75543" y2="88506"/>
                        <a14:foregroundMark x1="82609" y1="72989" x2="80978" y2="79885"/>
                        <a14:foregroundMark x1="86957" y1="77011" x2="90217" y2="86782"/>
                        <a14:foregroundMark x1="84239" y1="94253" x2="97283" y2="93678"/>
                        <a14:foregroundMark x1="93478" y1="45977" x2="97826" y2="63218"/>
                        <a14:foregroundMark x1="97283" y1="65517" x2="94022" y2="77011"/>
                        <a14:foregroundMark x1="67935" y1="7471" x2="58696" y2="14943"/>
                        <a14:foregroundMark x1="35326" y1="11494" x2="48370" y2="25287"/>
                        <a14:foregroundMark x1="15761" y1="6897" x2="21739" y2="6897"/>
                        <a14:foregroundMark x1="85870" y1="12644" x2="89674" y2="1896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6360587" y="2921000"/>
            <a:ext cx="1157813" cy="1117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3" descr="C:\Users\ADMIN\Desktop\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7291" y="2616200"/>
            <a:ext cx="1685909" cy="14693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C:\Users\ADMIN\Desktop\Dan cho chay tron\318767-1G20FT61680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950" b="100000" l="4762" r="96742"/>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3462656" y="2514601"/>
            <a:ext cx="2075363" cy="17989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descr="C:\Users\ADMIN\Desktop\Picture1 (2).png">
            <a:hlinkClick r:id="rId6"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63717" y="2209801"/>
            <a:ext cx="2324284" cy="22035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Users\ADMIN\Desktop\Dan cho chay tron\318767-1G20FT61680 (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152" b="100000" l="2000" r="98857"/>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4030134" y="5009808"/>
            <a:ext cx="1407525" cy="14671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3" descr="C:\Users\ADMIN\Desktop\Picture1 (2).png">
            <a:hlinkClick r:id="rId6"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44685" y="4971624"/>
            <a:ext cx="1727200" cy="15053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C:\Users\ADMIN\Desktop\Dan cho chay tron\Cartoon-puppies-vector (2).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99038"/>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299200" y="4749801"/>
            <a:ext cx="1683824" cy="13605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3" descr="C:\Users\ADMIN\Desktop\Picture1 (2).png">
            <a:hlinkClick r:id="rId6"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68435" y="4445001"/>
            <a:ext cx="1957965" cy="170650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Picture1.p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99587" l="0" r="100000"/>
                    </a14:imgEffect>
                  </a14:imgLayer>
                </a14:imgProps>
              </a:ext>
              <a:ext uri="{28A0092B-C50C-407E-A947-70E740481C1C}">
                <a14:useLocalDpi xmlns:a14="http://schemas.microsoft.com/office/drawing/2010/main" val="0"/>
              </a:ext>
            </a:extLst>
          </a:blip>
          <a:srcRect/>
          <a:stretch>
            <a:fillRect/>
          </a:stretch>
        </p:blipFill>
        <p:spPr bwMode="auto">
          <a:xfrm>
            <a:off x="8515351" y="2934527"/>
            <a:ext cx="2739264" cy="17399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Picture2.png"/>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100000" l="0" r="100000">
                        <a14:foregroundMark x1="10213" y1="6140" x2="26809" y2="7895"/>
                        <a14:foregroundMark x1="15319" y1="23246" x2="10213" y2="29825"/>
                        <a14:foregroundMark x1="19574" y1="28070" x2="7660" y2="34211"/>
                      </a14:backgroundRemoval>
                    </a14:imgEffect>
                  </a14:imgLayer>
                </a14:imgProps>
              </a:ext>
              <a:ext uri="{28A0092B-C50C-407E-A947-70E740481C1C}">
                <a14:useLocalDpi xmlns:a14="http://schemas.microsoft.com/office/drawing/2010/main" val="0"/>
              </a:ext>
            </a:extLst>
          </a:blip>
          <a:srcRect/>
          <a:stretch>
            <a:fillRect/>
          </a:stretch>
        </p:blipFill>
        <p:spPr bwMode="auto">
          <a:xfrm>
            <a:off x="8128000" y="3763404"/>
            <a:ext cx="2032000" cy="197147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choi.png">
            <a:hlinkClick r:id="rId21" action="ppaction://hlinksldjump"/>
          </p:cNvPr>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9425062" y="5867400"/>
            <a:ext cx="2330613" cy="9906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Huong dan 3.png">
            <a:hlinkClick r:id="rId24" action="ppaction://hlinksldjump"/>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0" b="100000" l="0" r="100000">
                        <a14:foregroundMark x1="30139" y1="79636" x2="73416" y2="79636"/>
                        <a14:foregroundMark x1="73107" y1="78182" x2="85162" y2="92727"/>
                        <a14:foregroundMark x1="87017" y1="93455" x2="95981" y2="92000"/>
                        <a14:foregroundMark x1="3864" y1="57818" x2="19320"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508001" y="5867400"/>
            <a:ext cx="2189279" cy="93052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Tai nguyen thiet ke tro choi\Bảng gỗ\canstock6432558.jpg"/>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0" b="100000" l="0" r="100000">
                        <a14:foregroundMark x1="42000" y1="88732" x2="45333" y2="93662"/>
                        <a14:foregroundMark x1="36000" y1="91549" x2="38000" y2="93662"/>
                        <a14:foregroundMark x1="32667" y1="83803" x2="36000" y2="87324"/>
                        <a14:backgroundMark x1="35333" y1="88732" x2="40000" y2="92254"/>
                        <a14:backgroundMark x1="33333" y1="80986" x2="36667" y2="86620"/>
                        <a14:backgroundMark x1="42000" y1="97887" x2="44000" y2="99296"/>
                        <a14:backgroundMark x1="30667" y1="80986" x2="32667" y2="8309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994401" y="519573"/>
            <a:ext cx="1783097" cy="16902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78078" y="922101"/>
            <a:ext cx="1656223" cy="748795"/>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rPr>
              <a:t>GIẢI CỨU</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rPr>
              <a:t>THÚ CƯNG</a:t>
            </a:r>
          </a:p>
        </p:txBody>
      </p:sp>
    </p:spTree>
    <p:extLst>
      <p:ext uri="{BB962C8B-B14F-4D97-AF65-F5344CB8AC3E}">
        <p14:creationId xmlns:p14="http://schemas.microsoft.com/office/powerpoint/2010/main" val="359747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55"/>
                                        </p:tgtEl>
                                        <p:attrNameLst>
                                          <p:attrName>style.visibility</p:attrName>
                                        </p:attrNameLst>
                                      </p:cBhvr>
                                      <p:to>
                                        <p:strVal val="visible"/>
                                      </p:to>
                                    </p:set>
                                    <p:anim calcmode="lin" valueType="num">
                                      <p:cBhvr additive="base">
                                        <p:cTn id="7" dur="500" fill="hold"/>
                                        <p:tgtEl>
                                          <p:spTgt spid="2055"/>
                                        </p:tgtEl>
                                        <p:attrNameLst>
                                          <p:attrName>ppt_x</p:attrName>
                                        </p:attrNameLst>
                                      </p:cBhvr>
                                      <p:tavLst>
                                        <p:tav tm="0">
                                          <p:val>
                                            <p:strVal val="#ppt_x"/>
                                          </p:val>
                                        </p:tav>
                                        <p:tav tm="100000">
                                          <p:val>
                                            <p:strVal val="#ppt_x"/>
                                          </p:val>
                                        </p:tav>
                                      </p:tavLst>
                                    </p:anim>
                                    <p:anim calcmode="lin" valueType="num">
                                      <p:cBhvr additive="base">
                                        <p:cTn id="8" dur="500" fill="hold"/>
                                        <p:tgtEl>
                                          <p:spTgt spid="205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Plant &amp; Zombie\Background\Nightfrontyard.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8000" y="-1219199"/>
            <a:ext cx="17272000" cy="94022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American Eskimo cartoo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6304" y1="13218" x2="25543" y2="65517"/>
                        <a14:foregroundMark x1="12500" y1="24713" x2="11413" y2="66667"/>
                        <a14:foregroundMark x1="19022" y1="13793" x2="44022" y2="58621"/>
                        <a14:foregroundMark x1="29348" y1="24138" x2="79891" y2="59770"/>
                        <a14:foregroundMark x1="79348" y1="15517" x2="38587" y2="72989"/>
                        <a14:foregroundMark x1="38043" y1="55172" x2="38043" y2="91954"/>
                        <a14:foregroundMark x1="20109" y1="73563" x2="20652" y2="92529"/>
                        <a14:foregroundMark x1="8696" y1="23563" x2="7065" y2="34483"/>
                        <a14:foregroundMark x1="22283" y1="12644" x2="49457" y2="28161"/>
                        <a14:foregroundMark x1="71739" y1="14368" x2="84239" y2="64943"/>
                        <a14:foregroundMark x1="73370" y1="56897" x2="39674" y2="71839"/>
                        <a14:foregroundMark x1="67935" y1="63218" x2="70652" y2="90230"/>
                        <a14:foregroundMark x1="79891" y1="63793" x2="92391" y2="85632"/>
                        <a14:foregroundMark x1="80978" y1="15517" x2="91848" y2="64943"/>
                        <a14:foregroundMark x1="86957" y1="19540" x2="91304" y2="35057"/>
                        <a14:foregroundMark x1="9783" y1="16092" x2="6522" y2="28736"/>
                        <a14:foregroundMark x1="3804" y1="50575" x2="2717" y2="59195"/>
                        <a14:foregroundMark x1="3804" y1="58046" x2="4891" y2="65517"/>
                        <a14:foregroundMark x1="19565" y1="86782" x2="15761" y2="94253"/>
                        <a14:foregroundMark x1="37500" y1="87356" x2="29348" y2="94253"/>
                        <a14:foregroundMark x1="28261" y1="94828" x2="40217" y2="95977"/>
                        <a14:foregroundMark x1="50000" y1="71839" x2="41848" y2="92529"/>
                        <a14:foregroundMark x1="18478" y1="70115" x2="19022" y2="86782"/>
                        <a14:foregroundMark x1="19022" y1="89655" x2="13587" y2="94253"/>
                        <a14:foregroundMark x1="35870" y1="73563" x2="27174" y2="87931"/>
                        <a14:foregroundMark x1="70109" y1="62069" x2="49457" y2="79885"/>
                        <a14:foregroundMark x1="70109" y1="85632" x2="63587" y2="91379"/>
                        <a14:foregroundMark x1="80978" y1="67241" x2="75543" y2="88506"/>
                        <a14:foregroundMark x1="82609" y1="72989" x2="80978" y2="79885"/>
                        <a14:foregroundMark x1="86957" y1="77011" x2="90217" y2="86782"/>
                        <a14:foregroundMark x1="84239" y1="94253" x2="97283" y2="93678"/>
                        <a14:foregroundMark x1="93478" y1="45977" x2="97826" y2="63218"/>
                        <a14:foregroundMark x1="97283" y1="65517" x2="94022" y2="77011"/>
                        <a14:foregroundMark x1="67935" y1="7471" x2="58696" y2="14943"/>
                        <a14:foregroundMark x1="35326" y1="11494" x2="48370" y2="25287"/>
                        <a14:foregroundMark x1="15761" y1="6897" x2="21739" y2="6897"/>
                        <a14:foregroundMark x1="85870" y1="12644" x2="89674" y2="1896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6360587" y="3718061"/>
            <a:ext cx="996367" cy="9617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3" descr="C:\Users\ADMIN\Desktop\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7291" y="3462316"/>
            <a:ext cx="1450824" cy="12644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C:\Users\ADMIN\Desktop\Dan cho chay tron\318767-1G20FT61680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950" b="100000" l="4762" r="96742"/>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3462657" y="3406664"/>
            <a:ext cx="1785972" cy="15480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descr="C:\Users\ADMIN\Desktop\Picture1 (2).png">
            <a:hlinkClick r:id="rId6"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63717" y="3158293"/>
            <a:ext cx="2000183" cy="18963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Users\ADMIN\Desktop\Dan cho chay tron\318767-1G20FT61680 (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152" b="100000" l="2000" r="98857"/>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4030133" y="5519194"/>
            <a:ext cx="1211259" cy="12626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C:\Users\ADMIN\Desktop\Dan cho chay tron\Cartoon-puppies-vector (2).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99038"/>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299200" y="5244318"/>
            <a:ext cx="1449029" cy="11708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3" descr="C:\Users\ADMIN\Desktop\Picture1 (2).png">
            <a:hlinkClick r:id="rId6" action="ppaction://hlinksldjump"/>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994400" y="5089358"/>
            <a:ext cx="1684944" cy="146854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Picture1.pn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99587" l="0" r="100000"/>
                    </a14:imgEffect>
                  </a14:imgLayer>
                </a14:imgProps>
              </a:ext>
              <a:ext uri="{28A0092B-C50C-407E-A947-70E740481C1C}">
                <a14:useLocalDpi xmlns:a14="http://schemas.microsoft.com/office/drawing/2010/main" val="0"/>
              </a:ext>
            </a:extLst>
          </a:blip>
          <a:srcRect/>
          <a:stretch>
            <a:fillRect/>
          </a:stretch>
        </p:blipFill>
        <p:spPr bwMode="auto">
          <a:xfrm>
            <a:off x="8515351" y="3481941"/>
            <a:ext cx="2357299" cy="149728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Picture2.png"/>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100000">
                        <a14:foregroundMark x1="10213" y1="6140" x2="26809" y2="7895"/>
                        <a14:foregroundMark x1="15319" y1="23246" x2="10213" y2="29825"/>
                        <a14:foregroundMark x1="19574" y1="28070" x2="7660" y2="34211"/>
                      </a14:backgroundRemoval>
                    </a14:imgEffect>
                  </a14:imgLayer>
                </a14:imgProps>
              </a:ext>
              <a:ext uri="{28A0092B-C50C-407E-A947-70E740481C1C}">
                <a14:useLocalDpi xmlns:a14="http://schemas.microsoft.com/office/drawing/2010/main" val="0"/>
              </a:ext>
            </a:extLst>
          </a:blip>
          <a:srcRect/>
          <a:stretch>
            <a:fillRect/>
          </a:stretch>
        </p:blipFill>
        <p:spPr bwMode="auto">
          <a:xfrm>
            <a:off x="8128000" y="4343108"/>
            <a:ext cx="1748656" cy="16965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DMIN\Desktop\Tai nguyen thiet ke tro choi\Bảng gỗ\wooden-blank-sign-clipart-1.jpg"/>
          <p:cNvPicPr>
            <a:picLocks noChangeAspect="1" noChangeArrowheads="1"/>
          </p:cNvPicPr>
          <p:nvPr/>
        </p:nvPicPr>
        <p:blipFill>
          <a:blip r:embed="rId20">
            <a:extLst>
              <a:ext uri="{BEBA8EAE-BF5A-486C-A8C5-ECC9F3942E4B}">
                <a14:imgProps xmlns:a14="http://schemas.microsoft.com/office/drawing/2010/main">
                  <a14:imgLayer r:embed="rId21">
                    <a14:imgEffect>
                      <a14:sharpenSoften amount="25000"/>
                    </a14:imgEffect>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540000" y="-2621363"/>
            <a:ext cx="8675733" cy="52375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62117" y="484267"/>
            <a:ext cx="7404284" cy="18976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err="1">
                <a:ln>
                  <a:noFill/>
                </a:ln>
                <a:solidFill>
                  <a:srgbClr val="FFFFFF"/>
                </a:solidFill>
                <a:effectLst/>
                <a:uLnTx/>
                <a:uFillTx/>
                <a:latin typeface="Calibri"/>
                <a:ea typeface="+mn-ea"/>
                <a:cs typeface="+mn-cs"/>
              </a:rPr>
              <a:t>Các</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chú</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cún</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đã</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bị</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bắt</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cóc</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và</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bị</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nhốt</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err="1">
                <a:ln>
                  <a:noFill/>
                </a:ln>
                <a:solidFill>
                  <a:srgbClr val="FFFFFF"/>
                </a:solidFill>
                <a:effectLst/>
                <a:uLnTx/>
                <a:uFillTx/>
                <a:latin typeface="Calibri"/>
                <a:ea typeface="+mn-ea"/>
                <a:cs typeface="+mn-cs"/>
              </a:rPr>
              <a:t>trong</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những</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chiếc</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chuồng</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Trong</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lúc</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kẻ</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xấu</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đang</a:t>
            </a:r>
            <a:r>
              <a:rPr kumimoji="0" lang="en-US" sz="2933" b="1" i="0" u="none" strike="noStrike" kern="1200" cap="none" spc="0" normalizeH="0" baseline="0" noProof="0" dirty="0">
                <a:ln>
                  <a:noFill/>
                </a:ln>
                <a:solidFill>
                  <a:srgbClr val="FFFFFF"/>
                </a:solidFill>
                <a:effectLst/>
                <a:uLnTx/>
                <a:uFillTx/>
                <a:latin typeface="Calibri"/>
                <a:ea typeface="+mn-ea"/>
                <a:cs typeface="+mn-cs"/>
              </a:rPr>
              <a:t> say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ngủ</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hãy</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cố</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gắng</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trả</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lời</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đúng</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err="1">
                <a:ln>
                  <a:noFill/>
                </a:ln>
                <a:solidFill>
                  <a:srgbClr val="FFFFFF"/>
                </a:solidFill>
                <a:effectLst/>
                <a:uLnTx/>
                <a:uFillTx/>
                <a:latin typeface="Calibri"/>
                <a:ea typeface="+mn-ea"/>
                <a:cs typeface="+mn-cs"/>
              </a:rPr>
              <a:t>các</a:t>
            </a:r>
            <a:r>
              <a:rPr kumimoji="0" lang="en-US" sz="2933" b="1" i="0" u="none" strike="noStrike" kern="1200" cap="none" spc="0" normalizeH="0" baseline="0" noProof="0">
                <a:ln>
                  <a:noFill/>
                </a:ln>
                <a:solidFill>
                  <a:srgbClr val="FFFFFF"/>
                </a:solidFill>
                <a:effectLst/>
                <a:uLnTx/>
                <a:uFillTx/>
                <a:latin typeface="Calibri"/>
                <a:ea typeface="+mn-ea"/>
                <a:cs typeface="+mn-cs"/>
              </a:rPr>
              <a:t> câu</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hỏi</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và</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giúp</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các</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chú</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cún</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trốn</a:t>
            </a:r>
            <a:r>
              <a:rPr kumimoji="0" lang="en-US" sz="2933" b="1" i="0" u="none" strike="noStrike" kern="1200" cap="none" spc="0" normalizeH="0" baseline="0" noProof="0" dirty="0">
                <a:ln>
                  <a:noFill/>
                </a:ln>
                <a:solidFill>
                  <a:srgbClr val="FFFFFF"/>
                </a:solidFill>
                <a:effectLst/>
                <a:uLnTx/>
                <a:uFillTx/>
                <a:latin typeface="Calibri"/>
                <a:ea typeface="+mn-ea"/>
                <a:cs typeface="+mn-cs"/>
              </a:rPr>
              <a:t> </a:t>
            </a:r>
            <a:r>
              <a:rPr kumimoji="0" lang="en-US" sz="2933" b="1" i="0" u="none" strike="noStrike" kern="1200" cap="none" spc="0" normalizeH="0" baseline="0" noProof="0" dirty="0" err="1">
                <a:ln>
                  <a:noFill/>
                </a:ln>
                <a:solidFill>
                  <a:srgbClr val="FFFFFF"/>
                </a:solidFill>
                <a:effectLst/>
                <a:uLnTx/>
                <a:uFillTx/>
                <a:latin typeface="Calibri"/>
                <a:ea typeface="+mn-ea"/>
                <a:cs typeface="+mn-cs"/>
              </a:rPr>
              <a:t>thoát</a:t>
            </a:r>
            <a:r>
              <a:rPr kumimoji="0" lang="en-US" sz="2933" b="1" i="0" u="none" strike="noStrike" kern="1200" cap="none" spc="0" normalizeH="0" baseline="0" noProof="0" dirty="0">
                <a:ln>
                  <a:noFill/>
                </a:ln>
                <a:solidFill>
                  <a:srgbClr val="FFFFFF"/>
                </a:solidFill>
                <a:effectLst/>
                <a:uLnTx/>
                <a:uFillTx/>
                <a:latin typeface="Calibri"/>
                <a:ea typeface="+mn-ea"/>
                <a:cs typeface="+mn-cs"/>
              </a:rPr>
              <a:t>.</a:t>
            </a:r>
          </a:p>
        </p:txBody>
      </p:sp>
      <p:pic>
        <p:nvPicPr>
          <p:cNvPr id="3075" name="Picture 3" descr="C:\Users\ADMIN\Desktop\Tai nguyen thiet ke tro choi\Bảng gỗ\1a.png">
            <a:hlinkClick r:id="rId22" action="ppaction://hlinksldjump"/>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9994664" y="5969001"/>
            <a:ext cx="1892536" cy="8044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Untitleda (2).png"/>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11707" b="100000" l="0" r="98922"/>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2132211" y="3718061"/>
            <a:ext cx="2372853" cy="21840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descr="C:\Users\ADMIN\Desktop\Picture1 (2).png">
            <a:hlinkClick r:id="rId6" action="ppaction://hlinksldjump"/>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844686" y="5384733"/>
            <a:ext cx="1486359" cy="1295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82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wipe(down)">
                                      <p:cBhvr>
                                        <p:cTn id="23" dur="580">
                                          <p:stCondLst>
                                            <p:cond delay="0"/>
                                          </p:stCondLst>
                                        </p:cTn>
                                        <p:tgtEl>
                                          <p:spTgt spid="3074"/>
                                        </p:tgtEl>
                                      </p:cBhvr>
                                    </p:animEffect>
                                    <p:anim calcmode="lin" valueType="num">
                                      <p:cBhvr>
                                        <p:cTn id="24"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29" dur="26">
                                          <p:stCondLst>
                                            <p:cond delay="650"/>
                                          </p:stCondLst>
                                        </p:cTn>
                                        <p:tgtEl>
                                          <p:spTgt spid="3074"/>
                                        </p:tgtEl>
                                      </p:cBhvr>
                                      <p:to x="100000" y="60000"/>
                                    </p:animScale>
                                    <p:animScale>
                                      <p:cBhvr>
                                        <p:cTn id="30" dur="166" decel="50000">
                                          <p:stCondLst>
                                            <p:cond delay="676"/>
                                          </p:stCondLst>
                                        </p:cTn>
                                        <p:tgtEl>
                                          <p:spTgt spid="3074"/>
                                        </p:tgtEl>
                                      </p:cBhvr>
                                      <p:to x="100000" y="100000"/>
                                    </p:animScale>
                                    <p:animScale>
                                      <p:cBhvr>
                                        <p:cTn id="31" dur="26">
                                          <p:stCondLst>
                                            <p:cond delay="1312"/>
                                          </p:stCondLst>
                                        </p:cTn>
                                        <p:tgtEl>
                                          <p:spTgt spid="3074"/>
                                        </p:tgtEl>
                                      </p:cBhvr>
                                      <p:to x="100000" y="80000"/>
                                    </p:animScale>
                                    <p:animScale>
                                      <p:cBhvr>
                                        <p:cTn id="32" dur="166" decel="50000">
                                          <p:stCondLst>
                                            <p:cond delay="1338"/>
                                          </p:stCondLst>
                                        </p:cTn>
                                        <p:tgtEl>
                                          <p:spTgt spid="3074"/>
                                        </p:tgtEl>
                                      </p:cBhvr>
                                      <p:to x="100000" y="100000"/>
                                    </p:animScale>
                                    <p:animScale>
                                      <p:cBhvr>
                                        <p:cTn id="33" dur="26">
                                          <p:stCondLst>
                                            <p:cond delay="1642"/>
                                          </p:stCondLst>
                                        </p:cTn>
                                        <p:tgtEl>
                                          <p:spTgt spid="3074"/>
                                        </p:tgtEl>
                                      </p:cBhvr>
                                      <p:to x="100000" y="90000"/>
                                    </p:animScale>
                                    <p:animScale>
                                      <p:cBhvr>
                                        <p:cTn id="34" dur="166" decel="50000">
                                          <p:stCondLst>
                                            <p:cond delay="1668"/>
                                          </p:stCondLst>
                                        </p:cTn>
                                        <p:tgtEl>
                                          <p:spTgt spid="3074"/>
                                        </p:tgtEl>
                                      </p:cBhvr>
                                      <p:to x="100000" y="100000"/>
                                    </p:animScale>
                                    <p:animScale>
                                      <p:cBhvr>
                                        <p:cTn id="35" dur="26">
                                          <p:stCondLst>
                                            <p:cond delay="1808"/>
                                          </p:stCondLst>
                                        </p:cTn>
                                        <p:tgtEl>
                                          <p:spTgt spid="3074"/>
                                        </p:tgtEl>
                                      </p:cBhvr>
                                      <p:to x="100000" y="95000"/>
                                    </p:animScale>
                                    <p:animScale>
                                      <p:cBhvr>
                                        <p:cTn id="36" dur="166" decel="50000">
                                          <p:stCondLst>
                                            <p:cond delay="1834"/>
                                          </p:stCondLst>
                                        </p:cTn>
                                        <p:tgtEl>
                                          <p:spTgt spid="3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an cho chay tron\PoolnoF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134112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ết quả hình ảnh cho American Eskimo carto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304" y1="13218" x2="25543" y2="65517"/>
                        <a14:foregroundMark x1="12500" y1="24713" x2="11413" y2="66667"/>
                        <a14:foregroundMark x1="19022" y1="13793" x2="44022" y2="58621"/>
                        <a14:foregroundMark x1="29348" y1="24138" x2="79891" y2="59770"/>
                        <a14:foregroundMark x1="79348" y1="15517" x2="38587" y2="72989"/>
                        <a14:foregroundMark x1="38043" y1="55172" x2="38043" y2="91954"/>
                        <a14:foregroundMark x1="20109" y1="73563" x2="20652" y2="92529"/>
                        <a14:foregroundMark x1="8696" y1="23563" x2="7065" y2="34483"/>
                        <a14:foregroundMark x1="22283" y1="12644" x2="49457" y2="28161"/>
                        <a14:foregroundMark x1="71739" y1="14368" x2="84239" y2="64943"/>
                        <a14:foregroundMark x1="73370" y1="56897" x2="39674" y2="71839"/>
                        <a14:foregroundMark x1="67935" y1="63218" x2="70652" y2="90230"/>
                        <a14:foregroundMark x1="79891" y1="63793" x2="92391" y2="85632"/>
                        <a14:foregroundMark x1="80978" y1="15517" x2="91848" y2="64943"/>
                        <a14:foregroundMark x1="86957" y1="19540" x2="91304" y2="35057"/>
                        <a14:foregroundMark x1="9783" y1="16092" x2="6522" y2="28736"/>
                        <a14:foregroundMark x1="3804" y1="50575" x2="2717" y2="59195"/>
                        <a14:foregroundMark x1="3804" y1="58046" x2="4891" y2="65517"/>
                        <a14:foregroundMark x1="19565" y1="86782" x2="15761" y2="94253"/>
                        <a14:foregroundMark x1="37500" y1="87356" x2="29348" y2="94253"/>
                        <a14:foregroundMark x1="28261" y1="94828" x2="40217" y2="95977"/>
                        <a14:foregroundMark x1="50000" y1="71839" x2="41848" y2="92529"/>
                        <a14:foregroundMark x1="18478" y1="70115" x2="19022" y2="86782"/>
                        <a14:foregroundMark x1="19022" y1="89655" x2="13587" y2="94253"/>
                        <a14:foregroundMark x1="35870" y1="73563" x2="27174" y2="87931"/>
                        <a14:foregroundMark x1="70109" y1="62069" x2="49457" y2="79885"/>
                        <a14:foregroundMark x1="70109" y1="85632" x2="63587" y2="91379"/>
                        <a14:foregroundMark x1="80978" y1="67241" x2="75543" y2="88506"/>
                        <a14:foregroundMark x1="82609" y1="72989" x2="80978" y2="79885"/>
                        <a14:foregroundMark x1="86957" y1="77011" x2="90217" y2="86782"/>
                        <a14:foregroundMark x1="84239" y1="94253" x2="97283" y2="93678"/>
                        <a14:foregroundMark x1="93478" y1="45977" x2="97826" y2="63218"/>
                        <a14:foregroundMark x1="97283" y1="65517" x2="94022" y2="77011"/>
                        <a14:foregroundMark x1="67935" y1="7471" x2="58696" y2="14943"/>
                        <a14:foregroundMark x1="35326" y1="11494" x2="48370" y2="25287"/>
                        <a14:foregroundMark x1="15761" y1="6897" x2="21739" y2="6897"/>
                        <a14:foregroundMark x1="85870" y1="12644" x2="89674" y2="1896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7020314" y="629058"/>
            <a:ext cx="1006087" cy="9711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62" y1="7489" x2="28936" y2="61674"/>
                        <a14:foregroundMark x1="24255" y1="5286" x2="25106" y2="19824"/>
                        <a14:foregroundMark x1="11489" y1="27753" x2="8085" y2="33921"/>
                        <a14:foregroundMark x1="32340" y1="55947" x2="29362" y2="87225"/>
                        <a14:foregroundMark x1="68085" y1="55507" x2="83404" y2="85463"/>
                        <a14:foregroundMark x1="95745" y1="63877" x2="83404" y2="70925"/>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6400800" y="4343401"/>
            <a:ext cx="1524000" cy="16250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C:\Users\ADMIN\Desktop\Picture1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85013" y="4140200"/>
            <a:ext cx="1946188" cy="16962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descr="C:\Users\ADMIN\Desktop\Dan cho chay tron\318767-1G20FT61680 (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97856">
                        <a14:foregroundMark x1="12865" y1="6301" x2="38791" y2="41096"/>
                        <a14:foregroundMark x1="27875" y1="10685" x2="26901" y2="18630"/>
                        <a14:foregroundMark x1="18324" y1="7671" x2="21053" y2="13151"/>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1947693" y="5338877"/>
            <a:ext cx="2116308" cy="13413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C:\Users\ADMIN\Desktop\Picture1 (2).png">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45347" y="4953000"/>
            <a:ext cx="2120253" cy="16962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C:\Users\ADMIN\Desktop\Picture1 (2).png">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43691" y="303051"/>
            <a:ext cx="1685909" cy="14693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Dan cho chay tron\318767-1G20FT61680 (3).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950" b="100000" l="4762" r="96742"/>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3149601" y="303051"/>
            <a:ext cx="1631951" cy="14145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descr="C:\Users\ADMIN\Desktop\Picture1 (2).png">
            <a:hlinkClick r:id="rId1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30613" y="107160"/>
            <a:ext cx="1946188" cy="16962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ADMIN\Desktop\Dan cho chay tron\318767-1G20FT61680 (4).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3152" b="100000" l="2000" r="98857"/>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6936375" y="1869982"/>
            <a:ext cx="1026076" cy="10695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3" descr="C:\Users\ADMIN\Desktop\Picture1 (2).png">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553795" y="1637520"/>
            <a:ext cx="1472605" cy="12834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an cho chay tron\Cartoon-puppies-vector (2).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99038"/>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264025" y="1976659"/>
            <a:ext cx="1191683" cy="9628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3" descr="C:\Users\ADMIN\Desktop\Picture1 (2).png">
            <a:hlinkClick r:id="rId24"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013795" y="1844581"/>
            <a:ext cx="1472605" cy="12834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Untitleda (2).png"/>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11707" b="100000" l="0" r="98922"/>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858920" y="755491"/>
            <a:ext cx="2372853" cy="2184064"/>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p:cNvSpPr/>
          <p:nvPr/>
        </p:nvSpPr>
        <p:spPr>
          <a:xfrm>
            <a:off x="3657600" y="381000"/>
            <a:ext cx="440267" cy="428736"/>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1</a:t>
            </a:r>
          </a:p>
        </p:txBody>
      </p:sp>
      <p:sp>
        <p:nvSpPr>
          <p:cNvPr id="22" name="Oval 21"/>
          <p:cNvSpPr/>
          <p:nvPr/>
        </p:nvSpPr>
        <p:spPr>
          <a:xfrm>
            <a:off x="7112000" y="482600"/>
            <a:ext cx="440267" cy="428736"/>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23" name="Oval 22"/>
          <p:cNvSpPr/>
          <p:nvPr/>
        </p:nvSpPr>
        <p:spPr>
          <a:xfrm>
            <a:off x="4470400" y="1803400"/>
            <a:ext cx="440267" cy="428736"/>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27" name="Oval 26"/>
          <p:cNvSpPr/>
          <p:nvPr/>
        </p:nvSpPr>
        <p:spPr>
          <a:xfrm>
            <a:off x="7112000" y="1679464"/>
            <a:ext cx="440267" cy="428736"/>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28" name="Oval 27"/>
          <p:cNvSpPr/>
          <p:nvPr/>
        </p:nvSpPr>
        <p:spPr>
          <a:xfrm>
            <a:off x="2844800" y="4930664"/>
            <a:ext cx="440267" cy="428736"/>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29" name="Oval 28"/>
          <p:cNvSpPr/>
          <p:nvPr/>
        </p:nvSpPr>
        <p:spPr>
          <a:xfrm>
            <a:off x="7112000" y="4117864"/>
            <a:ext cx="440267" cy="428736"/>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2" name="Hình chữ nhật: Góc Tròn 1">
            <a:extLst>
              <a:ext uri="{FF2B5EF4-FFF2-40B4-BE49-F238E27FC236}">
                <a16:creationId xmlns:a16="http://schemas.microsoft.com/office/drawing/2014/main" id="{ED6D7DA4-9603-4289-B505-9D7773F48898}"/>
              </a:ext>
            </a:extLst>
          </p:cNvPr>
          <p:cNvSpPr/>
          <p:nvPr/>
        </p:nvSpPr>
        <p:spPr>
          <a:xfrm>
            <a:off x="9872728" y="89919"/>
            <a:ext cx="2279561" cy="55165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Chọn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chú</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1,2,3,4,5,6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bạn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muốn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cứu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trả</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lời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tương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ứng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trả</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lời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đúng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sẽ</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cứu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chú</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chọn</a:t>
            </a:r>
            <a:r>
              <a:rPr kumimoji="0" lang="en-US" sz="1800" b="0" i="0" u="none" strike="noStrike" kern="1200" cap="none" spc="0" normalizeH="0" baseline="0" noProof="0" dirty="0">
                <a:ln>
                  <a:noFill/>
                </a:ln>
                <a:solidFill>
                  <a:prstClr val="white"/>
                </a:solidFill>
                <a:effectLst/>
                <a:uLnTx/>
                <a:uFillTx/>
                <a:latin typeface="Calibri"/>
                <a:ea typeface="+mn-ea"/>
                <a:cs typeface="+mn-cs"/>
              </a:rPr>
              <a:t>.</a:t>
            </a: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10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3"/>
                                        </p:tgtEl>
                                        <p:attrNameLst>
                                          <p:attrName>r</p:attrName>
                                        </p:attrNameLst>
                                      </p:cBhvr>
                                    </p:animRot>
                                    <p:animRot by="-240000">
                                      <p:cBhvr>
                                        <p:cTn id="7" dur="600" fill="hold">
                                          <p:stCondLst>
                                            <p:cond delay="600"/>
                                          </p:stCondLst>
                                        </p:cTn>
                                        <p:tgtEl>
                                          <p:spTgt spid="13"/>
                                        </p:tgtEl>
                                        <p:attrNameLst>
                                          <p:attrName>r</p:attrName>
                                        </p:attrNameLst>
                                      </p:cBhvr>
                                    </p:animRot>
                                    <p:animRot by="240000">
                                      <p:cBhvr>
                                        <p:cTn id="8" dur="600" fill="hold">
                                          <p:stCondLst>
                                            <p:cond delay="1200"/>
                                          </p:stCondLst>
                                        </p:cTn>
                                        <p:tgtEl>
                                          <p:spTgt spid="13"/>
                                        </p:tgtEl>
                                        <p:attrNameLst>
                                          <p:attrName>r</p:attrName>
                                        </p:attrNameLst>
                                      </p:cBhvr>
                                    </p:animRot>
                                    <p:animRot by="-240000">
                                      <p:cBhvr>
                                        <p:cTn id="9" dur="600" fill="hold">
                                          <p:stCondLst>
                                            <p:cond delay="1800"/>
                                          </p:stCondLst>
                                        </p:cTn>
                                        <p:tgtEl>
                                          <p:spTgt spid="13"/>
                                        </p:tgtEl>
                                        <p:attrNameLst>
                                          <p:attrName>r</p:attrName>
                                        </p:attrNameLst>
                                      </p:cBhvr>
                                    </p:animRot>
                                    <p:animRot by="120000">
                                      <p:cBhvr>
                                        <p:cTn id="10" dur="600" fill="hold">
                                          <p:stCondLst>
                                            <p:cond delay="24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032"/>
                                        </p:tgtEl>
                                        <p:attrNameLst>
                                          <p:attrName>r</p:attrName>
                                        </p:attrNameLst>
                                      </p:cBhvr>
                                    </p:animRot>
                                    <p:animRot by="-240000">
                                      <p:cBhvr>
                                        <p:cTn id="13" dur="600" fill="hold">
                                          <p:stCondLst>
                                            <p:cond delay="600"/>
                                          </p:stCondLst>
                                        </p:cTn>
                                        <p:tgtEl>
                                          <p:spTgt spid="1032"/>
                                        </p:tgtEl>
                                        <p:attrNameLst>
                                          <p:attrName>r</p:attrName>
                                        </p:attrNameLst>
                                      </p:cBhvr>
                                    </p:animRot>
                                    <p:animRot by="240000">
                                      <p:cBhvr>
                                        <p:cTn id="14" dur="600" fill="hold">
                                          <p:stCondLst>
                                            <p:cond delay="1200"/>
                                          </p:stCondLst>
                                        </p:cTn>
                                        <p:tgtEl>
                                          <p:spTgt spid="1032"/>
                                        </p:tgtEl>
                                        <p:attrNameLst>
                                          <p:attrName>r</p:attrName>
                                        </p:attrNameLst>
                                      </p:cBhvr>
                                    </p:animRot>
                                    <p:animRot by="-240000">
                                      <p:cBhvr>
                                        <p:cTn id="15" dur="600" fill="hold">
                                          <p:stCondLst>
                                            <p:cond delay="1800"/>
                                          </p:stCondLst>
                                        </p:cTn>
                                        <p:tgtEl>
                                          <p:spTgt spid="1032"/>
                                        </p:tgtEl>
                                        <p:attrNameLst>
                                          <p:attrName>r</p:attrName>
                                        </p:attrNameLst>
                                      </p:cBhvr>
                                    </p:animRot>
                                    <p:animRot by="120000">
                                      <p:cBhvr>
                                        <p:cTn id="16" dur="600" fill="hold">
                                          <p:stCondLst>
                                            <p:cond delay="2400"/>
                                          </p:stCondLst>
                                        </p:cTn>
                                        <p:tgtEl>
                                          <p:spTgt spid="10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0"/>
                                        </p:tgtEl>
                                        <p:attrNameLst>
                                          <p:attrName>r</p:attrName>
                                        </p:attrNameLst>
                                      </p:cBhvr>
                                    </p:animRot>
                                    <p:animRot by="-240000">
                                      <p:cBhvr>
                                        <p:cTn id="19" dur="600" fill="hold">
                                          <p:stCondLst>
                                            <p:cond delay="600"/>
                                          </p:stCondLst>
                                        </p:cTn>
                                        <p:tgtEl>
                                          <p:spTgt spid="1030"/>
                                        </p:tgtEl>
                                        <p:attrNameLst>
                                          <p:attrName>r</p:attrName>
                                        </p:attrNameLst>
                                      </p:cBhvr>
                                    </p:animRot>
                                    <p:animRot by="240000">
                                      <p:cBhvr>
                                        <p:cTn id="20" dur="600" fill="hold">
                                          <p:stCondLst>
                                            <p:cond delay="1200"/>
                                          </p:stCondLst>
                                        </p:cTn>
                                        <p:tgtEl>
                                          <p:spTgt spid="1030"/>
                                        </p:tgtEl>
                                        <p:attrNameLst>
                                          <p:attrName>r</p:attrName>
                                        </p:attrNameLst>
                                      </p:cBhvr>
                                    </p:animRot>
                                    <p:animRot by="-240000">
                                      <p:cBhvr>
                                        <p:cTn id="21" dur="600" fill="hold">
                                          <p:stCondLst>
                                            <p:cond delay="1800"/>
                                          </p:stCondLst>
                                        </p:cTn>
                                        <p:tgtEl>
                                          <p:spTgt spid="1030"/>
                                        </p:tgtEl>
                                        <p:attrNameLst>
                                          <p:attrName>r</p:attrName>
                                        </p:attrNameLst>
                                      </p:cBhvr>
                                    </p:animRot>
                                    <p:animRot by="120000">
                                      <p:cBhvr>
                                        <p:cTn id="22" dur="600" fill="hold">
                                          <p:stCondLst>
                                            <p:cond delay="2400"/>
                                          </p:stCondLst>
                                        </p:cTn>
                                        <p:tgtEl>
                                          <p:spTgt spid="103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7"/>
                                        </p:tgtEl>
                                        <p:attrNameLst>
                                          <p:attrName>r</p:attrName>
                                        </p:attrNameLst>
                                      </p:cBhvr>
                                    </p:animRot>
                                    <p:animRot by="-240000">
                                      <p:cBhvr>
                                        <p:cTn id="25" dur="600" fill="hold">
                                          <p:stCondLst>
                                            <p:cond delay="600"/>
                                          </p:stCondLst>
                                        </p:cTn>
                                        <p:tgtEl>
                                          <p:spTgt spid="17"/>
                                        </p:tgtEl>
                                        <p:attrNameLst>
                                          <p:attrName>r</p:attrName>
                                        </p:attrNameLst>
                                      </p:cBhvr>
                                    </p:animRot>
                                    <p:animRot by="240000">
                                      <p:cBhvr>
                                        <p:cTn id="26" dur="600" fill="hold">
                                          <p:stCondLst>
                                            <p:cond delay="1200"/>
                                          </p:stCondLst>
                                        </p:cTn>
                                        <p:tgtEl>
                                          <p:spTgt spid="17"/>
                                        </p:tgtEl>
                                        <p:attrNameLst>
                                          <p:attrName>r</p:attrName>
                                        </p:attrNameLst>
                                      </p:cBhvr>
                                    </p:animRot>
                                    <p:animRot by="-240000">
                                      <p:cBhvr>
                                        <p:cTn id="27" dur="600" fill="hold">
                                          <p:stCondLst>
                                            <p:cond delay="1800"/>
                                          </p:stCondLst>
                                        </p:cTn>
                                        <p:tgtEl>
                                          <p:spTgt spid="17"/>
                                        </p:tgtEl>
                                        <p:attrNameLst>
                                          <p:attrName>r</p:attrName>
                                        </p:attrNameLst>
                                      </p:cBhvr>
                                    </p:animRot>
                                    <p:animRot by="120000">
                                      <p:cBhvr>
                                        <p:cTn id="28" dur="600" fill="hold">
                                          <p:stCondLst>
                                            <p:cond delay="2400"/>
                                          </p:stCondLst>
                                        </p:cTn>
                                        <p:tgtEl>
                                          <p:spTgt spid="17"/>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20"/>
                                        </p:tgtEl>
                                        <p:attrNameLst>
                                          <p:attrName>r</p:attrName>
                                        </p:attrNameLst>
                                      </p:cBhvr>
                                    </p:animRot>
                                    <p:animRot by="-240000">
                                      <p:cBhvr>
                                        <p:cTn id="31" dur="600" fill="hold">
                                          <p:stCondLst>
                                            <p:cond delay="600"/>
                                          </p:stCondLst>
                                        </p:cTn>
                                        <p:tgtEl>
                                          <p:spTgt spid="20"/>
                                        </p:tgtEl>
                                        <p:attrNameLst>
                                          <p:attrName>r</p:attrName>
                                        </p:attrNameLst>
                                      </p:cBhvr>
                                    </p:animRot>
                                    <p:animRot by="240000">
                                      <p:cBhvr>
                                        <p:cTn id="32" dur="600" fill="hold">
                                          <p:stCondLst>
                                            <p:cond delay="1200"/>
                                          </p:stCondLst>
                                        </p:cTn>
                                        <p:tgtEl>
                                          <p:spTgt spid="20"/>
                                        </p:tgtEl>
                                        <p:attrNameLst>
                                          <p:attrName>r</p:attrName>
                                        </p:attrNameLst>
                                      </p:cBhvr>
                                    </p:animRot>
                                    <p:animRot by="-240000">
                                      <p:cBhvr>
                                        <p:cTn id="33" dur="600" fill="hold">
                                          <p:stCondLst>
                                            <p:cond delay="1800"/>
                                          </p:stCondLst>
                                        </p:cTn>
                                        <p:tgtEl>
                                          <p:spTgt spid="20"/>
                                        </p:tgtEl>
                                        <p:attrNameLst>
                                          <p:attrName>r</p:attrName>
                                        </p:attrNameLst>
                                      </p:cBhvr>
                                    </p:animRot>
                                    <p:animRot by="120000">
                                      <p:cBhvr>
                                        <p:cTn id="34" dur="600" fill="hold">
                                          <p:stCondLst>
                                            <p:cond delay="2400"/>
                                          </p:stCondLst>
                                        </p:cTn>
                                        <p:tgtEl>
                                          <p:spTgt spid="20"/>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25"/>
                                        </p:tgtEl>
                                        <p:attrNameLst>
                                          <p:attrName>r</p:attrName>
                                        </p:attrNameLst>
                                      </p:cBhvr>
                                    </p:animRot>
                                    <p:animRot by="-240000">
                                      <p:cBhvr>
                                        <p:cTn id="37" dur="600" fill="hold">
                                          <p:stCondLst>
                                            <p:cond delay="600"/>
                                          </p:stCondLst>
                                        </p:cTn>
                                        <p:tgtEl>
                                          <p:spTgt spid="25"/>
                                        </p:tgtEl>
                                        <p:attrNameLst>
                                          <p:attrName>r</p:attrName>
                                        </p:attrNameLst>
                                      </p:cBhvr>
                                    </p:animRot>
                                    <p:animRot by="240000">
                                      <p:cBhvr>
                                        <p:cTn id="38" dur="600" fill="hold">
                                          <p:stCondLst>
                                            <p:cond delay="1200"/>
                                          </p:stCondLst>
                                        </p:cTn>
                                        <p:tgtEl>
                                          <p:spTgt spid="25"/>
                                        </p:tgtEl>
                                        <p:attrNameLst>
                                          <p:attrName>r</p:attrName>
                                        </p:attrNameLst>
                                      </p:cBhvr>
                                    </p:animRot>
                                    <p:animRot by="-240000">
                                      <p:cBhvr>
                                        <p:cTn id="39" dur="600" fill="hold">
                                          <p:stCondLst>
                                            <p:cond delay="1800"/>
                                          </p:stCondLst>
                                        </p:cTn>
                                        <p:tgtEl>
                                          <p:spTgt spid="25"/>
                                        </p:tgtEl>
                                        <p:attrNameLst>
                                          <p:attrName>r</p:attrName>
                                        </p:attrNameLst>
                                      </p:cBhvr>
                                    </p:animRot>
                                    <p:animRot by="120000">
                                      <p:cBhvr>
                                        <p:cTn id="40" dur="600" fill="hold">
                                          <p:stCondLst>
                                            <p:cond delay="24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2" presetClass="exit" presetSubtype="4" fill="hold" nodeType="withEffect">
                                  <p:stCondLst>
                                    <p:cond delay="0"/>
                                  </p:stCondLst>
                                  <p:childTnLst>
                                    <p:anim calcmode="lin" valueType="num">
                                      <p:cBhvr additive="base">
                                        <p:cTn id="45" dur="500"/>
                                        <p:tgtEl>
                                          <p:spTgt spid="12"/>
                                        </p:tgtEl>
                                        <p:attrNameLst>
                                          <p:attrName>ppt_x</p:attrName>
                                        </p:attrNameLst>
                                      </p:cBhvr>
                                      <p:tavLst>
                                        <p:tav tm="0">
                                          <p:val>
                                            <p:strVal val="ppt_x"/>
                                          </p:val>
                                        </p:tav>
                                        <p:tav tm="100000">
                                          <p:val>
                                            <p:strVal val="ppt_x"/>
                                          </p:val>
                                        </p:tav>
                                      </p:tavLst>
                                    </p:anim>
                                    <p:anim calcmode="lin" valueType="num">
                                      <p:cBhvr additive="base">
                                        <p:cTn id="46" dur="500"/>
                                        <p:tgtEl>
                                          <p:spTgt spid="12"/>
                                        </p:tgtEl>
                                        <p:attrNameLst>
                                          <p:attrName>ppt_y</p:attrName>
                                        </p:attrNameLst>
                                      </p:cBhvr>
                                      <p:tavLst>
                                        <p:tav tm="0">
                                          <p:val>
                                            <p:strVal val="ppt_y"/>
                                          </p:val>
                                        </p:tav>
                                        <p:tav tm="100000">
                                          <p:val>
                                            <p:strVal val="1+ppt_h/2"/>
                                          </p:val>
                                        </p:tav>
                                      </p:tavLst>
                                    </p:anim>
                                    <p:set>
                                      <p:cBhvr>
                                        <p:cTn id="47" dur="1" fill="hold">
                                          <p:stCondLst>
                                            <p:cond delay="499"/>
                                          </p:stCondLst>
                                        </p:cTn>
                                        <p:tgtEl>
                                          <p:spTgt spid="12"/>
                                        </p:tgtEl>
                                        <p:attrNameLst>
                                          <p:attrName>style.visibility</p:attrName>
                                        </p:attrNameLst>
                                      </p:cBhvr>
                                      <p:to>
                                        <p:strVal val="hidden"/>
                                      </p:to>
                                    </p:set>
                                  </p:childTnLst>
                                </p:cTn>
                              </p:par>
                              <p:par>
                                <p:cTn id="48" presetID="1" presetClass="exit"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hidden"/>
                                      </p:to>
                                    </p:set>
                                  </p:childTnLst>
                                </p:cTn>
                              </p:par>
                            </p:childTnLst>
                          </p:cTn>
                        </p:par>
                        <p:par>
                          <p:cTn id="50" fill="hold">
                            <p:stCondLst>
                              <p:cond delay="500"/>
                            </p:stCondLst>
                            <p:childTnLst>
                              <p:par>
                                <p:cTn id="51" presetID="44" presetClass="path" presetSubtype="0" accel="50000" decel="50000" fill="hold" nodeType="afterEffect">
                                  <p:stCondLst>
                                    <p:cond delay="0"/>
                                  </p:stCondLst>
                                  <p:childTnLst>
                                    <p:animMotion origin="layout" path="M 0.00833 0.01482 L 0.0809 -0.1395 C 0.09601 -0.17376 0.11892 -0.19259 0.14253 -0.19259 C 0.16962 -0.19259 0.19132 -0.17376 0.20642 -0.1395 L 0.27917 0.01482 " pathEditMode="relative" rAng="0" ptsTypes="FffFF">
                                      <p:cBhvr>
                                        <p:cTn id="52" dur="500" fill="hold"/>
                                        <p:tgtEl>
                                          <p:spTgt spid="1032"/>
                                        </p:tgtEl>
                                        <p:attrNameLst>
                                          <p:attrName>ppt_x</p:attrName>
                                          <p:attrName>ppt_y</p:attrName>
                                        </p:attrNameLst>
                                      </p:cBhvr>
                                      <p:rCtr x="13542" y="-10370"/>
                                    </p:animMotion>
                                  </p:childTnLst>
                                </p:cTn>
                              </p:par>
                            </p:childTnLst>
                          </p:cTn>
                        </p:par>
                        <p:par>
                          <p:cTn id="53" fill="hold">
                            <p:stCondLst>
                              <p:cond delay="1000"/>
                            </p:stCondLst>
                            <p:childTnLst>
                              <p:par>
                                <p:cTn id="54" presetID="63" presetClass="path" presetSubtype="0" accel="50000" decel="50000" fill="hold" nodeType="afterEffect">
                                  <p:stCondLst>
                                    <p:cond delay="0"/>
                                  </p:stCondLst>
                                  <p:childTnLst>
                                    <p:animMotion origin="layout" path="M 0.27083 -1.85185E-6 L 0.52083 -1.85185E-6 " pathEditMode="relative" rAng="0" ptsTypes="AA">
                                      <p:cBhvr>
                                        <p:cTn id="55" dur="2000" fill="hold"/>
                                        <p:tgtEl>
                                          <p:spTgt spid="1032"/>
                                        </p:tgtEl>
                                        <p:attrNameLst>
                                          <p:attrName>ppt_x</p:attrName>
                                          <p:attrName>ppt_y</p:attrName>
                                        </p:attrNameLst>
                                      </p:cBhvr>
                                      <p:rCtr x="12500" y="0"/>
                                    </p:animMotion>
                                  </p:childTnLst>
                                </p:cTn>
                              </p:par>
                            </p:childTnLst>
                          </p:cTn>
                        </p:par>
                      </p:childTnLst>
                    </p:cTn>
                  </p:par>
                </p:childTnLst>
              </p:cTn>
              <p:nextCondLst>
                <p:cond evt="onClick" delay="0">
                  <p:tgtEl>
                    <p:spTgt spid="12"/>
                  </p:tgtEl>
                </p:cond>
              </p:nextCondLst>
            </p:seq>
            <p:seq concurrent="1" nextAc="seek">
              <p:cTn id="56" restart="whenNotActive" fill="hold" evtFilter="cancelBubble" nodeType="interactiveSeq">
                <p:stCondLst>
                  <p:cond evt="onClick" delay="0">
                    <p:tgtEl>
                      <p:spTgt spid="14"/>
                    </p:tgtEl>
                  </p:cond>
                </p:stCondLst>
                <p:endSync evt="end" delay="0">
                  <p:rtn val="all"/>
                </p:endSync>
                <p:childTnLst>
                  <p:par>
                    <p:cTn id="57" fill="hold">
                      <p:stCondLst>
                        <p:cond delay="0"/>
                      </p:stCondLst>
                      <p:childTnLst>
                        <p:par>
                          <p:cTn id="58" fill="hold">
                            <p:stCondLst>
                              <p:cond delay="0"/>
                            </p:stCondLst>
                            <p:childTnLst>
                              <p:par>
                                <p:cTn id="59" presetID="2" presetClass="exit" presetSubtype="4" fill="hold" nodeType="withEffect">
                                  <p:stCondLst>
                                    <p:cond delay="0"/>
                                  </p:stCondLst>
                                  <p:childTnLst>
                                    <p:anim calcmode="lin" valueType="num">
                                      <p:cBhvr additive="base">
                                        <p:cTn id="60" dur="500"/>
                                        <p:tgtEl>
                                          <p:spTgt spid="14"/>
                                        </p:tgtEl>
                                        <p:attrNameLst>
                                          <p:attrName>ppt_x</p:attrName>
                                        </p:attrNameLst>
                                      </p:cBhvr>
                                      <p:tavLst>
                                        <p:tav tm="0">
                                          <p:val>
                                            <p:strVal val="ppt_x"/>
                                          </p:val>
                                        </p:tav>
                                        <p:tav tm="100000">
                                          <p:val>
                                            <p:strVal val="ppt_x"/>
                                          </p:val>
                                        </p:tav>
                                      </p:tavLst>
                                    </p:anim>
                                    <p:anim calcmode="lin" valueType="num">
                                      <p:cBhvr additive="base">
                                        <p:cTn id="61" dur="500"/>
                                        <p:tgtEl>
                                          <p:spTgt spid="14"/>
                                        </p:tgtEl>
                                        <p:attrNameLst>
                                          <p:attrName>ppt_y</p:attrName>
                                        </p:attrNameLst>
                                      </p:cBhvr>
                                      <p:tavLst>
                                        <p:tav tm="0">
                                          <p:val>
                                            <p:strVal val="ppt_y"/>
                                          </p:val>
                                        </p:tav>
                                        <p:tav tm="100000">
                                          <p:val>
                                            <p:strVal val="1+ppt_h/2"/>
                                          </p:val>
                                        </p:tav>
                                      </p:tavLst>
                                    </p:anim>
                                    <p:set>
                                      <p:cBhvr>
                                        <p:cTn id="62" dur="1" fill="hold">
                                          <p:stCondLst>
                                            <p:cond delay="499"/>
                                          </p:stCondLst>
                                        </p:cTn>
                                        <p:tgtEl>
                                          <p:spTgt spid="14"/>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hidden"/>
                                      </p:to>
                                    </p:set>
                                  </p:childTnLst>
                                </p:cTn>
                              </p:par>
                              <p:par>
                                <p:cTn id="65" presetID="63" presetClass="path" presetSubtype="0" accel="50000" decel="50000" fill="hold" nodeType="withEffect">
                                  <p:stCondLst>
                                    <p:cond delay="0"/>
                                  </p:stCondLst>
                                  <p:childTnLst>
                                    <p:animMotion origin="layout" path="M 0.00834 -0.00277 L 0.3941 -0.00586 " pathEditMode="relative" rAng="0" ptsTypes="AA">
                                      <p:cBhvr>
                                        <p:cTn id="66" dur="2000" fill="hold"/>
                                        <p:tgtEl>
                                          <p:spTgt spid="13"/>
                                        </p:tgtEl>
                                        <p:attrNameLst>
                                          <p:attrName>ppt_x</p:attrName>
                                          <p:attrName>ppt_y</p:attrName>
                                        </p:attrNameLst>
                                      </p:cBhvr>
                                      <p:rCtr x="19288" y="-154"/>
                                    </p:animMotion>
                                  </p:childTnLst>
                                </p:cTn>
                              </p:par>
                            </p:childTnLst>
                          </p:cTn>
                        </p:par>
                        <p:par>
                          <p:cTn id="67" fill="hold">
                            <p:stCondLst>
                              <p:cond delay="2000"/>
                            </p:stCondLst>
                            <p:childTnLst>
                              <p:par>
                                <p:cTn id="68" presetID="44" presetClass="path" presetSubtype="0" accel="50000" decel="50000" fill="hold" nodeType="afterEffect">
                                  <p:stCondLst>
                                    <p:cond delay="0"/>
                                  </p:stCondLst>
                                  <p:childTnLst>
                                    <p:animMotion origin="layout" path="M 0.38576 -0.00308 L 0.45712 -0.14876 C 0.47222 -0.18117 0.49462 -0.19876 0.51788 -0.19876 C 0.54462 -0.19876 0.5658 -0.18117 0.5809 -0.14876 L 0.65243 -0.00308 " pathEditMode="relative" rAng="0" ptsTypes="FffFF">
                                      <p:cBhvr>
                                        <p:cTn id="69" dur="500" fill="hold"/>
                                        <p:tgtEl>
                                          <p:spTgt spid="13"/>
                                        </p:tgtEl>
                                        <p:attrNameLst>
                                          <p:attrName>ppt_x</p:attrName>
                                          <p:attrName>ppt_y</p:attrName>
                                        </p:attrNameLst>
                                      </p:cBhvr>
                                      <p:rCtr x="13333" y="-9784"/>
                                    </p:animMotion>
                                  </p:childTnLst>
                                </p:cTn>
                              </p:par>
                            </p:childTnLst>
                          </p:cTn>
                        </p:par>
                        <p:par>
                          <p:cTn id="70" fill="hold">
                            <p:stCondLst>
                              <p:cond delay="2500"/>
                            </p:stCondLst>
                            <p:childTnLst>
                              <p:par>
                                <p:cTn id="71" presetID="63" presetClass="path" presetSubtype="0" accel="50000" decel="50000" fill="hold" nodeType="afterEffect">
                                  <p:stCondLst>
                                    <p:cond delay="0"/>
                                  </p:stCondLst>
                                  <p:childTnLst>
                                    <p:animMotion origin="layout" path="M 0.6441 -4.5679E-6 L 0.8941 -4.5679E-6 " pathEditMode="relative" rAng="0" ptsTypes="AA">
                                      <p:cBhvr>
                                        <p:cTn id="72" dur="2000" fill="hold"/>
                                        <p:tgtEl>
                                          <p:spTgt spid="13"/>
                                        </p:tgtEl>
                                        <p:attrNameLst>
                                          <p:attrName>ppt_x</p:attrName>
                                          <p:attrName>ppt_y</p:attrName>
                                        </p:attrNameLst>
                                      </p:cBhvr>
                                      <p:rCtr x="12500" y="0"/>
                                    </p:animMotion>
                                  </p:childTnLst>
                                </p:cTn>
                              </p:par>
                            </p:childTnLst>
                          </p:cTn>
                        </p:par>
                      </p:childTnLst>
                    </p:cTn>
                  </p:par>
                </p:childTnLst>
              </p:cTn>
              <p:nextCondLst>
                <p:cond evt="onClick" delay="0">
                  <p:tgtEl>
                    <p:spTgt spid="14"/>
                  </p:tgtEl>
                </p:cond>
              </p:nextCondLst>
            </p:seq>
            <p:seq concurrent="1" nextAc="seek">
              <p:cTn id="73" restart="whenNotActive" fill="hold" evtFilter="cancelBubble" nodeType="interactiveSeq">
                <p:stCondLst>
                  <p:cond evt="onClick" delay="0">
                    <p:tgtEl>
                      <p:spTgt spid="16"/>
                    </p:tgtEl>
                  </p:cond>
                </p:stCondLst>
                <p:endSync evt="end" delay="0">
                  <p:rtn val="all"/>
                </p:endSync>
                <p:childTnLst>
                  <p:par>
                    <p:cTn id="74" fill="hold">
                      <p:stCondLst>
                        <p:cond delay="0"/>
                      </p:stCondLst>
                      <p:childTnLst>
                        <p:par>
                          <p:cTn id="75" fill="hold">
                            <p:stCondLst>
                              <p:cond delay="0"/>
                            </p:stCondLst>
                            <p:childTnLst>
                              <p:par>
                                <p:cTn id="76" presetID="2" presetClass="exit" presetSubtype="4" fill="hold" nodeType="withEffect">
                                  <p:stCondLst>
                                    <p:cond delay="0"/>
                                  </p:stCondLst>
                                  <p:childTnLst>
                                    <p:anim calcmode="lin" valueType="num">
                                      <p:cBhvr additive="base">
                                        <p:cTn id="77" dur="1000"/>
                                        <p:tgtEl>
                                          <p:spTgt spid="16"/>
                                        </p:tgtEl>
                                        <p:attrNameLst>
                                          <p:attrName>ppt_x</p:attrName>
                                        </p:attrNameLst>
                                      </p:cBhvr>
                                      <p:tavLst>
                                        <p:tav tm="0">
                                          <p:val>
                                            <p:strVal val="ppt_x"/>
                                          </p:val>
                                        </p:tav>
                                        <p:tav tm="100000">
                                          <p:val>
                                            <p:strVal val="ppt_x"/>
                                          </p:val>
                                        </p:tav>
                                      </p:tavLst>
                                    </p:anim>
                                    <p:anim calcmode="lin" valueType="num">
                                      <p:cBhvr additive="base">
                                        <p:cTn id="78" dur="1000"/>
                                        <p:tgtEl>
                                          <p:spTgt spid="16"/>
                                        </p:tgtEl>
                                        <p:attrNameLst>
                                          <p:attrName>ppt_y</p:attrName>
                                        </p:attrNameLst>
                                      </p:cBhvr>
                                      <p:tavLst>
                                        <p:tav tm="0">
                                          <p:val>
                                            <p:strVal val="ppt_y"/>
                                          </p:val>
                                        </p:tav>
                                        <p:tav tm="100000">
                                          <p:val>
                                            <p:strVal val="1+ppt_h/2"/>
                                          </p:val>
                                        </p:tav>
                                      </p:tavLst>
                                    </p:anim>
                                    <p:set>
                                      <p:cBhvr>
                                        <p:cTn id="79" dur="1" fill="hold">
                                          <p:stCondLst>
                                            <p:cond delay="999"/>
                                          </p:stCondLst>
                                        </p:cTn>
                                        <p:tgtEl>
                                          <p:spTgt spid="16"/>
                                        </p:tgtEl>
                                        <p:attrNameLst>
                                          <p:attrName>style.visibility</p:attrName>
                                        </p:attrNameLst>
                                      </p:cBhvr>
                                      <p:to>
                                        <p:strVal val="hidden"/>
                                      </p:to>
                                    </p:set>
                                  </p:childTnLst>
                                </p:cTn>
                              </p:par>
                              <p:par>
                                <p:cTn id="80" presetID="1" presetClass="exit" presetSubtype="0" fill="hold" grpId="0" nodeType="withEffect">
                                  <p:stCondLst>
                                    <p:cond delay="0"/>
                                  </p:stCondLst>
                                  <p:childTnLst>
                                    <p:set>
                                      <p:cBhvr>
                                        <p:cTn id="81" dur="1" fill="hold">
                                          <p:stCondLst>
                                            <p:cond delay="0"/>
                                          </p:stCondLst>
                                        </p:cTn>
                                        <p:tgtEl>
                                          <p:spTgt spid="22"/>
                                        </p:tgtEl>
                                        <p:attrNameLst>
                                          <p:attrName>style.visibility</p:attrName>
                                        </p:attrNameLst>
                                      </p:cBhvr>
                                      <p:to>
                                        <p:strVal val="hidden"/>
                                      </p:to>
                                    </p:set>
                                  </p:childTnLst>
                                </p:cTn>
                              </p:par>
                              <p:par>
                                <p:cTn id="82" presetID="44" presetClass="path" presetSubtype="0" accel="50000" decel="50000" fill="hold" nodeType="withEffect">
                                  <p:stCondLst>
                                    <p:cond delay="0"/>
                                  </p:stCondLst>
                                  <p:childTnLst>
                                    <p:animMotion origin="layout" path="M 1.11022E-16 7.40741E-7 L 0.0599 -0.15617 C 0.0724 -0.18982 0.09149 -0.20957 0.11094 -0.20957 C 0.13351 -0.20957 0.15139 -0.18982 0.16406 -0.15617 L 0.225 7.40741E-7 " pathEditMode="relative" rAng="0" ptsTypes="FffFF">
                                      <p:cBhvr>
                                        <p:cTn id="83" dur="1000" fill="hold"/>
                                        <p:tgtEl>
                                          <p:spTgt spid="1030"/>
                                        </p:tgtEl>
                                        <p:attrNameLst>
                                          <p:attrName>ppt_x</p:attrName>
                                          <p:attrName>ppt_y</p:attrName>
                                        </p:attrNameLst>
                                      </p:cBhvr>
                                      <p:rCtr x="11250" y="-10494"/>
                                    </p:animMotion>
                                  </p:childTnLst>
                                </p:cTn>
                              </p:par>
                            </p:childTnLst>
                          </p:cTn>
                        </p:par>
                        <p:par>
                          <p:cTn id="84" fill="hold">
                            <p:stCondLst>
                              <p:cond delay="1000"/>
                            </p:stCondLst>
                            <p:childTnLst>
                              <p:par>
                                <p:cTn id="85" presetID="63" presetClass="path" presetSubtype="0" accel="50000" decel="50000" fill="hold" nodeType="afterEffect">
                                  <p:stCondLst>
                                    <p:cond delay="0"/>
                                  </p:stCondLst>
                                  <p:childTnLst>
                                    <p:animMotion origin="layout" path="M 0.225 -4.44444E-6 L 0.50834 -4.44444E-6 " pathEditMode="relative" rAng="0" ptsTypes="AA">
                                      <p:cBhvr>
                                        <p:cTn id="86" dur="2000" fill="hold"/>
                                        <p:tgtEl>
                                          <p:spTgt spid="1030"/>
                                        </p:tgtEl>
                                        <p:attrNameLst>
                                          <p:attrName>ppt_x</p:attrName>
                                          <p:attrName>ppt_y</p:attrName>
                                        </p:attrNameLst>
                                      </p:cBhvr>
                                      <p:rCtr x="14167" y="0"/>
                                    </p:animMotion>
                                  </p:childTnLst>
                                </p:cTn>
                              </p:par>
                            </p:childTnLst>
                          </p:cTn>
                        </p:par>
                      </p:childTnLst>
                    </p:cTn>
                  </p:par>
                </p:childTnLst>
              </p:cTn>
              <p:nextCondLst>
                <p:cond evt="onClick" delay="0">
                  <p:tgtEl>
                    <p:spTgt spid="16"/>
                  </p:tgtEl>
                </p:cond>
              </p:nextCondLst>
            </p:seq>
            <p:seq concurrent="1" nextAc="seek">
              <p:cTn id="87" restart="whenNotActive" fill="hold" evtFilter="cancelBubble" nodeType="interactiveSeq">
                <p:stCondLst>
                  <p:cond evt="onClick" delay="0">
                    <p:tgtEl>
                      <p:spTgt spid="18"/>
                    </p:tgtEl>
                  </p:cond>
                </p:stCondLst>
                <p:endSync evt="end" delay="0">
                  <p:rtn val="all"/>
                </p:endSync>
                <p:childTnLst>
                  <p:par>
                    <p:cTn id="88" fill="hold">
                      <p:stCondLst>
                        <p:cond delay="0"/>
                      </p:stCondLst>
                      <p:childTnLst>
                        <p:par>
                          <p:cTn id="89" fill="hold">
                            <p:stCondLst>
                              <p:cond delay="0"/>
                            </p:stCondLst>
                            <p:childTnLst>
                              <p:par>
                                <p:cTn id="90" presetID="2" presetClass="exit" presetSubtype="4" fill="hold" nodeType="withEffect">
                                  <p:stCondLst>
                                    <p:cond delay="0"/>
                                  </p:stCondLst>
                                  <p:childTnLst>
                                    <p:anim calcmode="lin" valueType="num">
                                      <p:cBhvr additive="base">
                                        <p:cTn id="91" dur="1000"/>
                                        <p:tgtEl>
                                          <p:spTgt spid="18"/>
                                        </p:tgtEl>
                                        <p:attrNameLst>
                                          <p:attrName>ppt_x</p:attrName>
                                        </p:attrNameLst>
                                      </p:cBhvr>
                                      <p:tavLst>
                                        <p:tav tm="0">
                                          <p:val>
                                            <p:strVal val="ppt_x"/>
                                          </p:val>
                                        </p:tav>
                                        <p:tav tm="100000">
                                          <p:val>
                                            <p:strVal val="ppt_x"/>
                                          </p:val>
                                        </p:tav>
                                      </p:tavLst>
                                    </p:anim>
                                    <p:anim calcmode="lin" valueType="num">
                                      <p:cBhvr additive="base">
                                        <p:cTn id="92" dur="1000"/>
                                        <p:tgtEl>
                                          <p:spTgt spid="18"/>
                                        </p:tgtEl>
                                        <p:attrNameLst>
                                          <p:attrName>ppt_y</p:attrName>
                                        </p:attrNameLst>
                                      </p:cBhvr>
                                      <p:tavLst>
                                        <p:tav tm="0">
                                          <p:val>
                                            <p:strVal val="ppt_y"/>
                                          </p:val>
                                        </p:tav>
                                        <p:tav tm="100000">
                                          <p:val>
                                            <p:strVal val="1+ppt_h/2"/>
                                          </p:val>
                                        </p:tav>
                                      </p:tavLst>
                                    </p:anim>
                                    <p:set>
                                      <p:cBhvr>
                                        <p:cTn id="93" dur="1" fill="hold">
                                          <p:stCondLst>
                                            <p:cond delay="999"/>
                                          </p:stCondLst>
                                        </p:cTn>
                                        <p:tgtEl>
                                          <p:spTgt spid="18"/>
                                        </p:tgtEl>
                                        <p:attrNameLst>
                                          <p:attrName>style.visibility</p:attrName>
                                        </p:attrNameLst>
                                      </p:cBhvr>
                                      <p:to>
                                        <p:strVal val="hidden"/>
                                      </p:to>
                                    </p:set>
                                  </p:childTnLst>
                                </p:cTn>
                              </p:par>
                              <p:par>
                                <p:cTn id="94" presetID="1" presetClass="exit" presetSubtype="0" fill="hold" grpId="0" nodeType="withEffect">
                                  <p:stCondLst>
                                    <p:cond delay="0"/>
                                  </p:stCondLst>
                                  <p:childTnLst>
                                    <p:set>
                                      <p:cBhvr>
                                        <p:cTn id="95" dur="1" fill="hold">
                                          <p:stCondLst>
                                            <p:cond delay="0"/>
                                          </p:stCondLst>
                                        </p:cTn>
                                        <p:tgtEl>
                                          <p:spTgt spid="21"/>
                                        </p:tgtEl>
                                        <p:attrNameLst>
                                          <p:attrName>style.visibility</p:attrName>
                                        </p:attrNameLst>
                                      </p:cBhvr>
                                      <p:to>
                                        <p:strVal val="hidden"/>
                                      </p:to>
                                    </p:set>
                                  </p:childTnLst>
                                </p:cTn>
                              </p:par>
                              <p:par>
                                <p:cTn id="96" presetID="63" presetClass="path" presetSubtype="0" accel="50000" decel="50000" fill="hold" nodeType="withEffect">
                                  <p:stCondLst>
                                    <p:cond delay="0"/>
                                  </p:stCondLst>
                                  <p:childTnLst>
                                    <p:animMotion origin="layout" path="M -3.61111E-6 -2.22222E-6 L 0.32483 0.01204 " pathEditMode="relative" rAng="0" ptsTypes="AA">
                                      <p:cBhvr>
                                        <p:cTn id="97" dur="2000" fill="hold"/>
                                        <p:tgtEl>
                                          <p:spTgt spid="17"/>
                                        </p:tgtEl>
                                        <p:attrNameLst>
                                          <p:attrName>ppt_x</p:attrName>
                                          <p:attrName>ppt_y</p:attrName>
                                        </p:attrNameLst>
                                      </p:cBhvr>
                                      <p:rCtr x="16233" y="586"/>
                                    </p:animMotion>
                                  </p:childTnLst>
                                </p:cTn>
                              </p:par>
                            </p:childTnLst>
                          </p:cTn>
                        </p:par>
                        <p:par>
                          <p:cTn id="98" fill="hold">
                            <p:stCondLst>
                              <p:cond delay="2000"/>
                            </p:stCondLst>
                            <p:childTnLst>
                              <p:par>
                                <p:cTn id="99" presetID="44" presetClass="path" presetSubtype="0" accel="50000" decel="50000" fill="hold" nodeType="afterEffect">
                                  <p:stCondLst>
                                    <p:cond delay="0"/>
                                  </p:stCondLst>
                                  <p:childTnLst>
                                    <p:animMotion origin="layout" path="M 0.32483 0.01204 L 0.37605 -0.11975 C 0.38698 -0.14907 0.40296 -0.16481 0.4198 -0.16481 C 0.43889 -0.16481 0.45417 -0.14907 0.46511 -0.11975 L 0.5165 0.01204 " pathEditMode="relative" rAng="0" ptsTypes="FffFF">
                                      <p:cBhvr>
                                        <p:cTn id="100" dur="500" fill="hold"/>
                                        <p:tgtEl>
                                          <p:spTgt spid="17"/>
                                        </p:tgtEl>
                                        <p:attrNameLst>
                                          <p:attrName>ppt_x</p:attrName>
                                          <p:attrName>ppt_y</p:attrName>
                                        </p:attrNameLst>
                                      </p:cBhvr>
                                      <p:rCtr x="9583" y="-8858"/>
                                    </p:animMotion>
                                  </p:childTnLst>
                                </p:cTn>
                              </p:par>
                            </p:childTnLst>
                          </p:cTn>
                        </p:par>
                        <p:par>
                          <p:cTn id="101" fill="hold">
                            <p:stCondLst>
                              <p:cond delay="2500"/>
                            </p:stCondLst>
                            <p:childTnLst>
                              <p:par>
                                <p:cTn id="102" presetID="63" presetClass="path" presetSubtype="0" accel="50000" decel="50000" fill="hold" nodeType="afterEffect">
                                  <p:stCondLst>
                                    <p:cond delay="0"/>
                                  </p:stCondLst>
                                  <p:childTnLst>
                                    <p:animMotion origin="layout" path="M 0.50816 -2.22222E-6 L 0.75816 -2.22222E-6 " pathEditMode="relative" rAng="0" ptsTypes="AA">
                                      <p:cBhvr>
                                        <p:cTn id="103" dur="2000" fill="hold"/>
                                        <p:tgtEl>
                                          <p:spTgt spid="17"/>
                                        </p:tgtEl>
                                        <p:attrNameLst>
                                          <p:attrName>ppt_x</p:attrName>
                                          <p:attrName>ppt_y</p:attrName>
                                        </p:attrNameLst>
                                      </p:cBhvr>
                                      <p:rCtr x="12500" y="0"/>
                                    </p:animMotion>
                                  </p:childTnLst>
                                </p:cTn>
                              </p:par>
                            </p:childTnLst>
                          </p:cTn>
                        </p:par>
                      </p:childTnLst>
                    </p:cTn>
                  </p:par>
                </p:childTnLst>
              </p:cTn>
              <p:nextCondLst>
                <p:cond evt="onClick" delay="0">
                  <p:tgtEl>
                    <p:spTgt spid="18"/>
                  </p:tgtEl>
                </p:cond>
              </p:nextCondLst>
            </p:seq>
            <p:seq concurrent="1" nextAc="seek">
              <p:cTn id="104" restart="whenNotActive" fill="hold" evtFilter="cancelBubble" nodeType="interactiveSeq">
                <p:stCondLst>
                  <p:cond evt="onClick" delay="0">
                    <p:tgtEl>
                      <p:spTgt spid="24"/>
                    </p:tgtEl>
                  </p:cond>
                </p:stCondLst>
                <p:endSync evt="end" delay="0">
                  <p:rtn val="all"/>
                </p:endSync>
                <p:childTnLst>
                  <p:par>
                    <p:cTn id="105" fill="hold">
                      <p:stCondLst>
                        <p:cond delay="0"/>
                      </p:stCondLst>
                      <p:childTnLst>
                        <p:par>
                          <p:cTn id="106" fill="hold">
                            <p:stCondLst>
                              <p:cond delay="0"/>
                            </p:stCondLst>
                            <p:childTnLst>
                              <p:par>
                                <p:cTn id="107" presetID="2" presetClass="exit" presetSubtype="4" fill="hold" nodeType="withEffect">
                                  <p:stCondLst>
                                    <p:cond delay="0"/>
                                  </p:stCondLst>
                                  <p:childTnLst>
                                    <p:anim calcmode="lin" valueType="num">
                                      <p:cBhvr additive="base">
                                        <p:cTn id="108" dur="1000"/>
                                        <p:tgtEl>
                                          <p:spTgt spid="24"/>
                                        </p:tgtEl>
                                        <p:attrNameLst>
                                          <p:attrName>ppt_x</p:attrName>
                                        </p:attrNameLst>
                                      </p:cBhvr>
                                      <p:tavLst>
                                        <p:tav tm="0">
                                          <p:val>
                                            <p:strVal val="ppt_x"/>
                                          </p:val>
                                        </p:tav>
                                        <p:tav tm="100000">
                                          <p:val>
                                            <p:strVal val="ppt_x"/>
                                          </p:val>
                                        </p:tav>
                                      </p:tavLst>
                                    </p:anim>
                                    <p:anim calcmode="lin" valueType="num">
                                      <p:cBhvr additive="base">
                                        <p:cTn id="109" dur="1000"/>
                                        <p:tgtEl>
                                          <p:spTgt spid="24"/>
                                        </p:tgtEl>
                                        <p:attrNameLst>
                                          <p:attrName>ppt_y</p:attrName>
                                        </p:attrNameLst>
                                      </p:cBhvr>
                                      <p:tavLst>
                                        <p:tav tm="0">
                                          <p:val>
                                            <p:strVal val="ppt_y"/>
                                          </p:val>
                                        </p:tav>
                                        <p:tav tm="100000">
                                          <p:val>
                                            <p:strVal val="1+ppt_h/2"/>
                                          </p:val>
                                        </p:tav>
                                      </p:tavLst>
                                    </p:anim>
                                    <p:set>
                                      <p:cBhvr>
                                        <p:cTn id="110" dur="1" fill="hold">
                                          <p:stCondLst>
                                            <p:cond delay="999"/>
                                          </p:stCondLst>
                                        </p:cTn>
                                        <p:tgtEl>
                                          <p:spTgt spid="24"/>
                                        </p:tgtEl>
                                        <p:attrNameLst>
                                          <p:attrName>style.visibility</p:attrName>
                                        </p:attrNameLst>
                                      </p:cBhvr>
                                      <p:to>
                                        <p:strVal val="hidden"/>
                                      </p:to>
                                    </p:set>
                                  </p:childTnLst>
                                </p:cTn>
                              </p:par>
                              <p:par>
                                <p:cTn id="111" presetID="1" presetClass="exit" presetSubtype="0" fill="hold" grpId="0" nodeType="withEffect">
                                  <p:stCondLst>
                                    <p:cond delay="0"/>
                                  </p:stCondLst>
                                  <p:childTnLst>
                                    <p:set>
                                      <p:cBhvr>
                                        <p:cTn id="112" dur="1" fill="hold">
                                          <p:stCondLst>
                                            <p:cond delay="0"/>
                                          </p:stCondLst>
                                        </p:cTn>
                                        <p:tgtEl>
                                          <p:spTgt spid="27"/>
                                        </p:tgtEl>
                                        <p:attrNameLst>
                                          <p:attrName>style.visibility</p:attrName>
                                        </p:attrNameLst>
                                      </p:cBhvr>
                                      <p:to>
                                        <p:strVal val="hidden"/>
                                      </p:to>
                                    </p:set>
                                  </p:childTnLst>
                                </p:cTn>
                              </p:par>
                              <p:par>
                                <p:cTn id="113" presetID="44" presetClass="path" presetSubtype="0" accel="50000" decel="50000" fill="hold" nodeType="withEffect">
                                  <p:stCondLst>
                                    <p:cond delay="0"/>
                                  </p:stCondLst>
                                  <p:childTnLst>
                                    <p:animMotion origin="layout" path="M 2.5E-6 3.33333E-6 L 0.07066 -0.14815 C 0.08559 -0.18148 0.10764 -0.19908 0.13073 -0.19908 C 0.15712 -0.19908 0.17812 -0.18148 0.19305 -0.14815 L 0.26406 3.33333E-6 " pathEditMode="relative" rAng="0" ptsTypes="FffFF">
                                      <p:cBhvr>
                                        <p:cTn id="114" dur="1000" fill="hold"/>
                                        <p:tgtEl>
                                          <p:spTgt spid="20"/>
                                        </p:tgtEl>
                                        <p:attrNameLst>
                                          <p:attrName>ppt_x</p:attrName>
                                          <p:attrName>ppt_y</p:attrName>
                                        </p:attrNameLst>
                                      </p:cBhvr>
                                      <p:rCtr x="13194" y="-9969"/>
                                    </p:animMotion>
                                  </p:childTnLst>
                                </p:cTn>
                              </p:par>
                            </p:childTnLst>
                          </p:cTn>
                        </p:par>
                        <p:par>
                          <p:cTn id="115" fill="hold">
                            <p:stCondLst>
                              <p:cond delay="1000"/>
                            </p:stCondLst>
                            <p:childTnLst>
                              <p:par>
                                <p:cTn id="116" presetID="63" presetClass="path" presetSubtype="0" accel="50000" decel="50000" fill="hold" nodeType="afterEffect">
                                  <p:stCondLst>
                                    <p:cond delay="0"/>
                                  </p:stCondLst>
                                  <p:childTnLst>
                                    <p:animMotion origin="layout" path="M 0.25573 2.71605E-6 L 0.50573 2.71605E-6 " pathEditMode="relative" rAng="0" ptsTypes="AA">
                                      <p:cBhvr>
                                        <p:cTn id="117" dur="2000" fill="hold"/>
                                        <p:tgtEl>
                                          <p:spTgt spid="20"/>
                                        </p:tgtEl>
                                        <p:attrNameLst>
                                          <p:attrName>ppt_x</p:attrName>
                                          <p:attrName>ppt_y</p:attrName>
                                        </p:attrNameLst>
                                      </p:cBhvr>
                                      <p:rCtr x="12500" y="0"/>
                                    </p:animMotion>
                                  </p:childTnLst>
                                </p:cTn>
                              </p:par>
                            </p:childTnLst>
                          </p:cTn>
                        </p:par>
                      </p:childTnLst>
                    </p:cTn>
                  </p:par>
                </p:childTnLst>
              </p:cTn>
              <p:nextCondLst>
                <p:cond evt="onClick" delay="0">
                  <p:tgtEl>
                    <p:spTgt spid="24"/>
                  </p:tgtEl>
                </p:cond>
              </p:nextCondLst>
            </p:seq>
            <p:seq concurrent="1" nextAc="seek">
              <p:cTn id="118" restart="whenNotActive" fill="hold" evtFilter="cancelBubble" nodeType="interactiveSeq">
                <p:stCondLst>
                  <p:cond evt="onClick" delay="0">
                    <p:tgtEl>
                      <p:spTgt spid="26"/>
                    </p:tgtEl>
                  </p:cond>
                </p:stCondLst>
                <p:endSync evt="end" delay="0">
                  <p:rtn val="all"/>
                </p:endSync>
                <p:childTnLst>
                  <p:par>
                    <p:cTn id="119" fill="hold">
                      <p:stCondLst>
                        <p:cond delay="0"/>
                      </p:stCondLst>
                      <p:childTnLst>
                        <p:par>
                          <p:cTn id="120" fill="hold">
                            <p:stCondLst>
                              <p:cond delay="0"/>
                            </p:stCondLst>
                            <p:childTnLst>
                              <p:par>
                                <p:cTn id="121" presetID="2" presetClass="exit" presetSubtype="4" fill="hold" nodeType="withEffect">
                                  <p:stCondLst>
                                    <p:cond delay="0"/>
                                  </p:stCondLst>
                                  <p:childTnLst>
                                    <p:anim calcmode="lin" valueType="num">
                                      <p:cBhvr additive="base">
                                        <p:cTn id="122" dur="1000"/>
                                        <p:tgtEl>
                                          <p:spTgt spid="26"/>
                                        </p:tgtEl>
                                        <p:attrNameLst>
                                          <p:attrName>ppt_x</p:attrName>
                                        </p:attrNameLst>
                                      </p:cBhvr>
                                      <p:tavLst>
                                        <p:tav tm="0">
                                          <p:val>
                                            <p:strVal val="ppt_x"/>
                                          </p:val>
                                        </p:tav>
                                        <p:tav tm="100000">
                                          <p:val>
                                            <p:strVal val="ppt_x"/>
                                          </p:val>
                                        </p:tav>
                                      </p:tavLst>
                                    </p:anim>
                                    <p:anim calcmode="lin" valueType="num">
                                      <p:cBhvr additive="base">
                                        <p:cTn id="123" dur="1000"/>
                                        <p:tgtEl>
                                          <p:spTgt spid="26"/>
                                        </p:tgtEl>
                                        <p:attrNameLst>
                                          <p:attrName>ppt_y</p:attrName>
                                        </p:attrNameLst>
                                      </p:cBhvr>
                                      <p:tavLst>
                                        <p:tav tm="0">
                                          <p:val>
                                            <p:strVal val="ppt_y"/>
                                          </p:val>
                                        </p:tav>
                                        <p:tav tm="100000">
                                          <p:val>
                                            <p:strVal val="1+ppt_h/2"/>
                                          </p:val>
                                        </p:tav>
                                      </p:tavLst>
                                    </p:anim>
                                    <p:set>
                                      <p:cBhvr>
                                        <p:cTn id="124" dur="1" fill="hold">
                                          <p:stCondLst>
                                            <p:cond delay="999"/>
                                          </p:stCondLst>
                                        </p:cTn>
                                        <p:tgtEl>
                                          <p:spTgt spid="26"/>
                                        </p:tgtEl>
                                        <p:attrNameLst>
                                          <p:attrName>style.visibility</p:attrName>
                                        </p:attrNameLst>
                                      </p:cBhvr>
                                      <p:to>
                                        <p:strVal val="hidden"/>
                                      </p:to>
                                    </p:set>
                                  </p:childTnLst>
                                </p:cTn>
                              </p:par>
                              <p:par>
                                <p:cTn id="125" presetID="1" presetClass="exit" presetSubtype="0" fill="hold" grpId="0" nodeType="withEffect">
                                  <p:stCondLst>
                                    <p:cond delay="0"/>
                                  </p:stCondLst>
                                  <p:childTnLst>
                                    <p:set>
                                      <p:cBhvr>
                                        <p:cTn id="126" dur="1" fill="hold">
                                          <p:stCondLst>
                                            <p:cond delay="0"/>
                                          </p:stCondLst>
                                        </p:cTn>
                                        <p:tgtEl>
                                          <p:spTgt spid="23"/>
                                        </p:tgtEl>
                                        <p:attrNameLst>
                                          <p:attrName>style.visibility</p:attrName>
                                        </p:attrNameLst>
                                      </p:cBhvr>
                                      <p:to>
                                        <p:strVal val="hidden"/>
                                      </p:to>
                                    </p:set>
                                  </p:childTnLst>
                                </p:cTn>
                              </p:par>
                              <p:par>
                                <p:cTn id="127" presetID="63" presetClass="path" presetSubtype="0" accel="50000" decel="50000" fill="hold" nodeType="withEffect">
                                  <p:stCondLst>
                                    <p:cond delay="0"/>
                                  </p:stCondLst>
                                  <p:childTnLst>
                                    <p:animMotion origin="layout" path="M 0 0 L 0.25 0 E" pathEditMode="relative" ptsTypes="">
                                      <p:cBhvr>
                                        <p:cTn id="128" dur="2000" fill="hold"/>
                                        <p:tgtEl>
                                          <p:spTgt spid="25"/>
                                        </p:tgtEl>
                                        <p:attrNameLst>
                                          <p:attrName>ppt_x</p:attrName>
                                          <p:attrName>ppt_y</p:attrName>
                                        </p:attrNameLst>
                                      </p:cBhvr>
                                    </p:animMotion>
                                  </p:childTnLst>
                                </p:cTn>
                              </p:par>
                            </p:childTnLst>
                          </p:cTn>
                        </p:par>
                        <p:par>
                          <p:cTn id="129" fill="hold">
                            <p:stCondLst>
                              <p:cond delay="2000"/>
                            </p:stCondLst>
                            <p:childTnLst>
                              <p:par>
                                <p:cTn id="130" presetID="44" presetClass="path" presetSubtype="0" accel="50000" decel="50000" fill="hold" nodeType="afterEffect">
                                  <p:stCondLst>
                                    <p:cond delay="0"/>
                                  </p:stCondLst>
                                  <p:childTnLst>
                                    <p:animMotion origin="layout" path="M 0.25 3.33333E-6 L 0.29896 -0.09507 C 0.3092 -0.11574 0.32465 -0.12686 0.34062 -0.12686 C 0.35902 -0.12686 0.37378 -0.11574 0.38402 -0.09507 L 0.43333 3.33333E-6 " pathEditMode="relative" rAng="0" ptsTypes="FffFF">
                                      <p:cBhvr>
                                        <p:cTn id="131" dur="500" fill="hold"/>
                                        <p:tgtEl>
                                          <p:spTgt spid="25"/>
                                        </p:tgtEl>
                                        <p:attrNameLst>
                                          <p:attrName>ppt_x</p:attrName>
                                          <p:attrName>ppt_y</p:attrName>
                                        </p:attrNameLst>
                                      </p:cBhvr>
                                      <p:rCtr x="9167" y="-6358"/>
                                    </p:animMotion>
                                  </p:childTnLst>
                                </p:cTn>
                              </p:par>
                            </p:childTnLst>
                          </p:cTn>
                        </p:par>
                        <p:par>
                          <p:cTn id="132" fill="hold">
                            <p:stCondLst>
                              <p:cond delay="2500"/>
                            </p:stCondLst>
                            <p:childTnLst>
                              <p:par>
                                <p:cTn id="133" presetID="63" presetClass="path" presetSubtype="0" accel="50000" decel="50000" fill="hold" nodeType="afterEffect">
                                  <p:stCondLst>
                                    <p:cond delay="0"/>
                                  </p:stCondLst>
                                  <p:childTnLst>
                                    <p:animMotion origin="layout" path="M 0.42639 -3.33333E-6 L 0.67639 -3.33333E-6 " pathEditMode="relative" rAng="0" ptsTypes="AA">
                                      <p:cBhvr>
                                        <p:cTn id="134" dur="2000" fill="hold"/>
                                        <p:tgtEl>
                                          <p:spTgt spid="25"/>
                                        </p:tgtEl>
                                        <p:attrNameLst>
                                          <p:attrName>ppt_x</p:attrName>
                                          <p:attrName>ppt_y</p:attrName>
                                        </p:attrNameLst>
                                      </p:cBhvr>
                                      <p:rCtr x="12500" y="0"/>
                                    </p:animMotion>
                                  </p:childTnLst>
                                </p:cTn>
                              </p:par>
                            </p:childTnLst>
                          </p:cTn>
                        </p:par>
                      </p:childTnLst>
                    </p:cTn>
                  </p:par>
                </p:childTnLst>
              </p:cTn>
              <p:nextCondLst>
                <p:cond evt="onClick" delay="0">
                  <p:tgtEl>
                    <p:spTgt spid="26"/>
                  </p:tgtEl>
                </p:cond>
              </p:nextCondLst>
            </p:seq>
          </p:childTnLst>
        </p:cTn>
      </p:par>
    </p:tnLst>
    <p:bldLst>
      <p:bldP spid="21" grpId="0" animBg="1"/>
      <p:bldP spid="22" grpId="0" animBg="1"/>
      <p:bldP spid="23" grpId="0" animBg="1"/>
      <p:bldP spid="27" grpId="0" animBg="1"/>
      <p:bldP spid="28" grpId="0" animBg="1"/>
      <p:bldP spid="2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an cho chay tron\PoolnoF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4112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ình ảnh có liên qua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617818" y="-29643"/>
            <a:ext cx="8846983" cy="467784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438400" y="1769484"/>
            <a:ext cx="7099963" cy="120032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Chiếu</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một</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tia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sáng</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đến</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lăng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kính</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ta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thấy</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tia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ló</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ra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là</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ánh</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sáng</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đơn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sắc</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Có</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thể</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kết</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luận</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ánh</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sáng</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chiếu</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tới</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là</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ánh</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sáng</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2" name="Picture 3"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9994664" y="5969001"/>
            <a:ext cx="1892536" cy="8044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ình ảnh có liên qua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3446617" y="4241114"/>
            <a:ext cx="5189383" cy="274388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860800" y="4919583"/>
            <a:ext cx="4164632"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đơn </a:t>
            </a:r>
            <a:r>
              <a:rPr kumimoji="0" lang="vi-VN" sz="40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sắc</a:t>
            </a:r>
            <a:r>
              <a:rPr kumimoji="0" lang="en-US" sz="4000" b="0" i="0" u="none" strike="noStrike" kern="1200" cap="none" spc="0" normalizeH="0" baseline="0" noProof="0" dirty="0">
                <a:ln>
                  <a:noFill/>
                </a:ln>
                <a:solidFill>
                  <a:prstClr val="white"/>
                </a:solidFill>
                <a:effectLst/>
                <a:uLnTx/>
                <a:uFillTx/>
                <a:latin typeface="Calibri"/>
                <a:ea typeface="+mn-ea"/>
                <a:cs typeface="+mn-cs"/>
              </a:rPr>
              <a:t>.</a:t>
            </a:r>
          </a:p>
        </p:txBody>
      </p:sp>
    </p:spTree>
    <p:extLst>
      <p:ext uri="{BB962C8B-B14F-4D97-AF65-F5344CB8AC3E}">
        <p14:creationId xmlns:p14="http://schemas.microsoft.com/office/powerpoint/2010/main" val="363664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an cho chay tron\PoolnoF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4112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ình ảnh có liên qua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617818" y="-29643"/>
            <a:ext cx="8846983" cy="467784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546019" y="1385781"/>
            <a:ext cx="7099963" cy="243124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Cho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bốn</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ánh</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sáng</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đơn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sắc</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đỏ</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tím</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cam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lục</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Chiết</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suất</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của</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thủy</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tinh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có</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giá</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trị</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lớn</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nhất</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đối</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với</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ánh</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sáng</a:t>
            </a:r>
            <a:r>
              <a:rPr kumimoji="0" lang="en-US" sz="3733" b="0" i="0" u="none" strike="noStrike" kern="1200" cap="none" spc="0" normalizeH="0" baseline="0" noProof="0" dirty="0">
                <a:ln>
                  <a:noFill/>
                </a:ln>
                <a:solidFill>
                  <a:prstClr val="black"/>
                </a:solidFill>
                <a:effectLst/>
                <a:uLnTx/>
                <a:uFillTx/>
                <a:latin typeface="Calibri"/>
                <a:ea typeface="+mn-ea"/>
                <a:cs typeface="+mn-cs"/>
              </a:rPr>
              <a:t> </a:t>
            </a:r>
            <a:r>
              <a:rPr kumimoji="0" lang="en-US" sz="3733" b="0" i="0" u="none" strike="noStrike" kern="1200" cap="none" spc="0" normalizeH="0" baseline="0" noProof="0" dirty="0" err="1">
                <a:ln>
                  <a:noFill/>
                </a:ln>
                <a:solidFill>
                  <a:prstClr val="black"/>
                </a:solidFill>
                <a:effectLst/>
                <a:uLnTx/>
                <a:uFillTx/>
                <a:latin typeface="Calibri"/>
                <a:ea typeface="+mn-ea"/>
                <a:cs typeface="+mn-cs"/>
              </a:rPr>
              <a:t>nào</a:t>
            </a:r>
            <a:r>
              <a:rPr kumimoji="0" lang="en-US" sz="40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22" name="Picture 3"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9994664" y="5969001"/>
            <a:ext cx="1892536" cy="8044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ình ảnh có liên qua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3446617" y="4241114"/>
            <a:ext cx="5189383" cy="274388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860800" y="4919583"/>
            <a:ext cx="4164632" cy="6667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Ánh</a:t>
            </a:r>
            <a:r>
              <a:rPr kumimoji="0" lang="en-US" sz="37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sáng</a:t>
            </a:r>
            <a:r>
              <a:rPr kumimoji="0" lang="en-US" sz="37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màu</a:t>
            </a:r>
            <a:r>
              <a:rPr kumimoji="0" lang="en-US" sz="37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3733"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tím</a:t>
            </a:r>
            <a:r>
              <a:rPr kumimoji="0" lang="vi-VN" sz="37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95659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sosceles Triangle 15">
            <a:extLst>
              <a:ext uri="{FF2B5EF4-FFF2-40B4-BE49-F238E27FC236}">
                <a16:creationId xmlns:a16="http://schemas.microsoft.com/office/drawing/2014/main" id="{F1514200-3F89-4FA4-A74E-9411A380FFBF}"/>
              </a:ext>
            </a:extLst>
          </p:cNvPr>
          <p:cNvSpPr/>
          <p:nvPr/>
        </p:nvSpPr>
        <p:spPr>
          <a:xfrm>
            <a:off x="2074333" y="988484"/>
            <a:ext cx="6197600" cy="5977467"/>
          </a:xfrm>
          <a:prstGeom prst="triangl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400"/>
          </a:p>
        </p:txBody>
      </p:sp>
      <p:sp>
        <p:nvSpPr>
          <p:cNvPr id="5" name="Down Arrow Callout 4">
            <a:hlinkClick r:id="" action="ppaction://hlinkshowjump?jump=nextslide"/>
            <a:extLst>
              <a:ext uri="{FF2B5EF4-FFF2-40B4-BE49-F238E27FC236}">
                <a16:creationId xmlns:a16="http://schemas.microsoft.com/office/drawing/2014/main" id="{492ABAB2-6DBB-4B7D-BDDC-3953F2B7E6CF}"/>
              </a:ext>
            </a:extLst>
          </p:cNvPr>
          <p:cNvSpPr/>
          <p:nvPr/>
        </p:nvSpPr>
        <p:spPr>
          <a:xfrm>
            <a:off x="5337971" y="2802105"/>
            <a:ext cx="6864351" cy="1227667"/>
          </a:xfrm>
          <a:prstGeom prst="downArrowCallout">
            <a:avLst/>
          </a:prstGeom>
          <a:solidFill>
            <a:srgbClr val="CCFFCC"/>
          </a:solidFill>
          <a:ln>
            <a:solidFill>
              <a:srgbClr val="00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1B00E6"/>
                </a:solidFill>
                <a:latin typeface="Times New Roman" pitchFamily="18" charset="0"/>
                <a:cs typeface="Times New Roman" pitchFamily="18" charset="0"/>
              </a:rPr>
              <a:t>II. </a:t>
            </a:r>
            <a:r>
              <a:rPr lang="vi-VN" sz="2400" b="1" dirty="0" err="1">
                <a:solidFill>
                  <a:srgbClr val="1B00E6"/>
                </a:solidFill>
                <a:latin typeface="Times New Roman" pitchFamily="18" charset="0"/>
                <a:cs typeface="Times New Roman" pitchFamily="18" charset="0"/>
              </a:rPr>
              <a:t>Hiện</a:t>
            </a:r>
            <a:r>
              <a:rPr lang="vi-VN" sz="2400" b="1" dirty="0">
                <a:solidFill>
                  <a:srgbClr val="1B00E6"/>
                </a:solidFill>
                <a:latin typeface="Times New Roman" pitchFamily="18" charset="0"/>
                <a:cs typeface="Times New Roman" pitchFamily="18" charset="0"/>
              </a:rPr>
              <a:t> </a:t>
            </a:r>
            <a:r>
              <a:rPr lang="vi-VN" sz="2400" b="1" dirty="0" err="1">
                <a:solidFill>
                  <a:srgbClr val="1B00E6"/>
                </a:solidFill>
                <a:latin typeface="Times New Roman" pitchFamily="18" charset="0"/>
                <a:cs typeface="Times New Roman" pitchFamily="18" charset="0"/>
              </a:rPr>
              <a:t>tượng</a:t>
            </a:r>
            <a:r>
              <a:rPr lang="vi-VN" sz="2400" b="1" dirty="0">
                <a:solidFill>
                  <a:srgbClr val="1B00E6"/>
                </a:solidFill>
                <a:latin typeface="Times New Roman" pitchFamily="18" charset="0"/>
                <a:cs typeface="Times New Roman" pitchFamily="18" charset="0"/>
              </a:rPr>
              <a:t> </a:t>
            </a:r>
            <a:r>
              <a:rPr lang="en-US" sz="2400" b="1" dirty="0" err="1">
                <a:solidFill>
                  <a:srgbClr val="1B00E6"/>
                </a:solidFill>
                <a:latin typeface="Times New Roman" pitchFamily="18" charset="0"/>
                <a:cs typeface="Times New Roman" pitchFamily="18" charset="0"/>
              </a:rPr>
              <a:t>tán</a:t>
            </a:r>
            <a:r>
              <a:rPr lang="en-US" sz="2400" b="1" dirty="0">
                <a:solidFill>
                  <a:srgbClr val="1B00E6"/>
                </a:solidFill>
                <a:latin typeface="Times New Roman" pitchFamily="18" charset="0"/>
                <a:cs typeface="Times New Roman" pitchFamily="18" charset="0"/>
              </a:rPr>
              <a:t> </a:t>
            </a:r>
            <a:r>
              <a:rPr lang="en-US" sz="2400" b="1" dirty="0" err="1">
                <a:solidFill>
                  <a:srgbClr val="1B00E6"/>
                </a:solidFill>
                <a:latin typeface="Times New Roman" pitchFamily="18" charset="0"/>
                <a:cs typeface="Times New Roman" pitchFamily="18" charset="0"/>
              </a:rPr>
              <a:t>sắc</a:t>
            </a:r>
            <a:r>
              <a:rPr lang="en-US" sz="2400" b="1" dirty="0">
                <a:solidFill>
                  <a:srgbClr val="1B00E6"/>
                </a:solidFill>
                <a:latin typeface="Times New Roman" pitchFamily="18" charset="0"/>
                <a:cs typeface="Times New Roman" pitchFamily="18" charset="0"/>
              </a:rPr>
              <a:t> </a:t>
            </a:r>
            <a:r>
              <a:rPr lang="vi-VN" sz="2400" b="1" dirty="0" err="1">
                <a:solidFill>
                  <a:srgbClr val="1B00E6"/>
                </a:solidFill>
                <a:latin typeface="Times New Roman" pitchFamily="18" charset="0"/>
                <a:cs typeface="Times New Roman" pitchFamily="18" charset="0"/>
              </a:rPr>
              <a:t>ánh</a:t>
            </a:r>
            <a:r>
              <a:rPr lang="vi-VN" sz="2400" b="1" dirty="0">
                <a:solidFill>
                  <a:srgbClr val="1B00E6"/>
                </a:solidFill>
                <a:latin typeface="Times New Roman" pitchFamily="18" charset="0"/>
                <a:cs typeface="Times New Roman" pitchFamily="18" charset="0"/>
              </a:rPr>
              <a:t> </a:t>
            </a:r>
            <a:r>
              <a:rPr lang="vi-VN" sz="2400" b="1" dirty="0" err="1">
                <a:solidFill>
                  <a:srgbClr val="1B00E6"/>
                </a:solidFill>
                <a:latin typeface="Times New Roman" pitchFamily="18" charset="0"/>
                <a:cs typeface="Times New Roman" pitchFamily="18" charset="0"/>
              </a:rPr>
              <a:t>sáng</a:t>
            </a:r>
            <a:endParaRPr lang="en-US" sz="2400" b="1" dirty="0">
              <a:solidFill>
                <a:srgbClr val="1B00E6"/>
              </a:solidFill>
              <a:latin typeface="Times New Roman" pitchFamily="18" charset="0"/>
              <a:cs typeface="Times New Roman" pitchFamily="18" charset="0"/>
            </a:endParaRPr>
          </a:p>
        </p:txBody>
      </p:sp>
      <p:sp>
        <p:nvSpPr>
          <p:cNvPr id="7" name="Down Arrow Callout 6">
            <a:hlinkClick r:id="" action="ppaction://hlinkshowjump?jump=nextslide"/>
            <a:extLst>
              <a:ext uri="{FF2B5EF4-FFF2-40B4-BE49-F238E27FC236}">
                <a16:creationId xmlns:a16="http://schemas.microsoft.com/office/drawing/2014/main" id="{73C14A9C-07AB-4537-9530-29E92A143630}"/>
              </a:ext>
            </a:extLst>
          </p:cNvPr>
          <p:cNvSpPr/>
          <p:nvPr/>
        </p:nvSpPr>
        <p:spPr>
          <a:xfrm>
            <a:off x="5410201" y="4282149"/>
            <a:ext cx="6807200" cy="1227667"/>
          </a:xfrm>
          <a:prstGeom prst="downArrowCallout">
            <a:avLst/>
          </a:prstGeom>
          <a:solidFill>
            <a:srgbClr val="CCFFCC"/>
          </a:solidFill>
          <a:ln>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67" b="1" dirty="0">
                <a:solidFill>
                  <a:srgbClr val="1B00E6"/>
                </a:solidFill>
                <a:latin typeface="Times New Roman" pitchFamily="18" charset="0"/>
                <a:cs typeface="Times New Roman" pitchFamily="18" charset="0"/>
              </a:rPr>
              <a:t>III. </a:t>
            </a:r>
            <a:r>
              <a:rPr lang="vi-VN" sz="2267" b="1" dirty="0" err="1">
                <a:solidFill>
                  <a:srgbClr val="1B00E6"/>
                </a:solidFill>
                <a:latin typeface="Times New Roman" pitchFamily="18" charset="0"/>
                <a:cs typeface="Times New Roman" pitchFamily="18" charset="0"/>
              </a:rPr>
              <a:t>Sự</a:t>
            </a:r>
            <a:r>
              <a:rPr lang="vi-VN" sz="2267" b="1" dirty="0">
                <a:solidFill>
                  <a:srgbClr val="1B00E6"/>
                </a:solidFill>
                <a:latin typeface="Times New Roman" pitchFamily="18" charset="0"/>
                <a:cs typeface="Times New Roman" pitchFamily="18" charset="0"/>
              </a:rPr>
              <a:t> </a:t>
            </a:r>
            <a:r>
              <a:rPr lang="vi-VN" sz="2267" b="1" dirty="0" err="1">
                <a:solidFill>
                  <a:srgbClr val="1B00E6"/>
                </a:solidFill>
                <a:latin typeface="Times New Roman" pitchFamily="18" charset="0"/>
                <a:cs typeface="Times New Roman" pitchFamily="18" charset="0"/>
              </a:rPr>
              <a:t>truyền</a:t>
            </a:r>
            <a:r>
              <a:rPr lang="vi-VN" sz="2267" b="1" dirty="0">
                <a:solidFill>
                  <a:srgbClr val="1B00E6"/>
                </a:solidFill>
                <a:latin typeface="Times New Roman" pitchFamily="18" charset="0"/>
                <a:cs typeface="Times New Roman" pitchFamily="18" charset="0"/>
              </a:rPr>
              <a:t> </a:t>
            </a:r>
            <a:r>
              <a:rPr lang="vi-VN" sz="2267" b="1" dirty="0" err="1">
                <a:solidFill>
                  <a:srgbClr val="1B00E6"/>
                </a:solidFill>
                <a:latin typeface="Times New Roman" pitchFamily="18" charset="0"/>
                <a:cs typeface="Times New Roman" pitchFamily="18" charset="0"/>
              </a:rPr>
              <a:t>ánh</a:t>
            </a:r>
            <a:r>
              <a:rPr lang="vi-VN" sz="2267" b="1" dirty="0">
                <a:solidFill>
                  <a:srgbClr val="1B00E6"/>
                </a:solidFill>
                <a:latin typeface="Times New Roman" pitchFamily="18" charset="0"/>
                <a:cs typeface="Times New Roman" pitchFamily="18" charset="0"/>
              </a:rPr>
              <a:t> </a:t>
            </a:r>
            <a:r>
              <a:rPr lang="vi-VN" sz="2267" b="1" dirty="0" err="1">
                <a:solidFill>
                  <a:srgbClr val="1B00E6"/>
                </a:solidFill>
                <a:latin typeface="Times New Roman" pitchFamily="18" charset="0"/>
                <a:cs typeface="Times New Roman" pitchFamily="18" charset="0"/>
              </a:rPr>
              <a:t>sáng</a:t>
            </a:r>
            <a:r>
              <a:rPr lang="vi-VN" sz="2267" b="1" dirty="0">
                <a:solidFill>
                  <a:srgbClr val="1B00E6"/>
                </a:solidFill>
                <a:latin typeface="Times New Roman" pitchFamily="18" charset="0"/>
                <a:cs typeface="Times New Roman" pitchFamily="18" charset="0"/>
              </a:rPr>
              <a:t> đơn </a:t>
            </a:r>
            <a:r>
              <a:rPr lang="vi-VN" sz="2267" b="1" dirty="0" err="1">
                <a:solidFill>
                  <a:srgbClr val="1B00E6"/>
                </a:solidFill>
                <a:latin typeface="Times New Roman" pitchFamily="18" charset="0"/>
                <a:cs typeface="Times New Roman" pitchFamily="18" charset="0"/>
              </a:rPr>
              <a:t>sắc</a:t>
            </a:r>
            <a:r>
              <a:rPr lang="vi-VN" sz="2267" b="1" dirty="0">
                <a:solidFill>
                  <a:srgbClr val="1B00E6"/>
                </a:solidFill>
                <a:latin typeface="Times New Roman" pitchFamily="18" charset="0"/>
                <a:cs typeface="Times New Roman" pitchFamily="18" charset="0"/>
              </a:rPr>
              <a:t> qua lăng </a:t>
            </a:r>
            <a:r>
              <a:rPr lang="vi-VN" sz="2267" b="1" dirty="0" err="1">
                <a:solidFill>
                  <a:srgbClr val="1B00E6"/>
                </a:solidFill>
                <a:latin typeface="Times New Roman" pitchFamily="18" charset="0"/>
                <a:cs typeface="Times New Roman" pitchFamily="18" charset="0"/>
              </a:rPr>
              <a:t>kính</a:t>
            </a:r>
            <a:endParaRPr lang="en-US" sz="2267" b="1" dirty="0">
              <a:solidFill>
                <a:srgbClr val="1B00E6"/>
              </a:solidFill>
              <a:latin typeface="Times New Roman" pitchFamily="18" charset="0"/>
              <a:cs typeface="Times New Roman" pitchFamily="18" charset="0"/>
            </a:endParaRPr>
          </a:p>
        </p:txBody>
      </p:sp>
      <p:sp>
        <p:nvSpPr>
          <p:cNvPr id="17" name="AutoShape 48">
            <a:extLst>
              <a:ext uri="{FF2B5EF4-FFF2-40B4-BE49-F238E27FC236}">
                <a16:creationId xmlns:a16="http://schemas.microsoft.com/office/drawing/2014/main" id="{90C692C8-E59E-4167-9D81-198E100338A4}"/>
              </a:ext>
            </a:extLst>
          </p:cNvPr>
          <p:cNvSpPr>
            <a:spLocks noChangeArrowheads="1"/>
          </p:cNvSpPr>
          <p:nvPr/>
        </p:nvSpPr>
        <p:spPr bwMode="gray">
          <a:xfrm>
            <a:off x="4828379" y="2732388"/>
            <a:ext cx="717549" cy="889000"/>
          </a:xfrm>
          <a:prstGeom prst="diamond">
            <a:avLst/>
          </a:prstGeom>
          <a:solidFill>
            <a:srgbClr val="00FF00"/>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933" b="1">
                <a:latin typeface="Times New Roman" panose="02020603050405020304" pitchFamily="18" charset="0"/>
                <a:cs typeface="Times New Roman" panose="02020603050405020304" pitchFamily="18" charset="0"/>
              </a:rPr>
              <a:t>2</a:t>
            </a:r>
          </a:p>
        </p:txBody>
      </p:sp>
      <p:sp>
        <p:nvSpPr>
          <p:cNvPr id="18" name="AutoShape 48">
            <a:extLst>
              <a:ext uri="{FF2B5EF4-FFF2-40B4-BE49-F238E27FC236}">
                <a16:creationId xmlns:a16="http://schemas.microsoft.com/office/drawing/2014/main" id="{4FC58843-9FEC-4568-AEE0-CA717BF0791F}"/>
              </a:ext>
            </a:extLst>
          </p:cNvPr>
          <p:cNvSpPr>
            <a:spLocks noChangeArrowheads="1"/>
          </p:cNvSpPr>
          <p:nvPr/>
        </p:nvSpPr>
        <p:spPr bwMode="gray">
          <a:xfrm>
            <a:off x="4861029" y="4172851"/>
            <a:ext cx="717551" cy="889000"/>
          </a:xfrm>
          <a:prstGeom prst="diamond">
            <a:avLst/>
          </a:prstGeom>
          <a:solidFill>
            <a:srgbClr val="C00000"/>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933" b="1">
                <a:latin typeface="Times New Roman" panose="02020603050405020304" pitchFamily="18" charset="0"/>
                <a:cs typeface="Times New Roman" panose="02020603050405020304" pitchFamily="18" charset="0"/>
              </a:rPr>
              <a:t>3</a:t>
            </a:r>
          </a:p>
        </p:txBody>
      </p:sp>
      <p:pic>
        <p:nvPicPr>
          <p:cNvPr id="7175" name="图片 9">
            <a:extLst>
              <a:ext uri="{FF2B5EF4-FFF2-40B4-BE49-F238E27FC236}">
                <a16:creationId xmlns:a16="http://schemas.microsoft.com/office/drawing/2014/main" id="{51F266F7-8BB6-499A-97EE-50238728B77E}"/>
              </a:ext>
            </a:extLst>
          </p:cNvPr>
          <p:cNvPicPr>
            <a:picLocks noChangeAspect="1"/>
          </p:cNvPicPr>
          <p:nvPr/>
        </p:nvPicPr>
        <p:blipFill>
          <a:blip r:embed="rId3">
            <a:extLst>
              <a:ext uri="{28A0092B-C50C-407E-A947-70E740481C1C}">
                <a14:useLocalDpi xmlns:a14="http://schemas.microsoft.com/office/drawing/2010/main" val="0"/>
              </a:ext>
            </a:extLst>
          </a:blip>
          <a:srcRect l="2914" t="12038" r="70209" b="60370"/>
          <a:stretch>
            <a:fillRect/>
          </a:stretch>
        </p:blipFill>
        <p:spPr bwMode="auto">
          <a:xfrm>
            <a:off x="10534651" y="-270933"/>
            <a:ext cx="1864783" cy="107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图片 7">
            <a:extLst>
              <a:ext uri="{FF2B5EF4-FFF2-40B4-BE49-F238E27FC236}">
                <a16:creationId xmlns:a16="http://schemas.microsoft.com/office/drawing/2014/main" id="{7F2EEC6E-322E-43E0-B2E2-611A43B9EA4F}"/>
              </a:ext>
            </a:extLst>
          </p:cNvPr>
          <p:cNvPicPr>
            <a:picLocks noChangeAspect="1"/>
          </p:cNvPicPr>
          <p:nvPr/>
        </p:nvPicPr>
        <p:blipFill>
          <a:blip r:embed="rId4">
            <a:extLst>
              <a:ext uri="{28A0092B-C50C-407E-A947-70E740481C1C}">
                <a14:useLocalDpi xmlns:a14="http://schemas.microsoft.com/office/drawing/2010/main" val="0"/>
              </a:ext>
            </a:extLst>
          </a:blip>
          <a:srcRect t="71667" r="82709" b="15370"/>
          <a:stretch>
            <a:fillRect/>
          </a:stretch>
        </p:blipFill>
        <p:spPr bwMode="auto">
          <a:xfrm>
            <a:off x="0" y="4821767"/>
            <a:ext cx="21082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图片 8">
            <a:extLst>
              <a:ext uri="{FF2B5EF4-FFF2-40B4-BE49-F238E27FC236}">
                <a16:creationId xmlns:a16="http://schemas.microsoft.com/office/drawing/2014/main" id="{5C61B3EB-FCCE-470F-AE38-6F54DA73BC30}"/>
              </a:ext>
            </a:extLst>
          </p:cNvPr>
          <p:cNvPicPr>
            <a:picLocks noChangeAspect="1"/>
          </p:cNvPicPr>
          <p:nvPr/>
        </p:nvPicPr>
        <p:blipFill>
          <a:blip r:embed="rId3">
            <a:extLst>
              <a:ext uri="{28A0092B-C50C-407E-A947-70E740481C1C}">
                <a14:useLocalDpi xmlns:a14="http://schemas.microsoft.com/office/drawing/2010/main" val="0"/>
              </a:ext>
            </a:extLst>
          </a:blip>
          <a:srcRect l="2914" t="12038" r="70209" b="60370"/>
          <a:stretch>
            <a:fillRect/>
          </a:stretch>
        </p:blipFill>
        <p:spPr bwMode="auto">
          <a:xfrm>
            <a:off x="-203200" y="334434"/>
            <a:ext cx="2002367" cy="1157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wn Arrow Callout 3">
            <a:hlinkClick r:id="" action="ppaction://hlinkshowjump?jump=nextslide"/>
            <a:extLst>
              <a:ext uri="{FF2B5EF4-FFF2-40B4-BE49-F238E27FC236}">
                <a16:creationId xmlns:a16="http://schemas.microsoft.com/office/drawing/2014/main" id="{3828094E-CD30-4EC3-A9DA-1F3771486237}"/>
              </a:ext>
            </a:extLst>
          </p:cNvPr>
          <p:cNvSpPr/>
          <p:nvPr/>
        </p:nvSpPr>
        <p:spPr>
          <a:xfrm>
            <a:off x="5214409" y="1431359"/>
            <a:ext cx="6982884" cy="1227667"/>
          </a:xfrm>
          <a:prstGeom prst="downArrowCallout">
            <a:avLst/>
          </a:prstGeom>
          <a:solidFill>
            <a:srgbClr val="CCFFCC"/>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1B00E6"/>
                </a:solidFill>
                <a:latin typeface="Times New Roman" pitchFamily="18" charset="0"/>
                <a:cs typeface="Times New Roman" pitchFamily="18" charset="0"/>
              </a:rPr>
              <a:t> I. </a:t>
            </a:r>
            <a:r>
              <a:rPr lang="en-US" sz="2400" b="1" dirty="0" err="1">
                <a:solidFill>
                  <a:srgbClr val="1B00E6"/>
                </a:solidFill>
                <a:latin typeface="Times New Roman" pitchFamily="18" charset="0"/>
                <a:cs typeface="Times New Roman" pitchFamily="18" charset="0"/>
              </a:rPr>
              <a:t>Cấu</a:t>
            </a:r>
            <a:r>
              <a:rPr lang="en-US" sz="2400" b="1" dirty="0">
                <a:solidFill>
                  <a:srgbClr val="1B00E6"/>
                </a:solidFill>
                <a:latin typeface="Times New Roman" pitchFamily="18" charset="0"/>
                <a:cs typeface="Times New Roman" pitchFamily="18" charset="0"/>
              </a:rPr>
              <a:t> </a:t>
            </a:r>
            <a:r>
              <a:rPr lang="en-US" sz="2400" b="1" dirty="0" err="1">
                <a:solidFill>
                  <a:srgbClr val="1B00E6"/>
                </a:solidFill>
                <a:latin typeface="Times New Roman" pitchFamily="18" charset="0"/>
                <a:cs typeface="Times New Roman" pitchFamily="18" charset="0"/>
              </a:rPr>
              <a:t>tạo</a:t>
            </a:r>
            <a:r>
              <a:rPr lang="en-US" sz="2400" b="1" dirty="0">
                <a:solidFill>
                  <a:srgbClr val="1B00E6"/>
                </a:solidFill>
                <a:latin typeface="Times New Roman" pitchFamily="18" charset="0"/>
                <a:cs typeface="Times New Roman" pitchFamily="18" charset="0"/>
              </a:rPr>
              <a:t> </a:t>
            </a:r>
            <a:r>
              <a:rPr lang="en-US" sz="2400" b="1" dirty="0" err="1">
                <a:solidFill>
                  <a:srgbClr val="1B00E6"/>
                </a:solidFill>
                <a:latin typeface="Times New Roman" pitchFamily="18" charset="0"/>
                <a:cs typeface="Times New Roman" pitchFamily="18" charset="0"/>
              </a:rPr>
              <a:t>của</a:t>
            </a:r>
            <a:r>
              <a:rPr lang="en-US" sz="2400" b="1" dirty="0">
                <a:solidFill>
                  <a:srgbClr val="1B00E6"/>
                </a:solidFill>
                <a:latin typeface="Times New Roman" pitchFamily="18" charset="0"/>
                <a:cs typeface="Times New Roman" pitchFamily="18" charset="0"/>
              </a:rPr>
              <a:t> </a:t>
            </a:r>
            <a:r>
              <a:rPr lang="en-US" sz="2400" b="1" dirty="0" err="1">
                <a:solidFill>
                  <a:srgbClr val="1B00E6"/>
                </a:solidFill>
                <a:latin typeface="Times New Roman" pitchFamily="18" charset="0"/>
                <a:cs typeface="Times New Roman" pitchFamily="18" charset="0"/>
              </a:rPr>
              <a:t>lăng</a:t>
            </a:r>
            <a:r>
              <a:rPr lang="en-US" sz="2400" b="1" dirty="0">
                <a:solidFill>
                  <a:srgbClr val="1B00E6"/>
                </a:solidFill>
                <a:latin typeface="Times New Roman" pitchFamily="18" charset="0"/>
                <a:cs typeface="Times New Roman" pitchFamily="18" charset="0"/>
              </a:rPr>
              <a:t> </a:t>
            </a:r>
            <a:r>
              <a:rPr lang="en-US" sz="2400" b="1" dirty="0" err="1">
                <a:solidFill>
                  <a:srgbClr val="1B00E6"/>
                </a:solidFill>
                <a:latin typeface="Times New Roman" pitchFamily="18" charset="0"/>
                <a:cs typeface="Times New Roman" pitchFamily="18" charset="0"/>
              </a:rPr>
              <a:t>kính</a:t>
            </a:r>
            <a:endParaRPr lang="en-US" sz="2400" b="1" i="1" dirty="0">
              <a:solidFill>
                <a:srgbClr val="1B00E6"/>
              </a:solidFill>
              <a:latin typeface="Times New Roman" pitchFamily="18" charset="0"/>
              <a:cs typeface="Times New Roman" pitchFamily="18" charset="0"/>
            </a:endParaRPr>
          </a:p>
        </p:txBody>
      </p:sp>
      <p:pic>
        <p:nvPicPr>
          <p:cNvPr id="38" name="图片 3">
            <a:extLst>
              <a:ext uri="{FF2B5EF4-FFF2-40B4-BE49-F238E27FC236}">
                <a16:creationId xmlns:a16="http://schemas.microsoft.com/office/drawing/2014/main" id="{792CE57E-C52D-4314-AB70-D496742814F3}"/>
              </a:ext>
            </a:extLst>
          </p:cNvPr>
          <p:cNvPicPr>
            <a:picLocks noChangeAspect="1"/>
          </p:cNvPicPr>
          <p:nvPr/>
        </p:nvPicPr>
        <p:blipFill>
          <a:blip r:embed="rId5">
            <a:extLst>
              <a:ext uri="{28A0092B-C50C-407E-A947-70E740481C1C}">
                <a14:useLocalDpi xmlns:a14="http://schemas.microsoft.com/office/drawing/2010/main" val="0"/>
              </a:ext>
            </a:extLst>
          </a:blip>
          <a:srcRect l="4266" t="5452" r="53867" b="6845"/>
          <a:stretch>
            <a:fillRect/>
          </a:stretch>
        </p:blipFill>
        <p:spPr bwMode="auto">
          <a:xfrm>
            <a:off x="-156633" y="806451"/>
            <a:ext cx="5105400"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a:extLst>
              <a:ext uri="{FF2B5EF4-FFF2-40B4-BE49-F238E27FC236}">
                <a16:creationId xmlns:a16="http://schemas.microsoft.com/office/drawing/2014/main" id="{1FE225FF-EC5B-4220-95A7-15F298BDB3AB}"/>
              </a:ext>
            </a:extLst>
          </p:cNvPr>
          <p:cNvSpPr txBox="1"/>
          <p:nvPr/>
        </p:nvSpPr>
        <p:spPr>
          <a:xfrm>
            <a:off x="1016003" y="2100591"/>
            <a:ext cx="2792752" cy="707886"/>
          </a:xfrm>
          <a:prstGeom prst="rect">
            <a:avLst/>
          </a:prstGeom>
          <a:noFill/>
          <a:effectLst>
            <a:glow rad="139700">
              <a:schemeClr val="accent1">
                <a:satMod val="175000"/>
                <a:alpha val="40000"/>
              </a:schemeClr>
            </a:glow>
          </a:effectLst>
        </p:spPr>
        <p:txBody>
          <a:bodyPr wrap="none">
            <a:spAutoFit/>
          </a:bodyPr>
          <a:lstStyle/>
          <a:p>
            <a:pPr eaLnBrk="1" hangingPunct="1">
              <a:defRPr/>
            </a:pPr>
            <a:r>
              <a:rPr lang="en-US" altLang="zh-CN" sz="4000" b="1" dirty="0">
                <a:solidFill>
                  <a:srgbClr val="FF0000"/>
                </a:solidFill>
                <a:latin typeface="Times New Roman" pitchFamily="18" charset="0"/>
                <a:ea typeface="方正粗圆_GBK" pitchFamily="65" charset="-122"/>
                <a:cs typeface="Times New Roman" pitchFamily="18" charset="0"/>
              </a:rPr>
              <a:t>NỘI DUNG</a:t>
            </a:r>
            <a:endParaRPr lang="zh-CN" altLang="en-US" sz="4000" b="1" dirty="0">
              <a:solidFill>
                <a:srgbClr val="FF0000"/>
              </a:solidFill>
              <a:latin typeface="Times New Roman" pitchFamily="18" charset="0"/>
              <a:ea typeface="方正粗圆_GBK" pitchFamily="65" charset="-122"/>
              <a:cs typeface="Times New Roman" pitchFamily="18" charset="0"/>
            </a:endParaRPr>
          </a:p>
        </p:txBody>
      </p:sp>
      <p:sp>
        <p:nvSpPr>
          <p:cNvPr id="11" name="AutoShape 48">
            <a:extLst>
              <a:ext uri="{FF2B5EF4-FFF2-40B4-BE49-F238E27FC236}">
                <a16:creationId xmlns:a16="http://schemas.microsoft.com/office/drawing/2014/main" id="{04A6B88B-9275-4C26-803A-AD63DD28A647}"/>
              </a:ext>
            </a:extLst>
          </p:cNvPr>
          <p:cNvSpPr>
            <a:spLocks noChangeArrowheads="1"/>
          </p:cNvSpPr>
          <p:nvPr/>
        </p:nvSpPr>
        <p:spPr bwMode="gray">
          <a:xfrm>
            <a:off x="4814357" y="1332934"/>
            <a:ext cx="717551" cy="1001184"/>
          </a:xfrm>
          <a:prstGeom prst="diamond">
            <a:avLst/>
          </a:prstGeom>
          <a:solidFill>
            <a:srgbClr val="FF0000"/>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933" b="1" dirty="0">
                <a:latin typeface="Times New Roman" panose="02020603050405020304" pitchFamily="18" charset="0"/>
                <a:cs typeface="Times New Roman" panose="02020603050405020304" pitchFamily="18" charset="0"/>
              </a:rPr>
              <a:t>1</a:t>
            </a:r>
          </a:p>
        </p:txBody>
      </p:sp>
      <p:sp>
        <p:nvSpPr>
          <p:cNvPr id="29" name="Text Box 59">
            <a:extLst>
              <a:ext uri="{FF2B5EF4-FFF2-40B4-BE49-F238E27FC236}">
                <a16:creationId xmlns:a16="http://schemas.microsoft.com/office/drawing/2014/main" id="{506DE98E-F2B0-43BB-B9BF-0A3E55DBB33C}"/>
              </a:ext>
            </a:extLst>
          </p:cNvPr>
          <p:cNvSpPr txBox="1">
            <a:spLocks noChangeArrowheads="1"/>
          </p:cNvSpPr>
          <p:nvPr/>
        </p:nvSpPr>
        <p:spPr bwMode="auto">
          <a:xfrm>
            <a:off x="0" y="175684"/>
            <a:ext cx="12192000" cy="625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467" b="1" dirty="0" err="1">
                <a:solidFill>
                  <a:srgbClr val="FF0000"/>
                </a:solidFill>
                <a:latin typeface="Times New Roman" panose="02020603050405020304" pitchFamily="18" charset="0"/>
              </a:rPr>
              <a:t>Bài</a:t>
            </a:r>
            <a:r>
              <a:rPr lang="en-US" altLang="en-US" sz="3467" b="1" dirty="0">
                <a:solidFill>
                  <a:srgbClr val="FF0000"/>
                </a:solidFill>
                <a:latin typeface="Times New Roman" panose="02020603050405020304" pitchFamily="18" charset="0"/>
              </a:rPr>
              <a:t> 7: LĂNG KÍNH</a:t>
            </a:r>
            <a:endParaRPr lang="en-US" altLang="en-US" sz="3467" b="1" i="1" dirty="0">
              <a:solidFill>
                <a:srgbClr val="0000FF"/>
              </a:solidFill>
              <a:latin typeface="Times New Roman" panose="02020603050405020304" pitchFamily="18" charset="0"/>
            </a:endParaRPr>
          </a:p>
        </p:txBody>
      </p:sp>
      <p:grpSp>
        <p:nvGrpSpPr>
          <p:cNvPr id="56" name="Group 171">
            <a:extLst>
              <a:ext uri="{FF2B5EF4-FFF2-40B4-BE49-F238E27FC236}">
                <a16:creationId xmlns:a16="http://schemas.microsoft.com/office/drawing/2014/main" id="{5999FEB5-3AFB-45A6-B2FC-6A7648096554}"/>
              </a:ext>
            </a:extLst>
          </p:cNvPr>
          <p:cNvGrpSpPr>
            <a:grpSpLocks/>
          </p:cNvGrpSpPr>
          <p:nvPr/>
        </p:nvGrpSpPr>
        <p:grpSpPr bwMode="auto">
          <a:xfrm>
            <a:off x="2184400" y="4229100"/>
            <a:ext cx="1320800" cy="1219200"/>
            <a:chOff x="336" y="-288"/>
            <a:chExt cx="624" cy="576"/>
          </a:xfrm>
        </p:grpSpPr>
        <p:pic>
          <p:nvPicPr>
            <p:cNvPr id="7186" name="Picture 172" descr="DSTARS-P">
              <a:extLst>
                <a:ext uri="{FF2B5EF4-FFF2-40B4-BE49-F238E27FC236}">
                  <a16:creationId xmlns:a16="http://schemas.microsoft.com/office/drawing/2014/main" id="{54219566-BFD5-4578-A4D9-4852066780F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690" y="-144"/>
              <a:ext cx="27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7" name="Picture 173" descr="DSTARS-P">
              <a:extLst>
                <a:ext uri="{FF2B5EF4-FFF2-40B4-BE49-F238E27FC236}">
                  <a16:creationId xmlns:a16="http://schemas.microsoft.com/office/drawing/2014/main" id="{8ED53299-7E6C-4A28-80F4-2B81DA91C83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596" y="58"/>
              <a:ext cx="27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Picture 174" descr="DSTARS-P">
              <a:extLst>
                <a:ext uri="{FF2B5EF4-FFF2-40B4-BE49-F238E27FC236}">
                  <a16:creationId xmlns:a16="http://schemas.microsoft.com/office/drawing/2014/main" id="{D1F3C056-D68B-4E9F-A054-675463C92B6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357" y="67"/>
              <a:ext cx="27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9" name="Picture 175" descr="DSTARS-P">
              <a:extLst>
                <a:ext uri="{FF2B5EF4-FFF2-40B4-BE49-F238E27FC236}">
                  <a16:creationId xmlns:a16="http://schemas.microsoft.com/office/drawing/2014/main" id="{22340654-DE16-4DB6-A315-18AA89DB440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336" y="-192"/>
              <a:ext cx="27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0" name="Picture 176" descr="DSTARS-P">
              <a:extLst>
                <a:ext uri="{FF2B5EF4-FFF2-40B4-BE49-F238E27FC236}">
                  <a16:creationId xmlns:a16="http://schemas.microsoft.com/office/drawing/2014/main" id="{CE58317B-7548-4856-89C8-D1B209C35EF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502" y="-288"/>
              <a:ext cx="271"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Down Arrow Callout 6">
            <a:hlinkClick r:id="" action="ppaction://hlinkshowjump?jump=nextslide"/>
            <a:extLst>
              <a:ext uri="{FF2B5EF4-FFF2-40B4-BE49-F238E27FC236}">
                <a16:creationId xmlns:a16="http://schemas.microsoft.com/office/drawing/2014/main" id="{BAE81674-16C7-4F90-962E-A1A17D0FE32E}"/>
              </a:ext>
            </a:extLst>
          </p:cNvPr>
          <p:cNvSpPr/>
          <p:nvPr/>
        </p:nvSpPr>
        <p:spPr>
          <a:xfrm>
            <a:off x="5410201" y="5612466"/>
            <a:ext cx="6807200" cy="1227667"/>
          </a:xfrm>
          <a:prstGeom prst="downArrowCallout">
            <a:avLst/>
          </a:prstGeom>
          <a:solidFill>
            <a:srgbClr val="CCFFCC"/>
          </a:solidFill>
          <a:ln>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67" b="1" dirty="0">
                <a:solidFill>
                  <a:srgbClr val="1B00E6"/>
                </a:solidFill>
                <a:latin typeface="Times New Roman" pitchFamily="18" charset="0"/>
                <a:cs typeface="Times New Roman" pitchFamily="18" charset="0"/>
              </a:rPr>
              <a:t>IV. </a:t>
            </a:r>
            <a:r>
              <a:rPr lang="en-US" sz="2267" b="1" dirty="0" err="1">
                <a:solidFill>
                  <a:srgbClr val="1B00E6"/>
                </a:solidFill>
                <a:latin typeface="Times New Roman" pitchFamily="18" charset="0"/>
                <a:cs typeface="Times New Roman" pitchFamily="18" charset="0"/>
              </a:rPr>
              <a:t>Màu</a:t>
            </a:r>
            <a:r>
              <a:rPr lang="en-US" sz="2267" b="1" dirty="0">
                <a:solidFill>
                  <a:srgbClr val="1B00E6"/>
                </a:solidFill>
                <a:latin typeface="Times New Roman" pitchFamily="18" charset="0"/>
                <a:cs typeface="Times New Roman" pitchFamily="18" charset="0"/>
              </a:rPr>
              <a:t> </a:t>
            </a:r>
            <a:r>
              <a:rPr lang="en-US" sz="2267" b="1" dirty="0" err="1">
                <a:solidFill>
                  <a:srgbClr val="1B00E6"/>
                </a:solidFill>
                <a:latin typeface="Times New Roman" pitchFamily="18" charset="0"/>
                <a:cs typeface="Times New Roman" pitchFamily="18" charset="0"/>
              </a:rPr>
              <a:t>sắc</a:t>
            </a:r>
            <a:r>
              <a:rPr lang="en-US" sz="2267" b="1" dirty="0">
                <a:solidFill>
                  <a:srgbClr val="1B00E6"/>
                </a:solidFill>
                <a:latin typeface="Times New Roman" pitchFamily="18" charset="0"/>
                <a:cs typeface="Times New Roman" pitchFamily="18" charset="0"/>
              </a:rPr>
              <a:t> </a:t>
            </a:r>
            <a:r>
              <a:rPr lang="en-US" sz="2267" b="1" dirty="0" err="1">
                <a:solidFill>
                  <a:srgbClr val="1B00E6"/>
                </a:solidFill>
                <a:latin typeface="Times New Roman" pitchFamily="18" charset="0"/>
                <a:cs typeface="Times New Roman" pitchFamily="18" charset="0"/>
              </a:rPr>
              <a:t>của</a:t>
            </a:r>
            <a:r>
              <a:rPr lang="en-US" sz="2267" b="1" dirty="0">
                <a:solidFill>
                  <a:srgbClr val="1B00E6"/>
                </a:solidFill>
                <a:latin typeface="Times New Roman" pitchFamily="18" charset="0"/>
                <a:cs typeface="Times New Roman" pitchFamily="18" charset="0"/>
              </a:rPr>
              <a:t> </a:t>
            </a:r>
            <a:r>
              <a:rPr lang="en-US" sz="2267" b="1" dirty="0" err="1">
                <a:solidFill>
                  <a:srgbClr val="1B00E6"/>
                </a:solidFill>
                <a:latin typeface="Times New Roman" pitchFamily="18" charset="0"/>
                <a:cs typeface="Times New Roman" pitchFamily="18" charset="0"/>
              </a:rPr>
              <a:t>vật</a:t>
            </a:r>
            <a:endParaRPr lang="en-US" sz="2267" b="1" dirty="0">
              <a:solidFill>
                <a:srgbClr val="1B00E6"/>
              </a:solidFill>
              <a:latin typeface="Times New Roman" pitchFamily="18" charset="0"/>
              <a:cs typeface="Times New Roman" pitchFamily="18" charset="0"/>
            </a:endParaRPr>
          </a:p>
        </p:txBody>
      </p:sp>
      <p:sp>
        <p:nvSpPr>
          <p:cNvPr id="22" name="AutoShape 48">
            <a:extLst>
              <a:ext uri="{FF2B5EF4-FFF2-40B4-BE49-F238E27FC236}">
                <a16:creationId xmlns:a16="http://schemas.microsoft.com/office/drawing/2014/main" id="{FAE104AD-A369-46FE-8EA5-A4A89455E32A}"/>
              </a:ext>
            </a:extLst>
          </p:cNvPr>
          <p:cNvSpPr>
            <a:spLocks noChangeArrowheads="1"/>
          </p:cNvSpPr>
          <p:nvPr/>
        </p:nvSpPr>
        <p:spPr bwMode="gray">
          <a:xfrm>
            <a:off x="4833745" y="5509816"/>
            <a:ext cx="717551" cy="889000"/>
          </a:xfrm>
          <a:prstGeom prst="diamond">
            <a:avLst/>
          </a:prstGeom>
          <a:solidFill>
            <a:srgbClr val="C00000"/>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933" b="1" dirty="0">
                <a:latin typeface="Times New Roman" panose="02020603050405020304" pitchFamily="18" charset="0"/>
                <a:cs typeface="Times New Roman" panose="02020603050405020304" pitchFamily="18" charset="0"/>
              </a:rPr>
              <a:t>4</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1750"/>
                                        <p:tgtEl>
                                          <p:spTgt spid="38"/>
                                        </p:tgtEl>
                                      </p:cBhvr>
                                    </p:animEffect>
                                  </p:childTnLst>
                                </p:cTn>
                              </p:par>
                              <p:par>
                                <p:cTn id="8" presetID="22" presetClass="entr" presetSubtype="8"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500"/>
                                        <p:tgtEl>
                                          <p:spTgt spid="39"/>
                                        </p:tgtEl>
                                      </p:cBhvr>
                                    </p:animEffect>
                                  </p:childTnLst>
                                </p:cTn>
                              </p:par>
                              <p:par>
                                <p:cTn id="11" presetID="53"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250" fill="hold"/>
                                        <p:tgtEl>
                                          <p:spTgt spid="4"/>
                                        </p:tgtEl>
                                        <p:attrNameLst>
                                          <p:attrName>ppt_w</p:attrName>
                                        </p:attrNameLst>
                                      </p:cBhvr>
                                      <p:tavLst>
                                        <p:tav tm="0">
                                          <p:val>
                                            <p:fltVal val="0"/>
                                          </p:val>
                                        </p:tav>
                                        <p:tav tm="100000">
                                          <p:val>
                                            <p:strVal val="#ppt_w"/>
                                          </p:val>
                                        </p:tav>
                                      </p:tavLst>
                                    </p:anim>
                                    <p:anim calcmode="lin" valueType="num">
                                      <p:cBhvr>
                                        <p:cTn id="19" dur="1250" fill="hold"/>
                                        <p:tgtEl>
                                          <p:spTgt spid="4"/>
                                        </p:tgtEl>
                                        <p:attrNameLst>
                                          <p:attrName>ppt_h</p:attrName>
                                        </p:attrNameLst>
                                      </p:cBhvr>
                                      <p:tavLst>
                                        <p:tav tm="0">
                                          <p:val>
                                            <p:fltVal val="0"/>
                                          </p:val>
                                        </p:tav>
                                        <p:tav tm="100000">
                                          <p:val>
                                            <p:strVal val="#ppt_h"/>
                                          </p:val>
                                        </p:tav>
                                      </p:tavLst>
                                    </p:anim>
                                    <p:animEffect transition="in" filter="fade">
                                      <p:cBhvr>
                                        <p:cTn id="20" dur="1250"/>
                                        <p:tgtEl>
                                          <p:spTgt spid="4"/>
                                        </p:tgtEl>
                                      </p:cBhvr>
                                    </p:animEffect>
                                  </p:childTnLst>
                                </p:cTn>
                              </p:par>
                              <p:par>
                                <p:cTn id="21" presetID="53"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250" fill="hold"/>
                                        <p:tgtEl>
                                          <p:spTgt spid="5"/>
                                        </p:tgtEl>
                                        <p:attrNameLst>
                                          <p:attrName>ppt_w</p:attrName>
                                        </p:attrNameLst>
                                      </p:cBhvr>
                                      <p:tavLst>
                                        <p:tav tm="0">
                                          <p:val>
                                            <p:fltVal val="0"/>
                                          </p:val>
                                        </p:tav>
                                        <p:tav tm="100000">
                                          <p:val>
                                            <p:strVal val="#ppt_w"/>
                                          </p:val>
                                        </p:tav>
                                      </p:tavLst>
                                    </p:anim>
                                    <p:anim calcmode="lin" valueType="num">
                                      <p:cBhvr>
                                        <p:cTn id="24" dur="1250" fill="hold"/>
                                        <p:tgtEl>
                                          <p:spTgt spid="5"/>
                                        </p:tgtEl>
                                        <p:attrNameLst>
                                          <p:attrName>ppt_h</p:attrName>
                                        </p:attrNameLst>
                                      </p:cBhvr>
                                      <p:tavLst>
                                        <p:tav tm="0">
                                          <p:val>
                                            <p:fltVal val="0"/>
                                          </p:val>
                                        </p:tav>
                                        <p:tav tm="100000">
                                          <p:val>
                                            <p:strVal val="#ppt_h"/>
                                          </p:val>
                                        </p:tav>
                                      </p:tavLst>
                                    </p:anim>
                                    <p:animEffect transition="in" filter="fade">
                                      <p:cBhvr>
                                        <p:cTn id="25" dur="1250"/>
                                        <p:tgtEl>
                                          <p:spTgt spid="5"/>
                                        </p:tgtEl>
                                      </p:cBhvr>
                                    </p:animEffect>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250" fill="hold"/>
                                        <p:tgtEl>
                                          <p:spTgt spid="7"/>
                                        </p:tgtEl>
                                        <p:attrNameLst>
                                          <p:attrName>ppt_w</p:attrName>
                                        </p:attrNameLst>
                                      </p:cBhvr>
                                      <p:tavLst>
                                        <p:tav tm="0">
                                          <p:val>
                                            <p:fltVal val="0"/>
                                          </p:val>
                                        </p:tav>
                                        <p:tav tm="100000">
                                          <p:val>
                                            <p:strVal val="#ppt_w"/>
                                          </p:val>
                                        </p:tav>
                                      </p:tavLst>
                                    </p:anim>
                                    <p:anim calcmode="lin" valueType="num">
                                      <p:cBhvr>
                                        <p:cTn id="29" dur="1250" fill="hold"/>
                                        <p:tgtEl>
                                          <p:spTgt spid="7"/>
                                        </p:tgtEl>
                                        <p:attrNameLst>
                                          <p:attrName>ppt_h</p:attrName>
                                        </p:attrNameLst>
                                      </p:cBhvr>
                                      <p:tavLst>
                                        <p:tav tm="0">
                                          <p:val>
                                            <p:fltVal val="0"/>
                                          </p:val>
                                        </p:tav>
                                        <p:tav tm="100000">
                                          <p:val>
                                            <p:strVal val="#ppt_h"/>
                                          </p:val>
                                        </p:tav>
                                      </p:tavLst>
                                    </p:anim>
                                    <p:animEffect transition="in" filter="fade">
                                      <p:cBhvr>
                                        <p:cTn id="30" dur="1250"/>
                                        <p:tgtEl>
                                          <p:spTgt spid="7"/>
                                        </p:tgtEl>
                                      </p:cBhvr>
                                    </p:animEffect>
                                  </p:childTnLst>
                                </p:cTn>
                              </p:par>
                              <p:par>
                                <p:cTn id="31" presetID="6" presetClass="entr" presetSubtype="16"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in)">
                                      <p:cBhvr>
                                        <p:cTn id="33" dur="1000"/>
                                        <p:tgtEl>
                                          <p:spTgt spid="11"/>
                                        </p:tgtEl>
                                      </p:cBhvr>
                                    </p:animEffect>
                                  </p:childTnLst>
                                </p:cTn>
                              </p:par>
                              <p:par>
                                <p:cTn id="34" presetID="6" presetClass="entr" presetSubtype="16"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circle(in)">
                                      <p:cBhvr>
                                        <p:cTn id="36" dur="1000"/>
                                        <p:tgtEl>
                                          <p:spTgt spid="17"/>
                                        </p:tgtEl>
                                      </p:cBhvr>
                                    </p:animEffect>
                                  </p:childTnLst>
                                </p:cTn>
                              </p:par>
                              <p:par>
                                <p:cTn id="37" presetID="6"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circle(in)">
                                      <p:cBhvr>
                                        <p:cTn id="39" dur="1000"/>
                                        <p:tgtEl>
                                          <p:spTgt spid="18"/>
                                        </p:tgtEl>
                                      </p:cBhvr>
                                    </p:animEffect>
                                  </p:childTnLst>
                                </p:cTn>
                              </p:par>
                              <p:par>
                                <p:cTn id="40" presetID="21" presetClass="emph" presetSubtype="0" repeatCount="indefinite" fill="hold" nodeType="withEffect">
                                  <p:stCondLst>
                                    <p:cond delay="0"/>
                                  </p:stCondLst>
                                  <p:childTnLst>
                                    <p:animClr clrSpc="hsl" dir="cw">
                                      <p:cBhvr override="childStyle">
                                        <p:cTn id="41" dur="500" fill="hold"/>
                                        <p:tgtEl>
                                          <p:spTgt spid="29"/>
                                        </p:tgtEl>
                                        <p:attrNameLst>
                                          <p:attrName>style.color</p:attrName>
                                        </p:attrNameLst>
                                      </p:cBhvr>
                                      <p:by>
                                        <p:hsl h="7200000" s="0" l="0"/>
                                      </p:by>
                                    </p:animClr>
                                    <p:animClr clrSpc="hsl" dir="cw">
                                      <p:cBhvr>
                                        <p:cTn id="42" dur="500" fill="hold"/>
                                        <p:tgtEl>
                                          <p:spTgt spid="29"/>
                                        </p:tgtEl>
                                        <p:attrNameLst>
                                          <p:attrName>fillcolor</p:attrName>
                                        </p:attrNameLst>
                                      </p:cBhvr>
                                      <p:by>
                                        <p:hsl h="7200000" s="0" l="0"/>
                                      </p:by>
                                    </p:animClr>
                                    <p:animClr clrSpc="hsl" dir="cw">
                                      <p:cBhvr>
                                        <p:cTn id="43" dur="500" fill="hold"/>
                                        <p:tgtEl>
                                          <p:spTgt spid="29"/>
                                        </p:tgtEl>
                                        <p:attrNameLst>
                                          <p:attrName>stroke.color</p:attrName>
                                        </p:attrNameLst>
                                      </p:cBhvr>
                                      <p:by>
                                        <p:hsl h="7200000" s="0" l="0"/>
                                      </p:by>
                                    </p:animClr>
                                    <p:set>
                                      <p:cBhvr>
                                        <p:cTn id="44" dur="500" fill="hold"/>
                                        <p:tgtEl>
                                          <p:spTgt spid="29"/>
                                        </p:tgtEl>
                                        <p:attrNameLst>
                                          <p:attrName>fill.type</p:attrName>
                                        </p:attrNameLst>
                                      </p:cBhvr>
                                      <p:to>
                                        <p:strVal val="solid"/>
                                      </p:to>
                                    </p:set>
                                  </p:childTnLst>
                                </p:cTn>
                              </p:par>
                              <p:par>
                                <p:cTn id="45" presetID="22" presetClass="emph" presetSubtype="0" repeatCount="indefinite" fill="hold" nodeType="withEffect">
                                  <p:stCondLst>
                                    <p:cond delay="0"/>
                                  </p:stCondLst>
                                  <p:childTnLst>
                                    <p:animClr clrSpc="hsl" dir="cw">
                                      <p:cBhvr override="childStyle">
                                        <p:cTn id="46" dur="500" fill="hold"/>
                                        <p:tgtEl>
                                          <p:spTgt spid="29"/>
                                        </p:tgtEl>
                                        <p:attrNameLst>
                                          <p:attrName>style.color</p:attrName>
                                        </p:attrNameLst>
                                      </p:cBhvr>
                                      <p:by>
                                        <p:hsl h="-7200000" s="0" l="0"/>
                                      </p:by>
                                    </p:animClr>
                                    <p:animClr clrSpc="hsl" dir="cw">
                                      <p:cBhvr>
                                        <p:cTn id="47" dur="500" fill="hold"/>
                                        <p:tgtEl>
                                          <p:spTgt spid="29"/>
                                        </p:tgtEl>
                                        <p:attrNameLst>
                                          <p:attrName>fillcolor</p:attrName>
                                        </p:attrNameLst>
                                      </p:cBhvr>
                                      <p:by>
                                        <p:hsl h="-7200000" s="0" l="0"/>
                                      </p:by>
                                    </p:animClr>
                                    <p:animClr clrSpc="hsl" dir="cw">
                                      <p:cBhvr>
                                        <p:cTn id="48" dur="500" fill="hold"/>
                                        <p:tgtEl>
                                          <p:spTgt spid="29"/>
                                        </p:tgtEl>
                                        <p:attrNameLst>
                                          <p:attrName>stroke.color</p:attrName>
                                        </p:attrNameLst>
                                      </p:cBhvr>
                                      <p:by>
                                        <p:hsl h="-7200000" s="0" l="0"/>
                                      </p:by>
                                    </p:animClr>
                                    <p:set>
                                      <p:cBhvr>
                                        <p:cTn id="49" dur="500" fill="hold"/>
                                        <p:tgtEl>
                                          <p:spTgt spid="29"/>
                                        </p:tgtEl>
                                        <p:attrNameLst>
                                          <p:attrName>fill.type</p:attrName>
                                        </p:attrNameLst>
                                      </p:cBhvr>
                                      <p:to>
                                        <p:strVal val="solid"/>
                                      </p:to>
                                    </p:set>
                                  </p:childTnLst>
                                </p:cTn>
                              </p:par>
                              <p:par>
                                <p:cTn id="50" presetID="31" presetClass="entr" presetSubtype="0" fill="hold" nodeType="withEffect">
                                  <p:stCondLst>
                                    <p:cond delay="0"/>
                                  </p:stCondLst>
                                  <p:childTnLst>
                                    <p:set>
                                      <p:cBhvr>
                                        <p:cTn id="51" dur="1" fill="hold">
                                          <p:stCondLst>
                                            <p:cond delay="0"/>
                                          </p:stCondLst>
                                        </p:cTn>
                                        <p:tgtEl>
                                          <p:spTgt spid="56"/>
                                        </p:tgtEl>
                                        <p:attrNameLst>
                                          <p:attrName>style.visibility</p:attrName>
                                        </p:attrNameLst>
                                      </p:cBhvr>
                                      <p:to>
                                        <p:strVal val="visible"/>
                                      </p:to>
                                    </p:set>
                                    <p:anim calcmode="lin" valueType="num">
                                      <p:cBhvr>
                                        <p:cTn id="52" dur="1000" fill="hold"/>
                                        <p:tgtEl>
                                          <p:spTgt spid="56"/>
                                        </p:tgtEl>
                                        <p:attrNameLst>
                                          <p:attrName>ppt_w</p:attrName>
                                        </p:attrNameLst>
                                      </p:cBhvr>
                                      <p:tavLst>
                                        <p:tav tm="0">
                                          <p:val>
                                            <p:fltVal val="0"/>
                                          </p:val>
                                        </p:tav>
                                        <p:tav tm="100000">
                                          <p:val>
                                            <p:strVal val="#ppt_w"/>
                                          </p:val>
                                        </p:tav>
                                      </p:tavLst>
                                    </p:anim>
                                    <p:anim calcmode="lin" valueType="num">
                                      <p:cBhvr>
                                        <p:cTn id="53" dur="1000" fill="hold"/>
                                        <p:tgtEl>
                                          <p:spTgt spid="56"/>
                                        </p:tgtEl>
                                        <p:attrNameLst>
                                          <p:attrName>ppt_h</p:attrName>
                                        </p:attrNameLst>
                                      </p:cBhvr>
                                      <p:tavLst>
                                        <p:tav tm="0">
                                          <p:val>
                                            <p:fltVal val="0"/>
                                          </p:val>
                                        </p:tav>
                                        <p:tav tm="100000">
                                          <p:val>
                                            <p:strVal val="#ppt_h"/>
                                          </p:val>
                                        </p:tav>
                                      </p:tavLst>
                                    </p:anim>
                                    <p:anim calcmode="lin" valueType="num">
                                      <p:cBhvr>
                                        <p:cTn id="54" dur="1000" fill="hold"/>
                                        <p:tgtEl>
                                          <p:spTgt spid="56"/>
                                        </p:tgtEl>
                                        <p:attrNameLst>
                                          <p:attrName>style.rotation</p:attrName>
                                        </p:attrNameLst>
                                      </p:cBhvr>
                                      <p:tavLst>
                                        <p:tav tm="0">
                                          <p:val>
                                            <p:fltVal val="90"/>
                                          </p:val>
                                        </p:tav>
                                        <p:tav tm="100000">
                                          <p:val>
                                            <p:fltVal val="0"/>
                                          </p:val>
                                        </p:tav>
                                      </p:tavLst>
                                    </p:anim>
                                    <p:animEffect transition="in" filter="fade">
                                      <p:cBhvr>
                                        <p:cTn id="55" dur="1000"/>
                                        <p:tgtEl>
                                          <p:spTgt spid="56"/>
                                        </p:tgtEl>
                                      </p:cBhvr>
                                    </p:animEffect>
                                  </p:childTnLst>
                                </p:cTn>
                              </p:par>
                              <p:par>
                                <p:cTn id="56" presetID="53" presetClass="entr" presetSubtype="16"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p:cTn id="58" dur="1250" fill="hold"/>
                                        <p:tgtEl>
                                          <p:spTgt spid="21"/>
                                        </p:tgtEl>
                                        <p:attrNameLst>
                                          <p:attrName>ppt_w</p:attrName>
                                        </p:attrNameLst>
                                      </p:cBhvr>
                                      <p:tavLst>
                                        <p:tav tm="0">
                                          <p:val>
                                            <p:fltVal val="0"/>
                                          </p:val>
                                        </p:tav>
                                        <p:tav tm="100000">
                                          <p:val>
                                            <p:strVal val="#ppt_w"/>
                                          </p:val>
                                        </p:tav>
                                      </p:tavLst>
                                    </p:anim>
                                    <p:anim calcmode="lin" valueType="num">
                                      <p:cBhvr>
                                        <p:cTn id="59" dur="1250" fill="hold"/>
                                        <p:tgtEl>
                                          <p:spTgt spid="21"/>
                                        </p:tgtEl>
                                        <p:attrNameLst>
                                          <p:attrName>ppt_h</p:attrName>
                                        </p:attrNameLst>
                                      </p:cBhvr>
                                      <p:tavLst>
                                        <p:tav tm="0">
                                          <p:val>
                                            <p:fltVal val="0"/>
                                          </p:val>
                                        </p:tav>
                                        <p:tav tm="100000">
                                          <p:val>
                                            <p:strVal val="#ppt_h"/>
                                          </p:val>
                                        </p:tav>
                                      </p:tavLst>
                                    </p:anim>
                                    <p:animEffect transition="in" filter="fade">
                                      <p:cBhvr>
                                        <p:cTn id="60" dur="1250"/>
                                        <p:tgtEl>
                                          <p:spTgt spid="21"/>
                                        </p:tgtEl>
                                      </p:cBhvr>
                                    </p:animEffect>
                                  </p:childTnLst>
                                </p:cTn>
                              </p:par>
                              <p:par>
                                <p:cTn id="61" presetID="6" presetClass="entr" presetSubtype="16"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circle(in)">
                                      <p:cBhvr>
                                        <p:cTn id="6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animBg="1"/>
      <p:bldP spid="7" grpId="0" animBg="1"/>
      <p:bldP spid="17" grpId="0" animBg="1"/>
      <p:bldP spid="18" grpId="0" animBg="1"/>
      <p:bldP spid="4" grpId="0" animBg="1"/>
      <p:bldP spid="11" grpId="0" animBg="1"/>
      <p:bldP spid="29" grpId="0"/>
      <p:bldP spid="29" grpId="1"/>
      <p:bldP spid="21" grpId="0" animBg="1"/>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an cho chay tron\PoolnoF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4112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ình ảnh có liên qua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617818" y="-29643"/>
            <a:ext cx="8846983" cy="467784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552037" y="1769484"/>
            <a:ext cx="7099963" cy="9952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58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Vật</a:t>
            </a:r>
            <a:r>
              <a:rPr kumimoji="0" lang="vi-VN" sz="58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58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có</a:t>
            </a:r>
            <a:r>
              <a:rPr kumimoji="0" lang="vi-VN" sz="58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58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màu</a:t>
            </a:r>
            <a:r>
              <a:rPr kumimoji="0" lang="vi-VN" sz="58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đen </a:t>
            </a:r>
            <a:r>
              <a:rPr kumimoji="0" lang="vi-VN" sz="58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là</a:t>
            </a:r>
            <a:r>
              <a:rPr kumimoji="0" lang="vi-VN" sz="58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do</a:t>
            </a:r>
            <a:endParaRPr kumimoji="0" lang="en-US" sz="80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2" name="Picture 3"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9994664" y="5969001"/>
            <a:ext cx="1892536" cy="8044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ình ảnh có liên qua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3446617" y="4241114"/>
            <a:ext cx="5189383" cy="274388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860800" y="4919583"/>
            <a:ext cx="4164632" cy="124123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ật</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hấp</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thụ</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tất</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ánh</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màu</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53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3638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an cho chay tron\PoolnoF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4112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ình ảnh có liên qua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617818" y="-29643"/>
            <a:ext cx="8846983" cy="467784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393135" y="831227"/>
            <a:ext cx="7099963" cy="296459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Chiếu</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một</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chùm</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sáng</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đơn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sắc</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hẹp</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tới</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mặt</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bên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của</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một</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lăng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kính</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thủy</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tinh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đặt</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trong không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khí</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Khi đi qua lăng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kính</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chùm</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sáng</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này</a:t>
            </a:r>
            <a:r>
              <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3733" b="0" i="0" u="none" strike="noStrike" kern="1200" cap="none" spc="0" normalizeH="0" baseline="0" noProof="0" dirty="0" err="1">
                <a:ln>
                  <a:noFill/>
                </a:ln>
                <a:solidFill>
                  <a:prstClr val="black"/>
                </a:solidFill>
                <a:effectLst/>
                <a:uLnTx/>
                <a:uFillTx/>
                <a:latin typeface="Calibri"/>
                <a:ea typeface="+mn-ea"/>
                <a:cs typeface="+mn-cs"/>
              </a:rPr>
              <a:t>có</a:t>
            </a:r>
            <a:r>
              <a:rPr kumimoji="0" lang="en-US" sz="3733" b="0" i="0" u="none" strike="noStrike" kern="1200" cap="none" spc="0" normalizeH="0" baseline="0" noProof="0" dirty="0">
                <a:ln>
                  <a:noFill/>
                </a:ln>
                <a:solidFill>
                  <a:prstClr val="black"/>
                </a:solidFill>
                <a:effectLst/>
                <a:uLnTx/>
                <a:uFillTx/>
                <a:latin typeface="Calibri"/>
                <a:ea typeface="+mn-ea"/>
                <a:cs typeface="+mn-cs"/>
              </a:rPr>
              <a:t> </a:t>
            </a:r>
            <a:r>
              <a:rPr kumimoji="0" lang="en-US" sz="3733" b="0" i="0" u="none" strike="noStrike" kern="1200" cap="none" spc="0" normalizeH="0" baseline="0" noProof="0" dirty="0" err="1">
                <a:ln>
                  <a:noFill/>
                </a:ln>
                <a:solidFill>
                  <a:prstClr val="black"/>
                </a:solidFill>
                <a:effectLst/>
                <a:uLnTx/>
                <a:uFillTx/>
                <a:latin typeface="Calibri"/>
                <a:ea typeface="+mn-ea"/>
                <a:cs typeface="+mn-cs"/>
              </a:rPr>
              <a:t>bị</a:t>
            </a:r>
            <a:r>
              <a:rPr kumimoji="0" lang="en-US" sz="3733" b="0" i="0" u="none" strike="noStrike" kern="1200" cap="none" spc="0" normalizeH="0" baseline="0" noProof="0" dirty="0">
                <a:ln>
                  <a:noFill/>
                </a:ln>
                <a:solidFill>
                  <a:prstClr val="black"/>
                </a:solidFill>
                <a:effectLst/>
                <a:uLnTx/>
                <a:uFillTx/>
                <a:latin typeface="Calibri"/>
                <a:ea typeface="+mn-ea"/>
                <a:cs typeface="+mn-cs"/>
              </a:rPr>
              <a:t> </a:t>
            </a:r>
            <a:r>
              <a:rPr kumimoji="0" lang="en-US" sz="3733" b="0" i="0" u="none" strike="noStrike" kern="1200" cap="none" spc="0" normalizeH="0" baseline="0" noProof="0" dirty="0" err="1">
                <a:ln>
                  <a:noFill/>
                </a:ln>
                <a:solidFill>
                  <a:prstClr val="black"/>
                </a:solidFill>
                <a:effectLst/>
                <a:uLnTx/>
                <a:uFillTx/>
                <a:latin typeface="Calibri"/>
                <a:ea typeface="+mn-ea"/>
                <a:cs typeface="+mn-cs"/>
              </a:rPr>
              <a:t>tán</a:t>
            </a:r>
            <a:r>
              <a:rPr kumimoji="0" lang="en-US" sz="3733" b="0" i="0" u="none" strike="noStrike" kern="1200" cap="none" spc="0" normalizeH="0" baseline="0" noProof="0" dirty="0">
                <a:ln>
                  <a:noFill/>
                </a:ln>
                <a:solidFill>
                  <a:prstClr val="black"/>
                </a:solidFill>
                <a:effectLst/>
                <a:uLnTx/>
                <a:uFillTx/>
                <a:latin typeface="Calibri"/>
                <a:ea typeface="+mn-ea"/>
                <a:cs typeface="+mn-cs"/>
              </a:rPr>
              <a:t> </a:t>
            </a:r>
            <a:r>
              <a:rPr kumimoji="0" lang="en-US" sz="3733" b="0" i="0" u="none" strike="noStrike" kern="1200" cap="none" spc="0" normalizeH="0" baseline="0" noProof="0" dirty="0" err="1">
                <a:ln>
                  <a:noFill/>
                </a:ln>
                <a:solidFill>
                  <a:prstClr val="black"/>
                </a:solidFill>
                <a:effectLst/>
                <a:uLnTx/>
                <a:uFillTx/>
                <a:latin typeface="Calibri"/>
                <a:ea typeface="+mn-ea"/>
                <a:cs typeface="+mn-cs"/>
              </a:rPr>
              <a:t>sắc</a:t>
            </a:r>
            <a:r>
              <a:rPr kumimoji="0" lang="en-US" sz="3733" b="0" i="0" u="none" strike="noStrike" kern="1200" cap="none" spc="0" normalizeH="0" baseline="0" noProof="0" dirty="0">
                <a:ln>
                  <a:noFill/>
                </a:ln>
                <a:solidFill>
                  <a:prstClr val="black"/>
                </a:solidFill>
                <a:effectLst/>
                <a:uLnTx/>
                <a:uFillTx/>
                <a:latin typeface="Calibri"/>
                <a:ea typeface="+mn-ea"/>
                <a:cs typeface="+mn-cs"/>
              </a:rPr>
              <a:t> hay </a:t>
            </a:r>
            <a:r>
              <a:rPr kumimoji="0" lang="en-US" sz="3733" b="0" i="0" u="none" strike="noStrike" kern="1200" cap="none" spc="0" normalizeH="0" baseline="0" noProof="0" dirty="0" err="1">
                <a:ln>
                  <a:noFill/>
                </a:ln>
                <a:solidFill>
                  <a:prstClr val="black"/>
                </a:solidFill>
                <a:effectLst/>
                <a:uLnTx/>
                <a:uFillTx/>
                <a:latin typeface="Calibri"/>
                <a:ea typeface="+mn-ea"/>
                <a:cs typeface="+mn-cs"/>
              </a:rPr>
              <a:t>không</a:t>
            </a:r>
            <a:r>
              <a:rPr kumimoji="0" lang="en-US" sz="3733" b="0" i="0" u="none" strike="noStrike" kern="1200" cap="none" spc="0" normalizeH="0" baseline="0" noProof="0" dirty="0">
                <a:ln>
                  <a:noFill/>
                </a:ln>
                <a:solidFill>
                  <a:prstClr val="black"/>
                </a:solidFill>
                <a:effectLst/>
                <a:uLnTx/>
                <a:uFillTx/>
                <a:latin typeface="Calibri"/>
                <a:ea typeface="+mn-ea"/>
                <a:cs typeface="+mn-cs"/>
              </a:rPr>
              <a:t>?</a:t>
            </a:r>
            <a:endParaRPr kumimoji="0" 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22" name="Picture 3"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9994664" y="5969001"/>
            <a:ext cx="1892536" cy="8044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ình ảnh có liên qua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3446617" y="4241114"/>
            <a:ext cx="5189383" cy="274388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860800" y="4919583"/>
            <a:ext cx="4164632"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a:ea typeface="+mn-ea"/>
                <a:cs typeface="+mn-cs"/>
              </a:rPr>
              <a:t>Không</a:t>
            </a:r>
            <a:r>
              <a:rPr kumimoji="0" lang="en-US" sz="4000" b="0" i="0" u="none" strike="noStrike" kern="1200" cap="none" spc="0" normalizeH="0" baseline="0" noProof="0" dirty="0">
                <a:ln>
                  <a:noFill/>
                </a:ln>
                <a:solidFill>
                  <a:prstClr val="white"/>
                </a:solidFill>
                <a:effectLst/>
                <a:uLnTx/>
                <a:uFillTx/>
                <a:latin typeface="Calibri"/>
                <a:ea typeface="+mn-ea"/>
                <a:cs typeface="+mn-cs"/>
              </a:rPr>
              <a:t>.</a:t>
            </a:r>
          </a:p>
        </p:txBody>
      </p:sp>
    </p:spTree>
    <p:extLst>
      <p:ext uri="{BB962C8B-B14F-4D97-AF65-F5344CB8AC3E}">
        <p14:creationId xmlns:p14="http://schemas.microsoft.com/office/powerpoint/2010/main" val="95181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an cho chay tron\PoolnoF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4112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ình ảnh có liên qua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617818" y="-29643"/>
            <a:ext cx="8846983" cy="467784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705336" y="1015116"/>
            <a:ext cx="7759464" cy="99520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Cạnh</a:t>
            </a:r>
            <a:r>
              <a:rPr kumimoji="0" lang="en-US" sz="58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8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58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8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lăng</a:t>
            </a:r>
            <a:r>
              <a:rPr kumimoji="0" lang="en-US" sz="58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8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kính</a:t>
            </a:r>
            <a:r>
              <a:rPr kumimoji="0" lang="en-US" sz="58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867"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endParaRPr kumimoji="0" lang="vi-VN" sz="58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2" name="Picture 3"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9994664" y="5969001"/>
            <a:ext cx="1892536" cy="8044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ình ảnh có liên qua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3446617" y="4241114"/>
            <a:ext cx="5189383" cy="274388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860800" y="4919583"/>
            <a:ext cx="4164632" cy="14056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42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a:t>
            </a:r>
            <a:r>
              <a:rPr kumimoji="0" lang="vi-VN" sz="42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4267"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giao </a:t>
            </a:r>
            <a:r>
              <a:rPr kumimoji="0" lang="vi-VN" sz="4267"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tuyến</a:t>
            </a:r>
            <a:r>
              <a:rPr kumimoji="0" lang="vi-VN" sz="4267"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4267"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vi-VN" sz="4267"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2 </a:t>
            </a:r>
            <a:r>
              <a:rPr kumimoji="0" lang="vi-VN" sz="4267"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mặt</a:t>
            </a:r>
            <a:r>
              <a:rPr kumimoji="0" lang="vi-VN" sz="4267"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bên.</a:t>
            </a:r>
            <a:endParaRPr kumimoji="0" lang="en-US" sz="5867"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6257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an cho chay tron\PoolnoF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8" y="-127000"/>
            <a:ext cx="134112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ình ảnh có liên qua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617818" y="-29643"/>
            <a:ext cx="8034183" cy="424807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084927" y="706184"/>
            <a:ext cx="7099963" cy="230832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Khi tia </a:t>
            </a:r>
            <a:r>
              <a:rPr kumimoji="0" lang="vi-VN"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truyền</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không </a:t>
            </a:r>
            <a:r>
              <a:rPr kumimoji="0" lang="vi-VN"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khí</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lăng </a:t>
            </a:r>
            <a:r>
              <a:rPr kumimoji="0" lang="vi-VN"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thì</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tia </a:t>
            </a:r>
            <a:r>
              <a:rPr kumimoji="0" lang="vi-VN"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ló</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bị</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lệch</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phía</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nào</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2" name="Picture 3"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9994664" y="5969001"/>
            <a:ext cx="1892536" cy="8044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ình ảnh có liên qua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237245" y="3071487"/>
            <a:ext cx="8757420" cy="397493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1790662" y="4168433"/>
            <a:ext cx="7688492"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Lệch</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phía</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đáy</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lăng</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6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8443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968828" y="1328057"/>
            <a:ext cx="4316473"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a:t>
            </a:r>
          </a:p>
        </p:txBody>
      </p:sp>
      <p:sp>
        <p:nvSpPr>
          <p:cNvPr id="11" name="TextBox 10"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285301" y="2403851"/>
            <a:ext cx="623751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Vận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dụng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tìm</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tòi</a:t>
            </a:r>
            <a:endParaRPr kumimoji="0" lang="en-US" sz="4800" b="0" i="0" u="none" strike="noStrike" kern="1200" cap="none" spc="0" normalizeH="0" baseline="0" noProof="0" dirty="0">
              <a:ln>
                <a:noFill/>
              </a:ln>
              <a:solidFill>
                <a:prstClr val="black"/>
              </a:solidFill>
              <a:effectLst/>
              <a:uLnTx/>
              <a:uFillTx/>
              <a:latin typeface="Arial"/>
              <a:ea typeface="+mn-ea"/>
              <a:cs typeface="+mn-cs"/>
            </a:endParaRPr>
          </a:p>
        </p:txBody>
      </p:sp>
      <p:pic>
        <p:nvPicPr>
          <p:cNvPr id="4" name="Hình ảnh 3"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1431" y="3565732"/>
            <a:ext cx="2915653" cy="2915653"/>
          </a:xfrm>
          <a:prstGeom prst="rect">
            <a:avLst/>
          </a:prstGeom>
        </p:spPr>
      </p:pic>
      <p:sp>
        <p:nvSpPr>
          <p:cNvPr id="6" name="Google Shape;157;p20"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549CE1D0-6956-4876-8361-E0F1378BD373}"/>
              </a:ext>
            </a:extLst>
          </p:cNvPr>
          <p:cNvSpPr/>
          <p:nvPr/>
        </p:nvSpPr>
        <p:spPr>
          <a:xfrm>
            <a:off x="5285302" y="927673"/>
            <a:ext cx="1417580" cy="80076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 name="Google Shape;163;p20"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9EF570CD-1298-405C-894A-213B5893CEEA}"/>
              </a:ext>
            </a:extLst>
          </p:cNvPr>
          <p:cNvSpPr/>
          <p:nvPr/>
        </p:nvSpPr>
        <p:spPr>
          <a:xfrm>
            <a:off x="6662646" y="606224"/>
            <a:ext cx="696695" cy="393592"/>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 name="Google Shape;157;p20"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73F07BD9-D0A3-45DF-92E3-95CBDA06D588}"/>
              </a:ext>
            </a:extLst>
          </p:cNvPr>
          <p:cNvSpPr/>
          <p:nvPr/>
        </p:nvSpPr>
        <p:spPr>
          <a:xfrm>
            <a:off x="7548391" y="1152805"/>
            <a:ext cx="1711335" cy="913343"/>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765064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D:\A. LAM EL  2019-2020\THU TU LAM VIDEO\HINH NEN LAM BT ELEARING\img9.png">
            <a:extLst>
              <a:ext uri="{FF2B5EF4-FFF2-40B4-BE49-F238E27FC236}">
                <a16:creationId xmlns:a16="http://schemas.microsoft.com/office/drawing/2014/main" id="{C3E36936-9819-4F18-AD80-D9523023E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015"/>
            <a:ext cx="12192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AutoShape 4">
            <a:extLst>
              <a:ext uri="{FF2B5EF4-FFF2-40B4-BE49-F238E27FC236}">
                <a16:creationId xmlns:a16="http://schemas.microsoft.com/office/drawing/2014/main" id="{A8CE0761-50A3-4D5D-A268-D8E0C02ED9E8}"/>
              </a:ext>
            </a:extLst>
          </p:cNvPr>
          <p:cNvSpPr>
            <a:spLocks noChangeArrowheads="1"/>
          </p:cNvSpPr>
          <p:nvPr/>
        </p:nvSpPr>
        <p:spPr bwMode="gray">
          <a:xfrm>
            <a:off x="101601" y="683685"/>
            <a:ext cx="11961284" cy="5996516"/>
          </a:xfrm>
          <a:prstGeom prst="roundRect">
            <a:avLst>
              <a:gd name="adj" fmla="val 8856"/>
            </a:avLst>
          </a:prstGeom>
          <a:noFill/>
          <a:ln w="1905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nchor="ct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457200" rtl="0" eaLnBrk="1" fontAlgn="auto" latinLnBrk="0" hangingPunct="1">
              <a:lnSpc>
                <a:spcPct val="150000"/>
              </a:lnSpc>
              <a:spcBef>
                <a:spcPct val="0"/>
              </a:spcBef>
              <a:spcAft>
                <a:spcPts val="0"/>
              </a:spcAft>
              <a:buClrTx/>
              <a:buSzTx/>
              <a:buFontTx/>
              <a:buNone/>
              <a:tabLst/>
              <a:defRPr/>
            </a:pPr>
            <a:endParaRPr kumimoji="0" lang="en-US" altLang="en-US" sz="2667"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484" name="图片 3" descr="5c95d9be9ffa50fc92ed5552156a00c5">
            <a:extLst>
              <a:ext uri="{FF2B5EF4-FFF2-40B4-BE49-F238E27FC236}">
                <a16:creationId xmlns:a16="http://schemas.microsoft.com/office/drawing/2014/main" id="{FC0F6638-DBFE-4B2A-8A03-A814C6A743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718" y="-25400"/>
            <a:ext cx="11129433" cy="133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9">
            <a:extLst>
              <a:ext uri="{FF2B5EF4-FFF2-40B4-BE49-F238E27FC236}">
                <a16:creationId xmlns:a16="http://schemas.microsoft.com/office/drawing/2014/main" id="{32E15DD9-A44C-446D-920E-36C4E5E56B8F}"/>
              </a:ext>
            </a:extLst>
          </p:cNvPr>
          <p:cNvSpPr txBox="1">
            <a:spLocks noChangeArrowheads="1"/>
          </p:cNvSpPr>
          <p:nvPr/>
        </p:nvSpPr>
        <p:spPr bwMode="auto">
          <a:xfrm>
            <a:off x="2512485" y="340784"/>
            <a:ext cx="6980767"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733"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HOẠT ĐỘNG NHÓM LỚN</a:t>
            </a:r>
          </a:p>
        </p:txBody>
      </p:sp>
      <p:sp>
        <p:nvSpPr>
          <p:cNvPr id="3" name="TextBox 2">
            <a:extLst>
              <a:ext uri="{FF2B5EF4-FFF2-40B4-BE49-F238E27FC236}">
                <a16:creationId xmlns:a16="http://schemas.microsoft.com/office/drawing/2014/main" id="{67019556-B5D5-4051-A141-3C7C84B2EA79}"/>
              </a:ext>
            </a:extLst>
          </p:cNvPr>
          <p:cNvSpPr txBox="1"/>
          <p:nvPr/>
        </p:nvSpPr>
        <p:spPr>
          <a:xfrm>
            <a:off x="468843" y="1460414"/>
            <a:ext cx="11226800" cy="1446358"/>
          </a:xfrm>
          <a:prstGeom prst="rect">
            <a:avLst/>
          </a:prstGeom>
          <a:solidFill>
            <a:schemeClr val="bg1">
              <a:lumMod val="95000"/>
            </a:schemeClr>
          </a:solidFill>
          <a:ln w="28575">
            <a:solidFill>
              <a:srgbClr val="00B050"/>
            </a:solidFill>
            <a:prstDash val="sysDash"/>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Chế</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được</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dụng</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cụ</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đơn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giản</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trộn</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màu</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ánh</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sáng</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như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7.12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chứng</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tỏ</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rằng</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7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màu</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kết</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hợp</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nhau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sẽ</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ánh</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sáng</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màu</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9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trắng</a:t>
            </a:r>
            <a:r>
              <a:rPr kumimoji="0" lang="vi-VN"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vi-VN" sz="29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4" name="Hình ảnh 3">
            <a:extLst>
              <a:ext uri="{FF2B5EF4-FFF2-40B4-BE49-F238E27FC236}">
                <a16:creationId xmlns:a16="http://schemas.microsoft.com/office/drawing/2014/main" id="{BA312BCD-5F38-4F5A-9142-354537C18417}"/>
              </a:ext>
            </a:extLst>
          </p:cNvPr>
          <p:cNvPicPr>
            <a:picLocks noChangeAspect="1"/>
          </p:cNvPicPr>
          <p:nvPr/>
        </p:nvPicPr>
        <p:blipFill>
          <a:blip r:embed="rId5"/>
          <a:stretch>
            <a:fillRect/>
          </a:stretch>
        </p:blipFill>
        <p:spPr>
          <a:xfrm>
            <a:off x="2512485" y="2959187"/>
            <a:ext cx="6129239" cy="3265904"/>
          </a:xfrm>
          <a:prstGeom prst="rect">
            <a:avLst/>
          </a:prstGeom>
        </p:spPr>
      </p:pic>
    </p:spTree>
    <p:extLst>
      <p:ext uri="{BB962C8B-B14F-4D97-AF65-F5344CB8AC3E}">
        <p14:creationId xmlns:p14="http://schemas.microsoft.com/office/powerpoint/2010/main" val="36383424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mph" presetSubtype="0" repeatCount="indefinite" fill="hold" nodeType="withEffect">
                                  <p:stCondLst>
                                    <p:cond delay="0"/>
                                  </p:stCondLst>
                                  <p:childTnLst>
                                    <p:animClr clrSpc="hsl" dir="cw">
                                      <p:cBhvr override="childStyle">
                                        <p:cTn id="6" dur="500" fill="hold"/>
                                        <p:tgtEl>
                                          <p:spTgt spid="15"/>
                                        </p:tgtEl>
                                        <p:attrNameLst>
                                          <p:attrName>style.color</p:attrName>
                                        </p:attrNameLst>
                                      </p:cBhvr>
                                      <p:by>
                                        <p:hsl h="7200000" s="0" l="0"/>
                                      </p:by>
                                    </p:animClr>
                                    <p:animClr clrSpc="hsl" dir="cw">
                                      <p:cBhvr>
                                        <p:cTn id="7" dur="500" fill="hold"/>
                                        <p:tgtEl>
                                          <p:spTgt spid="15"/>
                                        </p:tgtEl>
                                        <p:attrNameLst>
                                          <p:attrName>fillcolor</p:attrName>
                                        </p:attrNameLst>
                                      </p:cBhvr>
                                      <p:by>
                                        <p:hsl h="7200000" s="0" l="0"/>
                                      </p:by>
                                    </p:animClr>
                                    <p:animClr clrSpc="hsl" dir="cw">
                                      <p:cBhvr>
                                        <p:cTn id="8" dur="500" fill="hold"/>
                                        <p:tgtEl>
                                          <p:spTgt spid="15"/>
                                        </p:tgtEl>
                                        <p:attrNameLst>
                                          <p:attrName>stroke.color</p:attrName>
                                        </p:attrNameLst>
                                      </p:cBhvr>
                                      <p:by>
                                        <p:hsl h="7200000" s="0" l="0"/>
                                      </p:by>
                                    </p:animClr>
                                    <p:set>
                                      <p:cBhvr>
                                        <p:cTn id="9" dur="500" fill="hold"/>
                                        <p:tgtEl>
                                          <p:spTgt spid="15"/>
                                        </p:tgtEl>
                                        <p:attrNameLst>
                                          <p:attrName>fill.type</p:attrName>
                                        </p:attrNameLst>
                                      </p:cBhvr>
                                      <p:to>
                                        <p:strVal val="solid"/>
                                      </p:to>
                                    </p:set>
                                  </p:childTnLst>
                                </p:cTn>
                              </p:par>
                              <p:par>
                                <p:cTn id="10" presetID="22" presetClass="emph" presetSubtype="0" repeatCount="indefinite" fill="hold" nodeType="withEffect">
                                  <p:stCondLst>
                                    <p:cond delay="0"/>
                                  </p:stCondLst>
                                  <p:childTnLst>
                                    <p:animClr clrSpc="hsl" dir="cw">
                                      <p:cBhvr override="childStyle">
                                        <p:cTn id="11" dur="500" fill="hold"/>
                                        <p:tgtEl>
                                          <p:spTgt spid="15"/>
                                        </p:tgtEl>
                                        <p:attrNameLst>
                                          <p:attrName>style.color</p:attrName>
                                        </p:attrNameLst>
                                      </p:cBhvr>
                                      <p:by>
                                        <p:hsl h="-7200000" s="0" l="0"/>
                                      </p:by>
                                    </p:animClr>
                                    <p:animClr clrSpc="hsl" dir="cw">
                                      <p:cBhvr>
                                        <p:cTn id="12" dur="500" fill="hold"/>
                                        <p:tgtEl>
                                          <p:spTgt spid="15"/>
                                        </p:tgtEl>
                                        <p:attrNameLst>
                                          <p:attrName>fillcolor</p:attrName>
                                        </p:attrNameLst>
                                      </p:cBhvr>
                                      <p:by>
                                        <p:hsl h="-7200000" s="0" l="0"/>
                                      </p:by>
                                    </p:animClr>
                                    <p:animClr clrSpc="hsl" dir="cw">
                                      <p:cBhvr>
                                        <p:cTn id="13" dur="500" fill="hold"/>
                                        <p:tgtEl>
                                          <p:spTgt spid="15"/>
                                        </p:tgtEl>
                                        <p:attrNameLst>
                                          <p:attrName>stroke.color</p:attrName>
                                        </p:attrNameLst>
                                      </p:cBhvr>
                                      <p:by>
                                        <p:hsl h="-7200000" s="0" l="0"/>
                                      </p:by>
                                    </p:animClr>
                                    <p:set>
                                      <p:cBhvr>
                                        <p:cTn id="14" dur="500" fill="hold"/>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3878" name="Picture 22" descr="Picture10">
            <a:extLst>
              <a:ext uri="{FF2B5EF4-FFF2-40B4-BE49-F238E27FC236}">
                <a16:creationId xmlns:a16="http://schemas.microsoft.com/office/drawing/2014/main" id="{61824773-C058-4C07-BF16-E1ED5852B5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568" y="189963"/>
            <a:ext cx="4609879" cy="391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2BA751A3-F3EF-489A-BD3E-D2D9BF056DD7}"/>
              </a:ext>
            </a:extLst>
          </p:cNvPr>
          <p:cNvSpPr txBox="1"/>
          <p:nvPr/>
        </p:nvSpPr>
        <p:spPr>
          <a:xfrm>
            <a:off x="607151" y="4108361"/>
            <a:ext cx="440871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Tại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sao</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có</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h</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iện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tượng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cầu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vồng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sau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mưa</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a:t>
            </a:r>
            <a:endParaRPr kumimoji="0" lang="en-US" sz="36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Hộp Văn bản 7">
            <a:extLst>
              <a:ext uri="{FF2B5EF4-FFF2-40B4-BE49-F238E27FC236}">
                <a16:creationId xmlns:a16="http://schemas.microsoft.com/office/drawing/2014/main" id="{B1185879-AF75-4B15-B74F-856471B1A7B0}"/>
              </a:ext>
            </a:extLst>
          </p:cNvPr>
          <p:cNvSpPr txBox="1"/>
          <p:nvPr/>
        </p:nvSpPr>
        <p:spPr>
          <a:xfrm>
            <a:off x="6096000" y="181957"/>
            <a:ext cx="5081018" cy="64940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Vì</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sau mưa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trời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truyền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qua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giọt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nước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li ti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 nên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xảy</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ra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tượng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khúc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phản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xạ</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toàn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phần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mỗi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khác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nhau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sẽ</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góc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khác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nhau.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Mỗi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đều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taọ</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phương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tới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góc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không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đổi</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do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nhận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chùm</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theo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hình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vòng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cung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tạo</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ra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cầu</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vồng</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3200" b="0" i="0" u="none" strike="noStrike" kern="1200" cap="none" spc="0" normalizeH="0" baseline="0" noProof="0" dirty="0">
              <a:ln>
                <a:noFill/>
              </a:ln>
              <a:solidFill>
                <a:srgbClr val="000000"/>
              </a:solidFill>
              <a:effectLst/>
              <a:uLnTx/>
              <a:uFillTx/>
              <a:latin typeface="Aria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633878"/>
                                        </p:tgtEl>
                                        <p:attrNameLst>
                                          <p:attrName>style.visibility</p:attrName>
                                        </p:attrNameLst>
                                      </p:cBhvr>
                                      <p:to>
                                        <p:strVal val="visible"/>
                                      </p:to>
                                    </p:set>
                                    <p:animEffect transition="in" filter="wedge">
                                      <p:cBhvr>
                                        <p:cTn id="7" dur="2000"/>
                                        <p:tgtEl>
                                          <p:spTgt spid="63387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OPL20U25GSXzBJYl68kk8uQGfFKzs7yb1M4KJWUiLk6ZEvGF+qCIPSnY57AbBFCvTW2023.17.78+K4lPs7H94VUqPe2XwIsfPRnrXQE//QTEXxb8/8N4CNc6FpgZahzpTjFhMzSA7T/nHJa11DE8Ng2TP3iAmRczFlmslSuUNOgUeb6yRvs0="/>
          <p:cNvPicPr>
            <a:picLocks noChangeAspect="1"/>
          </p:cNvPicPr>
          <p:nvPr/>
        </p:nvPicPr>
        <p:blipFill>
          <a:blip r:embed="rId3"/>
          <a:srcRect t="30242" b="30242"/>
          <a:stretch>
            <a:fillRect/>
          </a:stretch>
        </p:blipFill>
        <p:spPr>
          <a:xfrm>
            <a:off x="101600" y="0"/>
            <a:ext cx="12192000" cy="6858000"/>
          </a:xfrm>
          <a:prstGeom prst="rect">
            <a:avLst/>
          </a:prstGeom>
        </p:spPr>
      </p:pic>
      <p:sp>
        <p:nvSpPr>
          <p:cNvPr id="11" name="Rectangle 10" descr="OPL20U25GSXzBJYl68kk8uQGfFKzs7yb1M4KJWUiLk6ZEvGF+qCIPSnY57AbBFCvTW2023.17.78+K4lPs7H94VUqPe2XwIsfPRnrXQE//QTEXxb8/8N4CNc6FpgZahzpTjFhMzSA7T/nHJa11DE8Ng2TP3iAmRczFlmslSuUNOgUeb6yRvs0="/>
          <p:cNvSpPr/>
          <p:nvPr/>
        </p:nvSpPr>
        <p:spPr>
          <a:xfrm>
            <a:off x="3759200" y="1218540"/>
            <a:ext cx="3666388" cy="5436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Hướng</a:t>
            </a:r>
            <a:r>
              <a:rPr kumimoji="0" lang="en-US" sz="2933"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r>
              <a:rPr kumimoji="0" lang="en-US" sz="2933"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dẫn</a:t>
            </a:r>
            <a:r>
              <a:rPr kumimoji="0" lang="en-US" sz="2933"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r>
              <a:rPr kumimoji="0" lang="en-US" sz="2933"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học</a:t>
            </a:r>
            <a:r>
              <a:rPr kumimoji="0" lang="en-US" sz="2933"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ở </a:t>
            </a:r>
            <a:r>
              <a:rPr kumimoji="0" lang="en-US" sz="2933"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nhà</a:t>
            </a:r>
            <a:endParaRPr kumimoji="0" lang="en-US" sz="2933" b="0"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endParaRPr>
          </a:p>
        </p:txBody>
      </p:sp>
      <p:sp>
        <p:nvSpPr>
          <p:cNvPr id="12" name="Rectangle 11" descr="OPL20U25GSXzBJYl68kk8uQGfFKzs7yb1M4KJWUiLk6ZEvGF+qCIPSnY57AbBFCvTW2023.17.78+K4lPs7H94VUqPe2XwIsfPRnrXQE//QTEXxb8/8N4CNc6FpgZahzpTjFhMzSA7T/nHJa11DE8Ng2TP3iAmRczFlmslSuUNOgUeb6yRvs0="/>
          <p:cNvSpPr/>
          <p:nvPr/>
        </p:nvSpPr>
        <p:spPr>
          <a:xfrm>
            <a:off x="2235200" y="2036333"/>
            <a:ext cx="9079607" cy="1467966"/>
          </a:xfrm>
          <a:prstGeom prst="rect">
            <a:avLst/>
          </a:prstGeom>
        </p:spPr>
        <p:txBody>
          <a:bodyPr wrap="square">
            <a:spAutoFit/>
          </a:bodyPr>
          <a:lstStyle/>
          <a:p>
            <a:pPr marL="381019" marR="0" lvl="0" indent="-381019" algn="just" defTabSz="914400" rtl="0" eaLnBrk="1" fontAlgn="auto" latinLnBrk="0" hangingPunct="1">
              <a:lnSpc>
                <a:spcPct val="150000"/>
              </a:lnSpc>
              <a:spcBef>
                <a:spcPts val="400"/>
              </a:spcBef>
              <a:spcAft>
                <a:spcPts val="400"/>
              </a:spcAft>
              <a:buClrTx/>
              <a:buSzTx/>
              <a:buFontTx/>
              <a:buChar char="-"/>
              <a:tabLst/>
              <a:defRPr/>
            </a:pPr>
            <a:r>
              <a:rPr kumimoji="0" lang="fr-FR" sz="2933" b="0" i="0" u="none" strike="noStrike" kern="1200" cap="none" spc="0" normalizeH="0" baseline="0" noProof="0" dirty="0" err="1">
                <a:ln>
                  <a:noFill/>
                </a:ln>
                <a:solidFill>
                  <a:srgbClr val="000000"/>
                </a:solidFill>
                <a:effectLst/>
                <a:uLnTx/>
                <a:uFillTx/>
                <a:latin typeface="Times New Roman" pitchFamily="18" charset="0"/>
                <a:ea typeface="Calibri" panose="020F0502020204030204" pitchFamily="34" charset="0"/>
                <a:cs typeface="Times New Roman" pitchFamily="18" charset="0"/>
              </a:rPr>
              <a:t>Xem</a:t>
            </a:r>
            <a:r>
              <a:rPr kumimoji="0" lang="fr-FR" sz="2933" b="0" i="0" u="none" strike="noStrike" kern="1200" cap="none" spc="0" normalizeH="0" baseline="0" noProof="0" dirty="0">
                <a:ln>
                  <a:noFill/>
                </a:ln>
                <a:solidFill>
                  <a:srgbClr val="000000"/>
                </a:solidFill>
                <a:effectLst/>
                <a:uLnTx/>
                <a:uFillTx/>
                <a:latin typeface="Times New Roman" pitchFamily="18" charset="0"/>
                <a:ea typeface="Calibri" panose="020F0502020204030204" pitchFamily="34" charset="0"/>
                <a:cs typeface="Times New Roman" pitchFamily="18" charset="0"/>
              </a:rPr>
              <a:t> </a:t>
            </a:r>
            <a:r>
              <a:rPr kumimoji="0" lang="fr-FR" sz="2933" b="0" i="0" u="none" strike="noStrike" kern="1200" cap="none" spc="0" normalizeH="0" baseline="0" noProof="0" dirty="0" err="1">
                <a:ln>
                  <a:noFill/>
                </a:ln>
                <a:solidFill>
                  <a:srgbClr val="000000"/>
                </a:solidFill>
                <a:effectLst/>
                <a:uLnTx/>
                <a:uFillTx/>
                <a:latin typeface="Times New Roman" pitchFamily="18" charset="0"/>
                <a:ea typeface="Calibri" panose="020F0502020204030204" pitchFamily="34" charset="0"/>
                <a:cs typeface="Times New Roman" pitchFamily="18" charset="0"/>
              </a:rPr>
              <a:t>trước</a:t>
            </a:r>
            <a:r>
              <a:rPr kumimoji="0" lang="fr-FR" sz="2933" b="0" i="0" u="none" strike="noStrike" kern="1200" cap="none" spc="0" normalizeH="0" baseline="0" noProof="0" dirty="0">
                <a:ln>
                  <a:noFill/>
                </a:ln>
                <a:solidFill>
                  <a:srgbClr val="000000"/>
                </a:solidFill>
                <a:effectLst/>
                <a:uLnTx/>
                <a:uFillTx/>
                <a:latin typeface="Times New Roman" pitchFamily="18" charset="0"/>
                <a:ea typeface="Calibri" panose="020F0502020204030204" pitchFamily="34" charset="0"/>
                <a:cs typeface="Times New Roman" pitchFamily="18" charset="0"/>
              </a:rPr>
              <a:t> </a:t>
            </a:r>
            <a:r>
              <a:rPr kumimoji="0" lang="fr-FR" sz="2933" b="0" i="0" u="none" strike="noStrike" kern="1200" cap="none" spc="0" normalizeH="0" baseline="0" noProof="0" dirty="0" err="1">
                <a:ln>
                  <a:noFill/>
                </a:ln>
                <a:solidFill>
                  <a:srgbClr val="000000"/>
                </a:solidFill>
                <a:effectLst/>
                <a:uLnTx/>
                <a:uFillTx/>
                <a:latin typeface="Times New Roman" pitchFamily="18" charset="0"/>
                <a:ea typeface="Calibri" panose="020F0502020204030204" pitchFamily="34" charset="0"/>
                <a:cs typeface="Times New Roman" pitchFamily="18" charset="0"/>
              </a:rPr>
              <a:t>bài</a:t>
            </a:r>
            <a:r>
              <a:rPr kumimoji="0" lang="fr-FR" sz="2933" b="0" i="0" u="none" strike="noStrike" kern="1200" cap="none" spc="0" normalizeH="0" baseline="0" noProof="0" dirty="0">
                <a:ln>
                  <a:noFill/>
                </a:ln>
                <a:solidFill>
                  <a:srgbClr val="000000"/>
                </a:solidFill>
                <a:effectLst/>
                <a:uLnTx/>
                <a:uFillTx/>
                <a:latin typeface="Times New Roman" pitchFamily="18" charset="0"/>
                <a:ea typeface="Calibri" panose="020F0502020204030204" pitchFamily="34" charset="0"/>
                <a:cs typeface="Times New Roman" pitchFamily="18" charset="0"/>
              </a:rPr>
              <a:t> 8</a:t>
            </a:r>
          </a:p>
          <a:p>
            <a:pPr marL="381019" marR="0" lvl="0" indent="-381019" algn="just" defTabSz="914400" rtl="0" eaLnBrk="1" fontAlgn="auto" latinLnBrk="0" hangingPunct="1">
              <a:lnSpc>
                <a:spcPct val="150000"/>
              </a:lnSpc>
              <a:spcBef>
                <a:spcPts val="400"/>
              </a:spcBef>
              <a:spcAft>
                <a:spcPts val="400"/>
              </a:spcAft>
              <a:buClrTx/>
              <a:buSzTx/>
              <a:buFontTx/>
              <a:buChar char="-"/>
              <a:tabLst/>
              <a:defRPr/>
            </a:pPr>
            <a:r>
              <a:rPr kumimoji="0" lang="fr-FR" sz="2933" b="0" i="0" u="none" strike="noStrike" kern="1200" cap="none" spc="0" normalizeH="0" baseline="0" noProof="0" dirty="0" err="1">
                <a:ln>
                  <a:noFill/>
                </a:ln>
                <a:solidFill>
                  <a:srgbClr val="000000"/>
                </a:solidFill>
                <a:effectLst/>
                <a:uLnTx/>
                <a:uFillTx/>
                <a:latin typeface="Times New Roman" pitchFamily="18" charset="0"/>
                <a:ea typeface="Calibri" panose="020F0502020204030204" pitchFamily="34" charset="0"/>
                <a:cs typeface="Times New Roman" pitchFamily="18" charset="0"/>
              </a:rPr>
              <a:t>Làm</a:t>
            </a:r>
            <a:r>
              <a:rPr kumimoji="0" lang="fr-FR" sz="2933" b="0" i="0" u="none" strike="noStrike" kern="1200" cap="none" spc="0" normalizeH="0" baseline="0" noProof="0" dirty="0">
                <a:ln>
                  <a:noFill/>
                </a:ln>
                <a:solidFill>
                  <a:srgbClr val="000000"/>
                </a:solidFill>
                <a:effectLst/>
                <a:uLnTx/>
                <a:uFillTx/>
                <a:latin typeface="Times New Roman" pitchFamily="18" charset="0"/>
                <a:ea typeface="Calibri" panose="020F0502020204030204" pitchFamily="34" charset="0"/>
                <a:cs typeface="Times New Roman" pitchFamily="18" charset="0"/>
              </a:rPr>
              <a:t> </a:t>
            </a:r>
            <a:r>
              <a:rPr kumimoji="0" lang="fr-FR" sz="2933" b="0" i="0" u="none" strike="noStrike" kern="1200" cap="none" spc="0" normalizeH="0" baseline="0" noProof="0" dirty="0" err="1">
                <a:ln>
                  <a:noFill/>
                </a:ln>
                <a:solidFill>
                  <a:srgbClr val="000000"/>
                </a:solidFill>
                <a:effectLst/>
                <a:uLnTx/>
                <a:uFillTx/>
                <a:latin typeface="Times New Roman" pitchFamily="18" charset="0"/>
                <a:ea typeface="Calibri" panose="020F0502020204030204" pitchFamily="34" charset="0"/>
                <a:cs typeface="Times New Roman" pitchFamily="18" charset="0"/>
              </a:rPr>
              <a:t>bài</a:t>
            </a:r>
            <a:r>
              <a:rPr kumimoji="0" lang="fr-FR" sz="2933" b="0" i="0" u="none" strike="noStrike" kern="1200" cap="none" spc="0" normalizeH="0" baseline="0" noProof="0" dirty="0">
                <a:ln>
                  <a:noFill/>
                </a:ln>
                <a:solidFill>
                  <a:srgbClr val="000000"/>
                </a:solidFill>
                <a:effectLst/>
                <a:uLnTx/>
                <a:uFillTx/>
                <a:latin typeface="Times New Roman" pitchFamily="18" charset="0"/>
                <a:ea typeface="Calibri" panose="020F0502020204030204" pitchFamily="34" charset="0"/>
                <a:cs typeface="Times New Roman" pitchFamily="18" charset="0"/>
              </a:rPr>
              <a:t> </a:t>
            </a:r>
            <a:r>
              <a:rPr kumimoji="0" lang="fr-FR" sz="2933" b="0" i="0" u="none" strike="noStrike" kern="1200" cap="none" spc="0" normalizeH="0" baseline="0" noProof="0" dirty="0" err="1">
                <a:ln>
                  <a:noFill/>
                </a:ln>
                <a:solidFill>
                  <a:srgbClr val="000000"/>
                </a:solidFill>
                <a:effectLst/>
                <a:uLnTx/>
                <a:uFillTx/>
                <a:latin typeface="Times New Roman" pitchFamily="18" charset="0"/>
                <a:ea typeface="Calibri" panose="020F0502020204030204" pitchFamily="34" charset="0"/>
                <a:cs typeface="Times New Roman" pitchFamily="18" charset="0"/>
              </a:rPr>
              <a:t>tập</a:t>
            </a:r>
            <a:r>
              <a:rPr kumimoji="0" lang="fr-FR" sz="2933" b="0" i="0" u="none" strike="noStrike" kern="1200" cap="none" spc="0" normalizeH="0" baseline="0" noProof="0" dirty="0">
                <a:ln>
                  <a:noFill/>
                </a:ln>
                <a:solidFill>
                  <a:srgbClr val="000000"/>
                </a:solidFill>
                <a:effectLst/>
                <a:uLnTx/>
                <a:uFillTx/>
                <a:latin typeface="Times New Roman" pitchFamily="18" charset="0"/>
                <a:ea typeface="Calibri" panose="020F0502020204030204" pitchFamily="34" charset="0"/>
                <a:cs typeface="Times New Roman" pitchFamily="18" charset="0"/>
              </a:rPr>
              <a:t> </a:t>
            </a:r>
            <a:r>
              <a:rPr kumimoji="0" lang="fr-FR" sz="2933" b="0" i="0" u="none" strike="noStrike" kern="1200" cap="none" spc="0" normalizeH="0" baseline="0" noProof="0" dirty="0" err="1">
                <a:ln>
                  <a:noFill/>
                </a:ln>
                <a:solidFill>
                  <a:srgbClr val="000000"/>
                </a:solidFill>
                <a:effectLst/>
                <a:uLnTx/>
                <a:uFillTx/>
                <a:latin typeface="Times New Roman" pitchFamily="18" charset="0"/>
                <a:ea typeface="Calibri" panose="020F0502020204030204" pitchFamily="34" charset="0"/>
                <a:cs typeface="Times New Roman" pitchFamily="18" charset="0"/>
              </a:rPr>
              <a:t>trong</a:t>
            </a:r>
            <a:r>
              <a:rPr kumimoji="0" lang="fr-FR" sz="2933" b="0" i="0" u="none" strike="noStrike" kern="1200" cap="none" spc="0" normalizeH="0" baseline="0" noProof="0" dirty="0">
                <a:ln>
                  <a:noFill/>
                </a:ln>
                <a:solidFill>
                  <a:srgbClr val="000000"/>
                </a:solidFill>
                <a:effectLst/>
                <a:uLnTx/>
                <a:uFillTx/>
                <a:latin typeface="Times New Roman" pitchFamily="18" charset="0"/>
                <a:ea typeface="Calibri" panose="020F0502020204030204" pitchFamily="34" charset="0"/>
                <a:cs typeface="Times New Roman" pitchFamily="18" charset="0"/>
              </a:rPr>
              <a:t> SBT</a:t>
            </a:r>
            <a:endParaRPr kumimoji="0" lang="en-US" sz="2933" b="0" i="0" u="none" strike="noStrike" kern="1200" cap="none" spc="0" normalizeH="0" baseline="0" noProof="0" dirty="0">
              <a:ln>
                <a:noFill/>
              </a:ln>
              <a:solidFill>
                <a:srgbClr val="000000"/>
              </a:solidFill>
              <a:effectLst/>
              <a:uLnTx/>
              <a:uFillTx/>
              <a:latin typeface="Times New Roman" pitchFamily="18" charset="0"/>
              <a:ea typeface="Calibri" panose="020F0502020204030204" pitchFamily="34" charset="0"/>
              <a:cs typeface="Times New Roman" pitchFamily="18" charset="0"/>
            </a:endParaRPr>
          </a:p>
        </p:txBody>
      </p:sp>
      <p:sp>
        <p:nvSpPr>
          <p:cNvPr id="56" name="Rounded Rectangle 2" descr="OPL20U25GSXzBJYl68kk8uQGfFKzs7yb1M4KJWUiLk6ZEvGF+qCIPSnY57AbBFCvTW2023.17.78+K4lPs7H94VUqPe2XwIsfPRnrXQE//QTEXxb8/8N4CNc6FpgZahzpTjFhMzSA7T/nHJa11DE8Ng2TP3iAmRczFlmslSuUNOgUeb6yRvs0=">
            <a:extLst>
              <a:ext uri="{FF2B5EF4-FFF2-40B4-BE49-F238E27FC236}">
                <a16:creationId xmlns:a16="http://schemas.microsoft.com/office/drawing/2014/main" id="{D1A520E2-3790-473A-ADD6-8248DBC0D756}"/>
              </a:ext>
            </a:extLst>
          </p:cNvPr>
          <p:cNvSpPr/>
          <p:nvPr/>
        </p:nvSpPr>
        <p:spPr>
          <a:xfrm>
            <a:off x="330200" y="279400"/>
            <a:ext cx="11531600" cy="6299200"/>
          </a:xfrm>
          <a:prstGeom prst="roundRect">
            <a:avLst>
              <a:gd name="adj" fmla="val 379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OPL20U25GSXzBJYl68kk8uQGfFKzs7yb1M4KJWUiLk6ZEvGF+qCIPSnY57AbBFCvTW2023.17.78+K4lPs7H94VUqPe2XwIsfPRnrXQE//QTEXxb8/8N4CNc6FpgZahzpTjFhMzSA7T/nHJa11DE8Ng2TP3iAmRczFlmslSuUNOgUeb6yRvs0="/>
          <p:cNvPicPr>
            <a:picLocks noChangeAspect="1"/>
          </p:cNvPicPr>
          <p:nvPr/>
        </p:nvPicPr>
        <p:blipFill>
          <a:blip r:embed="rId2"/>
          <a:srcRect t="30242" b="30242"/>
          <a:stretch>
            <a:fillRect/>
          </a:stretch>
        </p:blipFill>
        <p:spPr>
          <a:xfrm>
            <a:off x="0" y="0"/>
            <a:ext cx="12192000" cy="6858000"/>
          </a:xfrm>
          <a:prstGeom prst="rect">
            <a:avLst/>
          </a:prstGeom>
        </p:spPr>
      </p:pic>
      <p:grpSp>
        <p:nvGrpSpPr>
          <p:cNvPr id="3" name="Group 3" descr="OPL20U25GSXzBJYl68kk8uQGfFKzs7yb1M4KJWUiLk6ZEvGF+qCIPSnY57AbBFCvTW2023.17.78+K4lPs7H94VUqPe2XwIsfPRnrXQE//QTEXxb8/8N4CNc6FpgZahzpTjFhMzSA7T/nHJa11DE8Ng2TP3iAmRczFlmslSuUNOgUeb6yRvs0="/>
          <p:cNvGrpSpPr/>
          <p:nvPr/>
        </p:nvGrpSpPr>
        <p:grpSpPr>
          <a:xfrm>
            <a:off x="896141" y="745905"/>
            <a:ext cx="10641809" cy="5585619"/>
            <a:chOff x="0" y="0"/>
            <a:chExt cx="25239089" cy="13247366"/>
          </a:xfrm>
        </p:grpSpPr>
        <p:sp>
          <p:nvSpPr>
            <p:cNvPr id="4" name="Freeform 4"/>
            <p:cNvSpPr/>
            <p:nvPr/>
          </p:nvSpPr>
          <p:spPr>
            <a:xfrm>
              <a:off x="31750" y="31750"/>
              <a:ext cx="25175589" cy="13183865"/>
            </a:xfrm>
            <a:custGeom>
              <a:avLst/>
              <a:gdLst/>
              <a:ahLst/>
              <a:cxnLst/>
              <a:rect l="l" t="t" r="r" b="b"/>
              <a:pathLst>
                <a:path w="25175589" h="13183865">
                  <a:moveTo>
                    <a:pt x="25082880" y="13183865"/>
                  </a:moveTo>
                  <a:lnTo>
                    <a:pt x="92710" y="13183865"/>
                  </a:lnTo>
                  <a:cubicBezTo>
                    <a:pt x="41910" y="13183865"/>
                    <a:pt x="0" y="13141956"/>
                    <a:pt x="0" y="13091156"/>
                  </a:cubicBezTo>
                  <a:lnTo>
                    <a:pt x="0" y="92710"/>
                  </a:lnTo>
                  <a:cubicBezTo>
                    <a:pt x="0" y="41910"/>
                    <a:pt x="41910" y="0"/>
                    <a:pt x="92710" y="0"/>
                  </a:cubicBezTo>
                  <a:lnTo>
                    <a:pt x="25081609" y="0"/>
                  </a:lnTo>
                  <a:cubicBezTo>
                    <a:pt x="25132409" y="0"/>
                    <a:pt x="25174319" y="41910"/>
                    <a:pt x="25174319" y="92710"/>
                  </a:cubicBezTo>
                  <a:lnTo>
                    <a:pt x="25174319" y="13089886"/>
                  </a:lnTo>
                  <a:cubicBezTo>
                    <a:pt x="25175589" y="13141956"/>
                    <a:pt x="25133680" y="13183865"/>
                    <a:pt x="25082880" y="13183865"/>
                  </a:cubicBezTo>
                  <a:close/>
                </a:path>
              </a:pathLst>
            </a:custGeom>
            <a:solidFill>
              <a:srgbClr val="EBADB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5" name="Freeform 5"/>
            <p:cNvSpPr/>
            <p:nvPr/>
          </p:nvSpPr>
          <p:spPr>
            <a:xfrm>
              <a:off x="0" y="0"/>
              <a:ext cx="25239089" cy="13247365"/>
            </a:xfrm>
            <a:custGeom>
              <a:avLst/>
              <a:gdLst/>
              <a:ahLst/>
              <a:cxnLst/>
              <a:rect l="l" t="t" r="r" b="b"/>
              <a:pathLst>
                <a:path w="25239089" h="13247365">
                  <a:moveTo>
                    <a:pt x="25114630" y="59690"/>
                  </a:moveTo>
                  <a:cubicBezTo>
                    <a:pt x="25150189" y="59690"/>
                    <a:pt x="25179400" y="88900"/>
                    <a:pt x="25179400" y="124460"/>
                  </a:cubicBezTo>
                  <a:lnTo>
                    <a:pt x="25179400" y="13122906"/>
                  </a:lnTo>
                  <a:cubicBezTo>
                    <a:pt x="25179400" y="13158465"/>
                    <a:pt x="25150189" y="13187676"/>
                    <a:pt x="25114630" y="13187676"/>
                  </a:cubicBezTo>
                  <a:lnTo>
                    <a:pt x="124460" y="13187676"/>
                  </a:lnTo>
                  <a:cubicBezTo>
                    <a:pt x="88900" y="13187676"/>
                    <a:pt x="59690" y="13158465"/>
                    <a:pt x="59690" y="13122906"/>
                  </a:cubicBezTo>
                  <a:lnTo>
                    <a:pt x="59690" y="124460"/>
                  </a:lnTo>
                  <a:cubicBezTo>
                    <a:pt x="59690" y="88900"/>
                    <a:pt x="88900" y="59690"/>
                    <a:pt x="124460" y="59690"/>
                  </a:cubicBezTo>
                  <a:lnTo>
                    <a:pt x="25114630" y="59690"/>
                  </a:lnTo>
                  <a:moveTo>
                    <a:pt x="25114630" y="0"/>
                  </a:moveTo>
                  <a:lnTo>
                    <a:pt x="124460" y="0"/>
                  </a:lnTo>
                  <a:cubicBezTo>
                    <a:pt x="55880" y="0"/>
                    <a:pt x="0" y="55880"/>
                    <a:pt x="0" y="124460"/>
                  </a:cubicBezTo>
                  <a:lnTo>
                    <a:pt x="0" y="13122906"/>
                  </a:lnTo>
                  <a:cubicBezTo>
                    <a:pt x="0" y="13191486"/>
                    <a:pt x="55880" y="13247365"/>
                    <a:pt x="124460" y="13247365"/>
                  </a:cubicBezTo>
                  <a:lnTo>
                    <a:pt x="25114630" y="13247365"/>
                  </a:lnTo>
                  <a:cubicBezTo>
                    <a:pt x="25183209" y="13247365"/>
                    <a:pt x="25239089" y="13191486"/>
                    <a:pt x="25239089" y="13122906"/>
                  </a:cubicBezTo>
                  <a:lnTo>
                    <a:pt x="25239089" y="124460"/>
                  </a:lnTo>
                  <a:cubicBezTo>
                    <a:pt x="25239089" y="55880"/>
                    <a:pt x="25183209" y="0"/>
                    <a:pt x="25114630" y="0"/>
                  </a:cubicBezTo>
                  <a:close/>
                </a:path>
              </a:pathLst>
            </a:custGeom>
            <a:solidFill>
              <a:srgbClr val="100F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6" name="Group 6" descr="OPL20U25GSXzBJYl68kk8uQGfFKzs7yb1M4KJWUiLk6ZEvGF+qCIPSnY57AbBFCvTW2023.17.78+K4lPs7H94VUqPe2XwIsfPRnrXQE//QTEXxb8/8N4CNc6FpgZahzpTjFhMzSA7T/nHJa11DE8Ng2TP3iAmRczFlmslSuUNOgUeb6yRvs0="/>
          <p:cNvGrpSpPr/>
          <p:nvPr/>
        </p:nvGrpSpPr>
        <p:grpSpPr>
          <a:xfrm>
            <a:off x="488917" y="33582"/>
            <a:ext cx="10659039" cy="5604401"/>
            <a:chOff x="0" y="0"/>
            <a:chExt cx="25279951" cy="13291911"/>
          </a:xfrm>
        </p:grpSpPr>
        <p:sp>
          <p:nvSpPr>
            <p:cNvPr id="7" name="Freeform 7"/>
            <p:cNvSpPr/>
            <p:nvPr/>
          </p:nvSpPr>
          <p:spPr>
            <a:xfrm>
              <a:off x="31750" y="31750"/>
              <a:ext cx="25216452" cy="13228411"/>
            </a:xfrm>
            <a:custGeom>
              <a:avLst/>
              <a:gdLst/>
              <a:ahLst/>
              <a:cxnLst/>
              <a:rect l="l" t="t" r="r" b="b"/>
              <a:pathLst>
                <a:path w="25216452" h="13228411">
                  <a:moveTo>
                    <a:pt x="25123741" y="13228411"/>
                  </a:moveTo>
                  <a:lnTo>
                    <a:pt x="92710" y="13228411"/>
                  </a:lnTo>
                  <a:cubicBezTo>
                    <a:pt x="41910" y="13228411"/>
                    <a:pt x="0" y="13186502"/>
                    <a:pt x="0" y="13135702"/>
                  </a:cubicBezTo>
                  <a:lnTo>
                    <a:pt x="0" y="92710"/>
                  </a:lnTo>
                  <a:cubicBezTo>
                    <a:pt x="0" y="41910"/>
                    <a:pt x="41910" y="0"/>
                    <a:pt x="92710" y="0"/>
                  </a:cubicBezTo>
                  <a:lnTo>
                    <a:pt x="25122471" y="0"/>
                  </a:lnTo>
                  <a:cubicBezTo>
                    <a:pt x="25173271" y="0"/>
                    <a:pt x="25215182" y="41910"/>
                    <a:pt x="25215182" y="92710"/>
                  </a:cubicBezTo>
                  <a:lnTo>
                    <a:pt x="25215182" y="13134431"/>
                  </a:lnTo>
                  <a:cubicBezTo>
                    <a:pt x="25216452" y="13186502"/>
                    <a:pt x="25174541" y="13228411"/>
                    <a:pt x="25123741" y="13228411"/>
                  </a:cubicBezTo>
                  <a:close/>
                </a:path>
              </a:pathLst>
            </a:custGeom>
            <a:solidFill>
              <a:srgbClr val="FDF9F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8"/>
            <p:cNvSpPr/>
            <p:nvPr/>
          </p:nvSpPr>
          <p:spPr>
            <a:xfrm>
              <a:off x="0" y="0"/>
              <a:ext cx="25279952" cy="13291911"/>
            </a:xfrm>
            <a:custGeom>
              <a:avLst/>
              <a:gdLst/>
              <a:ahLst/>
              <a:cxnLst/>
              <a:rect l="l" t="t" r="r" b="b"/>
              <a:pathLst>
                <a:path w="25279952" h="13291911">
                  <a:moveTo>
                    <a:pt x="25155491" y="59690"/>
                  </a:moveTo>
                  <a:cubicBezTo>
                    <a:pt x="25191052" y="59690"/>
                    <a:pt x="25220262" y="88900"/>
                    <a:pt x="25220262" y="124460"/>
                  </a:cubicBezTo>
                  <a:lnTo>
                    <a:pt x="25220262" y="13167452"/>
                  </a:lnTo>
                  <a:cubicBezTo>
                    <a:pt x="25220262" y="13203011"/>
                    <a:pt x="25191052" y="13232222"/>
                    <a:pt x="25155491" y="13232222"/>
                  </a:cubicBezTo>
                  <a:lnTo>
                    <a:pt x="124460" y="13232222"/>
                  </a:lnTo>
                  <a:cubicBezTo>
                    <a:pt x="88900" y="13232222"/>
                    <a:pt x="59690" y="13203011"/>
                    <a:pt x="59690" y="13167452"/>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167452"/>
                  </a:lnTo>
                  <a:cubicBezTo>
                    <a:pt x="0" y="13236031"/>
                    <a:pt x="55880" y="13291911"/>
                    <a:pt x="124460" y="13291911"/>
                  </a:cubicBezTo>
                  <a:lnTo>
                    <a:pt x="25155491" y="13291911"/>
                  </a:lnTo>
                  <a:cubicBezTo>
                    <a:pt x="25224071" y="13291911"/>
                    <a:pt x="25279952" y="13236031"/>
                    <a:pt x="25279952" y="13167452"/>
                  </a:cubicBezTo>
                  <a:lnTo>
                    <a:pt x="25279952" y="124460"/>
                  </a:lnTo>
                  <a:cubicBezTo>
                    <a:pt x="25279952" y="55880"/>
                    <a:pt x="25224071" y="0"/>
                    <a:pt x="25155491" y="0"/>
                  </a:cubicBezTo>
                  <a:close/>
                </a:path>
              </a:pathLst>
            </a:custGeom>
            <a:solidFill>
              <a:srgbClr val="100F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11" name="TextBox 10" descr="OPL20U25GSXzBJYl68kk8uQGfFKzs7yb1M4KJWUiLk6ZEvGF+qCIPSnY57AbBFCvTW2023.17.78+K4lPs7H94VUqPe2XwIsfPRnrXQE//QTEXxb8/8N4CNc6FpgZahzpTjFhMzSA7T/nHJa11DE8Ng2TP3iAmRczFlmslSuUNOgUeb6yRvs0="/>
          <p:cNvSpPr txBox="1"/>
          <p:nvPr/>
        </p:nvSpPr>
        <p:spPr>
          <a:xfrm>
            <a:off x="1038964" y="1834406"/>
            <a:ext cx="10114072" cy="240751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334" b="1" i="0" u="none" strike="noStrike" kern="1200" cap="none" spc="0" normalizeH="0" baseline="0" noProof="0" dirty="0">
                <a:ln>
                  <a:noFill/>
                </a:ln>
                <a:solidFill>
                  <a:srgbClr val="1F497D">
                    <a:lumMod val="50000"/>
                  </a:srgbClr>
                </a:solidFill>
                <a:effectLst/>
                <a:uLnTx/>
                <a:uFillTx/>
                <a:latin typeface="Times New Roman" pitchFamily="18" charset="0"/>
                <a:ea typeface="+mn-ea"/>
                <a:cs typeface="Times New Roman" pitchFamily="18" charset="0"/>
              </a:rPr>
              <a:t>CẢM ƠN CÁC EM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334" b="1" i="0" u="none" strike="noStrike" kern="1200" cap="none" spc="0" normalizeH="0" baseline="0" noProof="0" dirty="0">
                <a:ln>
                  <a:noFill/>
                </a:ln>
                <a:solidFill>
                  <a:srgbClr val="1F497D">
                    <a:lumMod val="50000"/>
                  </a:srgbClr>
                </a:solidFill>
                <a:effectLst/>
                <a:uLnTx/>
                <a:uFillTx/>
                <a:latin typeface="Times New Roman" pitchFamily="18" charset="0"/>
                <a:ea typeface="+mn-ea"/>
                <a:cs typeface="Times New Roman" pitchFamily="18" charset="0"/>
              </a:rPr>
              <a:t>ĐÃ THEO DÕI BÀI GIẢNG!</a:t>
            </a:r>
          </a:p>
        </p:txBody>
      </p:sp>
      <p:pic>
        <p:nvPicPr>
          <p:cNvPr id="12" name="Picture 11" descr="OPL20U25GSXzBJYl68kk8uQGfFKzs7yb1M4KJWUiLk6ZEvGF+qCIPSnY57AbBFCvTW2023.17.78+K4lPs7H94VUqPe2XwIsfPRnrXQE//QTEXxb8/8N4CNc6FpgZahzpTjFhMzSA7T/nHJa11DE8Ng2TP3iAmRczFlmslSuUNOgUeb6yRvs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58" y="4227933"/>
            <a:ext cx="1560711" cy="3674175"/>
          </a:xfrm>
          <a:prstGeom prst="rect">
            <a:avLst/>
          </a:prstGeom>
        </p:spPr>
      </p:pic>
      <p:pic>
        <p:nvPicPr>
          <p:cNvPr id="14" name="Picture 11" descr="OPL20U25GSXzBJYl68kk8uQGfFKzs7yb1M4KJWUiLk6ZEvGF+qCIPSnY57AbBFCvTW2023.17.78+K4lPs7H94VUqPe2XwIsfPRnrXQE//QTEXxb8/8N4CNc6FpgZahzpTjFhMzSA7T/nHJa11DE8Ng2TP3iAmRczFlmslSuUNOgUeb6yRvs0="/>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8768777" y="5511800"/>
            <a:ext cx="730101" cy="477537"/>
          </a:xfrm>
          <a:prstGeom prst="rect">
            <a:avLst/>
          </a:prstGeom>
        </p:spPr>
      </p:pic>
      <p:pic>
        <p:nvPicPr>
          <p:cNvPr id="13" name="Picture 12" descr="OPL20U25GSXzBJYl68kk8uQGfFKzs7yb1M4KJWUiLk6ZEvGF+qCIPSnY57AbBFCvTW2023.17.78+K4lPs7H94VUqPe2XwIsfPRnrXQE//QTEXxb8/8N4CNc6FpgZahzpTjFhMzSA7T/nHJa11DE8Ng2TP3iAmRczFlmslSuUNOgUeb6yRvs0="/>
          <p:cNvPicPr>
            <a:picLocks noChangeAspect="1"/>
          </p:cNvPicPr>
          <p:nvPr/>
        </p:nvPicPr>
        <p:blipFill>
          <a:blip r:embed="rId6"/>
          <a:stretch>
            <a:fillRect/>
          </a:stretch>
        </p:blipFill>
        <p:spPr>
          <a:xfrm>
            <a:off x="9588568" y="5108501"/>
            <a:ext cx="2159723" cy="1548852"/>
          </a:xfrm>
          <a:prstGeom prst="rect">
            <a:avLst/>
          </a:prstGeom>
        </p:spPr>
      </p:pic>
    </p:spTree>
    <p:extLst>
      <p:ext uri="{BB962C8B-B14F-4D97-AF65-F5344CB8AC3E}">
        <p14:creationId xmlns:p14="http://schemas.microsoft.com/office/powerpoint/2010/main" val="211228577"/>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5" name="Group 16">
            <a:extLst>
              <a:ext uri="{FF2B5EF4-FFF2-40B4-BE49-F238E27FC236}">
                <a16:creationId xmlns:a16="http://schemas.microsoft.com/office/drawing/2014/main" id="{10E126EC-F036-4079-804B-509B8ABB66C5}"/>
              </a:ext>
            </a:extLst>
          </p:cNvPr>
          <p:cNvGrpSpPr>
            <a:grpSpLocks/>
          </p:cNvGrpSpPr>
          <p:nvPr/>
        </p:nvGrpSpPr>
        <p:grpSpPr bwMode="auto">
          <a:xfrm>
            <a:off x="87842" y="69637"/>
            <a:ext cx="11982451" cy="6239933"/>
            <a:chOff x="76200" y="1657349"/>
            <a:chExt cx="8839200" cy="5250779"/>
          </a:xfrm>
        </p:grpSpPr>
        <p:sp>
          <p:nvSpPr>
            <p:cNvPr id="18" name="AutoShape 4">
              <a:extLst>
                <a:ext uri="{FF2B5EF4-FFF2-40B4-BE49-F238E27FC236}">
                  <a16:creationId xmlns:a16="http://schemas.microsoft.com/office/drawing/2014/main" id="{F8DF5C61-9515-46EE-8486-199ABD022FEA}"/>
                </a:ext>
              </a:extLst>
            </p:cNvPr>
            <p:cNvSpPr>
              <a:spLocks noChangeArrowheads="1"/>
            </p:cNvSpPr>
            <p:nvPr/>
          </p:nvSpPr>
          <p:spPr bwMode="gray">
            <a:xfrm>
              <a:off x="229219" y="1846888"/>
              <a:ext cx="8686181" cy="5061240"/>
            </a:xfrm>
            <a:prstGeom prst="roundRect">
              <a:avLst>
                <a:gd name="adj" fmla="val 8856"/>
              </a:avLst>
            </a:prstGeom>
            <a:solidFill>
              <a:schemeClr val="bg1"/>
            </a:solidFill>
            <a:ln w="38100">
              <a:solidFill>
                <a:srgbClr val="00B050"/>
              </a:solidFill>
              <a:round/>
              <a:headEnd/>
              <a:tailEnd/>
            </a:ln>
            <a:effectLst>
              <a:glow rad="228600">
                <a:srgbClr val="00B050">
                  <a:alpha val="40000"/>
                </a:srgbClr>
              </a:glow>
            </a:effectLst>
          </p:spPr>
          <p:txBody>
            <a:bodyPr anchor="ctr"/>
            <a:lstStyle/>
            <a:p>
              <a:pPr algn="just" defTabSz="609570">
                <a:defRPr/>
              </a:pPr>
              <a:endParaRPr lang="en-US" sz="2667" b="1">
                <a:cs typeface="Arial" charset="0"/>
              </a:endParaRPr>
            </a:p>
          </p:txBody>
        </p:sp>
        <p:grpSp>
          <p:nvGrpSpPr>
            <p:cNvPr id="8205" name="Group 5">
              <a:extLst>
                <a:ext uri="{FF2B5EF4-FFF2-40B4-BE49-F238E27FC236}">
                  <a16:creationId xmlns:a16="http://schemas.microsoft.com/office/drawing/2014/main" id="{8BFE23BB-9546-4815-AC5D-76F050018B16}"/>
                </a:ext>
              </a:extLst>
            </p:cNvPr>
            <p:cNvGrpSpPr>
              <a:grpSpLocks/>
            </p:cNvGrpSpPr>
            <p:nvPr/>
          </p:nvGrpSpPr>
          <p:grpSpPr bwMode="auto">
            <a:xfrm>
              <a:off x="76200" y="1657349"/>
              <a:ext cx="6435726" cy="596900"/>
              <a:chOff x="892" y="948"/>
              <a:chExt cx="4054" cy="376"/>
            </a:xfrm>
          </p:grpSpPr>
          <p:sp>
            <p:nvSpPr>
              <p:cNvPr id="21" name="AutoShape 6">
                <a:extLst>
                  <a:ext uri="{FF2B5EF4-FFF2-40B4-BE49-F238E27FC236}">
                    <a16:creationId xmlns:a16="http://schemas.microsoft.com/office/drawing/2014/main" id="{7540B722-6A2E-44EA-849A-2384514D0733}"/>
                  </a:ext>
                </a:extLst>
              </p:cNvPr>
              <p:cNvSpPr>
                <a:spLocks noChangeArrowheads="1"/>
              </p:cNvSpPr>
              <p:nvPr/>
            </p:nvSpPr>
            <p:spPr bwMode="gray">
              <a:xfrm>
                <a:off x="897" y="990"/>
                <a:ext cx="4049" cy="282"/>
              </a:xfrm>
              <a:prstGeom prst="roundRect">
                <a:avLst>
                  <a:gd name="adj" fmla="val 50000"/>
                </a:avLst>
              </a:prstGeom>
              <a:solidFill>
                <a:srgbClr val="00B050"/>
              </a:solidFill>
              <a:ln>
                <a:solidFill>
                  <a:srgbClr val="7030A0"/>
                </a:solidFill>
                <a:headEnd/>
                <a:tailEnd/>
              </a:ln>
            </p:spPr>
            <p:style>
              <a:lnRef idx="0">
                <a:schemeClr val="accent4"/>
              </a:lnRef>
              <a:fillRef idx="3">
                <a:schemeClr val="accent4"/>
              </a:fillRef>
              <a:effectRef idx="3">
                <a:schemeClr val="accent4"/>
              </a:effectRef>
              <a:fontRef idx="minor">
                <a:schemeClr val="lt1"/>
              </a:fontRef>
            </p:style>
            <p:txBody>
              <a:bodyPr wrap="none" anchor="ctr"/>
              <a:lstStyle/>
              <a:p>
                <a:pPr eaLnBrk="1" hangingPunct="1">
                  <a:defRPr/>
                </a:pPr>
                <a:endParaRPr lang="en-US" sz="2400"/>
              </a:p>
            </p:txBody>
          </p:sp>
          <p:grpSp>
            <p:nvGrpSpPr>
              <p:cNvPr id="8210" name="Group 7">
                <a:extLst>
                  <a:ext uri="{FF2B5EF4-FFF2-40B4-BE49-F238E27FC236}">
                    <a16:creationId xmlns:a16="http://schemas.microsoft.com/office/drawing/2014/main" id="{A6744DBD-2AB9-42D5-A1F7-5F1C75209306}"/>
                  </a:ext>
                </a:extLst>
              </p:cNvPr>
              <p:cNvGrpSpPr>
                <a:grpSpLocks/>
              </p:cNvGrpSpPr>
              <p:nvPr/>
            </p:nvGrpSpPr>
            <p:grpSpPr bwMode="auto">
              <a:xfrm>
                <a:off x="892" y="948"/>
                <a:ext cx="376" cy="376"/>
                <a:chOff x="892" y="948"/>
                <a:chExt cx="376" cy="376"/>
              </a:xfrm>
            </p:grpSpPr>
            <p:sp>
              <p:nvSpPr>
                <p:cNvPr id="8211" name="Oval 8">
                  <a:extLst>
                    <a:ext uri="{FF2B5EF4-FFF2-40B4-BE49-F238E27FC236}">
                      <a16:creationId xmlns:a16="http://schemas.microsoft.com/office/drawing/2014/main" id="{CD7C8211-2124-41FE-B6E4-C332607D6463}"/>
                    </a:ext>
                  </a:extLst>
                </p:cNvPr>
                <p:cNvSpPr>
                  <a:spLocks noChangeArrowheads="1"/>
                </p:cNvSpPr>
                <p:nvPr/>
              </p:nvSpPr>
              <p:spPr bwMode="gray">
                <a:xfrm>
                  <a:off x="897" y="948"/>
                  <a:ext cx="371" cy="371"/>
                </a:xfrm>
                <a:prstGeom prst="ellipse">
                  <a:avLst/>
                </a:prstGeom>
                <a:solidFill>
                  <a:schemeClr val="tx1"/>
                </a:solidFill>
                <a:ln w="28575">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Verdana" panose="020B0604030504040204" pitchFamily="34" charset="0"/>
                    <a:cs typeface="Arial" panose="020B0604020202020204" pitchFamily="34" charset="0"/>
                  </a:endParaRPr>
                </a:p>
              </p:txBody>
            </p:sp>
            <p:grpSp>
              <p:nvGrpSpPr>
                <p:cNvPr id="8212" name="Group 9">
                  <a:extLst>
                    <a:ext uri="{FF2B5EF4-FFF2-40B4-BE49-F238E27FC236}">
                      <a16:creationId xmlns:a16="http://schemas.microsoft.com/office/drawing/2014/main" id="{A14D74E1-F3B2-41C9-BB67-620A57F17BD7}"/>
                    </a:ext>
                  </a:extLst>
                </p:cNvPr>
                <p:cNvGrpSpPr>
                  <a:grpSpLocks/>
                </p:cNvGrpSpPr>
                <p:nvPr/>
              </p:nvGrpSpPr>
              <p:grpSpPr bwMode="auto">
                <a:xfrm>
                  <a:off x="892" y="948"/>
                  <a:ext cx="376" cy="376"/>
                  <a:chOff x="892" y="948"/>
                  <a:chExt cx="376" cy="376"/>
                </a:xfrm>
              </p:grpSpPr>
              <p:sp>
                <p:nvSpPr>
                  <p:cNvPr id="8213" name="AutoShape 10">
                    <a:extLst>
                      <a:ext uri="{FF2B5EF4-FFF2-40B4-BE49-F238E27FC236}">
                        <a16:creationId xmlns:a16="http://schemas.microsoft.com/office/drawing/2014/main" id="{3E28915D-4707-4364-B207-4785EE396451}"/>
                      </a:ext>
                    </a:extLst>
                  </p:cNvPr>
                  <p:cNvSpPr>
                    <a:spLocks noChangeArrowheads="1"/>
                  </p:cNvSpPr>
                  <p:nvPr/>
                </p:nvSpPr>
                <p:spPr bwMode="gray">
                  <a:xfrm>
                    <a:off x="892" y="948"/>
                    <a:ext cx="376" cy="37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0 w 21600"/>
                      <a:gd name="T25" fmla="*/ 3160 h 21600"/>
                      <a:gd name="T26" fmla="*/ 18440 w 21600"/>
                      <a:gd name="T27" fmla="*/ 1844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chemeClr val="tx2"/>
                      </a:gs>
                      <a:gs pos="100000">
                        <a:schemeClr val="bg1"/>
                      </a:gs>
                    </a:gsLst>
                    <a:path path="rect">
                      <a:fillToRect l="100000" t="100000"/>
                    </a:path>
                  </a:gradFill>
                  <a:ln w="9525">
                    <a:solidFill>
                      <a:srgbClr val="000000"/>
                    </a:solidFill>
                    <a:round/>
                    <a:headEnd/>
                    <a:tailEnd/>
                  </a:ln>
                  <a:effectLst>
                    <a:outerShdw dist="25400" algn="ctr" rotWithShape="0">
                      <a:schemeClr val="bg2"/>
                    </a:outerShdw>
                  </a:effectLst>
                </p:spPr>
                <p:txBody>
                  <a:bodyPr wrap="none" anchor="ctr"/>
                  <a:lstStyle/>
                  <a:p>
                    <a:endParaRPr lang="vi-VN" sz="2400"/>
                  </a:p>
                </p:txBody>
              </p:sp>
              <p:sp>
                <p:nvSpPr>
                  <p:cNvPr id="39" name="Oval 11">
                    <a:extLst>
                      <a:ext uri="{FF2B5EF4-FFF2-40B4-BE49-F238E27FC236}">
                        <a16:creationId xmlns:a16="http://schemas.microsoft.com/office/drawing/2014/main" id="{E5A3E293-ED11-4BB9-B846-0E8EF2A29CF6}"/>
                      </a:ext>
                    </a:extLst>
                  </p:cNvPr>
                  <p:cNvSpPr>
                    <a:spLocks noChangeArrowheads="1"/>
                  </p:cNvSpPr>
                  <p:nvPr/>
                </p:nvSpPr>
                <p:spPr bwMode="gray">
                  <a:xfrm>
                    <a:off x="979" y="1009"/>
                    <a:ext cx="212" cy="212"/>
                  </a:xfrm>
                  <a:prstGeom prst="ellipse">
                    <a:avLst/>
                  </a:prstGeom>
                  <a:solidFill>
                    <a:srgbClr val="00B050"/>
                  </a:solidFill>
                  <a:ln>
                    <a:solidFill>
                      <a:srgbClr val="7030A0"/>
                    </a:solidFill>
                    <a:headEnd/>
                    <a:tailEnd/>
                  </a:ln>
                </p:spPr>
                <p:style>
                  <a:lnRef idx="0">
                    <a:schemeClr val="accent4"/>
                  </a:lnRef>
                  <a:fillRef idx="3">
                    <a:schemeClr val="accent4"/>
                  </a:fillRef>
                  <a:effectRef idx="3">
                    <a:schemeClr val="accent4"/>
                  </a:effectRef>
                  <a:fontRef idx="minor">
                    <a:schemeClr val="lt1"/>
                  </a:fontRef>
                </p:style>
                <p:txBody>
                  <a:bodyPr wrap="none" anchor="ctr"/>
                  <a:lstStyle/>
                  <a:p>
                    <a:pPr eaLnBrk="1" hangingPunct="1">
                      <a:defRPr/>
                    </a:pPr>
                    <a:endParaRPr lang="en-US" sz="2400"/>
                  </a:p>
                </p:txBody>
              </p:sp>
            </p:grpSp>
          </p:grpSp>
        </p:grpSp>
        <p:sp>
          <p:nvSpPr>
            <p:cNvPr id="8206" name="Rectangle 12">
              <a:extLst>
                <a:ext uri="{FF2B5EF4-FFF2-40B4-BE49-F238E27FC236}">
                  <a16:creationId xmlns:a16="http://schemas.microsoft.com/office/drawing/2014/main" id="{78334E6F-80C9-4208-AD12-5CA763AF57E9}"/>
                </a:ext>
              </a:extLst>
            </p:cNvPr>
            <p:cNvSpPr>
              <a:spLocks noChangeArrowheads="1"/>
            </p:cNvSpPr>
            <p:nvPr/>
          </p:nvSpPr>
          <p:spPr bwMode="white">
            <a:xfrm>
              <a:off x="811621" y="1688305"/>
              <a:ext cx="6696598" cy="46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67" b="1" dirty="0">
                  <a:solidFill>
                    <a:schemeClr val="bg1"/>
                  </a:solidFill>
                  <a:latin typeface="Times New Roman" panose="02020603050405020304" pitchFamily="18" charset="0"/>
                  <a:ea typeface="Aachen" panose="02020500000000000000" pitchFamily="18" charset="0"/>
                  <a:cs typeface="Times New Roman" panose="02020603050405020304" pitchFamily="18" charset="0"/>
                </a:rPr>
                <a:t>I. </a:t>
              </a:r>
              <a:r>
                <a:rPr lang="en-US" altLang="en-US" sz="2667" b="1" dirty="0" err="1">
                  <a:solidFill>
                    <a:schemeClr val="bg1"/>
                  </a:solidFill>
                  <a:latin typeface="Times New Roman" panose="02020603050405020304" pitchFamily="18" charset="0"/>
                  <a:ea typeface="Aachen" panose="02020500000000000000" pitchFamily="18" charset="0"/>
                  <a:cs typeface="Times New Roman" panose="02020603050405020304" pitchFamily="18" charset="0"/>
                </a:rPr>
                <a:t>Cấu</a:t>
              </a:r>
              <a:r>
                <a:rPr lang="en-US" altLang="en-US" sz="2667" b="1" dirty="0">
                  <a:solidFill>
                    <a:schemeClr val="bg1"/>
                  </a:solidFill>
                  <a:latin typeface="Times New Roman" panose="02020603050405020304" pitchFamily="18" charset="0"/>
                  <a:ea typeface="Aachen" panose="02020500000000000000" pitchFamily="18" charset="0"/>
                  <a:cs typeface="Times New Roman" panose="02020603050405020304" pitchFamily="18" charset="0"/>
                </a:rPr>
                <a:t> </a:t>
              </a:r>
              <a:r>
                <a:rPr lang="en-US" altLang="en-US" sz="2667" b="1" dirty="0" err="1">
                  <a:solidFill>
                    <a:schemeClr val="bg1"/>
                  </a:solidFill>
                  <a:latin typeface="Times New Roman" panose="02020603050405020304" pitchFamily="18" charset="0"/>
                  <a:ea typeface="Aachen" panose="02020500000000000000" pitchFamily="18" charset="0"/>
                  <a:cs typeface="Times New Roman" panose="02020603050405020304" pitchFamily="18" charset="0"/>
                </a:rPr>
                <a:t>tạo</a:t>
              </a:r>
              <a:r>
                <a:rPr lang="en-US" altLang="en-US" sz="2667" b="1" dirty="0">
                  <a:solidFill>
                    <a:schemeClr val="bg1"/>
                  </a:solidFill>
                  <a:latin typeface="Times New Roman" panose="02020603050405020304" pitchFamily="18" charset="0"/>
                  <a:ea typeface="Aachen" panose="02020500000000000000" pitchFamily="18" charset="0"/>
                  <a:cs typeface="Times New Roman" panose="02020603050405020304" pitchFamily="18" charset="0"/>
                </a:rPr>
                <a:t> </a:t>
              </a:r>
              <a:r>
                <a:rPr lang="en-US" altLang="en-US" sz="2667" b="1" dirty="0" err="1">
                  <a:solidFill>
                    <a:schemeClr val="bg1"/>
                  </a:solidFill>
                  <a:latin typeface="Times New Roman" panose="02020603050405020304" pitchFamily="18" charset="0"/>
                  <a:ea typeface="Aachen" panose="02020500000000000000" pitchFamily="18" charset="0"/>
                  <a:cs typeface="Times New Roman" panose="02020603050405020304" pitchFamily="18" charset="0"/>
                </a:rPr>
                <a:t>của</a:t>
              </a:r>
              <a:r>
                <a:rPr lang="en-US" altLang="en-US" sz="2667" b="1" dirty="0">
                  <a:solidFill>
                    <a:schemeClr val="bg1"/>
                  </a:solidFill>
                  <a:latin typeface="Times New Roman" panose="02020603050405020304" pitchFamily="18" charset="0"/>
                  <a:ea typeface="Aachen" panose="02020500000000000000" pitchFamily="18" charset="0"/>
                  <a:cs typeface="Times New Roman" panose="02020603050405020304" pitchFamily="18" charset="0"/>
                </a:rPr>
                <a:t> </a:t>
              </a:r>
              <a:r>
                <a:rPr lang="en-US" altLang="en-US" sz="2667" b="1" dirty="0" err="1">
                  <a:solidFill>
                    <a:schemeClr val="bg1"/>
                  </a:solidFill>
                  <a:latin typeface="Times New Roman" panose="02020603050405020304" pitchFamily="18" charset="0"/>
                  <a:ea typeface="Aachen" panose="02020500000000000000" pitchFamily="18" charset="0"/>
                  <a:cs typeface="Times New Roman" panose="02020603050405020304" pitchFamily="18" charset="0"/>
                </a:rPr>
                <a:t>lăng</a:t>
              </a:r>
              <a:r>
                <a:rPr lang="en-US" altLang="en-US" sz="2667" b="1" dirty="0">
                  <a:solidFill>
                    <a:schemeClr val="bg1"/>
                  </a:solidFill>
                  <a:latin typeface="Times New Roman" panose="02020603050405020304" pitchFamily="18" charset="0"/>
                  <a:ea typeface="Aachen" panose="02020500000000000000" pitchFamily="18" charset="0"/>
                  <a:cs typeface="Times New Roman" panose="02020603050405020304" pitchFamily="18" charset="0"/>
                </a:rPr>
                <a:t> </a:t>
              </a:r>
              <a:r>
                <a:rPr lang="en-US" altLang="en-US" sz="2667" b="1" dirty="0" err="1">
                  <a:solidFill>
                    <a:schemeClr val="bg1"/>
                  </a:solidFill>
                  <a:latin typeface="Times New Roman" panose="02020603050405020304" pitchFamily="18" charset="0"/>
                  <a:ea typeface="Aachen" panose="02020500000000000000" pitchFamily="18" charset="0"/>
                  <a:cs typeface="Times New Roman" panose="02020603050405020304" pitchFamily="18" charset="0"/>
                </a:rPr>
                <a:t>kính</a:t>
              </a:r>
              <a:endParaRPr lang="en-US" altLang="en-US" sz="2667" b="1" dirty="0">
                <a:solidFill>
                  <a:schemeClr val="bg1"/>
                </a:solidFill>
                <a:latin typeface="Times New Roman" panose="02020603050405020304" pitchFamily="18" charset="0"/>
                <a:ea typeface="Aachen" panose="02020500000000000000" pitchFamily="18" charset="0"/>
                <a:cs typeface="Times New Roman" panose="02020603050405020304" pitchFamily="18" charset="0"/>
              </a:endParaRPr>
            </a:p>
          </p:txBody>
        </p:sp>
      </p:grpSp>
      <p:sp>
        <p:nvSpPr>
          <p:cNvPr id="3" name="Rectangle 2">
            <a:extLst>
              <a:ext uri="{FF2B5EF4-FFF2-40B4-BE49-F238E27FC236}">
                <a16:creationId xmlns:a16="http://schemas.microsoft.com/office/drawing/2014/main" id="{BD34BD55-E0B4-4CBA-9860-1CD47E742429}"/>
              </a:ext>
            </a:extLst>
          </p:cNvPr>
          <p:cNvSpPr/>
          <p:nvPr/>
        </p:nvSpPr>
        <p:spPr>
          <a:xfrm>
            <a:off x="5137152" y="3642785"/>
            <a:ext cx="1883833" cy="859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10246" name="Rectangle 2">
            <a:extLst>
              <a:ext uri="{FF2B5EF4-FFF2-40B4-BE49-F238E27FC236}">
                <a16:creationId xmlns:a16="http://schemas.microsoft.com/office/drawing/2014/main" id="{50E1BBEB-ABD0-4168-B023-45C2926A37ED}"/>
              </a:ext>
            </a:extLst>
          </p:cNvPr>
          <p:cNvSpPr>
            <a:spLocks noChangeArrowheads="1"/>
          </p:cNvSpPr>
          <p:nvPr/>
        </p:nvSpPr>
        <p:spPr bwMode="auto">
          <a:xfrm>
            <a:off x="809160" y="637042"/>
            <a:ext cx="8551333" cy="543675"/>
          </a:xfrm>
          <a:prstGeom prst="rect">
            <a:avLst/>
          </a:prstGeom>
          <a:solidFill>
            <a:schemeClr val="bg1">
              <a:lumMod val="95000"/>
            </a:schemeClr>
          </a:solidFill>
          <a:ln>
            <a:solidFill>
              <a:srgbClr val="00B050"/>
            </a:solidFill>
          </a:ln>
        </p:spPr>
        <p:txBody>
          <a:bodyPr>
            <a:spAutoFit/>
          </a:bodyPr>
          <a:lstStyle>
            <a:lvl1pPr defTabSz="685800">
              <a:spcBef>
                <a:spcPct val="20000"/>
              </a:spcBef>
              <a:buChar char="•"/>
              <a:defRPr sz="3200">
                <a:solidFill>
                  <a:schemeClr val="tx1"/>
                </a:solidFill>
                <a:latin typeface="Arial" panose="020B0604020202020204" pitchFamily="34" charset="0"/>
              </a:defRPr>
            </a:lvl1pPr>
            <a:lvl2pPr marL="742950" indent="-285750" defTabSz="685800">
              <a:spcBef>
                <a:spcPct val="20000"/>
              </a:spcBef>
              <a:buChar char="–"/>
              <a:defRPr sz="2800">
                <a:solidFill>
                  <a:schemeClr val="tx1"/>
                </a:solidFill>
                <a:latin typeface="Arial" panose="020B0604020202020204" pitchFamily="34" charset="0"/>
              </a:defRPr>
            </a:lvl2pPr>
            <a:lvl3pPr marL="1143000" indent="-228600" defTabSz="685800">
              <a:spcBef>
                <a:spcPct val="20000"/>
              </a:spcBef>
              <a:buChar char="•"/>
              <a:defRPr sz="2400">
                <a:solidFill>
                  <a:schemeClr val="tx1"/>
                </a:solidFill>
                <a:latin typeface="Arial" panose="020B0604020202020204" pitchFamily="34" charset="0"/>
              </a:defRPr>
            </a:lvl3pPr>
            <a:lvl4pPr marL="1600200" indent="-228600" defTabSz="685800">
              <a:spcBef>
                <a:spcPct val="20000"/>
              </a:spcBef>
              <a:buChar char="–"/>
              <a:defRPr sz="2000">
                <a:solidFill>
                  <a:schemeClr val="tx1"/>
                </a:solidFill>
                <a:latin typeface="Arial" panose="020B0604020202020204" pitchFamily="34" charset="0"/>
              </a:defRPr>
            </a:lvl4pPr>
            <a:lvl5pPr marL="2057400" indent="-228600" defTabSz="685800">
              <a:spcBef>
                <a:spcPct val="20000"/>
              </a:spcBef>
              <a:buChar char="»"/>
              <a:defRPr sz="2000">
                <a:solidFill>
                  <a:schemeClr val="tx1"/>
                </a:solidFill>
                <a:latin typeface="Arial" panose="020B0604020202020204" pitchFamily="34" charset="0"/>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sz="2933" b="1" dirty="0" err="1">
                <a:solidFill>
                  <a:srgbClr val="FF0000"/>
                </a:solidFill>
                <a:latin typeface="Times New Roman" panose="02020603050405020304" pitchFamily="18" charset="0"/>
                <a:cs typeface="Times New Roman" panose="02020603050405020304" pitchFamily="18" charset="0"/>
              </a:rPr>
              <a:t>Phiếu</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học</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tập</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số</a:t>
            </a:r>
            <a:r>
              <a:rPr lang="en-US" sz="2933" b="1" dirty="0">
                <a:solidFill>
                  <a:srgbClr val="FF0000"/>
                </a:solidFill>
                <a:latin typeface="Times New Roman" panose="02020603050405020304" pitchFamily="18" charset="0"/>
                <a:cs typeface="Times New Roman" panose="02020603050405020304" pitchFamily="18" charset="0"/>
              </a:rPr>
              <a:t> 1?</a:t>
            </a:r>
            <a:endParaRPr lang="en-US" sz="2933" b="1" dirty="0">
              <a:solidFill>
                <a:srgbClr val="FF0000"/>
              </a:solidFill>
              <a:latin typeface="Times New Roman" panose="02020603050405020304" pitchFamily="18" charset="0"/>
              <a:ea typeface="Helvetica Neue"/>
              <a:cs typeface="Times New Roman" panose="02020603050405020304" pitchFamily="18" charset="0"/>
            </a:endParaRPr>
          </a:p>
        </p:txBody>
      </p:sp>
      <p:graphicFrame>
        <p:nvGraphicFramePr>
          <p:cNvPr id="9" name="Bảng 8">
            <a:extLst>
              <a:ext uri="{FF2B5EF4-FFF2-40B4-BE49-F238E27FC236}">
                <a16:creationId xmlns:a16="http://schemas.microsoft.com/office/drawing/2014/main" id="{A45DC880-DBE5-4187-B4BB-278D2A96B98F}"/>
              </a:ext>
            </a:extLst>
          </p:cNvPr>
          <p:cNvGraphicFramePr>
            <a:graphicFrameLocks noGrp="1"/>
          </p:cNvGraphicFramePr>
          <p:nvPr>
            <p:extLst>
              <p:ext uri="{D42A27DB-BD31-4B8C-83A1-F6EECF244321}">
                <p14:modId xmlns:p14="http://schemas.microsoft.com/office/powerpoint/2010/main" val="1244013744"/>
              </p:ext>
            </p:extLst>
          </p:nvPr>
        </p:nvGraphicFramePr>
        <p:xfrm>
          <a:off x="3930787" y="2791835"/>
          <a:ext cx="7948082" cy="3413760"/>
        </p:xfrm>
        <a:graphic>
          <a:graphicData uri="http://schemas.openxmlformats.org/drawingml/2006/table">
            <a:tbl>
              <a:tblPr firstRow="1" firstCol="1" bandRow="1"/>
              <a:tblGrid>
                <a:gridCol w="905305">
                  <a:extLst>
                    <a:ext uri="{9D8B030D-6E8A-4147-A177-3AD203B41FA5}">
                      <a16:colId xmlns:a16="http://schemas.microsoft.com/office/drawing/2014/main" val="2243532370"/>
                    </a:ext>
                  </a:extLst>
                </a:gridCol>
                <a:gridCol w="3435399">
                  <a:extLst>
                    <a:ext uri="{9D8B030D-6E8A-4147-A177-3AD203B41FA5}">
                      <a16:colId xmlns:a16="http://schemas.microsoft.com/office/drawing/2014/main" val="3229582042"/>
                    </a:ext>
                  </a:extLst>
                </a:gridCol>
                <a:gridCol w="3607378">
                  <a:extLst>
                    <a:ext uri="{9D8B030D-6E8A-4147-A177-3AD203B41FA5}">
                      <a16:colId xmlns:a16="http://schemas.microsoft.com/office/drawing/2014/main" val="3016268889"/>
                    </a:ext>
                  </a:extLst>
                </a:gridCol>
              </a:tblGrid>
              <a:tr h="346628">
                <a:tc>
                  <a:txBody>
                    <a:bodyPr/>
                    <a:lstStyle/>
                    <a:p>
                      <a:pPr algn="ctr">
                        <a:spcBef>
                          <a:spcPts val="300"/>
                        </a:spcBef>
                        <a:spcAft>
                          <a:spcPts val="300"/>
                        </a:spcAft>
                      </a:pPr>
                      <a:r>
                        <a:rPr lang="vi-VN" sz="2800" b="1" dirty="0">
                          <a:effectLst/>
                          <a:latin typeface="Times New Roman" panose="02020603050405020304" pitchFamily="18" charset="0"/>
                          <a:ea typeface="Times New Roman" panose="02020603050405020304" pitchFamily="18" charset="0"/>
                        </a:rPr>
                        <a:t>STT</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vi-VN" sz="2800" b="1" dirty="0" err="1">
                          <a:effectLst/>
                          <a:latin typeface="Times New Roman" panose="02020603050405020304" pitchFamily="18" charset="0"/>
                          <a:ea typeface="Times New Roman" panose="02020603050405020304" pitchFamily="18" charset="0"/>
                        </a:rPr>
                        <a:t>Bộ</a:t>
                      </a:r>
                      <a:r>
                        <a:rPr lang="vi-VN" sz="2800" b="1" dirty="0">
                          <a:effectLst/>
                          <a:latin typeface="Times New Roman" panose="02020603050405020304" pitchFamily="18" charset="0"/>
                          <a:ea typeface="Times New Roman" panose="02020603050405020304" pitchFamily="18" charset="0"/>
                        </a:rPr>
                        <a:t> </a:t>
                      </a:r>
                      <a:r>
                        <a:rPr lang="vi-VN" sz="2800" b="1" dirty="0" err="1">
                          <a:effectLst/>
                          <a:latin typeface="Times New Roman" panose="02020603050405020304" pitchFamily="18" charset="0"/>
                          <a:ea typeface="Times New Roman" panose="02020603050405020304" pitchFamily="18" charset="0"/>
                        </a:rPr>
                        <a:t>phận</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vi-VN" sz="2800" b="1" dirty="0" err="1">
                          <a:effectLst/>
                          <a:latin typeface="Times New Roman" panose="02020603050405020304" pitchFamily="18" charset="0"/>
                          <a:ea typeface="Times New Roman" panose="02020603050405020304" pitchFamily="18" charset="0"/>
                        </a:rPr>
                        <a:t>Đặc</a:t>
                      </a:r>
                      <a:r>
                        <a:rPr lang="vi-VN" sz="2800" b="1" dirty="0">
                          <a:effectLst/>
                          <a:latin typeface="Times New Roman" panose="02020603050405020304" pitchFamily="18" charset="0"/>
                          <a:ea typeface="Times New Roman" panose="02020603050405020304" pitchFamily="18" charset="0"/>
                        </a:rPr>
                        <a:t> </a:t>
                      </a:r>
                      <a:r>
                        <a:rPr lang="vi-VN" sz="2800" b="1" dirty="0" err="1">
                          <a:effectLst/>
                          <a:latin typeface="Times New Roman" panose="02020603050405020304" pitchFamily="18" charset="0"/>
                          <a:ea typeface="Times New Roman" panose="02020603050405020304" pitchFamily="18" charset="0"/>
                        </a:rPr>
                        <a:t>điểm</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278365"/>
                  </a:ext>
                </a:extLst>
              </a:tr>
              <a:tr h="346628">
                <a:tc>
                  <a:txBody>
                    <a:bodyPr/>
                    <a:lstStyle/>
                    <a:p>
                      <a:pPr algn="ctr">
                        <a:spcBef>
                          <a:spcPts val="300"/>
                        </a:spcBef>
                        <a:spcAft>
                          <a:spcPts val="300"/>
                        </a:spcAft>
                      </a:pPr>
                      <a:r>
                        <a:rPr lang="vi-VN" sz="2800" dirty="0">
                          <a:effectLst/>
                          <a:latin typeface="Times New Roman" panose="02020603050405020304" pitchFamily="18" charset="0"/>
                          <a:ea typeface="Times New Roman" panose="02020603050405020304" pitchFamily="18" charset="0"/>
                        </a:rPr>
                        <a:t>1</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err="1">
                          <a:effectLst/>
                          <a:latin typeface="Times New Roman" panose="02020603050405020304" pitchFamily="18" charset="0"/>
                          <a:ea typeface="Times New Roman" panose="02020603050405020304" pitchFamily="18" charset="0"/>
                        </a:rPr>
                        <a:t>Mặt</a:t>
                      </a:r>
                      <a:r>
                        <a:rPr lang="vi-VN" sz="2800" dirty="0">
                          <a:effectLst/>
                          <a:latin typeface="Times New Roman" panose="02020603050405020304" pitchFamily="18" charset="0"/>
                          <a:ea typeface="Times New Roman" panose="02020603050405020304" pitchFamily="18" charset="0"/>
                        </a:rPr>
                        <a:t> bên</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a:effectLst/>
                          <a:latin typeface="Times New Roman" panose="02020603050405020304" pitchFamily="18" charset="0"/>
                          <a:ea typeface="Times New Roman" panose="02020603050405020304" pitchFamily="18" charset="0"/>
                        </a:rPr>
                        <a:t> </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3406244"/>
                  </a:ext>
                </a:extLst>
              </a:tr>
              <a:tr h="346628">
                <a:tc>
                  <a:txBody>
                    <a:bodyPr/>
                    <a:lstStyle/>
                    <a:p>
                      <a:pPr algn="ctr">
                        <a:spcBef>
                          <a:spcPts val="300"/>
                        </a:spcBef>
                        <a:spcAft>
                          <a:spcPts val="300"/>
                        </a:spcAft>
                      </a:pPr>
                      <a:r>
                        <a:rPr lang="vi-VN" sz="2800" dirty="0">
                          <a:effectLst/>
                          <a:latin typeface="Times New Roman" panose="02020603050405020304" pitchFamily="18" charset="0"/>
                          <a:ea typeface="Times New Roman" panose="02020603050405020304" pitchFamily="18" charset="0"/>
                        </a:rPr>
                        <a:t>2</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err="1">
                          <a:effectLst/>
                          <a:latin typeface="Times New Roman" panose="02020603050405020304" pitchFamily="18" charset="0"/>
                          <a:ea typeface="Times New Roman" panose="02020603050405020304" pitchFamily="18" charset="0"/>
                        </a:rPr>
                        <a:t>Cạnh</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a:effectLst/>
                          <a:latin typeface="Times New Roman" panose="02020603050405020304" pitchFamily="18" charset="0"/>
                          <a:ea typeface="Times New Roman" panose="02020603050405020304" pitchFamily="18" charset="0"/>
                        </a:rPr>
                        <a:t> </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9952585"/>
                  </a:ext>
                </a:extLst>
              </a:tr>
              <a:tr h="346628">
                <a:tc>
                  <a:txBody>
                    <a:bodyPr/>
                    <a:lstStyle/>
                    <a:p>
                      <a:pPr algn="ctr">
                        <a:spcBef>
                          <a:spcPts val="300"/>
                        </a:spcBef>
                        <a:spcAft>
                          <a:spcPts val="300"/>
                        </a:spcAft>
                      </a:pPr>
                      <a:r>
                        <a:rPr lang="vi-VN" sz="2800">
                          <a:effectLst/>
                          <a:latin typeface="Times New Roman" panose="02020603050405020304" pitchFamily="18" charset="0"/>
                          <a:ea typeface="Times New Roman" panose="02020603050405020304" pitchFamily="18" charset="0"/>
                        </a:rPr>
                        <a:t>3</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err="1">
                          <a:effectLst/>
                          <a:latin typeface="Times New Roman" panose="02020603050405020304" pitchFamily="18" charset="0"/>
                          <a:ea typeface="Times New Roman" panose="02020603050405020304" pitchFamily="18" charset="0"/>
                        </a:rPr>
                        <a:t>Đáy</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a:effectLst/>
                          <a:latin typeface="Times New Roman" panose="02020603050405020304" pitchFamily="18" charset="0"/>
                          <a:ea typeface="Times New Roman" panose="02020603050405020304" pitchFamily="18" charset="0"/>
                        </a:rPr>
                        <a:t> </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2241579"/>
                  </a:ext>
                </a:extLst>
              </a:tr>
              <a:tr h="841951">
                <a:tc>
                  <a:txBody>
                    <a:bodyPr/>
                    <a:lstStyle/>
                    <a:p>
                      <a:pPr algn="ctr">
                        <a:spcBef>
                          <a:spcPts val="300"/>
                        </a:spcBef>
                        <a:spcAft>
                          <a:spcPts val="300"/>
                        </a:spcAft>
                      </a:pPr>
                      <a:r>
                        <a:rPr lang="vi-VN" sz="2800">
                          <a:effectLst/>
                          <a:latin typeface="Times New Roman" panose="02020603050405020304" pitchFamily="18" charset="0"/>
                          <a:ea typeface="Times New Roman" panose="02020603050405020304" pitchFamily="18" charset="0"/>
                        </a:rPr>
                        <a:t>4</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a:effectLst/>
                          <a:latin typeface="Times New Roman" panose="02020603050405020304" pitchFamily="18" charset="0"/>
                          <a:ea typeface="Times New Roman" panose="02020603050405020304" pitchFamily="18" charset="0"/>
                        </a:rPr>
                        <a:t>Góc chiết quang (góc ở đỉnh lăng kính)</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a:effectLst/>
                          <a:latin typeface="Times New Roman" panose="02020603050405020304" pitchFamily="18" charset="0"/>
                          <a:ea typeface="Times New Roman" panose="02020603050405020304" pitchFamily="18" charset="0"/>
                        </a:rPr>
                        <a:t> </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2971315"/>
                  </a:ext>
                </a:extLst>
              </a:tr>
              <a:tr h="561302">
                <a:tc>
                  <a:txBody>
                    <a:bodyPr/>
                    <a:lstStyle/>
                    <a:p>
                      <a:pPr algn="ctr">
                        <a:spcBef>
                          <a:spcPts val="300"/>
                        </a:spcBef>
                        <a:spcAft>
                          <a:spcPts val="300"/>
                        </a:spcAft>
                      </a:pPr>
                      <a:r>
                        <a:rPr lang="vi-VN" sz="2800">
                          <a:effectLst/>
                          <a:latin typeface="Times New Roman" panose="02020603050405020304" pitchFamily="18" charset="0"/>
                          <a:ea typeface="Times New Roman" panose="02020603050405020304" pitchFamily="18" charset="0"/>
                        </a:rPr>
                        <a:t>5</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a:effectLst/>
                          <a:latin typeface="Times New Roman" panose="02020603050405020304" pitchFamily="18" charset="0"/>
                          <a:ea typeface="Times New Roman" panose="02020603050405020304" pitchFamily="18" charset="0"/>
                        </a:rPr>
                        <a:t>Mặt phẳng tiết diện chính</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a:effectLst/>
                          <a:latin typeface="Times New Roman" panose="02020603050405020304" pitchFamily="18" charset="0"/>
                          <a:ea typeface="Times New Roman" panose="02020603050405020304" pitchFamily="18" charset="0"/>
                        </a:rPr>
                        <a:t> </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7303077"/>
                  </a:ext>
                </a:extLst>
              </a:tr>
            </a:tbl>
          </a:graphicData>
        </a:graphic>
      </p:graphicFrame>
      <p:sp>
        <p:nvSpPr>
          <p:cNvPr id="10" name="Rectangle 3">
            <a:extLst>
              <a:ext uri="{FF2B5EF4-FFF2-40B4-BE49-F238E27FC236}">
                <a16:creationId xmlns:a16="http://schemas.microsoft.com/office/drawing/2014/main" id="{77051842-01DD-4FC5-B8B8-888BA7A52917}"/>
              </a:ext>
            </a:extLst>
          </p:cNvPr>
          <p:cNvSpPr>
            <a:spLocks noChangeArrowheads="1"/>
          </p:cNvSpPr>
          <p:nvPr/>
        </p:nvSpPr>
        <p:spPr bwMode="auto">
          <a:xfrm>
            <a:off x="2081377" y="-707736"/>
            <a:ext cx="9099900" cy="701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vi-VN" b="1" dirty="0"/>
              <a:t>PHỤ LỤC 2</a:t>
            </a:r>
            <a:endParaRPr lang="vi-VN" dirty="0"/>
          </a:p>
          <a:p>
            <a:r>
              <a:rPr lang="vi-VN" b="1" dirty="0"/>
              <a:t>BÁO CÁO THỰC HÀNH:</a:t>
            </a:r>
            <a:endParaRPr lang="vi-VN" dirty="0"/>
          </a:p>
          <a:p>
            <a:r>
              <a:rPr lang="vi-VN" b="1" dirty="0"/>
              <a:t>Thí nghiệm 1: Tìm hiểu về hiện tượng tán sắc ánh sáng.</a:t>
            </a:r>
            <a:endParaRPr lang="vi-VN" dirty="0"/>
          </a:p>
          <a:p>
            <a:r>
              <a:rPr lang="vi-VN" b="1" dirty="0"/>
              <a:t>1. Mục đích thí nghiệm:</a:t>
            </a:r>
            <a:endParaRPr lang="vi-VN" dirty="0"/>
          </a:p>
          <a:p>
            <a:r>
              <a:rPr lang="vi-VN" dirty="0"/>
              <a:t>………………………………………………………………………………………</a:t>
            </a:r>
          </a:p>
          <a:p>
            <a:r>
              <a:rPr lang="vi-VN" dirty="0"/>
              <a:t>………………………………………………………………………………………</a:t>
            </a:r>
          </a:p>
          <a:p>
            <a:r>
              <a:rPr lang="vi-VN" b="1" dirty="0"/>
              <a:t>2. Chuẩn bị:</a:t>
            </a:r>
            <a:endParaRPr lang="vi-VN" dirty="0"/>
          </a:p>
          <a:p>
            <a:r>
              <a:rPr lang="vi-VN" dirty="0"/>
              <a:t>………………………………………………………………………………………</a:t>
            </a:r>
          </a:p>
          <a:p>
            <a:r>
              <a:rPr lang="vi-VN" dirty="0"/>
              <a:t>………………………………………………………………………………………</a:t>
            </a:r>
          </a:p>
          <a:p>
            <a:r>
              <a:rPr lang="vi-VN" b="1" dirty="0"/>
              <a:t>3. Các bước tiến hành:</a:t>
            </a:r>
            <a:endParaRPr lang="vi-VN" dirty="0"/>
          </a:p>
          <a:p>
            <a:r>
              <a:rPr lang="vi-VN" dirty="0"/>
              <a:t>………………………………………………………………………………………</a:t>
            </a:r>
          </a:p>
          <a:p>
            <a:r>
              <a:rPr lang="vi-VN" dirty="0"/>
              <a:t>………………………………………………………………………………………</a:t>
            </a:r>
          </a:p>
          <a:p>
            <a:r>
              <a:rPr lang="vi-VN" dirty="0"/>
              <a:t>………………………………………………………………………………………</a:t>
            </a:r>
          </a:p>
          <a:p>
            <a:r>
              <a:rPr lang="vi-VN" dirty="0"/>
              <a:t>………………………………………………………………………………………</a:t>
            </a:r>
          </a:p>
          <a:p>
            <a:r>
              <a:rPr lang="vi-VN" b="1" dirty="0"/>
              <a:t>4. Kết quả:</a:t>
            </a:r>
            <a:endParaRPr lang="vi-VN" dirty="0"/>
          </a:p>
          <a:p>
            <a:r>
              <a:rPr lang="vi-VN" dirty="0"/>
              <a:t>a. Mô tả đường đi của tia sáng qua lăng kính mà em quan sát được:</a:t>
            </a:r>
          </a:p>
          <a:p>
            <a:r>
              <a:rPr lang="vi-VN" dirty="0"/>
              <a:t>………………………………………………………………………………………</a:t>
            </a:r>
          </a:p>
          <a:p>
            <a:r>
              <a:rPr lang="vi-VN" dirty="0"/>
              <a:t>………………………………………………………………………………………</a:t>
            </a:r>
          </a:p>
          <a:p>
            <a:r>
              <a:rPr lang="vi-VN" dirty="0"/>
              <a:t>b. Viết thứ tự các màu xuất hiện trên màn quan sát:</a:t>
            </a:r>
          </a:p>
          <a:p>
            <a:r>
              <a:rPr lang="vi-VN" dirty="0"/>
              <a:t>………………………………………………………………………………………</a:t>
            </a:r>
          </a:p>
          <a:p>
            <a:r>
              <a:rPr lang="vi-VN" dirty="0"/>
              <a:t>………………………………………………………………………………………</a:t>
            </a:r>
          </a:p>
          <a:p>
            <a:r>
              <a:rPr lang="vi-VN" dirty="0"/>
              <a:t>c. Những màu sắc khác nhau cho biết điều gì về thành phần của chùm ánh sáng chiếu tới:</a:t>
            </a:r>
          </a:p>
          <a:p>
            <a:r>
              <a:rPr lang="vi-VN" dirty="0"/>
              <a:t>………………………………………………………………………………………</a:t>
            </a:r>
          </a:p>
          <a:p>
            <a:r>
              <a:rPr lang="vi-VN" dirty="0"/>
              <a:t>………………………………………………………………………………………</a:t>
            </a:r>
          </a:p>
        </p:txBody>
      </p:sp>
      <p:pic>
        <p:nvPicPr>
          <p:cNvPr id="25" name="Picture 8" descr="Lang kinh">
            <a:extLst>
              <a:ext uri="{FF2B5EF4-FFF2-40B4-BE49-F238E27FC236}">
                <a16:creationId xmlns:a16="http://schemas.microsoft.com/office/drawing/2014/main" id="{4DC89A02-81D9-45B6-A639-C1281EB3E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402" y="2902000"/>
            <a:ext cx="3283951" cy="309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barn(inVertical)">
                                      <p:cBhvr>
                                        <p:cTn id="7" dur="500"/>
                                        <p:tgtEl>
                                          <p:spTgt spid="102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barn(inVertical)">
                                      <p:cBhvr>
                                        <p:cTn id="12" dur="500"/>
                                        <p:tgtEl>
                                          <p:spTgt spid="819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2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edge">
                                      <p:cBhvr>
                                        <p:cTn id="26"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animBg="1"/>
      <p:bldP spid="10246" grpId="1" animBg="1" autoUpdateAnimBg="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rgbClr r="0" g="0" b="0"/>
            </a:gs>
            <a:gs pos="100000">
              <a:srgbClr val="FFFFCC"/>
            </a:gs>
            <a:gs pos="100000">
              <a:srgbClr val="CCFFFF"/>
            </a:gs>
          </a:gsLst>
          <a:path path="shape">
            <a:fillToRect l="50000" t="50000" r="50000" b="50000"/>
          </a:path>
        </a:gradFill>
        <a:effectLst/>
      </p:bgPr>
    </p:bg>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7D8603B7-42F2-4540-A656-137C8651E9ED}"/>
              </a:ext>
            </a:extLst>
          </p:cNvPr>
          <p:cNvPicPr>
            <a:picLocks noChangeAspect="1"/>
          </p:cNvPicPr>
          <p:nvPr/>
        </p:nvPicPr>
        <p:blipFill>
          <a:blip r:embed="rId2"/>
          <a:stretch>
            <a:fillRect/>
          </a:stretch>
        </p:blipFill>
        <p:spPr>
          <a:xfrm>
            <a:off x="844334" y="229940"/>
            <a:ext cx="3305547" cy="3340526"/>
          </a:xfrm>
          <a:prstGeom prst="rect">
            <a:avLst/>
          </a:prstGeom>
        </p:spPr>
      </p:pic>
      <p:pic>
        <p:nvPicPr>
          <p:cNvPr id="8" name="Hình ảnh 7">
            <a:extLst>
              <a:ext uri="{FF2B5EF4-FFF2-40B4-BE49-F238E27FC236}">
                <a16:creationId xmlns:a16="http://schemas.microsoft.com/office/drawing/2014/main" id="{E0133148-BDAB-43AA-87F2-FB429676C1DD}"/>
              </a:ext>
            </a:extLst>
          </p:cNvPr>
          <p:cNvPicPr>
            <a:picLocks noChangeAspect="1"/>
          </p:cNvPicPr>
          <p:nvPr/>
        </p:nvPicPr>
        <p:blipFill>
          <a:blip r:embed="rId3"/>
          <a:stretch>
            <a:fillRect/>
          </a:stretch>
        </p:blipFill>
        <p:spPr>
          <a:xfrm>
            <a:off x="7048768" y="329283"/>
            <a:ext cx="4425461" cy="3241183"/>
          </a:xfrm>
          <a:prstGeom prst="rect">
            <a:avLst/>
          </a:prstGeom>
        </p:spPr>
      </p:pic>
      <p:pic>
        <p:nvPicPr>
          <p:cNvPr id="10" name="Hình ảnh 9">
            <a:extLst>
              <a:ext uri="{FF2B5EF4-FFF2-40B4-BE49-F238E27FC236}">
                <a16:creationId xmlns:a16="http://schemas.microsoft.com/office/drawing/2014/main" id="{8BA7C60A-56D5-4453-91E9-8BF0803F7AD4}"/>
              </a:ext>
            </a:extLst>
          </p:cNvPr>
          <p:cNvPicPr>
            <a:picLocks noChangeAspect="1"/>
          </p:cNvPicPr>
          <p:nvPr/>
        </p:nvPicPr>
        <p:blipFill>
          <a:blip r:embed="rId4"/>
          <a:stretch>
            <a:fillRect/>
          </a:stretch>
        </p:blipFill>
        <p:spPr>
          <a:xfrm>
            <a:off x="3508687" y="3592906"/>
            <a:ext cx="3909543" cy="3265094"/>
          </a:xfrm>
          <a:prstGeom prst="rect">
            <a:avLst/>
          </a:prstGeom>
        </p:spPr>
      </p:pic>
    </p:spTree>
    <p:extLst>
      <p:ext uri="{BB962C8B-B14F-4D97-AF65-F5344CB8AC3E}">
        <p14:creationId xmlns:p14="http://schemas.microsoft.com/office/powerpoint/2010/main" val="13253782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5" name="Group 16">
            <a:extLst>
              <a:ext uri="{FF2B5EF4-FFF2-40B4-BE49-F238E27FC236}">
                <a16:creationId xmlns:a16="http://schemas.microsoft.com/office/drawing/2014/main" id="{10E126EC-F036-4079-804B-509B8ABB66C5}"/>
              </a:ext>
            </a:extLst>
          </p:cNvPr>
          <p:cNvGrpSpPr>
            <a:grpSpLocks/>
          </p:cNvGrpSpPr>
          <p:nvPr/>
        </p:nvGrpSpPr>
        <p:grpSpPr bwMode="auto">
          <a:xfrm>
            <a:off x="0" y="2260"/>
            <a:ext cx="11982451" cy="6239933"/>
            <a:chOff x="76200" y="1657349"/>
            <a:chExt cx="8839200" cy="5250779"/>
          </a:xfrm>
        </p:grpSpPr>
        <p:sp>
          <p:nvSpPr>
            <p:cNvPr id="18" name="AutoShape 4">
              <a:extLst>
                <a:ext uri="{FF2B5EF4-FFF2-40B4-BE49-F238E27FC236}">
                  <a16:creationId xmlns:a16="http://schemas.microsoft.com/office/drawing/2014/main" id="{F8DF5C61-9515-46EE-8486-199ABD022FEA}"/>
                </a:ext>
              </a:extLst>
            </p:cNvPr>
            <p:cNvSpPr>
              <a:spLocks noChangeArrowheads="1"/>
            </p:cNvSpPr>
            <p:nvPr/>
          </p:nvSpPr>
          <p:spPr bwMode="gray">
            <a:xfrm>
              <a:off x="229219" y="1846888"/>
              <a:ext cx="8686181" cy="5061240"/>
            </a:xfrm>
            <a:prstGeom prst="roundRect">
              <a:avLst>
                <a:gd name="adj" fmla="val 8856"/>
              </a:avLst>
            </a:prstGeom>
            <a:solidFill>
              <a:schemeClr val="bg1"/>
            </a:solidFill>
            <a:ln w="38100">
              <a:solidFill>
                <a:srgbClr val="00B050"/>
              </a:solidFill>
              <a:round/>
              <a:headEnd/>
              <a:tailEnd/>
            </a:ln>
            <a:effectLst>
              <a:glow rad="228600">
                <a:srgbClr val="00B050">
                  <a:alpha val="40000"/>
                </a:srgbClr>
              </a:glow>
            </a:effectLst>
          </p:spPr>
          <p:txBody>
            <a:bodyPr anchor="ctr"/>
            <a:lstStyle/>
            <a:p>
              <a:pPr algn="just" defTabSz="609570">
                <a:defRPr/>
              </a:pPr>
              <a:endParaRPr lang="en-US" sz="2667" b="1">
                <a:cs typeface="Arial" charset="0"/>
              </a:endParaRPr>
            </a:p>
          </p:txBody>
        </p:sp>
        <p:grpSp>
          <p:nvGrpSpPr>
            <p:cNvPr id="8210" name="Group 7">
              <a:extLst>
                <a:ext uri="{FF2B5EF4-FFF2-40B4-BE49-F238E27FC236}">
                  <a16:creationId xmlns:a16="http://schemas.microsoft.com/office/drawing/2014/main" id="{A6744DBD-2AB9-42D5-A1F7-5F1C75209306}"/>
                </a:ext>
              </a:extLst>
            </p:cNvPr>
            <p:cNvGrpSpPr>
              <a:grpSpLocks/>
            </p:cNvGrpSpPr>
            <p:nvPr/>
          </p:nvGrpSpPr>
          <p:grpSpPr bwMode="auto">
            <a:xfrm>
              <a:off x="76200" y="1657349"/>
              <a:ext cx="596900" cy="596900"/>
              <a:chOff x="892" y="948"/>
              <a:chExt cx="376" cy="376"/>
            </a:xfrm>
          </p:grpSpPr>
          <p:sp>
            <p:nvSpPr>
              <p:cNvPr id="8211" name="Oval 8">
                <a:extLst>
                  <a:ext uri="{FF2B5EF4-FFF2-40B4-BE49-F238E27FC236}">
                    <a16:creationId xmlns:a16="http://schemas.microsoft.com/office/drawing/2014/main" id="{CD7C8211-2124-41FE-B6E4-C332607D6463}"/>
                  </a:ext>
                </a:extLst>
              </p:cNvPr>
              <p:cNvSpPr>
                <a:spLocks noChangeArrowheads="1"/>
              </p:cNvSpPr>
              <p:nvPr/>
            </p:nvSpPr>
            <p:spPr bwMode="gray">
              <a:xfrm>
                <a:off x="897" y="948"/>
                <a:ext cx="371" cy="371"/>
              </a:xfrm>
              <a:prstGeom prst="ellipse">
                <a:avLst/>
              </a:prstGeom>
              <a:solidFill>
                <a:schemeClr val="tx1"/>
              </a:solidFill>
              <a:ln w="28575">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Verdana" panose="020B0604030504040204" pitchFamily="34" charset="0"/>
                  <a:cs typeface="Arial" panose="020B0604020202020204" pitchFamily="34" charset="0"/>
                </a:endParaRPr>
              </a:p>
            </p:txBody>
          </p:sp>
          <p:grpSp>
            <p:nvGrpSpPr>
              <p:cNvPr id="8212" name="Group 9">
                <a:extLst>
                  <a:ext uri="{FF2B5EF4-FFF2-40B4-BE49-F238E27FC236}">
                    <a16:creationId xmlns:a16="http://schemas.microsoft.com/office/drawing/2014/main" id="{A14D74E1-F3B2-41C9-BB67-620A57F17BD7}"/>
                  </a:ext>
                </a:extLst>
              </p:cNvPr>
              <p:cNvGrpSpPr>
                <a:grpSpLocks/>
              </p:cNvGrpSpPr>
              <p:nvPr/>
            </p:nvGrpSpPr>
            <p:grpSpPr bwMode="auto">
              <a:xfrm>
                <a:off x="892" y="948"/>
                <a:ext cx="376" cy="376"/>
                <a:chOff x="892" y="948"/>
                <a:chExt cx="376" cy="376"/>
              </a:xfrm>
            </p:grpSpPr>
            <p:sp>
              <p:nvSpPr>
                <p:cNvPr id="8213" name="AutoShape 10">
                  <a:extLst>
                    <a:ext uri="{FF2B5EF4-FFF2-40B4-BE49-F238E27FC236}">
                      <a16:creationId xmlns:a16="http://schemas.microsoft.com/office/drawing/2014/main" id="{3E28915D-4707-4364-B207-4785EE396451}"/>
                    </a:ext>
                  </a:extLst>
                </p:cNvPr>
                <p:cNvSpPr>
                  <a:spLocks noChangeArrowheads="1"/>
                </p:cNvSpPr>
                <p:nvPr/>
              </p:nvSpPr>
              <p:spPr bwMode="gray">
                <a:xfrm>
                  <a:off x="892" y="948"/>
                  <a:ext cx="376" cy="37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0 w 21600"/>
                    <a:gd name="T25" fmla="*/ 3160 h 21600"/>
                    <a:gd name="T26" fmla="*/ 18440 w 21600"/>
                    <a:gd name="T27" fmla="*/ 1844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chemeClr val="tx2"/>
                    </a:gs>
                    <a:gs pos="100000">
                      <a:schemeClr val="bg1"/>
                    </a:gs>
                  </a:gsLst>
                  <a:path path="rect">
                    <a:fillToRect l="100000" t="100000"/>
                  </a:path>
                </a:gradFill>
                <a:ln w="9525">
                  <a:solidFill>
                    <a:srgbClr val="000000"/>
                  </a:solidFill>
                  <a:round/>
                  <a:headEnd/>
                  <a:tailEnd/>
                </a:ln>
                <a:effectLst>
                  <a:outerShdw dist="25400" algn="ctr" rotWithShape="0">
                    <a:schemeClr val="bg2"/>
                  </a:outerShdw>
                </a:effectLst>
              </p:spPr>
              <p:txBody>
                <a:bodyPr wrap="none" anchor="ctr"/>
                <a:lstStyle/>
                <a:p>
                  <a:endParaRPr lang="vi-VN" sz="2400"/>
                </a:p>
              </p:txBody>
            </p:sp>
            <p:sp>
              <p:nvSpPr>
                <p:cNvPr id="39" name="Oval 11">
                  <a:extLst>
                    <a:ext uri="{FF2B5EF4-FFF2-40B4-BE49-F238E27FC236}">
                      <a16:creationId xmlns:a16="http://schemas.microsoft.com/office/drawing/2014/main" id="{E5A3E293-ED11-4BB9-B846-0E8EF2A29CF6}"/>
                    </a:ext>
                  </a:extLst>
                </p:cNvPr>
                <p:cNvSpPr>
                  <a:spLocks noChangeArrowheads="1"/>
                </p:cNvSpPr>
                <p:nvPr/>
              </p:nvSpPr>
              <p:spPr bwMode="gray">
                <a:xfrm>
                  <a:off x="979" y="1009"/>
                  <a:ext cx="212" cy="212"/>
                </a:xfrm>
                <a:prstGeom prst="ellipse">
                  <a:avLst/>
                </a:prstGeom>
                <a:solidFill>
                  <a:srgbClr val="00B050"/>
                </a:solidFill>
                <a:ln>
                  <a:solidFill>
                    <a:srgbClr val="7030A0"/>
                  </a:solidFill>
                  <a:headEnd/>
                  <a:tailEnd/>
                </a:ln>
              </p:spPr>
              <p:style>
                <a:lnRef idx="0">
                  <a:schemeClr val="accent4"/>
                </a:lnRef>
                <a:fillRef idx="3">
                  <a:schemeClr val="accent4"/>
                </a:fillRef>
                <a:effectRef idx="3">
                  <a:schemeClr val="accent4"/>
                </a:effectRef>
                <a:fontRef idx="minor">
                  <a:schemeClr val="lt1"/>
                </a:fontRef>
              </p:style>
              <p:txBody>
                <a:bodyPr wrap="none" anchor="ctr"/>
                <a:lstStyle/>
                <a:p>
                  <a:pPr eaLnBrk="1" hangingPunct="1">
                    <a:defRPr/>
                  </a:pPr>
                  <a:endParaRPr lang="en-US" sz="2400"/>
                </a:p>
              </p:txBody>
            </p:sp>
          </p:grpSp>
        </p:grpSp>
        <p:sp>
          <p:nvSpPr>
            <p:cNvPr id="8206" name="Rectangle 12">
              <a:extLst>
                <a:ext uri="{FF2B5EF4-FFF2-40B4-BE49-F238E27FC236}">
                  <a16:creationId xmlns:a16="http://schemas.microsoft.com/office/drawing/2014/main" id="{78334E6F-80C9-4208-AD12-5CA763AF57E9}"/>
                </a:ext>
              </a:extLst>
            </p:cNvPr>
            <p:cNvSpPr>
              <a:spLocks noChangeArrowheads="1"/>
            </p:cNvSpPr>
            <p:nvPr/>
          </p:nvSpPr>
          <p:spPr bwMode="white">
            <a:xfrm>
              <a:off x="703882" y="1785935"/>
              <a:ext cx="6696598" cy="46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67"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I. </a:t>
              </a:r>
              <a:r>
                <a:rPr lang="en-US" altLang="en-US" sz="2667"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Cấu</a:t>
              </a:r>
              <a:r>
                <a:rPr lang="en-US" altLang="en-US" sz="2667"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 </a:t>
              </a:r>
              <a:r>
                <a:rPr lang="en-US" altLang="en-US" sz="2667"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tạo</a:t>
              </a:r>
              <a:r>
                <a:rPr lang="en-US" altLang="en-US" sz="2667"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 </a:t>
              </a:r>
              <a:r>
                <a:rPr lang="en-US" altLang="en-US" sz="2667"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của</a:t>
              </a:r>
              <a:r>
                <a:rPr lang="en-US" altLang="en-US" sz="2667"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 </a:t>
              </a:r>
              <a:r>
                <a:rPr lang="en-US" altLang="en-US" sz="2667"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lăng</a:t>
              </a:r>
              <a:r>
                <a:rPr lang="en-US" altLang="en-US" sz="2667"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 </a:t>
              </a:r>
              <a:r>
                <a:rPr lang="en-US" altLang="en-US" sz="2667"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kính</a:t>
              </a:r>
              <a:endParaRPr lang="en-US" altLang="en-US" sz="2667"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endParaRPr>
            </a:p>
          </p:txBody>
        </p:sp>
      </p:grpSp>
      <p:sp>
        <p:nvSpPr>
          <p:cNvPr id="3" name="Rectangle 2">
            <a:extLst>
              <a:ext uri="{FF2B5EF4-FFF2-40B4-BE49-F238E27FC236}">
                <a16:creationId xmlns:a16="http://schemas.microsoft.com/office/drawing/2014/main" id="{BD34BD55-E0B4-4CBA-9860-1CD47E742429}"/>
              </a:ext>
            </a:extLst>
          </p:cNvPr>
          <p:cNvSpPr/>
          <p:nvPr/>
        </p:nvSpPr>
        <p:spPr>
          <a:xfrm>
            <a:off x="5137152" y="3642785"/>
            <a:ext cx="1883833" cy="859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10246" name="Rectangle 2">
            <a:extLst>
              <a:ext uri="{FF2B5EF4-FFF2-40B4-BE49-F238E27FC236}">
                <a16:creationId xmlns:a16="http://schemas.microsoft.com/office/drawing/2014/main" id="{50E1BBEB-ABD0-4168-B023-45C2926A37ED}"/>
              </a:ext>
            </a:extLst>
          </p:cNvPr>
          <p:cNvSpPr>
            <a:spLocks noChangeArrowheads="1"/>
          </p:cNvSpPr>
          <p:nvPr/>
        </p:nvSpPr>
        <p:spPr bwMode="auto">
          <a:xfrm>
            <a:off x="207433" y="807895"/>
            <a:ext cx="3527440" cy="543675"/>
          </a:xfrm>
          <a:prstGeom prst="rect">
            <a:avLst/>
          </a:prstGeom>
          <a:solidFill>
            <a:schemeClr val="bg1">
              <a:lumMod val="95000"/>
            </a:schemeClr>
          </a:solidFill>
          <a:ln>
            <a:solidFill>
              <a:srgbClr val="00B050"/>
            </a:solidFill>
          </a:ln>
        </p:spPr>
        <p:txBody>
          <a:bodyPr wrap="square">
            <a:spAutoFit/>
          </a:bodyPr>
          <a:lstStyle>
            <a:lvl1pPr defTabSz="685800">
              <a:spcBef>
                <a:spcPct val="20000"/>
              </a:spcBef>
              <a:buChar char="•"/>
              <a:defRPr sz="3200">
                <a:solidFill>
                  <a:schemeClr val="tx1"/>
                </a:solidFill>
                <a:latin typeface="Arial" panose="020B0604020202020204" pitchFamily="34" charset="0"/>
              </a:defRPr>
            </a:lvl1pPr>
            <a:lvl2pPr marL="742950" indent="-285750" defTabSz="685800">
              <a:spcBef>
                <a:spcPct val="20000"/>
              </a:spcBef>
              <a:buChar char="–"/>
              <a:defRPr sz="2800">
                <a:solidFill>
                  <a:schemeClr val="tx1"/>
                </a:solidFill>
                <a:latin typeface="Arial" panose="020B0604020202020204" pitchFamily="34" charset="0"/>
              </a:defRPr>
            </a:lvl2pPr>
            <a:lvl3pPr marL="1143000" indent="-228600" defTabSz="685800">
              <a:spcBef>
                <a:spcPct val="20000"/>
              </a:spcBef>
              <a:buChar char="•"/>
              <a:defRPr sz="2400">
                <a:solidFill>
                  <a:schemeClr val="tx1"/>
                </a:solidFill>
                <a:latin typeface="Arial" panose="020B0604020202020204" pitchFamily="34" charset="0"/>
              </a:defRPr>
            </a:lvl3pPr>
            <a:lvl4pPr marL="1600200" indent="-228600" defTabSz="685800">
              <a:spcBef>
                <a:spcPct val="20000"/>
              </a:spcBef>
              <a:buChar char="–"/>
              <a:defRPr sz="2000">
                <a:solidFill>
                  <a:schemeClr val="tx1"/>
                </a:solidFill>
                <a:latin typeface="Arial" panose="020B0604020202020204" pitchFamily="34" charset="0"/>
              </a:defRPr>
            </a:lvl4pPr>
            <a:lvl5pPr marL="2057400" indent="-228600" defTabSz="685800">
              <a:spcBef>
                <a:spcPct val="20000"/>
              </a:spcBef>
              <a:buChar char="»"/>
              <a:defRPr sz="2000">
                <a:solidFill>
                  <a:schemeClr val="tx1"/>
                </a:solidFill>
                <a:latin typeface="Arial" panose="020B0604020202020204" pitchFamily="34" charset="0"/>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sz="2933" b="1" dirty="0" err="1">
                <a:solidFill>
                  <a:srgbClr val="FF0000"/>
                </a:solidFill>
                <a:latin typeface="Times New Roman" panose="02020603050405020304" pitchFamily="18" charset="0"/>
                <a:cs typeface="Times New Roman" panose="02020603050405020304" pitchFamily="18" charset="0"/>
              </a:rPr>
              <a:t>Phiếu</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học</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tập</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số</a:t>
            </a:r>
            <a:r>
              <a:rPr lang="en-US" sz="2933" b="1" dirty="0">
                <a:solidFill>
                  <a:srgbClr val="FF0000"/>
                </a:solidFill>
                <a:latin typeface="Times New Roman" panose="02020603050405020304" pitchFamily="18" charset="0"/>
                <a:cs typeface="Times New Roman" panose="02020603050405020304" pitchFamily="18" charset="0"/>
              </a:rPr>
              <a:t> 1?</a:t>
            </a:r>
            <a:endParaRPr lang="en-US" sz="2933" b="1" dirty="0">
              <a:solidFill>
                <a:srgbClr val="FF0000"/>
              </a:solidFill>
              <a:latin typeface="Times New Roman" panose="02020603050405020304" pitchFamily="18" charset="0"/>
              <a:ea typeface="Helvetica Neue"/>
              <a:cs typeface="Times New Roman" panose="02020603050405020304" pitchFamily="18" charset="0"/>
            </a:endParaRPr>
          </a:p>
        </p:txBody>
      </p:sp>
      <p:graphicFrame>
        <p:nvGraphicFramePr>
          <p:cNvPr id="9" name="Bảng 8">
            <a:extLst>
              <a:ext uri="{FF2B5EF4-FFF2-40B4-BE49-F238E27FC236}">
                <a16:creationId xmlns:a16="http://schemas.microsoft.com/office/drawing/2014/main" id="{A45DC880-DBE5-4187-B4BB-278D2A96B98F}"/>
              </a:ext>
            </a:extLst>
          </p:cNvPr>
          <p:cNvGraphicFramePr>
            <a:graphicFrameLocks noGrp="1"/>
          </p:cNvGraphicFramePr>
          <p:nvPr>
            <p:extLst>
              <p:ext uri="{D42A27DB-BD31-4B8C-83A1-F6EECF244321}">
                <p14:modId xmlns:p14="http://schemas.microsoft.com/office/powerpoint/2010/main" val="175245052"/>
              </p:ext>
            </p:extLst>
          </p:nvPr>
        </p:nvGraphicFramePr>
        <p:xfrm>
          <a:off x="699148" y="2722787"/>
          <a:ext cx="10923008" cy="3413760"/>
        </p:xfrm>
        <a:graphic>
          <a:graphicData uri="http://schemas.openxmlformats.org/drawingml/2006/table">
            <a:tbl>
              <a:tblPr firstRow="1" firstCol="1" bandRow="1"/>
              <a:tblGrid>
                <a:gridCol w="1244156">
                  <a:extLst>
                    <a:ext uri="{9D8B030D-6E8A-4147-A177-3AD203B41FA5}">
                      <a16:colId xmlns:a16="http://schemas.microsoft.com/office/drawing/2014/main" val="2243532370"/>
                    </a:ext>
                  </a:extLst>
                </a:gridCol>
                <a:gridCol w="3728626">
                  <a:extLst>
                    <a:ext uri="{9D8B030D-6E8A-4147-A177-3AD203B41FA5}">
                      <a16:colId xmlns:a16="http://schemas.microsoft.com/office/drawing/2014/main" val="3229582042"/>
                    </a:ext>
                  </a:extLst>
                </a:gridCol>
                <a:gridCol w="5950226">
                  <a:extLst>
                    <a:ext uri="{9D8B030D-6E8A-4147-A177-3AD203B41FA5}">
                      <a16:colId xmlns:a16="http://schemas.microsoft.com/office/drawing/2014/main" val="3016268889"/>
                    </a:ext>
                  </a:extLst>
                </a:gridCol>
              </a:tblGrid>
              <a:tr h="346628">
                <a:tc>
                  <a:txBody>
                    <a:bodyPr/>
                    <a:lstStyle/>
                    <a:p>
                      <a:pPr algn="ctr">
                        <a:spcBef>
                          <a:spcPts val="300"/>
                        </a:spcBef>
                        <a:spcAft>
                          <a:spcPts val="300"/>
                        </a:spcAft>
                      </a:pPr>
                      <a:r>
                        <a:rPr lang="vi-VN" sz="2800" b="1" dirty="0">
                          <a:effectLst/>
                          <a:latin typeface="Times New Roman" panose="02020603050405020304" pitchFamily="18" charset="0"/>
                          <a:ea typeface="Times New Roman" panose="02020603050405020304" pitchFamily="18" charset="0"/>
                        </a:rPr>
                        <a:t>STT</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vi-VN" sz="2800" b="1" dirty="0" err="1">
                          <a:effectLst/>
                          <a:latin typeface="Times New Roman" panose="02020603050405020304" pitchFamily="18" charset="0"/>
                          <a:ea typeface="Times New Roman" panose="02020603050405020304" pitchFamily="18" charset="0"/>
                        </a:rPr>
                        <a:t>Bộ</a:t>
                      </a:r>
                      <a:r>
                        <a:rPr lang="vi-VN" sz="2800" b="1" dirty="0">
                          <a:effectLst/>
                          <a:latin typeface="Times New Roman" panose="02020603050405020304" pitchFamily="18" charset="0"/>
                          <a:ea typeface="Times New Roman" panose="02020603050405020304" pitchFamily="18" charset="0"/>
                        </a:rPr>
                        <a:t> </a:t>
                      </a:r>
                      <a:r>
                        <a:rPr lang="vi-VN" sz="2800" b="1" dirty="0" err="1">
                          <a:effectLst/>
                          <a:latin typeface="Times New Roman" panose="02020603050405020304" pitchFamily="18" charset="0"/>
                          <a:ea typeface="Times New Roman" panose="02020603050405020304" pitchFamily="18" charset="0"/>
                        </a:rPr>
                        <a:t>phận</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vi-VN" sz="2800" b="1" dirty="0" err="1">
                          <a:effectLst/>
                          <a:latin typeface="Times New Roman" panose="02020603050405020304" pitchFamily="18" charset="0"/>
                          <a:ea typeface="Times New Roman" panose="02020603050405020304" pitchFamily="18" charset="0"/>
                        </a:rPr>
                        <a:t>Đặc</a:t>
                      </a:r>
                      <a:r>
                        <a:rPr lang="vi-VN" sz="2800" b="1" dirty="0">
                          <a:effectLst/>
                          <a:latin typeface="Times New Roman" panose="02020603050405020304" pitchFamily="18" charset="0"/>
                          <a:ea typeface="Times New Roman" panose="02020603050405020304" pitchFamily="18" charset="0"/>
                        </a:rPr>
                        <a:t> </a:t>
                      </a:r>
                      <a:r>
                        <a:rPr lang="vi-VN" sz="2800" b="1" dirty="0" err="1">
                          <a:effectLst/>
                          <a:latin typeface="Times New Roman" panose="02020603050405020304" pitchFamily="18" charset="0"/>
                          <a:ea typeface="Times New Roman" panose="02020603050405020304" pitchFamily="18" charset="0"/>
                        </a:rPr>
                        <a:t>điểm</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278365"/>
                  </a:ext>
                </a:extLst>
              </a:tr>
              <a:tr h="346628">
                <a:tc>
                  <a:txBody>
                    <a:bodyPr/>
                    <a:lstStyle/>
                    <a:p>
                      <a:pPr algn="ctr">
                        <a:spcBef>
                          <a:spcPts val="300"/>
                        </a:spcBef>
                        <a:spcAft>
                          <a:spcPts val="300"/>
                        </a:spcAft>
                      </a:pPr>
                      <a:r>
                        <a:rPr lang="vi-VN" sz="2800" dirty="0">
                          <a:effectLst/>
                          <a:latin typeface="Times New Roman" panose="02020603050405020304" pitchFamily="18" charset="0"/>
                          <a:ea typeface="Times New Roman" panose="02020603050405020304" pitchFamily="18" charset="0"/>
                        </a:rPr>
                        <a:t>1</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err="1">
                          <a:effectLst/>
                          <a:latin typeface="Times New Roman" panose="02020603050405020304" pitchFamily="18" charset="0"/>
                          <a:ea typeface="Times New Roman" panose="02020603050405020304" pitchFamily="18" charset="0"/>
                        </a:rPr>
                        <a:t>Mặt</a:t>
                      </a:r>
                      <a:r>
                        <a:rPr lang="vi-VN" sz="2800" dirty="0">
                          <a:effectLst/>
                          <a:latin typeface="Times New Roman" panose="02020603050405020304" pitchFamily="18" charset="0"/>
                          <a:ea typeface="Times New Roman" panose="02020603050405020304" pitchFamily="18" charset="0"/>
                        </a:rPr>
                        <a:t> bên</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là</a:t>
                      </a:r>
                      <a:r>
                        <a:rPr lang="vi-VN" sz="2800" dirty="0">
                          <a:effectLst/>
                          <a:latin typeface="Times New Roman" panose="02020603050405020304" pitchFamily="18" charset="0"/>
                          <a:ea typeface="Times New Roman" panose="02020603050405020304" pitchFamily="18" charset="0"/>
                        </a:rPr>
                        <a:t> 2 </a:t>
                      </a:r>
                      <a:r>
                        <a:rPr lang="vi-VN" sz="2800" dirty="0" err="1">
                          <a:effectLst/>
                          <a:latin typeface="Times New Roman" panose="02020603050405020304" pitchFamily="18" charset="0"/>
                          <a:ea typeface="Times New Roman" panose="02020603050405020304" pitchFamily="18" charset="0"/>
                        </a:rPr>
                        <a:t>mặt</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phẳng</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giới</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hạn</a:t>
                      </a:r>
                      <a:r>
                        <a:rPr lang="vi-VN" sz="2800" dirty="0">
                          <a:effectLst/>
                          <a:latin typeface="Times New Roman" panose="02020603050405020304" pitchFamily="18" charset="0"/>
                          <a:ea typeface="Times New Roman" panose="02020603050405020304" pitchFamily="18" charset="0"/>
                        </a:rPr>
                        <a:t> ở trên.</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3406244"/>
                  </a:ext>
                </a:extLst>
              </a:tr>
              <a:tr h="346628">
                <a:tc>
                  <a:txBody>
                    <a:bodyPr/>
                    <a:lstStyle/>
                    <a:p>
                      <a:pPr algn="ctr">
                        <a:spcBef>
                          <a:spcPts val="300"/>
                        </a:spcBef>
                        <a:spcAft>
                          <a:spcPts val="300"/>
                        </a:spcAft>
                      </a:pPr>
                      <a:r>
                        <a:rPr lang="vi-VN" sz="2800" dirty="0">
                          <a:effectLst/>
                          <a:latin typeface="Times New Roman" panose="02020603050405020304" pitchFamily="18" charset="0"/>
                          <a:ea typeface="Times New Roman" panose="02020603050405020304" pitchFamily="18" charset="0"/>
                        </a:rPr>
                        <a:t>2</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err="1">
                          <a:effectLst/>
                          <a:latin typeface="Times New Roman" panose="02020603050405020304" pitchFamily="18" charset="0"/>
                          <a:ea typeface="Times New Roman" panose="02020603050405020304" pitchFamily="18" charset="0"/>
                        </a:rPr>
                        <a:t>Cạnh</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là</a:t>
                      </a:r>
                      <a:r>
                        <a:rPr lang="vi-VN" sz="2800" dirty="0">
                          <a:effectLst/>
                          <a:latin typeface="Times New Roman" panose="02020603050405020304" pitchFamily="18" charset="0"/>
                          <a:ea typeface="Times New Roman" panose="02020603050405020304" pitchFamily="18" charset="0"/>
                        </a:rPr>
                        <a:t> giao </a:t>
                      </a:r>
                      <a:r>
                        <a:rPr lang="vi-VN" sz="2800" dirty="0" err="1">
                          <a:effectLst/>
                          <a:latin typeface="Times New Roman" panose="02020603050405020304" pitchFamily="18" charset="0"/>
                          <a:ea typeface="Times New Roman" panose="02020603050405020304" pitchFamily="18" charset="0"/>
                        </a:rPr>
                        <a:t>tuyến</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của</a:t>
                      </a:r>
                      <a:r>
                        <a:rPr lang="vi-VN" sz="2800" dirty="0">
                          <a:effectLst/>
                          <a:latin typeface="Times New Roman" panose="02020603050405020304" pitchFamily="18" charset="0"/>
                          <a:ea typeface="Times New Roman" panose="02020603050405020304" pitchFamily="18" charset="0"/>
                        </a:rPr>
                        <a:t> 2 </a:t>
                      </a:r>
                      <a:r>
                        <a:rPr lang="vi-VN" sz="2800" dirty="0" err="1">
                          <a:effectLst/>
                          <a:latin typeface="Times New Roman" panose="02020603050405020304" pitchFamily="18" charset="0"/>
                          <a:ea typeface="Times New Roman" panose="02020603050405020304" pitchFamily="18" charset="0"/>
                        </a:rPr>
                        <a:t>mặt</a:t>
                      </a:r>
                      <a:r>
                        <a:rPr lang="vi-VN" sz="2800" dirty="0">
                          <a:effectLst/>
                          <a:latin typeface="Times New Roman" panose="02020603050405020304" pitchFamily="18" charset="0"/>
                          <a:ea typeface="Times New Roman" panose="02020603050405020304" pitchFamily="18" charset="0"/>
                        </a:rPr>
                        <a:t> bên.</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9952585"/>
                  </a:ext>
                </a:extLst>
              </a:tr>
              <a:tr h="346628">
                <a:tc>
                  <a:txBody>
                    <a:bodyPr/>
                    <a:lstStyle/>
                    <a:p>
                      <a:pPr algn="ctr">
                        <a:spcBef>
                          <a:spcPts val="300"/>
                        </a:spcBef>
                        <a:spcAft>
                          <a:spcPts val="300"/>
                        </a:spcAft>
                      </a:pPr>
                      <a:r>
                        <a:rPr lang="vi-VN" sz="2800">
                          <a:effectLst/>
                          <a:latin typeface="Times New Roman" panose="02020603050405020304" pitchFamily="18" charset="0"/>
                          <a:ea typeface="Times New Roman" panose="02020603050405020304" pitchFamily="18" charset="0"/>
                        </a:rPr>
                        <a:t>3</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err="1">
                          <a:effectLst/>
                          <a:latin typeface="Times New Roman" panose="02020603050405020304" pitchFamily="18" charset="0"/>
                          <a:ea typeface="Times New Roman" panose="02020603050405020304" pitchFamily="18" charset="0"/>
                        </a:rPr>
                        <a:t>Đáy</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là</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mặt</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đối</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diện</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với</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cạnh</a:t>
                      </a:r>
                      <a:r>
                        <a:rPr lang="vi-VN" sz="2800" dirty="0">
                          <a:effectLst/>
                          <a:latin typeface="Times New Roman" panose="02020603050405020304" pitchFamily="18" charset="0"/>
                          <a:ea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2241579"/>
                  </a:ext>
                </a:extLst>
              </a:tr>
              <a:tr h="841951">
                <a:tc>
                  <a:txBody>
                    <a:bodyPr/>
                    <a:lstStyle/>
                    <a:p>
                      <a:pPr algn="ctr">
                        <a:spcBef>
                          <a:spcPts val="300"/>
                        </a:spcBef>
                        <a:spcAft>
                          <a:spcPts val="300"/>
                        </a:spcAft>
                      </a:pPr>
                      <a:r>
                        <a:rPr lang="vi-VN" sz="2800">
                          <a:effectLst/>
                          <a:latin typeface="Times New Roman" panose="02020603050405020304" pitchFamily="18" charset="0"/>
                          <a:ea typeface="Times New Roman" panose="02020603050405020304" pitchFamily="18" charset="0"/>
                        </a:rPr>
                        <a:t>4</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a:effectLst/>
                          <a:latin typeface="Times New Roman" panose="02020603050405020304" pitchFamily="18" charset="0"/>
                          <a:ea typeface="Times New Roman" panose="02020603050405020304" pitchFamily="18" charset="0"/>
                        </a:rPr>
                        <a:t>Góc chiết quang (góc ở đỉnh lăng kính)</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góc</a:t>
                      </a:r>
                      <a:r>
                        <a:rPr lang="vi-VN" sz="2800" dirty="0">
                          <a:effectLst/>
                          <a:latin typeface="Times New Roman" panose="02020603050405020304" pitchFamily="18" charset="0"/>
                          <a:ea typeface="Times New Roman" panose="02020603050405020304" pitchFamily="18" charset="0"/>
                        </a:rPr>
                        <a:t> A </a:t>
                      </a:r>
                      <a:r>
                        <a:rPr lang="vi-VN" sz="2800" dirty="0" err="1">
                          <a:effectLst/>
                          <a:latin typeface="Times New Roman" panose="02020603050405020304" pitchFamily="18" charset="0"/>
                          <a:ea typeface="Times New Roman" panose="02020603050405020304" pitchFamily="18" charset="0"/>
                        </a:rPr>
                        <a:t>hợp</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bởi</a:t>
                      </a:r>
                      <a:r>
                        <a:rPr lang="vi-VN" sz="2800" dirty="0">
                          <a:effectLst/>
                          <a:latin typeface="Times New Roman" panose="02020603050405020304" pitchFamily="18" charset="0"/>
                          <a:ea typeface="Times New Roman" panose="02020603050405020304" pitchFamily="18" charset="0"/>
                        </a:rPr>
                        <a:t> 2 </a:t>
                      </a:r>
                      <a:r>
                        <a:rPr lang="vi-VN" sz="2800" dirty="0" err="1">
                          <a:effectLst/>
                          <a:latin typeface="Times New Roman" panose="02020603050405020304" pitchFamily="18" charset="0"/>
                          <a:ea typeface="Times New Roman" panose="02020603050405020304" pitchFamily="18" charset="0"/>
                        </a:rPr>
                        <a:t>mặt</a:t>
                      </a:r>
                      <a:r>
                        <a:rPr lang="vi-VN" sz="2800" dirty="0">
                          <a:effectLst/>
                          <a:latin typeface="Times New Roman" panose="02020603050405020304" pitchFamily="18" charset="0"/>
                          <a:ea typeface="Times New Roman" panose="02020603050405020304" pitchFamily="18" charset="0"/>
                        </a:rPr>
                        <a:t> bên </a:t>
                      </a:r>
                      <a:r>
                        <a:rPr lang="vi-VN" sz="2800" dirty="0" err="1">
                          <a:effectLst/>
                          <a:latin typeface="Times New Roman" panose="02020603050405020304" pitchFamily="18" charset="0"/>
                          <a:ea typeface="Times New Roman" panose="02020603050405020304" pitchFamily="18" charset="0"/>
                        </a:rPr>
                        <a:t>của</a:t>
                      </a:r>
                      <a:r>
                        <a:rPr lang="vi-VN" sz="2800" dirty="0">
                          <a:effectLst/>
                          <a:latin typeface="Times New Roman" panose="02020603050405020304" pitchFamily="18" charset="0"/>
                          <a:ea typeface="Times New Roman" panose="02020603050405020304" pitchFamily="18" charset="0"/>
                        </a:rPr>
                        <a:t> lăng </a:t>
                      </a:r>
                      <a:r>
                        <a:rPr lang="vi-VN" sz="2800" dirty="0" err="1">
                          <a:effectLst/>
                          <a:latin typeface="Times New Roman" panose="02020603050405020304" pitchFamily="18" charset="0"/>
                          <a:ea typeface="Times New Roman" panose="02020603050405020304" pitchFamily="18" charset="0"/>
                        </a:rPr>
                        <a:t>kính</a:t>
                      </a:r>
                      <a:r>
                        <a:rPr lang="vi-VN" sz="2800" dirty="0">
                          <a:effectLst/>
                          <a:latin typeface="Times New Roman" panose="02020603050405020304" pitchFamily="18" charset="0"/>
                          <a:ea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2971315"/>
                  </a:ext>
                </a:extLst>
              </a:tr>
              <a:tr h="561302">
                <a:tc>
                  <a:txBody>
                    <a:bodyPr/>
                    <a:lstStyle/>
                    <a:p>
                      <a:pPr algn="ctr">
                        <a:spcBef>
                          <a:spcPts val="300"/>
                        </a:spcBef>
                        <a:spcAft>
                          <a:spcPts val="300"/>
                        </a:spcAft>
                      </a:pPr>
                      <a:r>
                        <a:rPr lang="vi-VN" sz="2800">
                          <a:effectLst/>
                          <a:latin typeface="Times New Roman" panose="02020603050405020304" pitchFamily="18" charset="0"/>
                          <a:ea typeface="Times New Roman" panose="02020603050405020304" pitchFamily="18" charset="0"/>
                        </a:rPr>
                        <a:t>5</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a:effectLst/>
                          <a:latin typeface="Times New Roman" panose="02020603050405020304" pitchFamily="18" charset="0"/>
                          <a:ea typeface="Times New Roman" panose="02020603050405020304" pitchFamily="18" charset="0"/>
                        </a:rPr>
                        <a:t>Mặt phẳng tiết diện chính</a:t>
                      </a:r>
                      <a:endParaRPr lang="vi-VN"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là</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mặt</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phẳng</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bất</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kì</a:t>
                      </a:r>
                      <a:r>
                        <a:rPr lang="vi-VN" sz="2800" dirty="0">
                          <a:effectLst/>
                          <a:latin typeface="Times New Roman" panose="02020603050405020304" pitchFamily="18" charset="0"/>
                          <a:ea typeface="Times New Roman" panose="02020603050405020304" pitchFamily="18" charset="0"/>
                        </a:rPr>
                        <a:t> vuông </a:t>
                      </a:r>
                      <a:r>
                        <a:rPr lang="vi-VN" sz="2800" dirty="0" err="1">
                          <a:effectLst/>
                          <a:latin typeface="Times New Roman" panose="02020603050405020304" pitchFamily="18" charset="0"/>
                          <a:ea typeface="Times New Roman" panose="02020603050405020304" pitchFamily="18" charset="0"/>
                        </a:rPr>
                        <a:t>góc</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với</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các</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cạnh</a:t>
                      </a:r>
                      <a:r>
                        <a:rPr lang="vi-VN" sz="2800" dirty="0">
                          <a:effectLst/>
                          <a:latin typeface="Times New Roman" panose="02020603050405020304" pitchFamily="18" charset="0"/>
                          <a:ea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7303077"/>
                  </a:ext>
                </a:extLst>
              </a:tr>
            </a:tbl>
          </a:graphicData>
        </a:graphic>
      </p:graphicFrame>
      <p:sp>
        <p:nvSpPr>
          <p:cNvPr id="10" name="Rectangle 3">
            <a:extLst>
              <a:ext uri="{FF2B5EF4-FFF2-40B4-BE49-F238E27FC236}">
                <a16:creationId xmlns:a16="http://schemas.microsoft.com/office/drawing/2014/main" id="{77051842-01DD-4FC5-B8B8-888BA7A52917}"/>
              </a:ext>
            </a:extLst>
          </p:cNvPr>
          <p:cNvSpPr>
            <a:spLocks noChangeArrowheads="1"/>
          </p:cNvSpPr>
          <p:nvPr/>
        </p:nvSpPr>
        <p:spPr bwMode="auto">
          <a:xfrm>
            <a:off x="579747" y="1494330"/>
            <a:ext cx="1072422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lvl="0" indent="-457200" algn="just">
              <a:buAutoNum type="arabicPeriod"/>
            </a:pP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Lăng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kính</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khối</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trong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suốt</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thuỷ</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tinh,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nhựa</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dạng</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lăng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trụ</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 tam </a:t>
            </a:r>
            <a:r>
              <a:rPr lang="vi-VN" altLang="vi-VN" sz="2400" dirty="0" err="1">
                <a:latin typeface="Times New Roman" panose="02020603050405020304" pitchFamily="18" charset="0"/>
                <a:ea typeface="Times New Roman" panose="02020603050405020304" pitchFamily="18" charset="0"/>
                <a:cs typeface="Times New Roman" panose="02020603050405020304" pitchFamily="18" charset="0"/>
              </a:rPr>
              <a:t>giác</a:t>
            </a:r>
            <a:r>
              <a:rPr lang="vi-VN" altLang="vi-VN"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altLang="vi-VN" sz="2400" dirty="0">
              <a:latin typeface="Times New Roman" panose="02020603050405020304" pitchFamily="18" charset="0"/>
              <a:ea typeface="Times New Roman" panose="02020603050405020304" pitchFamily="18" charset="0"/>
              <a:cs typeface="Times New Roman" panose="02020603050405020304" pitchFamily="18" charset="0"/>
            </a:endParaRPr>
          </a:p>
          <a:p>
            <a:pPr lvl="0" indent="0" algn="just"/>
            <a:r>
              <a:rPr kumimoji="0" lang="vi-VN" altLang="vi-VN"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 Lăng </a:t>
            </a:r>
            <a:r>
              <a:rPr kumimoji="0" lang="vi-VN" altLang="vi-VN"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kumimoji="0" lang="vi-VN" altLang="vi-VN"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vi-VN"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vi-VN" altLang="vi-VN"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vi-VN"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kumimoji="0" lang="vi-VN" altLang="vi-VN"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vi-VN"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kumimoji="0" lang="vi-VN" altLang="vi-VN"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vi-VN"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kumimoji="0" lang="vi-VN" altLang="vi-VN"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640688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barn(inVertical)">
                                      <p:cBhvr>
                                        <p:cTn id="7" dur="500"/>
                                        <p:tgtEl>
                                          <p:spTgt spid="102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barn(inVertical)">
                                      <p:cBhvr>
                                        <p:cTn id="12" dur="500"/>
                                        <p:tgtEl>
                                          <p:spTgt spid="819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animBg="1"/>
      <p:bldP spid="10246" grpId="1" animBg="1" autoUpdateAnimBg="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D:\A. LAM EL  2019-2020\THU TU LAM VIDEO\HINH NEN LAM BT ELEARING\img9.png">
            <a:extLst>
              <a:ext uri="{FF2B5EF4-FFF2-40B4-BE49-F238E27FC236}">
                <a16:creationId xmlns:a16="http://schemas.microsoft.com/office/drawing/2014/main" id="{C3E36936-9819-4F18-AD80-D9523023E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84"/>
            <a:ext cx="12192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AutoShape 4">
            <a:extLst>
              <a:ext uri="{FF2B5EF4-FFF2-40B4-BE49-F238E27FC236}">
                <a16:creationId xmlns:a16="http://schemas.microsoft.com/office/drawing/2014/main" id="{A8CE0761-50A3-4D5D-A268-D8E0C02ED9E8}"/>
              </a:ext>
            </a:extLst>
          </p:cNvPr>
          <p:cNvSpPr>
            <a:spLocks noChangeArrowheads="1"/>
          </p:cNvSpPr>
          <p:nvPr/>
        </p:nvSpPr>
        <p:spPr bwMode="gray">
          <a:xfrm>
            <a:off x="101601" y="683685"/>
            <a:ext cx="11961284" cy="5996516"/>
          </a:xfrm>
          <a:prstGeom prst="roundRect">
            <a:avLst>
              <a:gd name="adj" fmla="val 8856"/>
            </a:avLst>
          </a:prstGeom>
          <a:noFill/>
          <a:ln w="1905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nchor="ct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50000"/>
              </a:lnSpc>
              <a:spcBef>
                <a:spcPct val="0"/>
              </a:spcBef>
              <a:buFontTx/>
              <a:buNone/>
            </a:pPr>
            <a:endParaRPr lang="en-US" altLang="en-US" sz="2667" b="1">
              <a:cs typeface="Arial" panose="020B0604020202020204" pitchFamily="34" charset="0"/>
            </a:endParaRPr>
          </a:p>
        </p:txBody>
      </p:sp>
      <p:pic>
        <p:nvPicPr>
          <p:cNvPr id="20484" name="图片 3" descr="5c95d9be9ffa50fc92ed5552156a00c5">
            <a:extLst>
              <a:ext uri="{FF2B5EF4-FFF2-40B4-BE49-F238E27FC236}">
                <a16:creationId xmlns:a16="http://schemas.microsoft.com/office/drawing/2014/main" id="{FC0F6638-DBFE-4B2A-8A03-A814C6A743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115" y="287538"/>
            <a:ext cx="11129433" cy="133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9">
            <a:extLst>
              <a:ext uri="{FF2B5EF4-FFF2-40B4-BE49-F238E27FC236}">
                <a16:creationId xmlns:a16="http://schemas.microsoft.com/office/drawing/2014/main" id="{32E15DD9-A44C-446D-920E-36C4E5E56B8F}"/>
              </a:ext>
            </a:extLst>
          </p:cNvPr>
          <p:cNvSpPr txBox="1">
            <a:spLocks noChangeArrowheads="1"/>
          </p:cNvSpPr>
          <p:nvPr/>
        </p:nvSpPr>
        <p:spPr bwMode="auto">
          <a:xfrm>
            <a:off x="2473848" y="624918"/>
            <a:ext cx="6980767"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733" b="1" dirty="0">
                <a:solidFill>
                  <a:srgbClr val="FF0000"/>
                </a:solidFill>
                <a:latin typeface="Times New Roman" panose="02020603050405020304" pitchFamily="18" charset="0"/>
              </a:rPr>
              <a:t>HOẠT ĐỘNG NHÓM</a:t>
            </a:r>
          </a:p>
        </p:txBody>
      </p:sp>
      <p:sp>
        <p:nvSpPr>
          <p:cNvPr id="3" name="TextBox 2">
            <a:extLst>
              <a:ext uri="{FF2B5EF4-FFF2-40B4-BE49-F238E27FC236}">
                <a16:creationId xmlns:a16="http://schemas.microsoft.com/office/drawing/2014/main" id="{67019556-B5D5-4051-A141-3C7C84B2EA79}"/>
              </a:ext>
            </a:extLst>
          </p:cNvPr>
          <p:cNvSpPr txBox="1"/>
          <p:nvPr/>
        </p:nvSpPr>
        <p:spPr>
          <a:xfrm>
            <a:off x="457200" y="1517651"/>
            <a:ext cx="11226800" cy="1446358"/>
          </a:xfrm>
          <a:prstGeom prst="rect">
            <a:avLst/>
          </a:prstGeom>
          <a:solidFill>
            <a:schemeClr val="bg1">
              <a:lumMod val="95000"/>
            </a:schemeClr>
          </a:solidFill>
          <a:ln w="28575">
            <a:solidFill>
              <a:srgbClr val="00B050"/>
            </a:solidFill>
            <a:prstDash val="sysDash"/>
          </a:ln>
        </p:spPr>
        <p:txBody>
          <a:bodyPr>
            <a:spAutoFit/>
          </a:bodyPr>
          <a:lstStyle/>
          <a:p>
            <a:pPr algn="ctr">
              <a:defRPr/>
            </a:pPr>
            <a:r>
              <a:rPr lang="en-US" altLang="vi-VN" sz="2933" b="1" dirty="0" err="1">
                <a:solidFill>
                  <a:srgbClr val="FF0000"/>
                </a:solidFill>
                <a:latin typeface="Times New Roman" panose="02020603050405020304" pitchFamily="18" charset="0"/>
                <a:cs typeface="Times New Roman" panose="02020603050405020304" pitchFamily="18" charset="0"/>
              </a:rPr>
              <a:t>Yêu</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cầu</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Các</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nhóm</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hãy</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bố</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trí</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thí</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nghiệm</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và</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thực</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hành</a:t>
            </a:r>
            <a:r>
              <a:rPr lang="en-US" altLang="vi-VN" sz="2933" b="1" dirty="0">
                <a:solidFill>
                  <a:srgbClr val="FF0000"/>
                </a:solidFill>
                <a:latin typeface="Times New Roman" panose="02020603050405020304" pitchFamily="18" charset="0"/>
                <a:cs typeface="Times New Roman" panose="02020603050405020304" pitchFamily="18" charset="0"/>
              </a:rPr>
              <a:t>?</a:t>
            </a:r>
          </a:p>
          <a:p>
            <a:pPr algn="ctr">
              <a:defRPr/>
            </a:pP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Hoàn</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thiện</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phiếu</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học</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tập</a:t>
            </a:r>
            <a:r>
              <a:rPr lang="en-US" altLang="vi-VN" sz="2933" b="1" dirty="0">
                <a:solidFill>
                  <a:srgbClr val="FF0000"/>
                </a:solidFill>
                <a:latin typeface="Times New Roman" panose="02020603050405020304" pitchFamily="18" charset="0"/>
                <a:cs typeface="Times New Roman" panose="02020603050405020304" pitchFamily="18" charset="0"/>
              </a:rPr>
              <a:t> </a:t>
            </a:r>
            <a:r>
              <a:rPr lang="en-US" altLang="vi-VN" sz="2933" b="1" dirty="0" err="1">
                <a:solidFill>
                  <a:srgbClr val="FF0000"/>
                </a:solidFill>
                <a:latin typeface="Times New Roman" panose="02020603050405020304" pitchFamily="18" charset="0"/>
                <a:cs typeface="Times New Roman" panose="02020603050405020304" pitchFamily="18" charset="0"/>
              </a:rPr>
              <a:t>số</a:t>
            </a:r>
            <a:r>
              <a:rPr lang="en-US" altLang="vi-VN" sz="2933" b="1" dirty="0">
                <a:solidFill>
                  <a:srgbClr val="FF0000"/>
                </a:solidFill>
                <a:latin typeface="Times New Roman" panose="02020603050405020304" pitchFamily="18" charset="0"/>
                <a:cs typeface="Times New Roman" panose="02020603050405020304" pitchFamily="18" charset="0"/>
              </a:rPr>
              <a:t> 2?</a:t>
            </a:r>
          </a:p>
          <a:p>
            <a:pPr algn="ctr">
              <a:defRPr/>
            </a:pPr>
            <a:endParaRPr lang="en-US" altLang="vi-VN" sz="2933" b="1" dirty="0">
              <a:solidFill>
                <a:srgbClr val="FF0000"/>
              </a:solidFill>
              <a:latin typeface="Times New Roman" panose="02020603050405020304" pitchFamily="18" charset="0"/>
              <a:cs typeface="Times New Roman" panose="02020603050405020304" pitchFamily="18" charset="0"/>
            </a:endParaRPr>
          </a:p>
        </p:txBody>
      </p:sp>
      <p:pic>
        <p:nvPicPr>
          <p:cNvPr id="11" name="Hình ảnh 10">
            <a:extLst>
              <a:ext uri="{FF2B5EF4-FFF2-40B4-BE49-F238E27FC236}">
                <a16:creationId xmlns:a16="http://schemas.microsoft.com/office/drawing/2014/main" id="{DD47CE6D-733C-4F4A-B0AE-7937B5E7DA94}"/>
              </a:ext>
            </a:extLst>
          </p:cNvPr>
          <p:cNvPicPr>
            <a:picLocks noChangeAspect="1"/>
          </p:cNvPicPr>
          <p:nvPr/>
        </p:nvPicPr>
        <p:blipFill>
          <a:blip r:embed="rId5"/>
          <a:stretch>
            <a:fillRect/>
          </a:stretch>
        </p:blipFill>
        <p:spPr>
          <a:xfrm>
            <a:off x="4370767" y="2966020"/>
            <a:ext cx="6086877" cy="3260827"/>
          </a:xfrm>
          <a:prstGeom prst="rect">
            <a:avLst/>
          </a:prstGeom>
        </p:spPr>
      </p:pic>
      <p:sp>
        <p:nvSpPr>
          <p:cNvPr id="12" name="AutoShape 6">
            <a:extLst>
              <a:ext uri="{FF2B5EF4-FFF2-40B4-BE49-F238E27FC236}">
                <a16:creationId xmlns:a16="http://schemas.microsoft.com/office/drawing/2014/main" id="{13C7B3EA-6D5A-437F-9ABC-B3874FD393AB}"/>
              </a:ext>
            </a:extLst>
          </p:cNvPr>
          <p:cNvSpPr>
            <a:spLocks noChangeArrowheads="1"/>
          </p:cNvSpPr>
          <p:nvPr/>
        </p:nvSpPr>
        <p:spPr bwMode="gray">
          <a:xfrm>
            <a:off x="10760" y="81495"/>
            <a:ext cx="8713533" cy="532009"/>
          </a:xfrm>
          <a:prstGeom prst="roundRect">
            <a:avLst>
              <a:gd name="adj" fmla="val 50000"/>
            </a:avLst>
          </a:prstGeom>
          <a:solidFill>
            <a:srgbClr val="00B050"/>
          </a:solidFill>
          <a:ln>
            <a:solidFill>
              <a:srgbClr val="7030A0"/>
            </a:solidFill>
            <a:headEnd/>
            <a:tailEnd/>
          </a:ln>
        </p:spPr>
        <p:style>
          <a:lnRef idx="0">
            <a:schemeClr val="accent4"/>
          </a:lnRef>
          <a:fillRef idx="3">
            <a:schemeClr val="accent4"/>
          </a:fillRef>
          <a:effectRef idx="3">
            <a:schemeClr val="accent4"/>
          </a:effectRef>
          <a:fontRef idx="minor">
            <a:schemeClr val="lt1"/>
          </a:fontRef>
        </p:style>
        <p:txBody>
          <a:bodyPr wrap="none" anchor="ctr"/>
          <a:lstStyle/>
          <a:p>
            <a:pPr eaLnBrk="1" hangingPunct="1">
              <a:spcBef>
                <a:spcPct val="0"/>
              </a:spcBef>
              <a:buFontTx/>
              <a:buNone/>
            </a:pPr>
            <a:r>
              <a:rPr lang="en-US" altLang="en-US" sz="2400" b="1">
                <a:solidFill>
                  <a:schemeClr val="bg1"/>
                </a:solidFill>
                <a:latin typeface="Times New Roman" panose="02020603050405020304" pitchFamily="18" charset="0"/>
                <a:ea typeface="Aachen" panose="02020500000000000000" pitchFamily="18" charset="0"/>
                <a:cs typeface="Times New Roman" panose="02020603050405020304" pitchFamily="18" charset="0"/>
              </a:rPr>
              <a:t>II. Hiện tượng tán sắc ánh sáng</a:t>
            </a:r>
            <a:endParaRPr lang="en-US" altLang="en-US" sz="2400" b="1" dirty="0">
              <a:solidFill>
                <a:schemeClr val="bg1"/>
              </a:solidFill>
              <a:latin typeface="Times New Roman" panose="02020603050405020304" pitchFamily="18" charset="0"/>
              <a:ea typeface="Aachen" panose="02020500000000000000"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mph" presetSubtype="0" repeatCount="indefinite" fill="hold" nodeType="withEffect">
                                  <p:stCondLst>
                                    <p:cond delay="0"/>
                                  </p:stCondLst>
                                  <p:childTnLst>
                                    <p:animClr clrSpc="hsl" dir="cw">
                                      <p:cBhvr override="childStyle">
                                        <p:cTn id="6" dur="500" fill="hold"/>
                                        <p:tgtEl>
                                          <p:spTgt spid="15"/>
                                        </p:tgtEl>
                                        <p:attrNameLst>
                                          <p:attrName>style.color</p:attrName>
                                        </p:attrNameLst>
                                      </p:cBhvr>
                                      <p:by>
                                        <p:hsl h="7200000" s="0" l="0"/>
                                      </p:by>
                                    </p:animClr>
                                    <p:animClr clrSpc="hsl" dir="cw">
                                      <p:cBhvr>
                                        <p:cTn id="7" dur="500" fill="hold"/>
                                        <p:tgtEl>
                                          <p:spTgt spid="15"/>
                                        </p:tgtEl>
                                        <p:attrNameLst>
                                          <p:attrName>fillcolor</p:attrName>
                                        </p:attrNameLst>
                                      </p:cBhvr>
                                      <p:by>
                                        <p:hsl h="7200000" s="0" l="0"/>
                                      </p:by>
                                    </p:animClr>
                                    <p:animClr clrSpc="hsl" dir="cw">
                                      <p:cBhvr>
                                        <p:cTn id="8" dur="500" fill="hold"/>
                                        <p:tgtEl>
                                          <p:spTgt spid="15"/>
                                        </p:tgtEl>
                                        <p:attrNameLst>
                                          <p:attrName>stroke.color</p:attrName>
                                        </p:attrNameLst>
                                      </p:cBhvr>
                                      <p:by>
                                        <p:hsl h="7200000" s="0" l="0"/>
                                      </p:by>
                                    </p:animClr>
                                    <p:set>
                                      <p:cBhvr>
                                        <p:cTn id="9" dur="500" fill="hold"/>
                                        <p:tgtEl>
                                          <p:spTgt spid="15"/>
                                        </p:tgtEl>
                                        <p:attrNameLst>
                                          <p:attrName>fill.type</p:attrName>
                                        </p:attrNameLst>
                                      </p:cBhvr>
                                      <p:to>
                                        <p:strVal val="solid"/>
                                      </p:to>
                                    </p:set>
                                  </p:childTnLst>
                                </p:cTn>
                              </p:par>
                              <p:par>
                                <p:cTn id="10" presetID="22" presetClass="emph" presetSubtype="0" repeatCount="indefinite" fill="hold" nodeType="withEffect">
                                  <p:stCondLst>
                                    <p:cond delay="0"/>
                                  </p:stCondLst>
                                  <p:childTnLst>
                                    <p:animClr clrSpc="hsl" dir="cw">
                                      <p:cBhvr override="childStyle">
                                        <p:cTn id="11" dur="500" fill="hold"/>
                                        <p:tgtEl>
                                          <p:spTgt spid="15"/>
                                        </p:tgtEl>
                                        <p:attrNameLst>
                                          <p:attrName>style.color</p:attrName>
                                        </p:attrNameLst>
                                      </p:cBhvr>
                                      <p:by>
                                        <p:hsl h="-7200000" s="0" l="0"/>
                                      </p:by>
                                    </p:animClr>
                                    <p:animClr clrSpc="hsl" dir="cw">
                                      <p:cBhvr>
                                        <p:cTn id="12" dur="500" fill="hold"/>
                                        <p:tgtEl>
                                          <p:spTgt spid="15"/>
                                        </p:tgtEl>
                                        <p:attrNameLst>
                                          <p:attrName>fillcolor</p:attrName>
                                        </p:attrNameLst>
                                      </p:cBhvr>
                                      <p:by>
                                        <p:hsl h="-7200000" s="0" l="0"/>
                                      </p:by>
                                    </p:animClr>
                                    <p:animClr clrSpc="hsl" dir="cw">
                                      <p:cBhvr>
                                        <p:cTn id="13" dur="500" fill="hold"/>
                                        <p:tgtEl>
                                          <p:spTgt spid="15"/>
                                        </p:tgtEl>
                                        <p:attrNameLst>
                                          <p:attrName>stroke.color</p:attrName>
                                        </p:attrNameLst>
                                      </p:cBhvr>
                                      <p:by>
                                        <p:hsl h="-7200000" s="0" l="0"/>
                                      </p:by>
                                    </p:animClr>
                                    <p:set>
                                      <p:cBhvr>
                                        <p:cTn id="14" dur="500" fill="hold"/>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FF5B2E5F-B169-4234-9B08-C25E57D65AA8}"/>
              </a:ext>
            </a:extLst>
          </p:cNvPr>
          <p:cNvSpPr txBox="1"/>
          <p:nvPr/>
        </p:nvSpPr>
        <p:spPr>
          <a:xfrm>
            <a:off x="287628" y="0"/>
            <a:ext cx="11616743" cy="7094250"/>
          </a:xfrm>
          <a:prstGeom prst="rect">
            <a:avLst/>
          </a:prstGeom>
          <a:noFill/>
        </p:spPr>
        <p:txBody>
          <a:bodyPr wrap="square">
            <a:spAutoFit/>
          </a:bodyPr>
          <a:lstStyle/>
          <a:p>
            <a:pPr algn="ct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PHỤ LỤC 2</a:t>
            </a:r>
            <a:endParaRPr lang="vi-VN" sz="2000" dirty="0">
              <a:effectLst/>
              <a:latin typeface="Times New Roman" panose="02020603050405020304" pitchFamily="18" charset="0"/>
              <a:ea typeface="Times New Roman" panose="02020603050405020304" pitchFamily="18" charset="0"/>
            </a:endParaRPr>
          </a:p>
          <a:p>
            <a:pPr algn="ct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BÁO CÁO THỰC HÀNH:</a:t>
            </a:r>
            <a:endParaRPr lang="vi-VN" sz="2000" dirty="0">
              <a:effectLst/>
              <a:latin typeface="Times New Roman" panose="02020603050405020304" pitchFamily="18" charset="0"/>
              <a:ea typeface="Times New Roman" panose="02020603050405020304" pitchFamily="18" charset="0"/>
            </a:endParaRPr>
          </a:p>
          <a:p>
            <a:pPr algn="ctr">
              <a:spcBef>
                <a:spcPts val="300"/>
              </a:spcBef>
              <a:spcAft>
                <a:spcPts val="300"/>
              </a:spcAft>
            </a:pPr>
            <a:r>
              <a:rPr lang="vi-VN" sz="2400" b="1" dirty="0" err="1">
                <a:effectLst/>
                <a:latin typeface="Times New Roman" panose="02020603050405020304" pitchFamily="18" charset="0"/>
                <a:ea typeface="Times New Roman" panose="02020603050405020304" pitchFamily="18" charset="0"/>
              </a:rPr>
              <a:t>Thí</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nghiệm</a:t>
            </a:r>
            <a:r>
              <a:rPr lang="vi-VN" sz="2400" b="1" dirty="0">
                <a:effectLst/>
                <a:latin typeface="Times New Roman" panose="02020603050405020304" pitchFamily="18" charset="0"/>
                <a:ea typeface="Times New Roman" panose="02020603050405020304" pitchFamily="18" charset="0"/>
              </a:rPr>
              <a:t> 1: </a:t>
            </a:r>
            <a:r>
              <a:rPr lang="vi-VN" sz="2400" b="1" dirty="0" err="1">
                <a:effectLst/>
                <a:latin typeface="Times New Roman" panose="02020603050405020304" pitchFamily="18" charset="0"/>
                <a:ea typeface="Times New Roman" panose="02020603050405020304" pitchFamily="18" charset="0"/>
              </a:rPr>
              <a:t>Tìm</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hiểu</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về</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hiện</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tượng</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tán</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sắc</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ánh</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sáng</a:t>
            </a:r>
            <a:r>
              <a:rPr lang="vi-VN" sz="2400" b="1"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1. </a:t>
            </a:r>
            <a:r>
              <a:rPr lang="vi-VN" sz="2400" b="1" dirty="0" err="1">
                <a:effectLst/>
                <a:latin typeface="Times New Roman" panose="02020603050405020304" pitchFamily="18" charset="0"/>
                <a:ea typeface="Times New Roman" panose="02020603050405020304" pitchFamily="18" charset="0"/>
              </a:rPr>
              <a:t>Mục</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đích</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thí</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nghiệm</a:t>
            </a:r>
            <a:r>
              <a:rPr lang="vi-VN" sz="2400" b="1"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2. </a:t>
            </a:r>
            <a:r>
              <a:rPr lang="vi-VN" sz="2400" b="1" dirty="0" err="1">
                <a:effectLst/>
                <a:latin typeface="Times New Roman" panose="02020603050405020304" pitchFamily="18" charset="0"/>
                <a:ea typeface="Times New Roman" panose="02020603050405020304" pitchFamily="18" charset="0"/>
              </a:rPr>
              <a:t>Chuẩn</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bị</a:t>
            </a:r>
            <a:r>
              <a:rPr lang="vi-VN" sz="2400" b="1"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3. </a:t>
            </a:r>
            <a:r>
              <a:rPr lang="vi-VN" sz="2400" b="1" dirty="0" err="1">
                <a:effectLst/>
                <a:latin typeface="Times New Roman" panose="02020603050405020304" pitchFamily="18" charset="0"/>
                <a:ea typeface="Times New Roman" panose="02020603050405020304" pitchFamily="18" charset="0"/>
              </a:rPr>
              <a:t>Các</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bước</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tiến</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hành</a:t>
            </a:r>
            <a:r>
              <a:rPr lang="vi-VN" sz="2400" b="1"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b="1" dirty="0">
                <a:effectLst/>
                <a:latin typeface="Times New Roman" panose="02020603050405020304" pitchFamily="18" charset="0"/>
                <a:ea typeface="Times New Roman" panose="02020603050405020304" pitchFamily="18" charset="0"/>
              </a:rPr>
              <a:t>4. </a:t>
            </a:r>
            <a:r>
              <a:rPr lang="vi-VN" sz="2400" b="1" dirty="0" err="1">
                <a:effectLst/>
                <a:latin typeface="Times New Roman" panose="02020603050405020304" pitchFamily="18" charset="0"/>
                <a:ea typeface="Times New Roman" panose="02020603050405020304" pitchFamily="18" charset="0"/>
              </a:rPr>
              <a:t>Kết</a:t>
            </a:r>
            <a:r>
              <a:rPr lang="vi-VN" sz="2400" b="1" dirty="0">
                <a:effectLst/>
                <a:latin typeface="Times New Roman" panose="02020603050405020304" pitchFamily="18" charset="0"/>
                <a:ea typeface="Times New Roman" panose="02020603050405020304" pitchFamily="18" charset="0"/>
              </a:rPr>
              <a:t> </a:t>
            </a:r>
            <a:r>
              <a:rPr lang="vi-VN" sz="2400" b="1" dirty="0" err="1">
                <a:effectLst/>
                <a:latin typeface="Times New Roman" panose="02020603050405020304" pitchFamily="18" charset="0"/>
                <a:ea typeface="Times New Roman" panose="02020603050405020304" pitchFamily="18" charset="0"/>
              </a:rPr>
              <a:t>quả</a:t>
            </a:r>
            <a:r>
              <a:rPr lang="vi-VN" sz="2400" b="1"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a. Mô </a:t>
            </a:r>
            <a:r>
              <a:rPr lang="vi-VN" sz="2400" dirty="0" err="1">
                <a:effectLst/>
                <a:latin typeface="Times New Roman" panose="02020603050405020304" pitchFamily="18" charset="0"/>
                <a:ea typeface="Times New Roman" panose="02020603050405020304" pitchFamily="18" charset="0"/>
              </a:rPr>
              <a:t>tả</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đường</a:t>
            </a:r>
            <a:r>
              <a:rPr lang="vi-VN" sz="2400" dirty="0">
                <a:effectLst/>
                <a:latin typeface="Times New Roman" panose="02020603050405020304" pitchFamily="18" charset="0"/>
                <a:ea typeface="Times New Roman" panose="02020603050405020304" pitchFamily="18" charset="0"/>
              </a:rPr>
              <a:t> đi </a:t>
            </a:r>
            <a:r>
              <a:rPr lang="vi-VN" sz="2400" dirty="0" err="1">
                <a:effectLst/>
                <a:latin typeface="Times New Roman" panose="02020603050405020304" pitchFamily="18" charset="0"/>
                <a:ea typeface="Times New Roman" panose="02020603050405020304" pitchFamily="18" charset="0"/>
              </a:rPr>
              <a:t>của</a:t>
            </a:r>
            <a:r>
              <a:rPr lang="vi-VN" sz="2400" dirty="0">
                <a:effectLst/>
                <a:latin typeface="Times New Roman" panose="02020603050405020304" pitchFamily="18" charset="0"/>
                <a:ea typeface="Times New Roman" panose="02020603050405020304" pitchFamily="18" charset="0"/>
              </a:rPr>
              <a:t> tia </a:t>
            </a:r>
            <a:r>
              <a:rPr lang="vi-VN" sz="2400" dirty="0" err="1">
                <a:effectLst/>
                <a:latin typeface="Times New Roman" panose="02020603050405020304" pitchFamily="18" charset="0"/>
                <a:ea typeface="Times New Roman" panose="02020603050405020304" pitchFamily="18" charset="0"/>
              </a:rPr>
              <a:t>sáng</a:t>
            </a:r>
            <a:r>
              <a:rPr lang="vi-VN" sz="2400" dirty="0">
                <a:effectLst/>
                <a:latin typeface="Times New Roman" panose="02020603050405020304" pitchFamily="18" charset="0"/>
                <a:ea typeface="Times New Roman" panose="02020603050405020304" pitchFamily="18" charset="0"/>
              </a:rPr>
              <a:t> qua lăng </a:t>
            </a:r>
            <a:r>
              <a:rPr lang="vi-VN" sz="2400" dirty="0" err="1">
                <a:effectLst/>
                <a:latin typeface="Times New Roman" panose="02020603050405020304" pitchFamily="18" charset="0"/>
                <a:ea typeface="Times New Roman" panose="02020603050405020304" pitchFamily="18" charset="0"/>
              </a:rPr>
              <a:t>kính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mà</a:t>
            </a:r>
            <a:r>
              <a:rPr lang="vi-VN" sz="2400" dirty="0">
                <a:effectLst/>
                <a:latin typeface="Times New Roman" panose="02020603050405020304" pitchFamily="18" charset="0"/>
                <a:ea typeface="Times New Roman" panose="02020603050405020304" pitchFamily="18" charset="0"/>
              </a:rPr>
              <a:t> em quan </a:t>
            </a:r>
            <a:r>
              <a:rPr lang="vi-VN" sz="2400" dirty="0" err="1">
                <a:effectLst/>
                <a:latin typeface="Times New Roman" panose="02020603050405020304" pitchFamily="18" charset="0"/>
                <a:ea typeface="Times New Roman" panose="02020603050405020304" pitchFamily="18" charset="0"/>
              </a:rPr>
              <a:t>sát</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được</a:t>
            </a:r>
            <a:r>
              <a:rPr lang="vi-VN" sz="2400"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b. </a:t>
            </a:r>
            <a:r>
              <a:rPr lang="vi-VN" sz="2400" dirty="0" err="1">
                <a:effectLst/>
                <a:latin typeface="Times New Roman" panose="02020603050405020304" pitchFamily="18" charset="0"/>
                <a:ea typeface="Times New Roman" panose="02020603050405020304" pitchFamily="18" charset="0"/>
              </a:rPr>
              <a:t>Viết</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thứ</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tự</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các</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màu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xuất</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hiện</a:t>
            </a:r>
            <a:r>
              <a:rPr lang="vi-VN" sz="2400" dirty="0">
                <a:effectLst/>
                <a:latin typeface="Times New Roman" panose="02020603050405020304" pitchFamily="18" charset="0"/>
                <a:ea typeface="Times New Roman" panose="02020603050405020304" pitchFamily="18" charset="0"/>
              </a:rPr>
              <a:t> trên </a:t>
            </a:r>
            <a:r>
              <a:rPr lang="vi-VN" sz="2400" dirty="0" err="1">
                <a:effectLst/>
                <a:latin typeface="Times New Roman" panose="02020603050405020304" pitchFamily="18" charset="0"/>
                <a:ea typeface="Times New Roman" panose="02020603050405020304" pitchFamily="18" charset="0"/>
              </a:rPr>
              <a:t>màn</a:t>
            </a:r>
            <a:r>
              <a:rPr lang="vi-VN" sz="2400" dirty="0">
                <a:effectLst/>
                <a:latin typeface="Times New Roman" panose="02020603050405020304" pitchFamily="18" charset="0"/>
                <a:ea typeface="Times New Roman" panose="02020603050405020304" pitchFamily="18" charset="0"/>
              </a:rPr>
              <a:t> quan </a:t>
            </a:r>
            <a:r>
              <a:rPr lang="vi-VN" sz="2400" dirty="0" err="1">
                <a:effectLst/>
                <a:latin typeface="Times New Roman" panose="02020603050405020304" pitchFamily="18" charset="0"/>
                <a:ea typeface="Times New Roman" panose="02020603050405020304" pitchFamily="18" charset="0"/>
              </a:rPr>
              <a:t>sát</a:t>
            </a:r>
            <a:r>
              <a:rPr lang="vi-VN" sz="2400"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c. </a:t>
            </a:r>
            <a:r>
              <a:rPr lang="vi-VN" sz="2400" dirty="0" err="1">
                <a:effectLst/>
                <a:latin typeface="Times New Roman" panose="02020603050405020304" pitchFamily="18" charset="0"/>
                <a:ea typeface="Times New Roman" panose="02020603050405020304" pitchFamily="18" charset="0"/>
              </a:rPr>
              <a:t>Những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màu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sắc</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khác</a:t>
            </a:r>
            <a:r>
              <a:rPr lang="vi-VN" sz="2400" dirty="0">
                <a:effectLst/>
                <a:latin typeface="Times New Roman" panose="02020603050405020304" pitchFamily="18" charset="0"/>
                <a:ea typeface="Times New Roman" panose="02020603050405020304" pitchFamily="18" charset="0"/>
              </a:rPr>
              <a:t> nhau cho </a:t>
            </a:r>
            <a:r>
              <a:rPr lang="vi-VN" sz="2400" dirty="0" err="1">
                <a:effectLst/>
                <a:latin typeface="Times New Roman" panose="02020603050405020304" pitchFamily="18" charset="0"/>
                <a:ea typeface="Times New Roman" panose="02020603050405020304" pitchFamily="18" charset="0"/>
              </a:rPr>
              <a:t>biết</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điều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gì</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về</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thành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phần</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của</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chùm</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ánh</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sáng</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chiếu</a:t>
            </a:r>
            <a:r>
              <a:rPr lang="vi-VN" sz="2400" dirty="0">
                <a:effectLst/>
                <a:latin typeface="Times New Roman" panose="02020603050405020304" pitchFamily="18" charset="0"/>
                <a:ea typeface="Times New Roman" panose="02020603050405020304" pitchFamily="18" charset="0"/>
              </a:rPr>
              <a:t> </a:t>
            </a:r>
            <a:r>
              <a:rPr lang="vi-VN" sz="2400" dirty="0" err="1">
                <a:effectLst/>
                <a:latin typeface="Times New Roman" panose="02020603050405020304" pitchFamily="18" charset="0"/>
                <a:ea typeface="Times New Roman" panose="02020603050405020304" pitchFamily="18" charset="0"/>
              </a:rPr>
              <a:t>tới</a:t>
            </a:r>
            <a:r>
              <a:rPr lang="vi-VN" sz="2400"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a:p>
            <a:pPr>
              <a:spcBef>
                <a:spcPts val="300"/>
              </a:spcBef>
              <a:spcAft>
                <a:spcPts val="300"/>
              </a:spcAft>
            </a:pPr>
            <a:r>
              <a:rPr lang="vi-VN" sz="2400" dirty="0">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817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down)">
                                      <p:cBhvr>
                                        <p:cTn id="10" dur="500"/>
                                        <p:tgtEl>
                                          <p:spTgt spid="6">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down)">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1000"/>
                                        <p:tgtEl>
                                          <p:spTgt spid="6">
                                            <p:txEl>
                                              <p:pRg st="3" end="3"/>
                                            </p:txEl>
                                          </p:spTgt>
                                        </p:tgtEl>
                                      </p:cBhvr>
                                    </p:animEffect>
                                    <p:anim calcmode="lin" valueType="num">
                                      <p:cBhvr>
                                        <p:cTn id="1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1000"/>
                                        <p:tgtEl>
                                          <p:spTgt spid="6">
                                            <p:txEl>
                                              <p:pRg st="4" end="4"/>
                                            </p:txEl>
                                          </p:spTgt>
                                        </p:tgtEl>
                                      </p:cBhvr>
                                    </p:animEffect>
                                    <p:anim calcmode="lin" valueType="num">
                                      <p:cBhvr>
                                        <p:cTn id="24"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6">
                                            <p:txEl>
                                              <p:pRg st="4" end="4"/>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fade">
                                      <p:cBhvr>
                                        <p:cTn id="28" dur="1000"/>
                                        <p:tgtEl>
                                          <p:spTgt spid="6">
                                            <p:txEl>
                                              <p:pRg st="5" end="5"/>
                                            </p:txEl>
                                          </p:spTgt>
                                        </p:tgtEl>
                                      </p:cBhvr>
                                    </p:animEffect>
                                    <p:anim calcmode="lin" valueType="num">
                                      <p:cBhvr>
                                        <p:cTn id="29"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5" end="5"/>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animEffect transition="in" filter="fade">
                                      <p:cBhvr>
                                        <p:cTn id="33" dur="1000"/>
                                        <p:tgtEl>
                                          <p:spTgt spid="6">
                                            <p:txEl>
                                              <p:pRg st="6" end="6"/>
                                            </p:txEl>
                                          </p:spTgt>
                                        </p:tgtEl>
                                      </p:cBhvr>
                                    </p:animEffect>
                                    <p:anim calcmode="lin" valueType="num">
                                      <p:cBhvr>
                                        <p:cTn id="34"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6" end="6"/>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
                                            <p:txEl>
                                              <p:pRg st="7" end="7"/>
                                            </p:txEl>
                                          </p:spTgt>
                                        </p:tgtEl>
                                        <p:attrNameLst>
                                          <p:attrName>style.visibility</p:attrName>
                                        </p:attrNameLst>
                                      </p:cBhvr>
                                      <p:to>
                                        <p:strVal val="visible"/>
                                      </p:to>
                                    </p:set>
                                    <p:animEffect transition="in" filter="fade">
                                      <p:cBhvr>
                                        <p:cTn id="38" dur="1000"/>
                                        <p:tgtEl>
                                          <p:spTgt spid="6">
                                            <p:txEl>
                                              <p:pRg st="7" end="7"/>
                                            </p:txEl>
                                          </p:spTgt>
                                        </p:tgtEl>
                                      </p:cBhvr>
                                    </p:animEffect>
                                    <p:anim calcmode="lin" valueType="num">
                                      <p:cBhvr>
                                        <p:cTn id="39"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40" dur="1000" fill="hold"/>
                                        <p:tgtEl>
                                          <p:spTgt spid="6">
                                            <p:txEl>
                                              <p:pRg st="7" end="7"/>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animEffect transition="in" filter="fade">
                                      <p:cBhvr>
                                        <p:cTn id="43" dur="1000"/>
                                        <p:tgtEl>
                                          <p:spTgt spid="6">
                                            <p:txEl>
                                              <p:pRg st="8" end="8"/>
                                            </p:txEl>
                                          </p:spTgt>
                                        </p:tgtEl>
                                      </p:cBhvr>
                                    </p:animEffect>
                                    <p:anim calcmode="lin" valueType="num">
                                      <p:cBhvr>
                                        <p:cTn id="44"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8" end="8"/>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6">
                                            <p:txEl>
                                              <p:pRg st="9" end="9"/>
                                            </p:txEl>
                                          </p:spTgt>
                                        </p:tgtEl>
                                        <p:attrNameLst>
                                          <p:attrName>style.visibility</p:attrName>
                                        </p:attrNameLst>
                                      </p:cBhvr>
                                      <p:to>
                                        <p:strVal val="visible"/>
                                      </p:to>
                                    </p:set>
                                    <p:animEffect transition="in" filter="fade">
                                      <p:cBhvr>
                                        <p:cTn id="48" dur="1000"/>
                                        <p:tgtEl>
                                          <p:spTgt spid="6">
                                            <p:txEl>
                                              <p:pRg st="9" end="9"/>
                                            </p:txEl>
                                          </p:spTgt>
                                        </p:tgtEl>
                                      </p:cBhvr>
                                    </p:animEffect>
                                    <p:anim calcmode="lin" valueType="num">
                                      <p:cBhvr>
                                        <p:cTn id="49"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50" dur="1000" fill="hold"/>
                                        <p:tgtEl>
                                          <p:spTgt spid="6">
                                            <p:txEl>
                                              <p:pRg st="9" end="9"/>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6">
                                            <p:txEl>
                                              <p:pRg st="10" end="10"/>
                                            </p:txEl>
                                          </p:spTgt>
                                        </p:tgtEl>
                                        <p:attrNameLst>
                                          <p:attrName>style.visibility</p:attrName>
                                        </p:attrNameLst>
                                      </p:cBhvr>
                                      <p:to>
                                        <p:strVal val="visible"/>
                                      </p:to>
                                    </p:set>
                                    <p:animEffect transition="in" filter="fade">
                                      <p:cBhvr>
                                        <p:cTn id="53" dur="1000"/>
                                        <p:tgtEl>
                                          <p:spTgt spid="6">
                                            <p:txEl>
                                              <p:pRg st="10" end="10"/>
                                            </p:txEl>
                                          </p:spTgt>
                                        </p:tgtEl>
                                      </p:cBhvr>
                                    </p:animEffect>
                                    <p:anim calcmode="lin" valueType="num">
                                      <p:cBhvr>
                                        <p:cTn id="54"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55" dur="1000" fill="hold"/>
                                        <p:tgtEl>
                                          <p:spTgt spid="6">
                                            <p:txEl>
                                              <p:pRg st="10" end="10"/>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6">
                                            <p:txEl>
                                              <p:pRg st="11" end="11"/>
                                            </p:txEl>
                                          </p:spTgt>
                                        </p:tgtEl>
                                        <p:attrNameLst>
                                          <p:attrName>style.visibility</p:attrName>
                                        </p:attrNameLst>
                                      </p:cBhvr>
                                      <p:to>
                                        <p:strVal val="visible"/>
                                      </p:to>
                                    </p:set>
                                    <p:animEffect transition="in" filter="fade">
                                      <p:cBhvr>
                                        <p:cTn id="58" dur="1000"/>
                                        <p:tgtEl>
                                          <p:spTgt spid="6">
                                            <p:txEl>
                                              <p:pRg st="11" end="11"/>
                                            </p:txEl>
                                          </p:spTgt>
                                        </p:tgtEl>
                                      </p:cBhvr>
                                    </p:animEffect>
                                    <p:anim calcmode="lin" valueType="num">
                                      <p:cBhvr>
                                        <p:cTn id="59" dur="1000" fill="hold"/>
                                        <p:tgtEl>
                                          <p:spTgt spid="6">
                                            <p:txEl>
                                              <p:pRg st="11" end="11"/>
                                            </p:txEl>
                                          </p:spTgt>
                                        </p:tgtEl>
                                        <p:attrNameLst>
                                          <p:attrName>ppt_x</p:attrName>
                                        </p:attrNameLst>
                                      </p:cBhvr>
                                      <p:tavLst>
                                        <p:tav tm="0">
                                          <p:val>
                                            <p:strVal val="#ppt_x"/>
                                          </p:val>
                                        </p:tav>
                                        <p:tav tm="100000">
                                          <p:val>
                                            <p:strVal val="#ppt_x"/>
                                          </p:val>
                                        </p:tav>
                                      </p:tavLst>
                                    </p:anim>
                                    <p:anim calcmode="lin" valueType="num">
                                      <p:cBhvr>
                                        <p:cTn id="60" dur="1000" fill="hold"/>
                                        <p:tgtEl>
                                          <p:spTgt spid="6">
                                            <p:txEl>
                                              <p:pRg st="11" end="11"/>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6">
                                            <p:txEl>
                                              <p:pRg st="12" end="12"/>
                                            </p:txEl>
                                          </p:spTgt>
                                        </p:tgtEl>
                                        <p:attrNameLst>
                                          <p:attrName>style.visibility</p:attrName>
                                        </p:attrNameLst>
                                      </p:cBhvr>
                                      <p:to>
                                        <p:strVal val="visible"/>
                                      </p:to>
                                    </p:set>
                                    <p:animEffect transition="in" filter="fade">
                                      <p:cBhvr>
                                        <p:cTn id="63" dur="1000"/>
                                        <p:tgtEl>
                                          <p:spTgt spid="6">
                                            <p:txEl>
                                              <p:pRg st="12" end="12"/>
                                            </p:txEl>
                                          </p:spTgt>
                                        </p:tgtEl>
                                      </p:cBhvr>
                                    </p:animEffect>
                                    <p:anim calcmode="lin" valueType="num">
                                      <p:cBhvr>
                                        <p:cTn id="64" dur="1000" fill="hold"/>
                                        <p:tgtEl>
                                          <p:spTgt spid="6">
                                            <p:txEl>
                                              <p:pRg st="12" end="12"/>
                                            </p:txEl>
                                          </p:spTgt>
                                        </p:tgtEl>
                                        <p:attrNameLst>
                                          <p:attrName>ppt_x</p:attrName>
                                        </p:attrNameLst>
                                      </p:cBhvr>
                                      <p:tavLst>
                                        <p:tav tm="0">
                                          <p:val>
                                            <p:strVal val="#ppt_x"/>
                                          </p:val>
                                        </p:tav>
                                        <p:tav tm="100000">
                                          <p:val>
                                            <p:strVal val="#ppt_x"/>
                                          </p:val>
                                        </p:tav>
                                      </p:tavLst>
                                    </p:anim>
                                    <p:anim calcmode="lin" valueType="num">
                                      <p:cBhvr>
                                        <p:cTn id="65" dur="1000" fill="hold"/>
                                        <p:tgtEl>
                                          <p:spTgt spid="6">
                                            <p:txEl>
                                              <p:pRg st="12" end="12"/>
                                            </p:txEl>
                                          </p:spTgt>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6">
                                            <p:txEl>
                                              <p:pRg st="13" end="13"/>
                                            </p:txEl>
                                          </p:spTgt>
                                        </p:tgtEl>
                                        <p:attrNameLst>
                                          <p:attrName>style.visibility</p:attrName>
                                        </p:attrNameLst>
                                      </p:cBhvr>
                                      <p:to>
                                        <p:strVal val="visible"/>
                                      </p:to>
                                    </p:set>
                                    <p:animEffect transition="in" filter="fade">
                                      <p:cBhvr>
                                        <p:cTn id="68" dur="1000"/>
                                        <p:tgtEl>
                                          <p:spTgt spid="6">
                                            <p:txEl>
                                              <p:pRg st="13" end="13"/>
                                            </p:txEl>
                                          </p:spTgt>
                                        </p:tgtEl>
                                      </p:cBhvr>
                                    </p:animEffect>
                                    <p:anim calcmode="lin" valueType="num">
                                      <p:cBhvr>
                                        <p:cTn id="69" dur="1000" fill="hold"/>
                                        <p:tgtEl>
                                          <p:spTgt spid="6">
                                            <p:txEl>
                                              <p:pRg st="13" end="13"/>
                                            </p:txEl>
                                          </p:spTgt>
                                        </p:tgtEl>
                                        <p:attrNameLst>
                                          <p:attrName>ppt_x</p:attrName>
                                        </p:attrNameLst>
                                      </p:cBhvr>
                                      <p:tavLst>
                                        <p:tav tm="0">
                                          <p:val>
                                            <p:strVal val="#ppt_x"/>
                                          </p:val>
                                        </p:tav>
                                        <p:tav tm="100000">
                                          <p:val>
                                            <p:strVal val="#ppt_x"/>
                                          </p:val>
                                        </p:tav>
                                      </p:tavLst>
                                    </p:anim>
                                    <p:anim calcmode="lin" valueType="num">
                                      <p:cBhvr>
                                        <p:cTn id="70" dur="1000" fill="hold"/>
                                        <p:tgtEl>
                                          <p:spTgt spid="6">
                                            <p:txEl>
                                              <p:pRg st="13" end="13"/>
                                            </p:txEl>
                                          </p:spTgt>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6">
                                            <p:txEl>
                                              <p:pRg st="14" end="14"/>
                                            </p:txEl>
                                          </p:spTgt>
                                        </p:tgtEl>
                                        <p:attrNameLst>
                                          <p:attrName>style.visibility</p:attrName>
                                        </p:attrNameLst>
                                      </p:cBhvr>
                                      <p:to>
                                        <p:strVal val="visible"/>
                                      </p:to>
                                    </p:set>
                                    <p:animEffect transition="in" filter="fade">
                                      <p:cBhvr>
                                        <p:cTn id="73" dur="1000"/>
                                        <p:tgtEl>
                                          <p:spTgt spid="6">
                                            <p:txEl>
                                              <p:pRg st="14" end="14"/>
                                            </p:txEl>
                                          </p:spTgt>
                                        </p:tgtEl>
                                      </p:cBhvr>
                                    </p:animEffect>
                                    <p:anim calcmode="lin" valueType="num">
                                      <p:cBhvr>
                                        <p:cTn id="74" dur="1000" fill="hold"/>
                                        <p:tgtEl>
                                          <p:spTgt spid="6">
                                            <p:txEl>
                                              <p:pRg st="14" end="14"/>
                                            </p:txEl>
                                          </p:spTgt>
                                        </p:tgtEl>
                                        <p:attrNameLst>
                                          <p:attrName>ppt_x</p:attrName>
                                        </p:attrNameLst>
                                      </p:cBhvr>
                                      <p:tavLst>
                                        <p:tav tm="0">
                                          <p:val>
                                            <p:strVal val="#ppt_x"/>
                                          </p:val>
                                        </p:tav>
                                        <p:tav tm="100000">
                                          <p:val>
                                            <p:strVal val="#ppt_x"/>
                                          </p:val>
                                        </p:tav>
                                      </p:tavLst>
                                    </p:anim>
                                    <p:anim calcmode="lin" valueType="num">
                                      <p:cBhvr>
                                        <p:cTn id="75" dur="1000" fill="hold"/>
                                        <p:tgtEl>
                                          <p:spTgt spid="6">
                                            <p:txEl>
                                              <p:pRg st="14" end="14"/>
                                            </p:txEl>
                                          </p:spTgt>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6">
                                            <p:txEl>
                                              <p:pRg st="15" end="15"/>
                                            </p:txEl>
                                          </p:spTgt>
                                        </p:tgtEl>
                                        <p:attrNameLst>
                                          <p:attrName>style.visibility</p:attrName>
                                        </p:attrNameLst>
                                      </p:cBhvr>
                                      <p:to>
                                        <p:strVal val="visible"/>
                                      </p:to>
                                    </p:set>
                                    <p:animEffect transition="in" filter="fade">
                                      <p:cBhvr>
                                        <p:cTn id="78" dur="1000"/>
                                        <p:tgtEl>
                                          <p:spTgt spid="6">
                                            <p:txEl>
                                              <p:pRg st="15" end="15"/>
                                            </p:txEl>
                                          </p:spTgt>
                                        </p:tgtEl>
                                      </p:cBhvr>
                                    </p:animEffect>
                                    <p:anim calcmode="lin" valueType="num">
                                      <p:cBhvr>
                                        <p:cTn id="79" dur="1000" fill="hold"/>
                                        <p:tgtEl>
                                          <p:spTgt spid="6">
                                            <p:txEl>
                                              <p:pRg st="15" end="15"/>
                                            </p:txEl>
                                          </p:spTgt>
                                        </p:tgtEl>
                                        <p:attrNameLst>
                                          <p:attrName>ppt_x</p:attrName>
                                        </p:attrNameLst>
                                      </p:cBhvr>
                                      <p:tavLst>
                                        <p:tav tm="0">
                                          <p:val>
                                            <p:strVal val="#ppt_x"/>
                                          </p:val>
                                        </p:tav>
                                        <p:tav tm="100000">
                                          <p:val>
                                            <p:strVal val="#ppt_x"/>
                                          </p:val>
                                        </p:tav>
                                      </p:tavLst>
                                    </p:anim>
                                    <p:anim calcmode="lin" valueType="num">
                                      <p:cBhvr>
                                        <p:cTn id="80" dur="1000" fill="hold"/>
                                        <p:tgtEl>
                                          <p:spTgt spid="6">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ADDREMOVEWATERMARK" val="G2gKY4nqbc"/>
</p:tagLst>
</file>

<file path=ppt/theme/theme1.xml><?xml version="1.0" encoding="utf-8"?>
<a:theme xmlns:a="http://schemas.openxmlformats.org/drawingml/2006/main" name="Bai 53 Su phan tich anh sang trang">
  <a:themeElements>
    <a:clrScheme name="Bai 53 Su phan tich anh sang tra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ai 53 Su phan tich anh sang tra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ai 53 Su phan tich anh sang tra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i 53 Su phan tich anh sang tra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i 53 Su phan tich anh sang tra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i 53 Su phan tich anh sang tra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i 53 Su phan tich anh sang tra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i 53 Su phan tich anh sang tra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i 53 Su phan tich anh sang tra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i 53 Su phan tich anh sang tra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i 53 Su phan tich anh sang tra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i 53 Su phan tich anh sang tra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i 53 Su phan tich anh sang tra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i 53 Su phan tich anh sang tra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2465</Words>
  <Application>Microsoft Office PowerPoint</Application>
  <PresentationFormat>Widescreen</PresentationFormat>
  <Paragraphs>299</Paragraphs>
  <Slides>48</Slides>
  <Notes>8</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48</vt:i4>
      </vt:variant>
    </vt:vector>
  </HeadingPairs>
  <TitlesOfParts>
    <vt:vector size="62" baseType="lpstr">
      <vt:lpstr>#9Slide04 Manuale Bold</vt:lpstr>
      <vt:lpstr>Aachen</vt:lpstr>
      <vt:lpstr>Arial</vt:lpstr>
      <vt:lpstr>Calibri</vt:lpstr>
      <vt:lpstr>Cambria Math</vt:lpstr>
      <vt:lpstr>Helvetica Neue</vt:lpstr>
      <vt:lpstr>Symbol</vt:lpstr>
      <vt:lpstr>Times New Roman</vt:lpstr>
      <vt:lpstr>Verdana</vt:lpstr>
      <vt:lpstr>VNI-Swiss-Condense</vt:lpstr>
      <vt:lpstr>方正粗圆_GBK</vt:lpstr>
      <vt:lpstr>Bai 53 Su phan tich anh sang trang</vt:lpstr>
      <vt:lpstr>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Khái niệm: Hiện tượng tán sắc ánh sáng là hiện tượng khi chiếu một chùm ánh sáng trắng hẹp đi qua lăng kính ta thu được một dải màu như cầu vồng từ đỏ đến tím (quang phổ của ánh sáng trắng) </vt:lpstr>
      <vt:lpstr>PowerPoint Presentation</vt:lpstr>
      <vt:lpstr>PowerPoint Presentation</vt:lpstr>
      <vt:lpstr>PowerPoint Presentation</vt:lpstr>
      <vt:lpstr>PowerPoint Presentation</vt:lpstr>
      <vt:lpstr>PowerPoint Presentation</vt:lpstr>
      <vt:lpstr>PowerPoint Presentation</vt:lpstr>
      <vt:lpstr> Kết luận: - Ánh sáng đơn sắc là ánh sáng có một màu nhất định, không bị tán sắc khi đi qua lăng kính.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Latitude 7480</cp:lastModifiedBy>
  <cp:revision>1</cp:revision>
  <dcterms:created xsi:type="dcterms:W3CDTF">2024-06-05T00:32:25Z</dcterms:created>
  <dcterms:modified xsi:type="dcterms:W3CDTF">2024-11-12T03:30:08Z</dcterms:modified>
</cp:coreProperties>
</file>