
<file path=[Content_Types].xml><?xml version="1.0" encoding="utf-8"?>
<Types xmlns="http://schemas.openxmlformats.org/package/2006/content-types">
  <Default Extension="png" ContentType="image/png"/>
  <Default Extension="mp3" ContentType="audio/m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8" r:id="rId1"/>
    <p:sldMasterId id="2147483659" r:id="rId2"/>
  </p:sldMasterIdLst>
  <p:notesMasterIdLst>
    <p:notesMasterId r:id="rId31"/>
  </p:notesMasterIdLst>
  <p:sldIdLst>
    <p:sldId id="338" r:id="rId3"/>
    <p:sldId id="322" r:id="rId4"/>
    <p:sldId id="323" r:id="rId5"/>
    <p:sldId id="324" r:id="rId6"/>
    <p:sldId id="325" r:id="rId7"/>
    <p:sldId id="326" r:id="rId8"/>
    <p:sldId id="257" r:id="rId9"/>
    <p:sldId id="260" r:id="rId10"/>
    <p:sldId id="292" r:id="rId11"/>
    <p:sldId id="317" r:id="rId12"/>
    <p:sldId id="263" r:id="rId13"/>
    <p:sldId id="265" r:id="rId14"/>
    <p:sldId id="329" r:id="rId15"/>
    <p:sldId id="330" r:id="rId16"/>
    <p:sldId id="318" r:id="rId17"/>
    <p:sldId id="331" r:id="rId18"/>
    <p:sldId id="285" r:id="rId19"/>
    <p:sldId id="332" r:id="rId20"/>
    <p:sldId id="333" r:id="rId21"/>
    <p:sldId id="334" r:id="rId22"/>
    <p:sldId id="280" r:id="rId23"/>
    <p:sldId id="287" r:id="rId24"/>
    <p:sldId id="288" r:id="rId25"/>
    <p:sldId id="336" r:id="rId26"/>
    <p:sldId id="337" r:id="rId27"/>
    <p:sldId id="281" r:id="rId28"/>
    <p:sldId id="290" r:id="rId29"/>
    <p:sldId id="283" r:id="rId30"/>
  </p:sldIdLst>
  <p:sldSz cx="9144000" cy="5143500" type="screen16x9"/>
  <p:notesSz cx="6858000" cy="9144000"/>
  <p:embeddedFontLst>
    <p:embeddedFont>
      <p:font typeface="Varela Round" panose="020B0604020202020204" charset="-79"/>
      <p:regular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等线" panose="020B0604020202020204" charset="-122"/>
      <p:regular r:id="rId37"/>
      <p:bold r:id="rId38"/>
    </p:embeddedFont>
    <p:embeddedFont>
      <p:font typeface="等线 Light" panose="020B0604020202020204" charset="-122"/>
      <p:regular r:id="rId3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B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38068B5-05EC-40D0-BF61-CF48C4B65AA2}">
  <a:tblStyle styleId="{238068B5-05EC-40D0-BF61-CF48C4B65AA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55" autoAdjust="0"/>
    <p:restoredTop sz="94660"/>
  </p:normalViewPr>
  <p:slideViewPr>
    <p:cSldViewPr snapToGrid="0">
      <p:cViewPr varScale="1">
        <p:scale>
          <a:sx n="97" d="100"/>
          <a:sy n="97" d="100"/>
        </p:scale>
        <p:origin x="426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8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3.fntdata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5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4.fntdata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955862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g143adc3712_136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1" name="Google Shape;731;g143adc3712_136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096775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118237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727613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g35f391192_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25455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7" name="Google Shape;427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7" name="Google Shape;427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099851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7" name="Google Shape;427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897104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7" name="Google Shape;427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377518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7" name="Google Shape;427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029702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g35ed75ccf_0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4" name="Google Shape;434;g35ed75ccf_0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g35ed75ccf_0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4" name="Google Shape;434;g35ed75ccf_0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084771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g143adc3712_136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1" name="Google Shape;731;g143adc3712_136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8D8539-E05B-4FF8-8842-739306BC431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60339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883260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167802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467534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g35f391192_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107631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5"/>
          <p:cNvSpPr/>
          <p:nvPr/>
        </p:nvSpPr>
        <p:spPr>
          <a:xfrm>
            <a:off x="-25" y="0"/>
            <a:ext cx="9144000" cy="10635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>
                  <a:alpha val="29803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" name="Google Shape;87;p5"/>
          <p:cNvSpPr/>
          <p:nvPr/>
        </p:nvSpPr>
        <p:spPr>
          <a:xfrm>
            <a:off x="0" y="1063500"/>
            <a:ext cx="9144000" cy="4080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5"/>
          <p:cNvSpPr txBox="1">
            <a:spLocks noGrp="1"/>
          </p:cNvSpPr>
          <p:nvPr>
            <p:ph type="title"/>
          </p:nvPr>
        </p:nvSpPr>
        <p:spPr>
          <a:xfrm>
            <a:off x="868550" y="0"/>
            <a:ext cx="7407000" cy="106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5"/>
          <p:cNvSpPr txBox="1">
            <a:spLocks noGrp="1"/>
          </p:cNvSpPr>
          <p:nvPr>
            <p:ph type="body" idx="1"/>
          </p:nvPr>
        </p:nvSpPr>
        <p:spPr>
          <a:xfrm>
            <a:off x="868550" y="1411400"/>
            <a:ext cx="7407000" cy="351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06400">
              <a:spcBef>
                <a:spcPts val="600"/>
              </a:spcBef>
              <a:spcAft>
                <a:spcPts val="0"/>
              </a:spcAft>
              <a:buSzPts val="2800"/>
              <a:buChar char="×"/>
              <a:defRPr sz="2800"/>
            </a:lvl1pPr>
            <a:lvl2pPr marL="914400" lvl="1" indent="-406400">
              <a:spcBef>
                <a:spcPts val="0"/>
              </a:spcBef>
              <a:spcAft>
                <a:spcPts val="0"/>
              </a:spcAft>
              <a:buSzPts val="2800"/>
              <a:buChar char="×"/>
              <a:defRPr sz="2800"/>
            </a:lvl2pPr>
            <a:lvl3pPr marL="1371600" lvl="2" indent="-406400">
              <a:spcBef>
                <a:spcPts val="0"/>
              </a:spcBef>
              <a:spcAft>
                <a:spcPts val="0"/>
              </a:spcAft>
              <a:buSzPts val="2800"/>
              <a:buChar char="×"/>
              <a:defRPr sz="2800"/>
            </a:lvl3pPr>
            <a:lvl4pPr marL="1828800" lvl="3" indent="-406400">
              <a:spcBef>
                <a:spcPts val="0"/>
              </a:spcBef>
              <a:spcAft>
                <a:spcPts val="0"/>
              </a:spcAft>
              <a:buSzPts val="2800"/>
              <a:buChar char="×"/>
              <a:defRPr sz="2800"/>
            </a:lvl4pPr>
            <a:lvl5pPr marL="2286000" lvl="4" indent="-406400">
              <a:spcBef>
                <a:spcPts val="0"/>
              </a:spcBef>
              <a:spcAft>
                <a:spcPts val="0"/>
              </a:spcAft>
              <a:buSzPts val="2800"/>
              <a:buChar char="×"/>
              <a:defRPr sz="2800"/>
            </a:lvl5pPr>
            <a:lvl6pPr marL="2743200" lvl="5" indent="-406400">
              <a:spcBef>
                <a:spcPts val="0"/>
              </a:spcBef>
              <a:spcAft>
                <a:spcPts val="0"/>
              </a:spcAft>
              <a:buSzPts val="2800"/>
              <a:buChar char="×"/>
              <a:defRPr sz="2800"/>
            </a:lvl6pPr>
            <a:lvl7pPr marL="3200400" lvl="6" indent="-406400">
              <a:spcBef>
                <a:spcPts val="0"/>
              </a:spcBef>
              <a:spcAft>
                <a:spcPts val="0"/>
              </a:spcAft>
              <a:buSzPts val="2800"/>
              <a:buChar char="●"/>
              <a:defRPr sz="2800"/>
            </a:lvl7pPr>
            <a:lvl8pPr marL="3657600" lvl="7" indent="-406400">
              <a:spcBef>
                <a:spcPts val="0"/>
              </a:spcBef>
              <a:spcAft>
                <a:spcPts val="0"/>
              </a:spcAft>
              <a:buSzPts val="2800"/>
              <a:buChar char="○"/>
              <a:defRPr sz="2800"/>
            </a:lvl8pPr>
            <a:lvl9pPr marL="4114800" lvl="8" indent="-406400">
              <a:spcBef>
                <a:spcPts val="0"/>
              </a:spcBef>
              <a:spcAft>
                <a:spcPts val="0"/>
              </a:spcAft>
              <a:buSzPts val="2800"/>
              <a:buChar char="■"/>
              <a:defRPr sz="2800"/>
            </a:lvl9pPr>
          </a:lstStyle>
          <a:p>
            <a:endParaRPr/>
          </a:p>
        </p:txBody>
      </p:sp>
      <p:sp>
        <p:nvSpPr>
          <p:cNvPr id="90" name="Google Shape;90;p5"/>
          <p:cNvSpPr/>
          <p:nvPr/>
        </p:nvSpPr>
        <p:spPr>
          <a:xfrm>
            <a:off x="600350" y="319175"/>
            <a:ext cx="268200" cy="268200"/>
          </a:xfrm>
          <a:prstGeom prst="donut">
            <a:avLst>
              <a:gd name="adj" fmla="val 3104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5"/>
          <p:cNvSpPr/>
          <p:nvPr/>
        </p:nvSpPr>
        <p:spPr>
          <a:xfrm>
            <a:off x="1771440" y="586479"/>
            <a:ext cx="386100" cy="386100"/>
          </a:xfrm>
          <a:prstGeom prst="mathMultiply">
            <a:avLst>
              <a:gd name="adj1" fmla="val 2352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5"/>
          <p:cNvSpPr/>
          <p:nvPr/>
        </p:nvSpPr>
        <p:spPr>
          <a:xfrm rot="-1295565">
            <a:off x="1719773" y="-14241"/>
            <a:ext cx="260049" cy="260049"/>
          </a:xfrm>
          <a:prstGeom prst="frame">
            <a:avLst>
              <a:gd name="adj1" fmla="val 28897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5"/>
          <p:cNvSpPr/>
          <p:nvPr/>
        </p:nvSpPr>
        <p:spPr>
          <a:xfrm>
            <a:off x="7099000" y="-18325"/>
            <a:ext cx="268200" cy="268200"/>
          </a:xfrm>
          <a:prstGeom prst="donut">
            <a:avLst>
              <a:gd name="adj" fmla="val 3104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5"/>
          <p:cNvSpPr/>
          <p:nvPr/>
        </p:nvSpPr>
        <p:spPr>
          <a:xfrm rot="1050327">
            <a:off x="7064662" y="770637"/>
            <a:ext cx="385975" cy="385975"/>
          </a:xfrm>
          <a:prstGeom prst="mathMultiply">
            <a:avLst>
              <a:gd name="adj1" fmla="val 2352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5"/>
          <p:cNvSpPr/>
          <p:nvPr/>
        </p:nvSpPr>
        <p:spPr>
          <a:xfrm rot="1498139">
            <a:off x="8048547" y="796761"/>
            <a:ext cx="260111" cy="260111"/>
          </a:xfrm>
          <a:prstGeom prst="frame">
            <a:avLst>
              <a:gd name="adj1" fmla="val 28897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5"/>
          <p:cNvSpPr/>
          <p:nvPr/>
        </p:nvSpPr>
        <p:spPr>
          <a:xfrm>
            <a:off x="272750" y="914514"/>
            <a:ext cx="185100" cy="185100"/>
          </a:xfrm>
          <a:prstGeom prst="donut">
            <a:avLst>
              <a:gd name="adj" fmla="val 3104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5"/>
          <p:cNvSpPr/>
          <p:nvPr/>
        </p:nvSpPr>
        <p:spPr>
          <a:xfrm rot="1222482">
            <a:off x="108247" y="115143"/>
            <a:ext cx="266258" cy="266258"/>
          </a:xfrm>
          <a:prstGeom prst="mathMultiply">
            <a:avLst>
              <a:gd name="adj1" fmla="val 2352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5"/>
          <p:cNvSpPr/>
          <p:nvPr/>
        </p:nvSpPr>
        <p:spPr>
          <a:xfrm rot="2700000">
            <a:off x="1130105" y="721484"/>
            <a:ext cx="179464" cy="179464"/>
          </a:xfrm>
          <a:prstGeom prst="frame">
            <a:avLst>
              <a:gd name="adj1" fmla="val 28897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5"/>
          <p:cNvSpPr/>
          <p:nvPr/>
        </p:nvSpPr>
        <p:spPr>
          <a:xfrm>
            <a:off x="8797925" y="686964"/>
            <a:ext cx="185100" cy="185100"/>
          </a:xfrm>
          <a:prstGeom prst="donut">
            <a:avLst>
              <a:gd name="adj" fmla="val 3104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5"/>
          <p:cNvSpPr/>
          <p:nvPr/>
        </p:nvSpPr>
        <p:spPr>
          <a:xfrm>
            <a:off x="8434357" y="190568"/>
            <a:ext cx="266400" cy="266400"/>
          </a:xfrm>
          <a:prstGeom prst="mathMultiply">
            <a:avLst>
              <a:gd name="adj1" fmla="val 2352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5"/>
          <p:cNvSpPr/>
          <p:nvPr/>
        </p:nvSpPr>
        <p:spPr>
          <a:xfrm>
            <a:off x="7656287" y="319171"/>
            <a:ext cx="179400" cy="179400"/>
          </a:xfrm>
          <a:prstGeom prst="frame">
            <a:avLst>
              <a:gd name="adj1" fmla="val 28897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5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159A5A-4AD1-4FEE-A578-AC75916BFF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7275608-FDD3-4037-80E3-6817C95F77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BA486C9-05E8-4F7B-9952-75C9C0EFA6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E228C99-A615-425B-8E04-0D2E15395B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87FBA-9571-42F8-B122-A5AB6AEE66CF}" type="datetimeFigureOut">
              <a:rPr lang="zh-CN" altLang="en-US" smtClean="0"/>
              <a:t>2022/7/14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59B265B-08EC-44DF-914F-918375632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C2018A0-67FA-42F0-B7E3-A3FA429AC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7A42-8D1A-4E29-BECD-629B48396AC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43017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B05333-EB9F-4EA5-A92D-90CBAC00E4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F2D17A9-E8DE-45E8-82DA-E7FAEB675C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4EB78BD-2EB8-4B2B-93E9-FE63ED620D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798FF58-1EEE-4789-83C5-78BD4F319C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BF22CD0-1569-4950-A64B-93919CC04A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4DD9CBC-27A1-483E-B58C-F1BBDE7D2B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87FBA-9571-42F8-B122-A5AB6AEE66CF}" type="datetimeFigureOut">
              <a:rPr lang="zh-CN" altLang="en-US" smtClean="0"/>
              <a:t>2022/7/14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F8252E4-CB2F-4AE4-9BAA-A97895FA48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20689ACC-9352-4302-9BAE-3A5D7CB90B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7A42-8D1A-4E29-BECD-629B48396AC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47115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707FE6A-F02A-4AF7-9F4C-3DE4E0F7D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7C4B5CB0-ACDC-4CA5-8DF8-1A41F04CF8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87FBA-9571-42F8-B122-A5AB6AEE66CF}" type="datetimeFigureOut">
              <a:rPr lang="zh-CN" altLang="en-US" smtClean="0"/>
              <a:t>2022/7/14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AC67B28E-5C41-4749-81EE-BC348C7EC0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C48764BA-0C4B-452F-90D0-7FB0F36FB7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7A42-8D1A-4E29-BECD-629B48396AC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06468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E8A0577-3D99-4C6D-81C9-661CCF49CB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87FBA-9571-42F8-B122-A5AB6AEE66CF}" type="datetimeFigureOut">
              <a:rPr lang="zh-CN" altLang="en-US" smtClean="0"/>
              <a:t>2022/7/14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530927CE-A3D8-41EC-A001-C1AF53DC68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E4AE60F-48BC-494E-96D0-C98FD930B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7A42-8D1A-4E29-BECD-629B48396AC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91375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F86D49-4528-4639-9E96-E0358D5A0B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4C9491C-57E9-41FE-A4C3-66D829A268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1BFE178-D617-4E9C-82D9-6551B5EEB9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95E2A60-AE9B-44EF-BF4D-61454D097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87FBA-9571-42F8-B122-A5AB6AEE66CF}" type="datetimeFigureOut">
              <a:rPr lang="zh-CN" altLang="en-US" smtClean="0"/>
              <a:t>2022/7/14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2A5B51F-474B-4777-B1F3-326F155B9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1497843-B1B6-41D2-98FB-E19F9B832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7A42-8D1A-4E29-BECD-629B48396AC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59062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F0787CD-3562-4A07-90B9-AC5D90A5A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10EB6A0-2A6B-41D4-B9BB-4DC0D5EBE4D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DEF36F2-426B-4760-ADC8-1EE0DFE1AC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DBD8B9F-E7A9-431C-B2FB-93547874F7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87FBA-9571-42F8-B122-A5AB6AEE66CF}" type="datetimeFigureOut">
              <a:rPr lang="zh-CN" altLang="en-US" smtClean="0"/>
              <a:t>2022/7/14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C09AA06-E52B-4B61-9DD3-514840D504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44A1220-8AC7-4C6B-A4C3-85AFBBF91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7A42-8D1A-4E29-BECD-629B48396AC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97244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289FA8-BE9A-4D41-A88B-20FCD0ACCE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AB49285-05B5-4B41-9A9C-B4FD83F000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C678C44-2B7A-4DC5-AA09-C1798841EE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87FBA-9571-42F8-B122-A5AB6AEE66CF}" type="datetimeFigureOut">
              <a:rPr lang="zh-CN" altLang="en-US" smtClean="0"/>
              <a:t>2022/7/14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5D542AC-52A4-436F-9AAD-05756D51D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87A1508-E703-417C-AC98-3CAD4D136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7A42-8D1A-4E29-BECD-629B48396AC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28977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B9E1ECF5-8A66-426C-8B7B-A4490F52B5B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C802D60-C7D4-40A5-B5F0-6873978B36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8059F0-9AE5-476C-8306-F69F20467C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87FBA-9571-42F8-B122-A5AB6AEE66CF}" type="datetimeFigureOut">
              <a:rPr lang="zh-CN" altLang="en-US" smtClean="0"/>
              <a:t>2022/7/14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19C95C6-BA8C-42A1-96C7-50E1F95D47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E29B4D4-9C2A-47E8-A530-791985A0A6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7A42-8D1A-4E29-BECD-629B48396AC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04608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06427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6"/>
          <p:cNvSpPr/>
          <p:nvPr/>
        </p:nvSpPr>
        <p:spPr>
          <a:xfrm>
            <a:off x="-25" y="0"/>
            <a:ext cx="9144000" cy="10635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>
                  <a:alpha val="29803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" name="Google Shape;105;p6"/>
          <p:cNvSpPr/>
          <p:nvPr/>
        </p:nvSpPr>
        <p:spPr>
          <a:xfrm>
            <a:off x="0" y="1063500"/>
            <a:ext cx="9144000" cy="4080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6"/>
          <p:cNvSpPr/>
          <p:nvPr/>
        </p:nvSpPr>
        <p:spPr>
          <a:xfrm>
            <a:off x="600350" y="319175"/>
            <a:ext cx="268200" cy="268200"/>
          </a:xfrm>
          <a:prstGeom prst="donut">
            <a:avLst>
              <a:gd name="adj" fmla="val 3104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6"/>
          <p:cNvSpPr/>
          <p:nvPr/>
        </p:nvSpPr>
        <p:spPr>
          <a:xfrm>
            <a:off x="1771440" y="586479"/>
            <a:ext cx="386100" cy="386100"/>
          </a:xfrm>
          <a:prstGeom prst="mathMultiply">
            <a:avLst>
              <a:gd name="adj1" fmla="val 2352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6"/>
          <p:cNvSpPr/>
          <p:nvPr/>
        </p:nvSpPr>
        <p:spPr>
          <a:xfrm rot="-1295565">
            <a:off x="1719773" y="-14241"/>
            <a:ext cx="260049" cy="260049"/>
          </a:xfrm>
          <a:prstGeom prst="frame">
            <a:avLst>
              <a:gd name="adj1" fmla="val 28897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6"/>
          <p:cNvSpPr/>
          <p:nvPr/>
        </p:nvSpPr>
        <p:spPr>
          <a:xfrm>
            <a:off x="7099000" y="-18325"/>
            <a:ext cx="268200" cy="268200"/>
          </a:xfrm>
          <a:prstGeom prst="donut">
            <a:avLst>
              <a:gd name="adj" fmla="val 3104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6"/>
          <p:cNvSpPr/>
          <p:nvPr/>
        </p:nvSpPr>
        <p:spPr>
          <a:xfrm rot="1050327">
            <a:off x="7064662" y="770637"/>
            <a:ext cx="385975" cy="385975"/>
          </a:xfrm>
          <a:prstGeom prst="mathMultiply">
            <a:avLst>
              <a:gd name="adj1" fmla="val 2352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6"/>
          <p:cNvSpPr/>
          <p:nvPr/>
        </p:nvSpPr>
        <p:spPr>
          <a:xfrm rot="1498139">
            <a:off x="8048547" y="796761"/>
            <a:ext cx="260111" cy="260111"/>
          </a:xfrm>
          <a:prstGeom prst="frame">
            <a:avLst>
              <a:gd name="adj1" fmla="val 28897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6"/>
          <p:cNvSpPr/>
          <p:nvPr/>
        </p:nvSpPr>
        <p:spPr>
          <a:xfrm>
            <a:off x="272750" y="914514"/>
            <a:ext cx="185100" cy="185100"/>
          </a:xfrm>
          <a:prstGeom prst="donut">
            <a:avLst>
              <a:gd name="adj" fmla="val 3104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6"/>
          <p:cNvSpPr/>
          <p:nvPr/>
        </p:nvSpPr>
        <p:spPr>
          <a:xfrm rot="1222482">
            <a:off x="108247" y="115143"/>
            <a:ext cx="266258" cy="266258"/>
          </a:xfrm>
          <a:prstGeom prst="mathMultiply">
            <a:avLst>
              <a:gd name="adj1" fmla="val 2352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6"/>
          <p:cNvSpPr/>
          <p:nvPr/>
        </p:nvSpPr>
        <p:spPr>
          <a:xfrm rot="2700000">
            <a:off x="1130105" y="721484"/>
            <a:ext cx="179464" cy="179464"/>
          </a:xfrm>
          <a:prstGeom prst="frame">
            <a:avLst>
              <a:gd name="adj1" fmla="val 28897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6"/>
          <p:cNvSpPr/>
          <p:nvPr/>
        </p:nvSpPr>
        <p:spPr>
          <a:xfrm>
            <a:off x="8797925" y="686964"/>
            <a:ext cx="185100" cy="185100"/>
          </a:xfrm>
          <a:prstGeom prst="donut">
            <a:avLst>
              <a:gd name="adj" fmla="val 3104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6"/>
          <p:cNvSpPr/>
          <p:nvPr/>
        </p:nvSpPr>
        <p:spPr>
          <a:xfrm>
            <a:off x="8434357" y="190568"/>
            <a:ext cx="266400" cy="266400"/>
          </a:xfrm>
          <a:prstGeom prst="mathMultiply">
            <a:avLst>
              <a:gd name="adj1" fmla="val 2352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6"/>
          <p:cNvSpPr/>
          <p:nvPr/>
        </p:nvSpPr>
        <p:spPr>
          <a:xfrm>
            <a:off x="7656287" y="319171"/>
            <a:ext cx="179400" cy="179400"/>
          </a:xfrm>
          <a:prstGeom prst="frame">
            <a:avLst>
              <a:gd name="adj1" fmla="val 28897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6"/>
          <p:cNvSpPr txBox="1">
            <a:spLocks noGrp="1"/>
          </p:cNvSpPr>
          <p:nvPr>
            <p:ph type="title"/>
          </p:nvPr>
        </p:nvSpPr>
        <p:spPr>
          <a:xfrm>
            <a:off x="457200" y="-1"/>
            <a:ext cx="8229600" cy="106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6"/>
          <p:cNvSpPr txBox="1">
            <a:spLocks noGrp="1"/>
          </p:cNvSpPr>
          <p:nvPr>
            <p:ph type="body" idx="1"/>
          </p:nvPr>
        </p:nvSpPr>
        <p:spPr>
          <a:xfrm>
            <a:off x="717750" y="1357125"/>
            <a:ext cx="3741600" cy="356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SzPts val="2400"/>
              <a:buChar char="×"/>
              <a:defRPr sz="2400"/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SzPts val="2400"/>
              <a:buChar char="×"/>
              <a:defRPr/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SzPts val="2400"/>
              <a:buChar char="×"/>
              <a:defRPr/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SzPts val="2400"/>
              <a:buChar char="×"/>
              <a:defRPr sz="2400"/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SzPts val="2400"/>
              <a:buChar char="×"/>
              <a:defRPr sz="2400"/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SzPts val="2400"/>
              <a:buChar char="×"/>
              <a:defRPr sz="2400"/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9pPr>
          </a:lstStyle>
          <a:p>
            <a:endParaRPr/>
          </a:p>
        </p:txBody>
      </p:sp>
      <p:sp>
        <p:nvSpPr>
          <p:cNvPr id="120" name="Google Shape;120;p6"/>
          <p:cNvSpPr txBox="1">
            <a:spLocks noGrp="1"/>
          </p:cNvSpPr>
          <p:nvPr>
            <p:ph type="body" idx="2"/>
          </p:nvPr>
        </p:nvSpPr>
        <p:spPr>
          <a:xfrm>
            <a:off x="4684654" y="1357125"/>
            <a:ext cx="3741600" cy="356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SzPts val="2400"/>
              <a:buChar char="×"/>
              <a:defRPr sz="2400"/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SzPts val="2400"/>
              <a:buChar char="×"/>
              <a:defRPr/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SzPts val="2400"/>
              <a:buChar char="×"/>
              <a:defRPr/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SzPts val="2400"/>
              <a:buChar char="×"/>
              <a:defRPr sz="2400"/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SzPts val="2400"/>
              <a:buChar char="×"/>
              <a:defRPr sz="2400"/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SzPts val="2400"/>
              <a:buChar char="×"/>
              <a:defRPr sz="2400"/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9pPr>
          </a:lstStyle>
          <a:p>
            <a:endParaRPr/>
          </a:p>
        </p:txBody>
      </p:sp>
      <p:sp>
        <p:nvSpPr>
          <p:cNvPr id="121" name="Google Shape;121;p6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7"/>
          <p:cNvSpPr/>
          <p:nvPr/>
        </p:nvSpPr>
        <p:spPr>
          <a:xfrm>
            <a:off x="-25" y="0"/>
            <a:ext cx="9144000" cy="10635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>
                  <a:alpha val="29803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24;p7"/>
          <p:cNvSpPr/>
          <p:nvPr/>
        </p:nvSpPr>
        <p:spPr>
          <a:xfrm>
            <a:off x="0" y="1063500"/>
            <a:ext cx="9144000" cy="4080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7"/>
          <p:cNvSpPr/>
          <p:nvPr/>
        </p:nvSpPr>
        <p:spPr>
          <a:xfrm>
            <a:off x="600350" y="319175"/>
            <a:ext cx="268200" cy="268200"/>
          </a:xfrm>
          <a:prstGeom prst="donut">
            <a:avLst>
              <a:gd name="adj" fmla="val 3104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7"/>
          <p:cNvSpPr/>
          <p:nvPr/>
        </p:nvSpPr>
        <p:spPr>
          <a:xfrm>
            <a:off x="1771440" y="586479"/>
            <a:ext cx="386100" cy="386100"/>
          </a:xfrm>
          <a:prstGeom prst="mathMultiply">
            <a:avLst>
              <a:gd name="adj1" fmla="val 2352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7"/>
          <p:cNvSpPr/>
          <p:nvPr/>
        </p:nvSpPr>
        <p:spPr>
          <a:xfrm rot="-1295565">
            <a:off x="1719773" y="-14241"/>
            <a:ext cx="260049" cy="260049"/>
          </a:xfrm>
          <a:prstGeom prst="frame">
            <a:avLst>
              <a:gd name="adj1" fmla="val 28897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7"/>
          <p:cNvSpPr/>
          <p:nvPr/>
        </p:nvSpPr>
        <p:spPr>
          <a:xfrm>
            <a:off x="7099000" y="-18325"/>
            <a:ext cx="268200" cy="268200"/>
          </a:xfrm>
          <a:prstGeom prst="donut">
            <a:avLst>
              <a:gd name="adj" fmla="val 3104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7"/>
          <p:cNvSpPr/>
          <p:nvPr/>
        </p:nvSpPr>
        <p:spPr>
          <a:xfrm rot="1050327">
            <a:off x="7064662" y="770637"/>
            <a:ext cx="385975" cy="385975"/>
          </a:xfrm>
          <a:prstGeom prst="mathMultiply">
            <a:avLst>
              <a:gd name="adj1" fmla="val 2352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7"/>
          <p:cNvSpPr/>
          <p:nvPr/>
        </p:nvSpPr>
        <p:spPr>
          <a:xfrm rot="1498139">
            <a:off x="8048547" y="796761"/>
            <a:ext cx="260111" cy="260111"/>
          </a:xfrm>
          <a:prstGeom prst="frame">
            <a:avLst>
              <a:gd name="adj1" fmla="val 28897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7"/>
          <p:cNvSpPr/>
          <p:nvPr/>
        </p:nvSpPr>
        <p:spPr>
          <a:xfrm>
            <a:off x="272750" y="914514"/>
            <a:ext cx="185100" cy="185100"/>
          </a:xfrm>
          <a:prstGeom prst="donut">
            <a:avLst>
              <a:gd name="adj" fmla="val 3104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7"/>
          <p:cNvSpPr/>
          <p:nvPr/>
        </p:nvSpPr>
        <p:spPr>
          <a:xfrm rot="1222482">
            <a:off x="108247" y="115143"/>
            <a:ext cx="266258" cy="266258"/>
          </a:xfrm>
          <a:prstGeom prst="mathMultiply">
            <a:avLst>
              <a:gd name="adj1" fmla="val 2352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7"/>
          <p:cNvSpPr/>
          <p:nvPr/>
        </p:nvSpPr>
        <p:spPr>
          <a:xfrm rot="2700000">
            <a:off x="1130105" y="721484"/>
            <a:ext cx="179464" cy="179464"/>
          </a:xfrm>
          <a:prstGeom prst="frame">
            <a:avLst>
              <a:gd name="adj1" fmla="val 28897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7"/>
          <p:cNvSpPr/>
          <p:nvPr/>
        </p:nvSpPr>
        <p:spPr>
          <a:xfrm>
            <a:off x="8797925" y="686964"/>
            <a:ext cx="185100" cy="185100"/>
          </a:xfrm>
          <a:prstGeom prst="donut">
            <a:avLst>
              <a:gd name="adj" fmla="val 3104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7"/>
          <p:cNvSpPr/>
          <p:nvPr/>
        </p:nvSpPr>
        <p:spPr>
          <a:xfrm>
            <a:off x="8434357" y="190568"/>
            <a:ext cx="266400" cy="266400"/>
          </a:xfrm>
          <a:prstGeom prst="mathMultiply">
            <a:avLst>
              <a:gd name="adj1" fmla="val 2352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7"/>
          <p:cNvSpPr/>
          <p:nvPr/>
        </p:nvSpPr>
        <p:spPr>
          <a:xfrm>
            <a:off x="7656287" y="319171"/>
            <a:ext cx="179400" cy="179400"/>
          </a:xfrm>
          <a:prstGeom prst="frame">
            <a:avLst>
              <a:gd name="adj1" fmla="val 28897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7"/>
          <p:cNvSpPr txBox="1">
            <a:spLocks noGrp="1"/>
          </p:cNvSpPr>
          <p:nvPr>
            <p:ph type="title"/>
          </p:nvPr>
        </p:nvSpPr>
        <p:spPr>
          <a:xfrm>
            <a:off x="457200" y="-1"/>
            <a:ext cx="8229600" cy="106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7"/>
          <p:cNvSpPr txBox="1">
            <a:spLocks noGrp="1"/>
          </p:cNvSpPr>
          <p:nvPr>
            <p:ph type="body" idx="1"/>
          </p:nvPr>
        </p:nvSpPr>
        <p:spPr>
          <a:xfrm>
            <a:off x="457200" y="1363150"/>
            <a:ext cx="2631900" cy="356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×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39" name="Google Shape;139;p7"/>
          <p:cNvSpPr txBox="1">
            <a:spLocks noGrp="1"/>
          </p:cNvSpPr>
          <p:nvPr>
            <p:ph type="body" idx="2"/>
          </p:nvPr>
        </p:nvSpPr>
        <p:spPr>
          <a:xfrm>
            <a:off x="3223964" y="1363150"/>
            <a:ext cx="2631900" cy="356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×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40" name="Google Shape;140;p7"/>
          <p:cNvSpPr txBox="1">
            <a:spLocks noGrp="1"/>
          </p:cNvSpPr>
          <p:nvPr>
            <p:ph type="body" idx="3"/>
          </p:nvPr>
        </p:nvSpPr>
        <p:spPr>
          <a:xfrm>
            <a:off x="5990727" y="1363150"/>
            <a:ext cx="2631900" cy="356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×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41" name="Google Shape;141;p7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8"/>
          <p:cNvSpPr/>
          <p:nvPr/>
        </p:nvSpPr>
        <p:spPr>
          <a:xfrm>
            <a:off x="-25" y="0"/>
            <a:ext cx="9144000" cy="10635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>
                  <a:alpha val="29803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" name="Google Shape;144;p8"/>
          <p:cNvSpPr/>
          <p:nvPr/>
        </p:nvSpPr>
        <p:spPr>
          <a:xfrm>
            <a:off x="0" y="1063500"/>
            <a:ext cx="9144000" cy="4080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8"/>
          <p:cNvSpPr/>
          <p:nvPr/>
        </p:nvSpPr>
        <p:spPr>
          <a:xfrm>
            <a:off x="600350" y="319175"/>
            <a:ext cx="268200" cy="268200"/>
          </a:xfrm>
          <a:prstGeom prst="donut">
            <a:avLst>
              <a:gd name="adj" fmla="val 3104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8"/>
          <p:cNvSpPr/>
          <p:nvPr/>
        </p:nvSpPr>
        <p:spPr>
          <a:xfrm>
            <a:off x="1771440" y="586479"/>
            <a:ext cx="386100" cy="386100"/>
          </a:xfrm>
          <a:prstGeom prst="mathMultiply">
            <a:avLst>
              <a:gd name="adj1" fmla="val 2352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8"/>
          <p:cNvSpPr/>
          <p:nvPr/>
        </p:nvSpPr>
        <p:spPr>
          <a:xfrm rot="-1295565">
            <a:off x="1719773" y="-14241"/>
            <a:ext cx="260049" cy="260049"/>
          </a:xfrm>
          <a:prstGeom prst="frame">
            <a:avLst>
              <a:gd name="adj1" fmla="val 28897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8"/>
          <p:cNvSpPr/>
          <p:nvPr/>
        </p:nvSpPr>
        <p:spPr>
          <a:xfrm>
            <a:off x="7099000" y="-18325"/>
            <a:ext cx="268200" cy="268200"/>
          </a:xfrm>
          <a:prstGeom prst="donut">
            <a:avLst>
              <a:gd name="adj" fmla="val 3104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8"/>
          <p:cNvSpPr/>
          <p:nvPr/>
        </p:nvSpPr>
        <p:spPr>
          <a:xfrm rot="1050327">
            <a:off x="7064662" y="770637"/>
            <a:ext cx="385975" cy="385975"/>
          </a:xfrm>
          <a:prstGeom prst="mathMultiply">
            <a:avLst>
              <a:gd name="adj1" fmla="val 2352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8"/>
          <p:cNvSpPr/>
          <p:nvPr/>
        </p:nvSpPr>
        <p:spPr>
          <a:xfrm rot="1498139">
            <a:off x="8048547" y="796761"/>
            <a:ext cx="260111" cy="260111"/>
          </a:xfrm>
          <a:prstGeom prst="frame">
            <a:avLst>
              <a:gd name="adj1" fmla="val 28897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8"/>
          <p:cNvSpPr/>
          <p:nvPr/>
        </p:nvSpPr>
        <p:spPr>
          <a:xfrm>
            <a:off x="272750" y="914514"/>
            <a:ext cx="185100" cy="185100"/>
          </a:xfrm>
          <a:prstGeom prst="donut">
            <a:avLst>
              <a:gd name="adj" fmla="val 3104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8"/>
          <p:cNvSpPr/>
          <p:nvPr/>
        </p:nvSpPr>
        <p:spPr>
          <a:xfrm rot="1222482">
            <a:off x="108247" y="115143"/>
            <a:ext cx="266258" cy="266258"/>
          </a:xfrm>
          <a:prstGeom prst="mathMultiply">
            <a:avLst>
              <a:gd name="adj1" fmla="val 2352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8"/>
          <p:cNvSpPr/>
          <p:nvPr/>
        </p:nvSpPr>
        <p:spPr>
          <a:xfrm rot="2700000">
            <a:off x="1130105" y="721484"/>
            <a:ext cx="179464" cy="179464"/>
          </a:xfrm>
          <a:prstGeom prst="frame">
            <a:avLst>
              <a:gd name="adj1" fmla="val 28897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8"/>
          <p:cNvSpPr/>
          <p:nvPr/>
        </p:nvSpPr>
        <p:spPr>
          <a:xfrm>
            <a:off x="8797925" y="686964"/>
            <a:ext cx="185100" cy="185100"/>
          </a:xfrm>
          <a:prstGeom prst="donut">
            <a:avLst>
              <a:gd name="adj" fmla="val 3104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8"/>
          <p:cNvSpPr/>
          <p:nvPr/>
        </p:nvSpPr>
        <p:spPr>
          <a:xfrm>
            <a:off x="8434357" y="190568"/>
            <a:ext cx="266400" cy="266400"/>
          </a:xfrm>
          <a:prstGeom prst="mathMultiply">
            <a:avLst>
              <a:gd name="adj1" fmla="val 2352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8"/>
          <p:cNvSpPr/>
          <p:nvPr/>
        </p:nvSpPr>
        <p:spPr>
          <a:xfrm>
            <a:off x="7656287" y="319171"/>
            <a:ext cx="179400" cy="179400"/>
          </a:xfrm>
          <a:prstGeom prst="frame">
            <a:avLst>
              <a:gd name="adj1" fmla="val 28897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8"/>
          <p:cNvSpPr txBox="1">
            <a:spLocks noGrp="1"/>
          </p:cNvSpPr>
          <p:nvPr>
            <p:ph type="title"/>
          </p:nvPr>
        </p:nvSpPr>
        <p:spPr>
          <a:xfrm>
            <a:off x="457200" y="-1"/>
            <a:ext cx="8229600" cy="106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8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9"/>
          <p:cNvSpPr/>
          <p:nvPr/>
        </p:nvSpPr>
        <p:spPr>
          <a:xfrm rot="10800000" flipH="1">
            <a:off x="0" y="4394700"/>
            <a:ext cx="9144000" cy="7488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>
                  <a:alpha val="29803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" name="Google Shape;161;p9"/>
          <p:cNvSpPr/>
          <p:nvPr/>
        </p:nvSpPr>
        <p:spPr>
          <a:xfrm rot="10800000" flipH="1">
            <a:off x="25" y="0"/>
            <a:ext cx="9144000" cy="4394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9"/>
          <p:cNvSpPr/>
          <p:nvPr/>
        </p:nvSpPr>
        <p:spPr>
          <a:xfrm rot="10800000" flipH="1">
            <a:off x="600363" y="4468213"/>
            <a:ext cx="268200" cy="268200"/>
          </a:xfrm>
          <a:prstGeom prst="donut">
            <a:avLst>
              <a:gd name="adj" fmla="val 3104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9"/>
          <p:cNvSpPr/>
          <p:nvPr/>
        </p:nvSpPr>
        <p:spPr>
          <a:xfrm rot="10800000" flipH="1">
            <a:off x="2072752" y="4305585"/>
            <a:ext cx="386100" cy="386100"/>
          </a:xfrm>
          <a:prstGeom prst="mathMultiply">
            <a:avLst>
              <a:gd name="adj1" fmla="val 2352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9"/>
          <p:cNvSpPr/>
          <p:nvPr/>
        </p:nvSpPr>
        <p:spPr>
          <a:xfrm rot="-9504435" flipH="1">
            <a:off x="1719786" y="4902830"/>
            <a:ext cx="260049" cy="260049"/>
          </a:xfrm>
          <a:prstGeom prst="frame">
            <a:avLst>
              <a:gd name="adj1" fmla="val 28897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9"/>
          <p:cNvSpPr/>
          <p:nvPr/>
        </p:nvSpPr>
        <p:spPr>
          <a:xfrm rot="10800000" flipH="1">
            <a:off x="7099013" y="4898763"/>
            <a:ext cx="268200" cy="268200"/>
          </a:xfrm>
          <a:prstGeom prst="donut">
            <a:avLst>
              <a:gd name="adj" fmla="val 3104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9"/>
          <p:cNvSpPr/>
          <p:nvPr/>
        </p:nvSpPr>
        <p:spPr>
          <a:xfrm rot="9749673" flipH="1">
            <a:off x="6663925" y="4453738"/>
            <a:ext cx="385975" cy="385975"/>
          </a:xfrm>
          <a:prstGeom prst="mathMultiply">
            <a:avLst>
              <a:gd name="adj1" fmla="val 2352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9"/>
          <p:cNvSpPr/>
          <p:nvPr/>
        </p:nvSpPr>
        <p:spPr>
          <a:xfrm rot="9301861" flipH="1">
            <a:off x="8006334" y="4368566"/>
            <a:ext cx="260111" cy="260111"/>
          </a:xfrm>
          <a:prstGeom prst="frame">
            <a:avLst>
              <a:gd name="adj1" fmla="val 28897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9"/>
          <p:cNvSpPr/>
          <p:nvPr/>
        </p:nvSpPr>
        <p:spPr>
          <a:xfrm rot="10800000" flipH="1">
            <a:off x="990538" y="4864100"/>
            <a:ext cx="185100" cy="185100"/>
          </a:xfrm>
          <a:prstGeom prst="donut">
            <a:avLst>
              <a:gd name="adj" fmla="val 3104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9"/>
          <p:cNvSpPr/>
          <p:nvPr/>
        </p:nvSpPr>
        <p:spPr>
          <a:xfrm rot="9577518" flipH="1">
            <a:off x="108260" y="4767237"/>
            <a:ext cx="266258" cy="266258"/>
          </a:xfrm>
          <a:prstGeom prst="mathMultiply">
            <a:avLst>
              <a:gd name="adj1" fmla="val 2352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9"/>
          <p:cNvSpPr/>
          <p:nvPr/>
        </p:nvSpPr>
        <p:spPr>
          <a:xfrm rot="8100000" flipH="1">
            <a:off x="1289705" y="4512591"/>
            <a:ext cx="179464" cy="179464"/>
          </a:xfrm>
          <a:prstGeom prst="frame">
            <a:avLst>
              <a:gd name="adj1" fmla="val 28897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9"/>
          <p:cNvSpPr/>
          <p:nvPr/>
        </p:nvSpPr>
        <p:spPr>
          <a:xfrm rot="10800000" flipH="1">
            <a:off x="8761763" y="4596250"/>
            <a:ext cx="185100" cy="185100"/>
          </a:xfrm>
          <a:prstGeom prst="donut">
            <a:avLst>
              <a:gd name="adj" fmla="val 3104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9"/>
          <p:cNvSpPr/>
          <p:nvPr/>
        </p:nvSpPr>
        <p:spPr>
          <a:xfrm rot="10800000" flipH="1">
            <a:off x="8309194" y="4823445"/>
            <a:ext cx="266400" cy="266400"/>
          </a:xfrm>
          <a:prstGeom prst="mathMultiply">
            <a:avLst>
              <a:gd name="adj1" fmla="val 2352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9"/>
          <p:cNvSpPr/>
          <p:nvPr/>
        </p:nvSpPr>
        <p:spPr>
          <a:xfrm rot="10800000" flipH="1">
            <a:off x="7656300" y="4650068"/>
            <a:ext cx="179400" cy="179400"/>
          </a:xfrm>
          <a:prstGeom prst="frame">
            <a:avLst>
              <a:gd name="adj1" fmla="val 28897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9"/>
          <p:cNvSpPr txBox="1">
            <a:spLocks noGrp="1"/>
          </p:cNvSpPr>
          <p:nvPr>
            <p:ph type="body" idx="1"/>
          </p:nvPr>
        </p:nvSpPr>
        <p:spPr>
          <a:xfrm>
            <a:off x="2346325" y="4406300"/>
            <a:ext cx="4451400" cy="7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ctr"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1pPr>
          </a:lstStyle>
          <a:p>
            <a:endParaRPr/>
          </a:p>
        </p:txBody>
      </p:sp>
      <p:sp>
        <p:nvSpPr>
          <p:cNvPr id="175" name="Google Shape;175;p9"/>
          <p:cNvSpPr txBox="1">
            <a:spLocks noGrp="1"/>
          </p:cNvSpPr>
          <p:nvPr>
            <p:ph type="sldNum" idx="12"/>
          </p:nvPr>
        </p:nvSpPr>
        <p:spPr>
          <a:xfrm>
            <a:off x="4297650" y="4829475"/>
            <a:ext cx="548700" cy="3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>
                <a:solidFill>
                  <a:srgbClr val="FFFFFF"/>
                </a:solidFill>
              </a:defRPr>
            </a:lvl1pPr>
            <a:lvl2pPr lvl="1">
              <a:buNone/>
              <a:defRPr>
                <a:solidFill>
                  <a:srgbClr val="FFFFFF"/>
                </a:solidFill>
              </a:defRPr>
            </a:lvl2pPr>
            <a:lvl3pPr lvl="2">
              <a:buNone/>
              <a:defRPr>
                <a:solidFill>
                  <a:srgbClr val="FFFFFF"/>
                </a:solidFill>
              </a:defRPr>
            </a:lvl3pPr>
            <a:lvl4pPr lvl="3">
              <a:buNone/>
              <a:defRPr>
                <a:solidFill>
                  <a:srgbClr val="FFFFFF"/>
                </a:solidFill>
              </a:defRPr>
            </a:lvl4pPr>
            <a:lvl5pPr lvl="4">
              <a:buNone/>
              <a:defRPr>
                <a:solidFill>
                  <a:srgbClr val="FFFFFF"/>
                </a:solidFill>
              </a:defRPr>
            </a:lvl5pPr>
            <a:lvl6pPr lvl="5">
              <a:buNone/>
              <a:defRPr>
                <a:solidFill>
                  <a:srgbClr val="FFFFFF"/>
                </a:solidFill>
              </a:defRPr>
            </a:lvl6pPr>
            <a:lvl7pPr lvl="6">
              <a:buNone/>
              <a:defRPr>
                <a:solidFill>
                  <a:srgbClr val="FFFFFF"/>
                </a:solidFill>
              </a:defRPr>
            </a:lvl7pPr>
            <a:lvl8pPr lvl="7">
              <a:buNone/>
              <a:defRPr>
                <a:solidFill>
                  <a:srgbClr val="FFFFFF"/>
                </a:solidFill>
              </a:defRPr>
            </a:lvl8pPr>
            <a:lvl9pPr lvl="8"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ithout decoration">
  <p:cSld name="BLANK_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11"/>
          <p:cNvSpPr/>
          <p:nvPr/>
        </p:nvSpPr>
        <p:spPr>
          <a:xfrm>
            <a:off x="-25" y="0"/>
            <a:ext cx="9144000" cy="51435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>
                  <a:alpha val="29803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2" name="Google Shape;202;p11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>
                <a:solidFill>
                  <a:srgbClr val="FFFFFF"/>
                </a:solidFill>
              </a:defRPr>
            </a:lvl1pPr>
            <a:lvl2pPr lvl="1">
              <a:buNone/>
              <a:defRPr>
                <a:solidFill>
                  <a:srgbClr val="FFFFFF"/>
                </a:solidFill>
              </a:defRPr>
            </a:lvl2pPr>
            <a:lvl3pPr lvl="2">
              <a:buNone/>
              <a:defRPr>
                <a:solidFill>
                  <a:srgbClr val="FFFFFF"/>
                </a:solidFill>
              </a:defRPr>
            </a:lvl3pPr>
            <a:lvl4pPr lvl="3">
              <a:buNone/>
              <a:defRPr>
                <a:solidFill>
                  <a:srgbClr val="FFFFFF"/>
                </a:solidFill>
              </a:defRPr>
            </a:lvl4pPr>
            <a:lvl5pPr lvl="4">
              <a:buNone/>
              <a:defRPr>
                <a:solidFill>
                  <a:srgbClr val="FFFFFF"/>
                </a:solidFill>
              </a:defRPr>
            </a:lvl5pPr>
            <a:lvl6pPr lvl="5">
              <a:buNone/>
              <a:defRPr>
                <a:solidFill>
                  <a:srgbClr val="FFFFFF"/>
                </a:solidFill>
              </a:defRPr>
            </a:lvl6pPr>
            <a:lvl7pPr lvl="6">
              <a:buNone/>
              <a:defRPr>
                <a:solidFill>
                  <a:srgbClr val="FFFFFF"/>
                </a:solidFill>
              </a:defRPr>
            </a:lvl7pPr>
            <a:lvl8pPr lvl="7">
              <a:buNone/>
              <a:defRPr>
                <a:solidFill>
                  <a:srgbClr val="FFFFFF"/>
                </a:solidFill>
              </a:defRPr>
            </a:lvl8pPr>
            <a:lvl9pPr lvl="8"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7AD2FF7-A2E9-41E5-BEE1-D663D8D50C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9C9828D-2BB6-4CCD-8507-218E5BEA72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0F4011A-D7A1-4394-8078-CA0D5726CB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87FBA-9571-42F8-B122-A5AB6AEE66CF}" type="datetimeFigureOut">
              <a:rPr lang="zh-CN" altLang="en-US" smtClean="0"/>
              <a:t>2022/7/14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75BF16C-34EA-4865-831C-4E87A58441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57E5BF9-5E7F-4C5E-A9B7-AC1E61E0E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7A42-8D1A-4E29-BECD-629B48396AC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94147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417526-112A-4F95-AA7D-7C9D83525A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5913910-9403-4796-9AC2-ED069F7E4D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CF9EBC2-C818-4F2C-8F28-264E7D2A7E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87FBA-9571-42F8-B122-A5AB6AEE66CF}" type="datetimeFigureOut">
              <a:rPr lang="zh-CN" altLang="en-US" smtClean="0"/>
              <a:t>2022/7/14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4CE6776-E86A-47AF-B079-1703AAEBCF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A3266A-0310-4ADE-8F72-97C400F1A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7A42-8D1A-4E29-BECD-629B48396AC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64114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4E34DF-054E-42C8-8BAA-E17D291CDF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5C5BEB9-7D79-4BAE-BF3E-5FA77501A8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0ED97C-6678-4374-B4E4-A6ECD70899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87FBA-9571-42F8-B122-A5AB6AEE66CF}" type="datetimeFigureOut">
              <a:rPr lang="zh-CN" altLang="en-US" smtClean="0"/>
              <a:t>2022/7/14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23C00F1-1705-4194-85AA-B8851B273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16CAE39-1C68-4B23-9908-0AE1424BB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7A42-8D1A-4E29-BECD-629B48396AC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50283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rgbClr val="7BD100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-1"/>
            <a:ext cx="8229600" cy="10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68550" y="1411400"/>
            <a:ext cx="7407000" cy="35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19100">
              <a:spcBef>
                <a:spcPts val="600"/>
              </a:spcBef>
              <a:spcAft>
                <a:spcPts val="0"/>
              </a:spcAft>
              <a:buClr>
                <a:srgbClr val="7BD100"/>
              </a:buClr>
              <a:buSzPts val="3000"/>
              <a:buFont typeface="Varela Round"/>
              <a:buChar char="×"/>
              <a:defRPr sz="3000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Clr>
                <a:srgbClr val="7BD100"/>
              </a:buClr>
              <a:buSzPts val="2400"/>
              <a:buFont typeface="Varela Round"/>
              <a:buChar char="×"/>
              <a:defRPr sz="2400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Clr>
                <a:srgbClr val="7BD100"/>
              </a:buClr>
              <a:buSzPts val="2400"/>
              <a:buFont typeface="Varela Round"/>
              <a:buChar char="×"/>
              <a:defRPr sz="2400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Clr>
                <a:srgbClr val="7BD100"/>
              </a:buClr>
              <a:buSzPts val="1800"/>
              <a:buFont typeface="Varela Round"/>
              <a:buChar char="×"/>
              <a:defRPr sz="1800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Clr>
                <a:srgbClr val="7BD100"/>
              </a:buClr>
              <a:buSzPts val="1800"/>
              <a:buFont typeface="Varela Round"/>
              <a:buChar char="×"/>
              <a:defRPr sz="1800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Clr>
                <a:srgbClr val="7BD100"/>
              </a:buClr>
              <a:buSzPts val="1800"/>
              <a:buFont typeface="Varela Round"/>
              <a:buChar char="×"/>
              <a:defRPr sz="1800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Clr>
                <a:srgbClr val="546973"/>
              </a:buClr>
              <a:buSzPts val="1800"/>
              <a:buFont typeface="Varela Round"/>
              <a:buChar char="●"/>
              <a:defRPr sz="1800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Clr>
                <a:srgbClr val="546973"/>
              </a:buClr>
              <a:buSzPts val="1800"/>
              <a:buFont typeface="Varela Round"/>
              <a:buChar char="○"/>
              <a:defRPr sz="1800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Clr>
                <a:srgbClr val="546973"/>
              </a:buClr>
              <a:buSzPts val="1800"/>
              <a:buFont typeface="Varela Round"/>
              <a:buChar char="■"/>
              <a:defRPr sz="1800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buNone/>
              <a:defRPr sz="1200">
                <a:solidFill>
                  <a:srgbClr val="7BD100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 algn="ctr">
              <a:buNone/>
              <a:defRPr sz="1200">
                <a:solidFill>
                  <a:srgbClr val="7BD100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lvl="2" algn="ctr">
              <a:buNone/>
              <a:defRPr sz="1200">
                <a:solidFill>
                  <a:srgbClr val="7BD100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lvl="3" algn="ctr">
              <a:buNone/>
              <a:defRPr sz="1200">
                <a:solidFill>
                  <a:srgbClr val="7BD100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lvl="4" algn="ctr">
              <a:buNone/>
              <a:defRPr sz="1200">
                <a:solidFill>
                  <a:srgbClr val="7BD100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lvl="5" algn="ctr">
              <a:buNone/>
              <a:defRPr sz="1200">
                <a:solidFill>
                  <a:srgbClr val="7BD100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lvl="6" algn="ctr">
              <a:buNone/>
              <a:defRPr sz="1200">
                <a:solidFill>
                  <a:srgbClr val="7BD100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lvl="7" algn="ctr">
              <a:buNone/>
              <a:defRPr sz="1200">
                <a:solidFill>
                  <a:srgbClr val="7BD100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lvl="8" algn="ctr">
              <a:buNone/>
              <a:defRPr sz="1200">
                <a:solidFill>
                  <a:srgbClr val="7BD100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7" r:id="rId6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F9E47659-B2CF-4F44-AA0B-FCAC3F0DA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34F047-158E-44A7-82E7-66CFBCFAE3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557758F-6AEE-4A6F-A9F4-A7077ED1B2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B87FBA-9571-42F8-B122-A5AB6AEE66CF}" type="datetimeFigureOut">
              <a:rPr lang="zh-CN" altLang="en-US" smtClean="0"/>
              <a:t>2022/7/14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1C64365-1FB7-465B-BB5E-CF5DC37EF6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15759D5-707C-4C83-8FA3-24D80B7907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CF7A42-8D1A-4E29-BECD-629B48396AC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1174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39"/>
          <p:cNvSpPr txBox="1"/>
          <p:nvPr/>
        </p:nvSpPr>
        <p:spPr>
          <a:xfrm>
            <a:off x="648975" y="551614"/>
            <a:ext cx="1440600" cy="12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rgbClr val="FFFF00"/>
                </a:solidFill>
              </a:rPr>
              <a:t>😉</a:t>
            </a:r>
            <a:endParaRPr sz="9600">
              <a:solidFill>
                <a:srgbClr val="FFFF00"/>
              </a:solidFill>
            </a:endParaRPr>
          </a:p>
        </p:txBody>
      </p:sp>
      <p:sp>
        <p:nvSpPr>
          <p:cNvPr id="736" name="Google Shape;736;p39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</a:t>
            </a:fld>
            <a:endParaRPr/>
          </a:p>
        </p:txBody>
      </p:sp>
      <p:sp>
        <p:nvSpPr>
          <p:cNvPr id="6" name="TextBox 5"/>
          <p:cNvSpPr txBox="1"/>
          <p:nvPr/>
        </p:nvSpPr>
        <p:spPr>
          <a:xfrm>
            <a:off x="1170039" y="1633091"/>
            <a:ext cx="7639664" cy="113107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/>
          <a:p>
            <a:pPr algn="ctr">
              <a:lnSpc>
                <a:spcPct val="135000"/>
              </a:lnSpc>
            </a:pPr>
            <a:r>
              <a:rPr lang="en-GB" sz="5000" b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KHOA HỌC TỰ NHIÊN 7 </a:t>
            </a:r>
            <a:endParaRPr lang="en-US" sz="5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21110" y="4749851"/>
            <a:ext cx="776748" cy="2154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ST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3067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19"/>
          <p:cNvSpPr txBox="1">
            <a:spLocks noGrp="1"/>
          </p:cNvSpPr>
          <p:nvPr>
            <p:ph type="title"/>
          </p:nvPr>
        </p:nvSpPr>
        <p:spPr>
          <a:xfrm>
            <a:off x="493294" y="-1"/>
            <a:ext cx="8193505" cy="106349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" sz="280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Ả</a:t>
            </a:r>
            <a:r>
              <a:rPr lang="en" sz="2800">
                <a:latin typeface="Times New Roman" panose="02020603050405020304" pitchFamily="18" charset="0"/>
                <a:cs typeface="Times New Roman" panose="02020603050405020304" pitchFamily="18" charset="0"/>
              </a:rPr>
              <a:t>nh của vật qua gương phẳng</a:t>
            </a:r>
            <a:endParaRPr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2" name="Google Shape;272;p19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  <p:sp>
        <p:nvSpPr>
          <p:cNvPr id="2" name="AutoShape 2" descr="Vì sao chim chẳng bao giờ đâm vào nhau khi bay trên trời?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9BD64EF-B11B-4141-AD7E-FB22B1A0B52B}"/>
              </a:ext>
            </a:extLst>
          </p:cNvPr>
          <p:cNvSpPr txBox="1"/>
          <p:nvPr/>
        </p:nvSpPr>
        <p:spPr>
          <a:xfrm>
            <a:off x="393849" y="4519902"/>
            <a:ext cx="89050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>
                <a:latin typeface="Times New Roman" panose="02020603050405020304" pitchFamily="18" charset="0"/>
                <a:cs typeface="Times New Roman" panose="02020603050405020304" pitchFamily="18" charset="0"/>
              </a:rPr>
              <a:t>Hình của vật nhìn thấy trong gương phẳng được gọi là ảnh của vật qua gương phẳng.</a:t>
            </a:r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FA554E-1668-4C2E-8EAC-EE3F63E538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0237" y="1079084"/>
            <a:ext cx="5022056" cy="3147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675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19"/>
          <p:cNvSpPr txBox="1">
            <a:spLocks noGrp="1"/>
          </p:cNvSpPr>
          <p:nvPr>
            <p:ph type="title"/>
          </p:nvPr>
        </p:nvSpPr>
        <p:spPr>
          <a:xfrm>
            <a:off x="460375" y="160338"/>
            <a:ext cx="8193505" cy="87126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latin typeface="Times New Roman" panose="02020603050405020304" pitchFamily="18" charset="0"/>
                <a:cs typeface="Times New Roman" panose="02020603050405020304" pitchFamily="18" charset="0"/>
              </a:rPr>
              <a:t>II.  Tính chất ảnh của vật qua gương phẳng</a:t>
            </a:r>
            <a:endParaRPr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2" name="Google Shape;272;p19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  <p:sp>
        <p:nvSpPr>
          <p:cNvPr id="2" name="AutoShape 2" descr="Vì sao chim chẳng bao giờ đâm vào nhau khi bay trên trời?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Google Shape;212;p13"/>
          <p:cNvSpPr txBox="1">
            <a:spLocks/>
          </p:cNvSpPr>
          <p:nvPr/>
        </p:nvSpPr>
        <p:spPr>
          <a:xfrm>
            <a:off x="1300222" y="4256045"/>
            <a:ext cx="5957828" cy="776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 i="0" u="none" strike="noStrike" cap="non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 i="0" u="none" strike="noStrike" cap="non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 i="0" u="none" strike="noStrike" cap="non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 i="0" u="none" strike="noStrike" cap="non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 i="0" u="none" strike="noStrike" cap="non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 i="0" u="none" strike="noStrike" cap="non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 i="0" u="none" strike="noStrike" cap="non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 i="0" u="none" strike="noStrike" cap="non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 i="0" u="none" strike="noStrike" cap="non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r>
              <a:rPr lang="en-GB" b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sánh ảnh quan sát trong gương và vật</a:t>
            </a:r>
            <a:endParaRPr lang="vi-VN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182C852-8EEC-4366-8FC1-13CA02D5BE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784" y="1085850"/>
            <a:ext cx="7434804" cy="3172913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21"/>
          <p:cNvSpPr txBox="1">
            <a:spLocks noGrp="1"/>
          </p:cNvSpPr>
          <p:nvPr>
            <p:ph type="title"/>
          </p:nvPr>
        </p:nvSpPr>
        <p:spPr>
          <a:xfrm>
            <a:off x="-823240" y="7787"/>
            <a:ext cx="8989128" cy="54392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II. Tính </a:t>
            </a:r>
            <a:r>
              <a:rPr lang="en" sz="2800">
                <a:latin typeface="Times New Roman" panose="02020603050405020304" pitchFamily="18" charset="0"/>
                <a:cs typeface="Times New Roman" panose="02020603050405020304" pitchFamily="18" charset="0"/>
              </a:rPr>
              <a:t>chất ảnh của vật qua gương phẳng</a:t>
            </a:r>
            <a:endParaRPr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9" name="Google Shape;289;p21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  <p:sp>
        <p:nvSpPr>
          <p:cNvPr id="11" name="Google Shape;287;p21"/>
          <p:cNvSpPr txBox="1">
            <a:spLocks/>
          </p:cNvSpPr>
          <p:nvPr/>
        </p:nvSpPr>
        <p:spPr>
          <a:xfrm>
            <a:off x="315683" y="441845"/>
            <a:ext cx="5823637" cy="4980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BD100"/>
              </a:buClr>
              <a:buSzPts val="2800"/>
              <a:buFont typeface="Varela Round"/>
              <a:buChar char="×"/>
              <a:defRPr sz="2800" b="0" i="0" u="none" strike="noStrike" cap="none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BD100"/>
              </a:buClr>
              <a:buSzPts val="2800"/>
              <a:buFont typeface="Varela Round"/>
              <a:buChar char="×"/>
              <a:defRPr sz="2800" b="0" i="0" u="none" strike="noStrike" cap="none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marR="0" lvl="2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BD100"/>
              </a:buClr>
              <a:buSzPts val="2800"/>
              <a:buFont typeface="Varela Round"/>
              <a:buChar char="×"/>
              <a:defRPr sz="2800" b="0" i="0" u="none" strike="noStrike" cap="none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marR="0" lvl="3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BD100"/>
              </a:buClr>
              <a:buSzPts val="2800"/>
              <a:buFont typeface="Varela Round"/>
              <a:buChar char="×"/>
              <a:defRPr sz="2800" b="0" i="0" u="none" strike="noStrike" cap="none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marR="0" lvl="4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BD100"/>
              </a:buClr>
              <a:buSzPts val="2800"/>
              <a:buFont typeface="Varela Round"/>
              <a:buChar char="×"/>
              <a:defRPr sz="2800" b="0" i="0" u="none" strike="noStrike" cap="none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marR="0" lvl="5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BD100"/>
              </a:buClr>
              <a:buSzPts val="2800"/>
              <a:buFont typeface="Varela Round"/>
              <a:buChar char="×"/>
              <a:defRPr sz="2800" b="0" i="0" u="none" strike="noStrike" cap="none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marR="0" lvl="6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6973"/>
              </a:buClr>
              <a:buSzPts val="2800"/>
              <a:buFont typeface="Varela Round"/>
              <a:buChar char="●"/>
              <a:defRPr sz="2800" b="0" i="0" u="none" strike="noStrike" cap="none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marR="0" lvl="7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6973"/>
              </a:buClr>
              <a:buSzPts val="2800"/>
              <a:buFont typeface="Varela Round"/>
              <a:buChar char="○"/>
              <a:defRPr sz="2800" b="0" i="0" u="none" strike="noStrike" cap="none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marR="0" lvl="8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6973"/>
              </a:buClr>
              <a:buSzPts val="2800"/>
              <a:buFont typeface="Varela Round"/>
              <a:buChar char="■"/>
              <a:defRPr sz="2800" b="0" i="0" u="none" strike="noStrike" cap="none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pPr marL="0" indent="0">
              <a:buFont typeface="Varela Round"/>
              <a:buNone/>
            </a:pPr>
            <a:r>
              <a:rPr lang="en-GB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GB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Dự đoán</a:t>
            </a:r>
            <a:endParaRPr lang="vi-VN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" name="Google Shape;287;p21"/>
          <p:cNvSpPr txBox="1">
            <a:spLocks noGrp="1"/>
          </p:cNvSpPr>
          <p:nvPr>
            <p:ph type="body" idx="1"/>
          </p:nvPr>
        </p:nvSpPr>
        <p:spPr>
          <a:xfrm>
            <a:off x="358815" y="2398749"/>
            <a:ext cx="4213185" cy="138038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50800" indent="0" algn="ctr">
              <a:lnSpc>
                <a:spcPct val="150000"/>
              </a:lnSpc>
              <a:spcAft>
                <a:spcPts val="600"/>
              </a:spcAft>
              <a:buNone/>
            </a:pPr>
            <a:r>
              <a:rPr lang="nl-NL" sz="240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Có thể thu được ảnh qua gương phẳng trên màn chắn không?</a:t>
            </a:r>
            <a:endParaRPr lang="en-US" sz="2400" dirty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20638" y="2563545"/>
            <a:ext cx="4572000" cy="11339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240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Ảnh tạo bởi gương phẳng không hứng được trên màn chắn</a:t>
            </a:r>
            <a:endParaRPr lang="en-US" sz="2400" dirty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Google Shape;212;p13"/>
          <p:cNvSpPr txBox="1">
            <a:spLocks/>
          </p:cNvSpPr>
          <p:nvPr/>
        </p:nvSpPr>
        <p:spPr>
          <a:xfrm>
            <a:off x="5777523" y="4058370"/>
            <a:ext cx="2448728" cy="776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 i="0" u="none" strike="noStrike" cap="non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 i="0" u="none" strike="noStrike" cap="non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 i="0" u="none" strike="noStrike" cap="non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 i="0" u="none" strike="noStrike" cap="non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 i="0" u="none" strike="noStrike" cap="non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 i="0" u="none" strike="noStrike" cap="non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 i="0" u="none" strike="noStrike" cap="non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 i="0" u="none" strike="noStrike" cap="non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 i="0" u="none" strike="noStrike" cap="non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pPr>
              <a:lnSpc>
                <a:spcPct val="135000"/>
              </a:lnSpc>
            </a:pPr>
            <a:r>
              <a:rPr lang="en-GB" b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 Gươm</a:t>
            </a:r>
            <a:endParaRPr lang="vi-VN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CE75650-EB48-497E-AA13-7833DC627B37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5254461" y="1515488"/>
            <a:ext cx="3597078" cy="26112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" dur="500"/>
                                        <p:tgtEl>
                                          <p:spTgt spid="2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87" grpId="0" build="p"/>
      <p:bldP spid="287" grpId="1" build="p"/>
      <p:bldP spid="5" grpId="0" animBg="1"/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21"/>
          <p:cNvSpPr txBox="1">
            <a:spLocks noGrp="1"/>
          </p:cNvSpPr>
          <p:nvPr>
            <p:ph type="title"/>
          </p:nvPr>
        </p:nvSpPr>
        <p:spPr>
          <a:xfrm>
            <a:off x="-823240" y="7787"/>
            <a:ext cx="8989128" cy="54392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II. Tính </a:t>
            </a:r>
            <a:r>
              <a:rPr lang="en" sz="2800">
                <a:latin typeface="Times New Roman" panose="02020603050405020304" pitchFamily="18" charset="0"/>
                <a:cs typeface="Times New Roman" panose="02020603050405020304" pitchFamily="18" charset="0"/>
              </a:rPr>
              <a:t>chất ảnh của vật qua gương phẳng</a:t>
            </a:r>
            <a:endParaRPr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9" name="Google Shape;289;p21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7BD100"/>
                </a:solidFill>
                <a:effectLst/>
                <a:uLnTx/>
                <a:uFillTx/>
                <a:latin typeface="Varela Round"/>
                <a:cs typeface="Varela Round"/>
                <a:sym typeface="Varela Round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13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7BD100"/>
              </a:solidFill>
              <a:effectLst/>
              <a:uLnTx/>
              <a:uFillTx/>
              <a:latin typeface="Varela Round"/>
              <a:cs typeface="Varela Round"/>
              <a:sym typeface="Varela Round"/>
            </a:endParaRPr>
          </a:p>
        </p:txBody>
      </p:sp>
      <p:sp>
        <p:nvSpPr>
          <p:cNvPr id="11" name="Google Shape;287;p21"/>
          <p:cNvSpPr txBox="1">
            <a:spLocks/>
          </p:cNvSpPr>
          <p:nvPr/>
        </p:nvSpPr>
        <p:spPr>
          <a:xfrm>
            <a:off x="315683" y="441845"/>
            <a:ext cx="5823637" cy="4980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BD100"/>
              </a:buClr>
              <a:buSzPts val="2800"/>
              <a:buFont typeface="Varela Round"/>
              <a:buChar char="×"/>
              <a:defRPr sz="2800" b="0" i="0" u="none" strike="noStrike" cap="none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BD100"/>
              </a:buClr>
              <a:buSzPts val="2800"/>
              <a:buFont typeface="Varela Round"/>
              <a:buChar char="×"/>
              <a:defRPr sz="2800" b="0" i="0" u="none" strike="noStrike" cap="none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marR="0" lvl="2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BD100"/>
              </a:buClr>
              <a:buSzPts val="2800"/>
              <a:buFont typeface="Varela Round"/>
              <a:buChar char="×"/>
              <a:defRPr sz="2800" b="0" i="0" u="none" strike="noStrike" cap="none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marR="0" lvl="3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BD100"/>
              </a:buClr>
              <a:buSzPts val="2800"/>
              <a:buFont typeface="Varela Round"/>
              <a:buChar char="×"/>
              <a:defRPr sz="2800" b="0" i="0" u="none" strike="noStrike" cap="none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marR="0" lvl="4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BD100"/>
              </a:buClr>
              <a:buSzPts val="2800"/>
              <a:buFont typeface="Varela Round"/>
              <a:buChar char="×"/>
              <a:defRPr sz="2800" b="0" i="0" u="none" strike="noStrike" cap="none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marR="0" lvl="5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BD100"/>
              </a:buClr>
              <a:buSzPts val="2800"/>
              <a:buFont typeface="Varela Round"/>
              <a:buChar char="×"/>
              <a:defRPr sz="2800" b="0" i="0" u="none" strike="noStrike" cap="none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marR="0" lvl="6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6973"/>
              </a:buClr>
              <a:buSzPts val="2800"/>
              <a:buFont typeface="Varela Round"/>
              <a:buChar char="●"/>
              <a:defRPr sz="2800" b="0" i="0" u="none" strike="noStrike" cap="none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marR="0" lvl="7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6973"/>
              </a:buClr>
              <a:buSzPts val="2800"/>
              <a:buFont typeface="Varela Round"/>
              <a:buChar char="○"/>
              <a:defRPr sz="2800" b="0" i="0" u="none" strike="noStrike" cap="none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marR="0" lvl="8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6973"/>
              </a:buClr>
              <a:buSzPts val="2800"/>
              <a:buFont typeface="Varela Round"/>
              <a:buChar char="■"/>
              <a:defRPr sz="2800" b="0" i="0" u="none" strike="noStrike" cap="none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BD100"/>
              </a:buClr>
              <a:buSzPts val="2800"/>
              <a:buFont typeface="Varela Round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Varela Round"/>
              </a:rPr>
              <a:t>1</a:t>
            </a:r>
            <a:r>
              <a:rPr kumimoji="0" lang="en-GB" sz="2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Varela Round"/>
              </a:rPr>
              <a:t>. Dự đoán</a:t>
            </a:r>
            <a:endParaRPr kumimoji="0" lang="vi-VN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Varela Round"/>
            </a:endParaRPr>
          </a:p>
        </p:txBody>
      </p:sp>
      <p:sp>
        <p:nvSpPr>
          <p:cNvPr id="287" name="Google Shape;287;p21"/>
          <p:cNvSpPr txBox="1">
            <a:spLocks noGrp="1"/>
          </p:cNvSpPr>
          <p:nvPr>
            <p:ph type="body" idx="1"/>
          </p:nvPr>
        </p:nvSpPr>
        <p:spPr>
          <a:xfrm>
            <a:off x="358815" y="2398749"/>
            <a:ext cx="4213185" cy="138038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50800" indent="0" algn="ctr">
              <a:lnSpc>
                <a:spcPct val="150000"/>
              </a:lnSpc>
              <a:spcAft>
                <a:spcPts val="600"/>
              </a:spcAft>
              <a:buNone/>
            </a:pPr>
            <a:r>
              <a:rPr lang="nl-NL" sz="240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Khoảng cách từ ảnh đến gương phẳng có bằng khoảng cách từ vật đến gương phẳng không?</a:t>
            </a:r>
            <a:endParaRPr lang="en-US" sz="2400" dirty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15510" y="2398749"/>
            <a:ext cx="4923635" cy="195386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nl-NL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Khoảng cách từ</a:t>
            </a:r>
            <a:r>
              <a:rPr kumimoji="0" lang="nl-NL" sz="2800" b="0" i="0" u="none" strike="noStrike" kern="0" cap="none" spc="0" normalizeH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 ảnh tới gương bằng khoảng cách từ vật tới gương phẳng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1" name="Google Shape;212;p13"/>
          <p:cNvSpPr txBox="1">
            <a:spLocks/>
          </p:cNvSpPr>
          <p:nvPr/>
        </p:nvSpPr>
        <p:spPr>
          <a:xfrm>
            <a:off x="5777523" y="4058370"/>
            <a:ext cx="2448728" cy="776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 i="0" u="none" strike="noStrike" cap="non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 i="0" u="none" strike="noStrike" cap="non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 i="0" u="none" strike="noStrike" cap="non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 i="0" u="none" strike="noStrike" cap="non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 i="0" u="none" strike="noStrike" cap="non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 i="0" u="none" strike="noStrike" cap="non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 i="0" u="none" strike="noStrike" cap="non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 i="0" u="none" strike="noStrike" cap="non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 i="0" u="none" strike="noStrike" cap="non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Varela Round"/>
              </a:rPr>
              <a:t>Hồ Gươm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Varela Round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CE75650-EB48-497E-AA13-7833DC627B37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5254461" y="1515488"/>
            <a:ext cx="3597078" cy="2611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837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" dur="500"/>
                                        <p:tgtEl>
                                          <p:spTgt spid="2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87" grpId="0" build="p"/>
      <p:bldP spid="287" grpId="1" build="p"/>
      <p:bldP spid="5" grpId="0" animBg="1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21"/>
          <p:cNvSpPr txBox="1">
            <a:spLocks noGrp="1"/>
          </p:cNvSpPr>
          <p:nvPr>
            <p:ph type="title"/>
          </p:nvPr>
        </p:nvSpPr>
        <p:spPr>
          <a:xfrm>
            <a:off x="-823240" y="7787"/>
            <a:ext cx="8989128" cy="54392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II. Tính </a:t>
            </a:r>
            <a:r>
              <a:rPr lang="en" sz="2800">
                <a:latin typeface="Times New Roman" panose="02020603050405020304" pitchFamily="18" charset="0"/>
                <a:cs typeface="Times New Roman" panose="02020603050405020304" pitchFamily="18" charset="0"/>
              </a:rPr>
              <a:t>chất ảnh của vật qua gương phẳng</a:t>
            </a:r>
            <a:endParaRPr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9" name="Google Shape;289;p21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7BD100"/>
                </a:solidFill>
                <a:effectLst/>
                <a:uLnTx/>
                <a:uFillTx/>
                <a:latin typeface="Varela Round"/>
                <a:cs typeface="Varela Round"/>
                <a:sym typeface="Varela Round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14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7BD100"/>
              </a:solidFill>
              <a:effectLst/>
              <a:uLnTx/>
              <a:uFillTx/>
              <a:latin typeface="Varela Round"/>
              <a:cs typeface="Varela Round"/>
              <a:sym typeface="Varela Round"/>
            </a:endParaRPr>
          </a:p>
        </p:txBody>
      </p:sp>
      <p:sp>
        <p:nvSpPr>
          <p:cNvPr id="11" name="Google Shape;287;p21"/>
          <p:cNvSpPr txBox="1">
            <a:spLocks/>
          </p:cNvSpPr>
          <p:nvPr/>
        </p:nvSpPr>
        <p:spPr>
          <a:xfrm>
            <a:off x="315683" y="441845"/>
            <a:ext cx="5823637" cy="4980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BD100"/>
              </a:buClr>
              <a:buSzPts val="2800"/>
              <a:buFont typeface="Varela Round"/>
              <a:buChar char="×"/>
              <a:defRPr sz="2800" b="0" i="0" u="none" strike="noStrike" cap="none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BD100"/>
              </a:buClr>
              <a:buSzPts val="2800"/>
              <a:buFont typeface="Varela Round"/>
              <a:buChar char="×"/>
              <a:defRPr sz="2800" b="0" i="0" u="none" strike="noStrike" cap="none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marR="0" lvl="2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BD100"/>
              </a:buClr>
              <a:buSzPts val="2800"/>
              <a:buFont typeface="Varela Round"/>
              <a:buChar char="×"/>
              <a:defRPr sz="2800" b="0" i="0" u="none" strike="noStrike" cap="none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marR="0" lvl="3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BD100"/>
              </a:buClr>
              <a:buSzPts val="2800"/>
              <a:buFont typeface="Varela Round"/>
              <a:buChar char="×"/>
              <a:defRPr sz="2800" b="0" i="0" u="none" strike="noStrike" cap="none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marR="0" lvl="4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BD100"/>
              </a:buClr>
              <a:buSzPts val="2800"/>
              <a:buFont typeface="Varela Round"/>
              <a:buChar char="×"/>
              <a:defRPr sz="2800" b="0" i="0" u="none" strike="noStrike" cap="none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marR="0" lvl="5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BD100"/>
              </a:buClr>
              <a:buSzPts val="2800"/>
              <a:buFont typeface="Varela Round"/>
              <a:buChar char="×"/>
              <a:defRPr sz="2800" b="0" i="0" u="none" strike="noStrike" cap="none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marR="0" lvl="6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6973"/>
              </a:buClr>
              <a:buSzPts val="2800"/>
              <a:buFont typeface="Varela Round"/>
              <a:buChar char="●"/>
              <a:defRPr sz="2800" b="0" i="0" u="none" strike="noStrike" cap="none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marR="0" lvl="7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6973"/>
              </a:buClr>
              <a:buSzPts val="2800"/>
              <a:buFont typeface="Varela Round"/>
              <a:buChar char="○"/>
              <a:defRPr sz="2800" b="0" i="0" u="none" strike="noStrike" cap="none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marR="0" lvl="8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6973"/>
              </a:buClr>
              <a:buSzPts val="2800"/>
              <a:buFont typeface="Varela Round"/>
              <a:buChar char="■"/>
              <a:defRPr sz="2800" b="0" i="0" u="none" strike="noStrike" cap="none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BD100"/>
              </a:buClr>
              <a:buSzPts val="2800"/>
              <a:buFont typeface="Varela Round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Varela Round"/>
              </a:rPr>
              <a:t>1</a:t>
            </a:r>
            <a:r>
              <a:rPr kumimoji="0" lang="en-GB" sz="2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Varela Round"/>
              </a:rPr>
              <a:t>. Dự đoán</a:t>
            </a:r>
            <a:endParaRPr kumimoji="0" lang="vi-VN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Varela Round"/>
            </a:endParaRPr>
          </a:p>
        </p:txBody>
      </p:sp>
      <p:sp>
        <p:nvSpPr>
          <p:cNvPr id="287" name="Google Shape;287;p21"/>
          <p:cNvSpPr txBox="1">
            <a:spLocks noGrp="1"/>
          </p:cNvSpPr>
          <p:nvPr>
            <p:ph type="body" idx="1"/>
          </p:nvPr>
        </p:nvSpPr>
        <p:spPr>
          <a:xfrm>
            <a:off x="142875" y="2398749"/>
            <a:ext cx="5303182" cy="138038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50800" indent="0" algn="ctr">
              <a:lnSpc>
                <a:spcPct val="150000"/>
              </a:lnSpc>
              <a:spcAft>
                <a:spcPts val="600"/>
              </a:spcAft>
              <a:buNone/>
            </a:pPr>
            <a:r>
              <a:rPr lang="nl-NL" sz="240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So sánh độ lớn của ảnh và độ lớn của vật</a:t>
            </a:r>
            <a:endParaRPr lang="en-US" sz="2400" dirty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2875" y="2786913"/>
            <a:ext cx="5251817" cy="66120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nl-NL" sz="280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Độ lớn của ảnh bẳng độ lớn của vật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E429D14-B1AA-4926-A959-F7FC2E2E0C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6057" y="1373932"/>
            <a:ext cx="3111660" cy="2800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069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2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87" grpId="0" build="p"/>
      <p:bldP spid="287" grpId="1" build="p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70;p19">
            <a:extLst>
              <a:ext uri="{FF2B5EF4-FFF2-40B4-BE49-F238E27FC236}">
                <a16:creationId xmlns:a16="http://schemas.microsoft.com/office/drawing/2014/main" id="{4FD48B04-F41C-4321-B81E-8E36C5B4BC8C}"/>
              </a:ext>
            </a:extLst>
          </p:cNvPr>
          <p:cNvSpPr txBox="1">
            <a:spLocks/>
          </p:cNvSpPr>
          <p:nvPr/>
        </p:nvSpPr>
        <p:spPr>
          <a:xfrm>
            <a:off x="0" y="195074"/>
            <a:ext cx="4097654" cy="64545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2. Thí nghiệm kiểm tra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B20888A-1DE6-40B2-BD47-902ED8F05BD6}"/>
              </a:ext>
            </a:extLst>
          </p:cNvPr>
          <p:cNvSpPr txBox="1"/>
          <p:nvPr/>
        </p:nvSpPr>
        <p:spPr>
          <a:xfrm>
            <a:off x="603986" y="4377783"/>
            <a:ext cx="84048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 tính chất của ảnh tạo bởi gương phẳng bằng thí nghiệm </a:t>
            </a:r>
          </a:p>
          <a:p>
            <a:pPr algn="ctr"/>
            <a:r>
              <a:rPr lang="de-DE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 hoàn thành phiếu học tập số 1</a:t>
            </a:r>
            <a:endParaRPr lang="en-US" sz="2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 descr="A picture containing text, businesscard, screenshot&#10;&#10;Description automatically generated">
            <a:extLst>
              <a:ext uri="{FF2B5EF4-FFF2-40B4-BE49-F238E27FC236}">
                <a16:creationId xmlns:a16="http://schemas.microsoft.com/office/drawing/2014/main" id="{7A42452F-4AF2-4600-9B28-650E2D8CCD7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2048827" y="1230060"/>
            <a:ext cx="5100638" cy="2670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875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200" b="0" i="0" u="none" strike="noStrike" kern="0" cap="none" spc="0" normalizeH="0" baseline="0" noProof="0" smtClean="0">
                <a:ln>
                  <a:noFill/>
                </a:ln>
                <a:solidFill>
                  <a:srgbClr val="7BD100"/>
                </a:solidFill>
                <a:effectLst/>
                <a:uLnTx/>
                <a:uFillTx/>
                <a:latin typeface="Varela Round"/>
                <a:cs typeface="Varela Round"/>
                <a:sym typeface="Varela Round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16</a:t>
            </a:fld>
            <a:endParaRPr kumimoji="0" lang="en" sz="1200" b="0" i="0" u="none" strike="noStrike" kern="0" cap="none" spc="0" normalizeH="0" baseline="0" noProof="0">
              <a:ln>
                <a:noFill/>
              </a:ln>
              <a:solidFill>
                <a:srgbClr val="7BD100"/>
              </a:solidFill>
              <a:effectLst/>
              <a:uLnTx/>
              <a:uFillTx/>
              <a:latin typeface="Varela Round"/>
              <a:cs typeface="Varela Round"/>
              <a:sym typeface="Varela Round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123734" y="195519"/>
            <a:ext cx="3112760" cy="612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Thảo luận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523802" y="1370205"/>
            <a:ext cx="5430628" cy="2495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8B81D2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Nhiệm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8B81D2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8B81D2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vụ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8B81D2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Xác</a:t>
            </a:r>
            <a:r>
              <a:rPr kumimoji="0" lang="en-GB" sz="2400" b="0" i="0" u="none" strike="noStrike" kern="0" cap="none" spc="0" normalizeH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định dụng cụ thí nghiệm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Tiến</a:t>
            </a:r>
            <a:r>
              <a:rPr kumimoji="0" lang="en-GB" sz="2400" b="0" i="0" u="none" strike="noStrike" kern="0" cap="none" spc="0" normalizeH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hành thí nghiệm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Hoàn</a:t>
            </a:r>
            <a:r>
              <a:rPr kumimoji="0" lang="en-GB" sz="2400" b="0" i="0" u="none" strike="noStrike" kern="0" cap="none" spc="0" normalizeH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thành phiếu học tập số 1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94625"/>
            <a:ext cx="3360646" cy="1595089"/>
          </a:xfrm>
          <a:prstGeom prst="rect">
            <a:avLst/>
          </a:prstGeom>
        </p:spPr>
      </p:pic>
      <p:pic>
        <p:nvPicPr>
          <p:cNvPr id="8" name="Countdown 3 minutes-Nho">
            <a:hlinkClick r:id="" action="ppaction://media"/>
            <a:extLst>
              <a:ext uri="{FF2B5EF4-FFF2-40B4-BE49-F238E27FC236}">
                <a16:creationId xmlns:a16="http://schemas.microsoft.com/office/drawing/2014/main" id="{0123CD6F-260F-40C9-A96B-5E68A99686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1891" y="3400659"/>
            <a:ext cx="1792521" cy="1036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967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8490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20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17</a:t>
            </a:fld>
            <a:endParaRPr/>
          </a:p>
        </p:txBody>
      </p:sp>
      <p:sp>
        <p:nvSpPr>
          <p:cNvPr id="3" name="Rectangle 2"/>
          <p:cNvSpPr/>
          <p:nvPr/>
        </p:nvSpPr>
        <p:spPr>
          <a:xfrm>
            <a:off x="455253" y="81419"/>
            <a:ext cx="800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LUẬN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38579BA-4BB1-49CB-BE7A-85D96DBAF7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582" y="1277875"/>
            <a:ext cx="7538671" cy="356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696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21"/>
          <p:cNvSpPr txBox="1">
            <a:spLocks noGrp="1"/>
          </p:cNvSpPr>
          <p:nvPr>
            <p:ph type="title"/>
          </p:nvPr>
        </p:nvSpPr>
        <p:spPr>
          <a:xfrm>
            <a:off x="-1267063" y="848"/>
            <a:ext cx="8989128" cy="54392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III.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Dựng ảnh của vật qua gương phẳng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9" name="Google Shape;289;p21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7BD100"/>
                </a:solidFill>
                <a:effectLst/>
                <a:uLnTx/>
                <a:uFillTx/>
                <a:latin typeface="Varela Round"/>
                <a:cs typeface="Varela Round"/>
                <a:sym typeface="Varela Round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18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7BD100"/>
              </a:solidFill>
              <a:effectLst/>
              <a:uLnTx/>
              <a:uFillTx/>
              <a:latin typeface="Varela Round"/>
              <a:cs typeface="Varela Round"/>
              <a:sym typeface="Varela Round"/>
            </a:endParaRPr>
          </a:p>
        </p:txBody>
      </p:sp>
      <p:sp>
        <p:nvSpPr>
          <p:cNvPr id="11" name="Google Shape;287;p21"/>
          <p:cNvSpPr txBox="1">
            <a:spLocks/>
          </p:cNvSpPr>
          <p:nvPr/>
        </p:nvSpPr>
        <p:spPr>
          <a:xfrm>
            <a:off x="315683" y="441845"/>
            <a:ext cx="5823637" cy="4980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BD100"/>
              </a:buClr>
              <a:buSzPts val="2800"/>
              <a:buFont typeface="Varela Round"/>
              <a:buChar char="×"/>
              <a:defRPr sz="2800" b="0" i="0" u="none" strike="noStrike" cap="none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BD100"/>
              </a:buClr>
              <a:buSzPts val="2800"/>
              <a:buFont typeface="Varela Round"/>
              <a:buChar char="×"/>
              <a:defRPr sz="2800" b="0" i="0" u="none" strike="noStrike" cap="none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marR="0" lvl="2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BD100"/>
              </a:buClr>
              <a:buSzPts val="2800"/>
              <a:buFont typeface="Varela Round"/>
              <a:buChar char="×"/>
              <a:defRPr sz="2800" b="0" i="0" u="none" strike="noStrike" cap="none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marR="0" lvl="3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BD100"/>
              </a:buClr>
              <a:buSzPts val="2800"/>
              <a:buFont typeface="Varela Round"/>
              <a:buChar char="×"/>
              <a:defRPr sz="2800" b="0" i="0" u="none" strike="noStrike" cap="none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marR="0" lvl="4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BD100"/>
              </a:buClr>
              <a:buSzPts val="2800"/>
              <a:buFont typeface="Varela Round"/>
              <a:buChar char="×"/>
              <a:defRPr sz="2800" b="0" i="0" u="none" strike="noStrike" cap="none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marR="0" lvl="5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BD100"/>
              </a:buClr>
              <a:buSzPts val="2800"/>
              <a:buFont typeface="Varela Round"/>
              <a:buChar char="×"/>
              <a:defRPr sz="2800" b="0" i="0" u="none" strike="noStrike" cap="none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marR="0" lvl="6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6973"/>
              </a:buClr>
              <a:buSzPts val="2800"/>
              <a:buFont typeface="Varela Round"/>
              <a:buChar char="●"/>
              <a:defRPr sz="2800" b="0" i="0" u="none" strike="noStrike" cap="none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marR="0" lvl="7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6973"/>
              </a:buClr>
              <a:buSzPts val="2800"/>
              <a:buFont typeface="Varela Round"/>
              <a:buChar char="○"/>
              <a:defRPr sz="2800" b="0" i="0" u="none" strike="noStrike" cap="none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marR="0" lvl="8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6973"/>
              </a:buClr>
              <a:buSzPts val="2800"/>
              <a:buFont typeface="Varela Round"/>
              <a:buChar char="■"/>
              <a:defRPr sz="2800" b="0" i="0" u="none" strike="noStrike" cap="none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BD100"/>
              </a:buClr>
              <a:buSzPts val="2800"/>
              <a:buFont typeface="Varela Round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Varela Round"/>
              </a:rPr>
              <a:t>1</a:t>
            </a:r>
            <a:r>
              <a:rPr kumimoji="0" lang="en-GB" sz="2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Varela Round"/>
              </a:rPr>
              <a:t>. </a:t>
            </a:r>
            <a:r>
              <a:rPr lang="en-GB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en-GB" sz="2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Varela Round"/>
              </a:rPr>
              <a:t>ựng</a:t>
            </a:r>
            <a:r>
              <a:rPr kumimoji="0" lang="en-GB" sz="2800" b="1" i="0" u="none" strike="noStrike" kern="0" cap="none" spc="0" normalizeH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Varela Round"/>
              </a:rPr>
              <a:t> ảnh của một điểm sáng</a:t>
            </a:r>
            <a:endParaRPr kumimoji="0" lang="vi-VN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Varela Round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63953" y="1380871"/>
            <a:ext cx="7616093" cy="95410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de-DE" sz="2800">
                <a:latin typeface="Times New Roman" panose="02020603050405020304" pitchFamily="18" charset="0"/>
                <a:cs typeface="Times New Roman" panose="02020603050405020304" pitchFamily="18" charset="0"/>
              </a:rPr>
              <a:t>Đọc thông tin SGK thực thiện theo yêu cầu của GV. Hoàn thiện phiếu học tập số 2 vào bảng phụ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9086EE-4F8B-401F-8D1D-4E516560E3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2209" y="2571750"/>
            <a:ext cx="4579581" cy="1933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830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21"/>
          <p:cNvSpPr txBox="1">
            <a:spLocks noGrp="1"/>
          </p:cNvSpPr>
          <p:nvPr>
            <p:ph type="title"/>
          </p:nvPr>
        </p:nvSpPr>
        <p:spPr>
          <a:xfrm>
            <a:off x="-1267063" y="848"/>
            <a:ext cx="8989128" cy="54392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III.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Dựng ảnh của vật qua gương phẳng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9" name="Google Shape;289;p21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7BD100"/>
                </a:solidFill>
                <a:effectLst/>
                <a:uLnTx/>
                <a:uFillTx/>
                <a:latin typeface="Varela Round"/>
                <a:cs typeface="Varela Round"/>
                <a:sym typeface="Varela Round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19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7BD100"/>
              </a:solidFill>
              <a:effectLst/>
              <a:uLnTx/>
              <a:uFillTx/>
              <a:latin typeface="Varela Round"/>
              <a:cs typeface="Varela Round"/>
              <a:sym typeface="Varela Round"/>
            </a:endParaRPr>
          </a:p>
        </p:txBody>
      </p:sp>
      <p:sp>
        <p:nvSpPr>
          <p:cNvPr id="11" name="Google Shape;287;p21"/>
          <p:cNvSpPr txBox="1">
            <a:spLocks/>
          </p:cNvSpPr>
          <p:nvPr/>
        </p:nvSpPr>
        <p:spPr>
          <a:xfrm>
            <a:off x="315683" y="441845"/>
            <a:ext cx="6706623" cy="4980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BD100"/>
              </a:buClr>
              <a:buSzPts val="2800"/>
              <a:buFont typeface="Varela Round"/>
              <a:buChar char="×"/>
              <a:defRPr sz="2800" b="0" i="0" u="none" strike="noStrike" cap="none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BD100"/>
              </a:buClr>
              <a:buSzPts val="2800"/>
              <a:buFont typeface="Varela Round"/>
              <a:buChar char="×"/>
              <a:defRPr sz="2800" b="0" i="0" u="none" strike="noStrike" cap="none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marR="0" lvl="2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BD100"/>
              </a:buClr>
              <a:buSzPts val="2800"/>
              <a:buFont typeface="Varela Round"/>
              <a:buChar char="×"/>
              <a:defRPr sz="2800" b="0" i="0" u="none" strike="noStrike" cap="none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marR="0" lvl="3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BD100"/>
              </a:buClr>
              <a:buSzPts val="2800"/>
              <a:buFont typeface="Varela Round"/>
              <a:buChar char="×"/>
              <a:defRPr sz="2800" b="0" i="0" u="none" strike="noStrike" cap="none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marR="0" lvl="4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BD100"/>
              </a:buClr>
              <a:buSzPts val="2800"/>
              <a:buFont typeface="Varela Round"/>
              <a:buChar char="×"/>
              <a:defRPr sz="2800" b="0" i="0" u="none" strike="noStrike" cap="none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marR="0" lvl="5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BD100"/>
              </a:buClr>
              <a:buSzPts val="2800"/>
              <a:buFont typeface="Varela Round"/>
              <a:buChar char="×"/>
              <a:defRPr sz="2800" b="0" i="0" u="none" strike="noStrike" cap="none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marR="0" lvl="6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6973"/>
              </a:buClr>
              <a:buSzPts val="2800"/>
              <a:buFont typeface="Varela Round"/>
              <a:buChar char="●"/>
              <a:defRPr sz="2800" b="0" i="0" u="none" strike="noStrike" cap="none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marR="0" lvl="7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6973"/>
              </a:buClr>
              <a:buSzPts val="2800"/>
              <a:buFont typeface="Varela Round"/>
              <a:buChar char="○"/>
              <a:defRPr sz="2800" b="0" i="0" u="none" strike="noStrike" cap="none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marR="0" lvl="8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6973"/>
              </a:buClr>
              <a:buSzPts val="2800"/>
              <a:buFont typeface="Varela Round"/>
              <a:buChar char="■"/>
              <a:defRPr sz="2800" b="0" i="0" u="none" strike="noStrike" cap="none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BD100"/>
              </a:buClr>
              <a:buSzPts val="2800"/>
              <a:buFont typeface="Varela Round"/>
              <a:buNone/>
              <a:tabLst/>
              <a:defRPr/>
            </a:pPr>
            <a:r>
              <a:rPr lang="en-GB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GB" sz="2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Varela Round"/>
              </a:rPr>
              <a:t>. Dựng ảnh của một vật</a:t>
            </a:r>
            <a:r>
              <a:rPr kumimoji="0" lang="en-GB" sz="2800" b="1" i="0" u="none" strike="noStrike" kern="0" cap="none" spc="0" normalizeH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Varela Round"/>
              </a:rPr>
              <a:t> qua gương phẳng</a:t>
            </a:r>
            <a:endParaRPr kumimoji="0" lang="vi-VN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Varela Round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15682" y="1380871"/>
            <a:ext cx="5126381" cy="161950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- Lấy A’ đối xứng với A qua gương;</a:t>
            </a:r>
          </a:p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B’ đối xứng với B qua gương.</a:t>
            </a:r>
          </a:p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- Nối A’B’ bằng nét đứt</a:t>
            </a:r>
          </a:p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A’B’ là ảnh của AB qua gương</a:t>
            </a:r>
            <a:endParaRPr kumimoji="0" lang="en-US" sz="4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67BD9F2-9A2D-4152-8F8A-988EC6020F17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5442064" y="1134945"/>
            <a:ext cx="3521984" cy="2873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968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3F2F82-5E15-4881-BF4F-7B2715BD8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KHỞI ĐỘNG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F20C7B8-EBEA-49E0-A7CB-D0ED2C88BD3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</a:t>
            </a:fld>
            <a:endParaRPr lang="en"/>
          </a:p>
        </p:txBody>
      </p:sp>
      <p:sp>
        <p:nvSpPr>
          <p:cNvPr id="6" name="Text Box 8">
            <a:extLst>
              <a:ext uri="{FF2B5EF4-FFF2-40B4-BE49-F238E27FC236}">
                <a16:creationId xmlns:a16="http://schemas.microsoft.com/office/drawing/2014/main" id="{19699107-685E-4B94-BE5F-C86CF057CB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52024" y="1122973"/>
            <a:ext cx="924804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0" i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Nội dung nào sau đây không thuộc về Định luật phản xạ ánh sáng: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8">
            <a:extLst>
              <a:ext uri="{FF2B5EF4-FFF2-40B4-BE49-F238E27FC236}">
                <a16:creationId xmlns:a16="http://schemas.microsoft.com/office/drawing/2014/main" id="{B45BFA41-4E33-4505-8940-DB2356D340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4305" y="1668044"/>
            <a:ext cx="372249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Góc phản xạ bằng góc tới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8">
            <a:extLst>
              <a:ext uri="{FF2B5EF4-FFF2-40B4-BE49-F238E27FC236}">
                <a16:creationId xmlns:a16="http://schemas.microsoft.com/office/drawing/2014/main" id="{DE0EEE47-E445-4EB0-B494-B999A79664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4305" y="2190625"/>
            <a:ext cx="543931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Tia phản xạ nằm trong mặt phẳng chứa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tia tới và pháp tuyến tại điểm tới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8">
            <a:extLst>
              <a:ext uri="{FF2B5EF4-FFF2-40B4-BE49-F238E27FC236}">
                <a16:creationId xmlns:a16="http://schemas.microsoft.com/office/drawing/2014/main" id="{75BAA17D-382C-4848-9DB5-7DA8344E8D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4305" y="2932230"/>
            <a:ext cx="393088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Phương của tia tới xác định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bằng góc SIN=I là góc tới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Box 8">
            <a:extLst>
              <a:ext uri="{FF2B5EF4-FFF2-40B4-BE49-F238E27FC236}">
                <a16:creationId xmlns:a16="http://schemas.microsoft.com/office/drawing/2014/main" id="{A90BA69A-32D0-43FA-82F4-1746160A3C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3224" y="3717061"/>
            <a:ext cx="413446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Góc phản xạ nhỏ hơn góc tới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12C7866-6F6F-4153-A426-E288CAA860DA}"/>
              </a:ext>
            </a:extLst>
          </p:cNvPr>
          <p:cNvSpPr/>
          <p:nvPr/>
        </p:nvSpPr>
        <p:spPr>
          <a:xfrm>
            <a:off x="2554305" y="3717060"/>
            <a:ext cx="512957" cy="46166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054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20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7BD100"/>
                </a:solidFill>
                <a:effectLst/>
                <a:uLnTx/>
                <a:uFillTx/>
                <a:latin typeface="Varela Round"/>
                <a:cs typeface="Varela Round"/>
                <a:sym typeface="Varela Round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20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7BD100"/>
              </a:solidFill>
              <a:effectLst/>
              <a:uLnTx/>
              <a:uFillTx/>
              <a:latin typeface="Varela Round"/>
              <a:cs typeface="Varela Round"/>
              <a:sym typeface="Varela Round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55253" y="81419"/>
            <a:ext cx="800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ÔN TẬP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057C4F-B0E4-4D6F-AA66-BE12F51887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825" y="1034900"/>
            <a:ext cx="7711537" cy="3923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432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36"/>
          <p:cNvSpPr txBox="1">
            <a:spLocks noGrp="1"/>
          </p:cNvSpPr>
          <p:nvPr>
            <p:ph type="title"/>
          </p:nvPr>
        </p:nvSpPr>
        <p:spPr>
          <a:xfrm>
            <a:off x="868550" y="0"/>
            <a:ext cx="7407000" cy="106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1" name="Google Shape;431;p36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21</a:t>
            </a:fld>
            <a:endParaRPr/>
          </a:p>
        </p:txBody>
      </p:sp>
      <p:sp>
        <p:nvSpPr>
          <p:cNvPr id="7" name="TextBox 6"/>
          <p:cNvSpPr txBox="1"/>
          <p:nvPr/>
        </p:nvSpPr>
        <p:spPr>
          <a:xfrm>
            <a:off x="198797" y="1266098"/>
            <a:ext cx="8746406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Chọn câu trả lời </a:t>
            </a:r>
            <a:r>
              <a:rPr lang="vi-VN" sz="24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Khi soi gương, ta thấy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ct val="50000"/>
              </a:spcBef>
            </a:pPr>
            <a:endParaRPr lang="en-US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Google Shape;521;p54"/>
          <p:cNvSpPr/>
          <p:nvPr/>
        </p:nvSpPr>
        <p:spPr>
          <a:xfrm>
            <a:off x="2424267" y="2184927"/>
            <a:ext cx="548700" cy="54870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400" b="1" dirty="0">
                <a:solidFill>
                  <a:schemeClr val="bg1"/>
                </a:solidFill>
                <a:latin typeface="+mj-lt"/>
                <a:ea typeface="Muli"/>
                <a:cs typeface="Arial" panose="020B0604020202020204" pitchFamily="34" charset="0"/>
                <a:sym typeface="Muli"/>
              </a:rPr>
              <a:t>A</a:t>
            </a:r>
            <a:endParaRPr sz="2400" b="1" dirty="0">
              <a:solidFill>
                <a:schemeClr val="bg1"/>
              </a:solidFill>
              <a:latin typeface="+mj-lt"/>
              <a:ea typeface="Muli"/>
              <a:cs typeface="Arial" panose="020B0604020202020204" pitchFamily="34" charset="0"/>
              <a:sym typeface="Muli"/>
            </a:endParaRPr>
          </a:p>
        </p:txBody>
      </p:sp>
      <p:sp>
        <p:nvSpPr>
          <p:cNvPr id="9" name="Google Shape;533;p54"/>
          <p:cNvSpPr txBox="1"/>
          <p:nvPr/>
        </p:nvSpPr>
        <p:spPr>
          <a:xfrm>
            <a:off x="3078109" y="2106306"/>
            <a:ext cx="3144097" cy="61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lnSpc>
                <a:spcPct val="135000"/>
              </a:lnSpc>
            </a:pPr>
            <a:r>
              <a:rPr lang="vi-VN" sz="2400">
                <a:latin typeface="+mj-lt"/>
              </a:rPr>
              <a:t>Ảnh ảo ở sau gương</a:t>
            </a:r>
            <a:r>
              <a:rPr lang="en-US" altLang="en-US" sz="2400">
                <a:latin typeface="+mj-lt"/>
                <a:cs typeface="Times New Roman" panose="02020603050405020304" pitchFamily="18" charset="0"/>
              </a:rPr>
              <a:t>.</a:t>
            </a:r>
            <a:endParaRPr sz="2400" dirty="0">
              <a:solidFill>
                <a:srgbClr val="336699"/>
              </a:solidFill>
              <a:latin typeface="+mj-lt"/>
              <a:ea typeface="Muli"/>
              <a:cs typeface="Times New Roman" panose="02020603050405020304" pitchFamily="18" charset="0"/>
              <a:sym typeface="Muli"/>
            </a:endParaRPr>
          </a:p>
        </p:txBody>
      </p:sp>
      <p:sp>
        <p:nvSpPr>
          <p:cNvPr id="10" name="Google Shape;521;p54"/>
          <p:cNvSpPr/>
          <p:nvPr/>
        </p:nvSpPr>
        <p:spPr>
          <a:xfrm>
            <a:off x="2430037" y="4201151"/>
            <a:ext cx="548700" cy="54870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400" b="1" dirty="0">
                <a:solidFill>
                  <a:schemeClr val="bg1"/>
                </a:solidFill>
                <a:latin typeface="+mj-lt"/>
                <a:ea typeface="Muli"/>
                <a:cs typeface="Arial" panose="020B0604020202020204" pitchFamily="34" charset="0"/>
                <a:sym typeface="Muli"/>
              </a:rPr>
              <a:t>D</a:t>
            </a:r>
            <a:endParaRPr sz="2400" b="1" dirty="0">
              <a:solidFill>
                <a:schemeClr val="bg1"/>
              </a:solidFill>
              <a:latin typeface="+mj-lt"/>
              <a:ea typeface="Muli"/>
              <a:cs typeface="Arial" panose="020B0604020202020204" pitchFamily="34" charset="0"/>
              <a:sym typeface="Muli"/>
            </a:endParaRPr>
          </a:p>
        </p:txBody>
      </p:sp>
      <p:sp>
        <p:nvSpPr>
          <p:cNvPr id="11" name="Google Shape;533;p54"/>
          <p:cNvSpPr txBox="1"/>
          <p:nvPr/>
        </p:nvSpPr>
        <p:spPr>
          <a:xfrm>
            <a:off x="3078110" y="2895512"/>
            <a:ext cx="2965852" cy="481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Ảnh thật ở sau gương	</a:t>
            </a:r>
            <a:r>
              <a:rPr lang="vi-VN"/>
              <a:t>	 </a:t>
            </a:r>
            <a:endParaRPr lang="en-US" sz="2400" dirty="0">
              <a:solidFill>
                <a:srgbClr val="336699"/>
              </a:solidFill>
              <a:latin typeface="Times New Roman" panose="02020603050405020304" pitchFamily="18" charset="0"/>
              <a:ea typeface="Muli"/>
              <a:cs typeface="Times New Roman" panose="02020603050405020304" pitchFamily="18" charset="0"/>
              <a:sym typeface="Muli"/>
            </a:endParaRPr>
          </a:p>
        </p:txBody>
      </p:sp>
      <p:sp>
        <p:nvSpPr>
          <p:cNvPr id="12" name="Google Shape;521;p54"/>
          <p:cNvSpPr/>
          <p:nvPr/>
        </p:nvSpPr>
        <p:spPr>
          <a:xfrm>
            <a:off x="2424267" y="2868811"/>
            <a:ext cx="548700" cy="54870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Muli"/>
                <a:cs typeface="Times New Roman" panose="02020603050405020304" pitchFamily="18" charset="0"/>
                <a:sym typeface="Muli"/>
              </a:rPr>
              <a:t>B</a:t>
            </a:r>
          </a:p>
        </p:txBody>
      </p:sp>
      <p:sp>
        <p:nvSpPr>
          <p:cNvPr id="13" name="Google Shape;533;p54"/>
          <p:cNvSpPr txBox="1"/>
          <p:nvPr/>
        </p:nvSpPr>
        <p:spPr>
          <a:xfrm>
            <a:off x="3078108" y="4267852"/>
            <a:ext cx="3336979" cy="481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Ảnh ảo ở trước gương</a:t>
            </a:r>
            <a:endParaRPr sz="2400" dirty="0">
              <a:solidFill>
                <a:srgbClr val="336699"/>
              </a:solidFill>
              <a:latin typeface="Times New Roman" panose="02020603050405020304" pitchFamily="18" charset="0"/>
              <a:ea typeface="Muli"/>
              <a:cs typeface="Times New Roman" panose="02020603050405020304" pitchFamily="18" charset="0"/>
              <a:sym typeface="Muli"/>
            </a:endParaRPr>
          </a:p>
        </p:txBody>
      </p:sp>
      <p:sp>
        <p:nvSpPr>
          <p:cNvPr id="14" name="Google Shape;521;p54"/>
          <p:cNvSpPr/>
          <p:nvPr/>
        </p:nvSpPr>
        <p:spPr>
          <a:xfrm>
            <a:off x="2436299" y="3550542"/>
            <a:ext cx="548700" cy="54870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400" b="1" dirty="0">
                <a:solidFill>
                  <a:schemeClr val="bg1"/>
                </a:solidFill>
                <a:latin typeface="Times New Roman" panose="02020603050405020304" pitchFamily="18" charset="0"/>
                <a:ea typeface="Muli"/>
                <a:cs typeface="Times New Roman" panose="02020603050405020304" pitchFamily="18" charset="0"/>
                <a:sym typeface="Muli"/>
              </a:rPr>
              <a:t>C</a:t>
            </a:r>
            <a:endParaRPr sz="2400" b="1" dirty="0">
              <a:solidFill>
                <a:schemeClr val="bg1"/>
              </a:solidFill>
              <a:latin typeface="Times New Roman" panose="02020603050405020304" pitchFamily="18" charset="0"/>
              <a:ea typeface="Muli"/>
              <a:cs typeface="Times New Roman" panose="02020603050405020304" pitchFamily="18" charset="0"/>
              <a:sym typeface="Muli"/>
            </a:endParaRPr>
          </a:p>
        </p:txBody>
      </p:sp>
      <p:sp>
        <p:nvSpPr>
          <p:cNvPr id="15" name="Google Shape;533;p54"/>
          <p:cNvSpPr txBox="1"/>
          <p:nvPr/>
        </p:nvSpPr>
        <p:spPr>
          <a:xfrm>
            <a:off x="2972968" y="3539397"/>
            <a:ext cx="3442120" cy="481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lnSpc>
                <a:spcPct val="135000"/>
              </a:lnSpc>
            </a:pPr>
            <a:r>
              <a:rPr lang="vi-VN" sz="2400">
                <a:solidFill>
                  <a:srgbClr val="336699"/>
                </a:solidFill>
                <a:latin typeface="Times New Roman" panose="02020603050405020304" pitchFamily="18" charset="0"/>
                <a:ea typeface="Muli"/>
                <a:cs typeface="Times New Roman" panose="02020603050405020304" pitchFamily="18" charset="0"/>
                <a:sym typeface="Muli"/>
              </a:rPr>
              <a:t> </a:t>
            </a:r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Ảnh thật ở trước gương 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5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8" grpId="1" animBg="1"/>
      <p:bldP spid="9" grpId="0"/>
      <p:bldP spid="9" grpId="1"/>
      <p:bldP spid="10" grpId="0" animBg="1"/>
      <p:bldP spid="11" grpId="0"/>
      <p:bldP spid="12" grpId="0" animBg="1"/>
      <p:bldP spid="13" grpId="0"/>
      <p:bldP spid="14" grpId="0" animBg="1"/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36"/>
          <p:cNvSpPr txBox="1">
            <a:spLocks noGrp="1"/>
          </p:cNvSpPr>
          <p:nvPr>
            <p:ph type="title"/>
          </p:nvPr>
        </p:nvSpPr>
        <p:spPr>
          <a:xfrm>
            <a:off x="868550" y="0"/>
            <a:ext cx="7407000" cy="106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1" name="Google Shape;431;p36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22</a:t>
            </a:fld>
            <a:endParaRPr/>
          </a:p>
        </p:txBody>
      </p:sp>
      <p:sp>
        <p:nvSpPr>
          <p:cNvPr id="7" name="TextBox 6"/>
          <p:cNvSpPr txBox="1"/>
          <p:nvPr/>
        </p:nvSpPr>
        <p:spPr>
          <a:xfrm>
            <a:off x="303935" y="1185432"/>
            <a:ext cx="85361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b="1"/>
              <a:t>.</a:t>
            </a:r>
            <a:r>
              <a:rPr lang="vi-VN"/>
              <a:t> Đặt một vật cách gương phẳng 4cm sẽ cho ảnh ảo cách gương một khoảng là:</a:t>
            </a:r>
            <a:endParaRPr lang="en-US"/>
          </a:p>
          <a:p>
            <a:pPr algn="just" eaLnBrk="1" hangingPunct="1">
              <a:spcBef>
                <a:spcPct val="50000"/>
              </a:spcBef>
            </a:pP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Google Shape;521;p54"/>
          <p:cNvSpPr/>
          <p:nvPr/>
        </p:nvSpPr>
        <p:spPr>
          <a:xfrm>
            <a:off x="2729594" y="2184927"/>
            <a:ext cx="548700" cy="54870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400" b="1" dirty="0">
                <a:solidFill>
                  <a:schemeClr val="bg1"/>
                </a:solidFill>
                <a:latin typeface="+mj-lt"/>
                <a:ea typeface="Muli"/>
                <a:cs typeface="Arial" panose="020B0604020202020204" pitchFamily="34" charset="0"/>
                <a:sym typeface="Muli"/>
              </a:rPr>
              <a:t>A</a:t>
            </a:r>
            <a:endParaRPr sz="2400" b="1" dirty="0">
              <a:solidFill>
                <a:schemeClr val="bg1"/>
              </a:solidFill>
              <a:latin typeface="+mj-lt"/>
              <a:ea typeface="Muli"/>
              <a:cs typeface="Arial" panose="020B0604020202020204" pitchFamily="34" charset="0"/>
              <a:sym typeface="Muli"/>
            </a:endParaRPr>
          </a:p>
        </p:txBody>
      </p:sp>
      <p:sp>
        <p:nvSpPr>
          <p:cNvPr id="9" name="Google Shape;533;p54"/>
          <p:cNvSpPr txBox="1"/>
          <p:nvPr/>
        </p:nvSpPr>
        <p:spPr>
          <a:xfrm>
            <a:off x="3383436" y="2106306"/>
            <a:ext cx="1828427" cy="61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lnSpc>
                <a:spcPct val="135000"/>
              </a:lnSpc>
            </a:pP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endParaRPr sz="2400" dirty="0">
              <a:solidFill>
                <a:srgbClr val="336699"/>
              </a:solidFill>
              <a:latin typeface="Times New Roman" panose="02020603050405020304" pitchFamily="18" charset="0"/>
              <a:ea typeface="Muli"/>
              <a:cs typeface="Times New Roman" panose="02020603050405020304" pitchFamily="18" charset="0"/>
              <a:sym typeface="Muli"/>
            </a:endParaRPr>
          </a:p>
        </p:txBody>
      </p:sp>
      <p:sp>
        <p:nvSpPr>
          <p:cNvPr id="10" name="Google Shape;521;p54"/>
          <p:cNvSpPr/>
          <p:nvPr/>
        </p:nvSpPr>
        <p:spPr>
          <a:xfrm>
            <a:off x="2735364" y="4201151"/>
            <a:ext cx="548700" cy="54870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400" b="1" dirty="0">
                <a:solidFill>
                  <a:schemeClr val="bg1"/>
                </a:solidFill>
                <a:latin typeface="Times New Roman" panose="02020603050405020304" pitchFamily="18" charset="0"/>
                <a:ea typeface="Muli"/>
                <a:cs typeface="Times New Roman" panose="02020603050405020304" pitchFamily="18" charset="0"/>
                <a:sym typeface="Muli"/>
              </a:rPr>
              <a:t>D</a:t>
            </a:r>
            <a:endParaRPr sz="2400" b="1" dirty="0">
              <a:solidFill>
                <a:schemeClr val="bg1"/>
              </a:solidFill>
              <a:latin typeface="Times New Roman" panose="02020603050405020304" pitchFamily="18" charset="0"/>
              <a:ea typeface="Muli"/>
              <a:cs typeface="Times New Roman" panose="02020603050405020304" pitchFamily="18" charset="0"/>
              <a:sym typeface="Muli"/>
            </a:endParaRPr>
          </a:p>
        </p:txBody>
      </p:sp>
      <p:sp>
        <p:nvSpPr>
          <p:cNvPr id="11" name="Google Shape;533;p54"/>
          <p:cNvSpPr txBox="1"/>
          <p:nvPr/>
        </p:nvSpPr>
        <p:spPr>
          <a:xfrm>
            <a:off x="3383436" y="2895512"/>
            <a:ext cx="2162965" cy="481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sz="2400">
                <a:latin typeface="Times New Roman" panose="02020603050405020304" pitchFamily="18" charset="0"/>
                <a:ea typeface="Muli"/>
                <a:cs typeface="Times New Roman" panose="02020603050405020304" pitchFamily="18" charset="0"/>
              </a:rPr>
              <a:t>16 </a:t>
            </a:r>
            <a:r>
              <a:rPr lang="vi-VN" sz="2400"/>
              <a:t>cm</a:t>
            </a:r>
            <a:endParaRPr sz="2400" dirty="0">
              <a:solidFill>
                <a:srgbClr val="336699"/>
              </a:solidFill>
              <a:latin typeface="Times New Roman" panose="02020603050405020304" pitchFamily="18" charset="0"/>
              <a:ea typeface="Muli"/>
              <a:cs typeface="Times New Roman" panose="02020603050405020304" pitchFamily="18" charset="0"/>
              <a:sym typeface="Muli"/>
            </a:endParaRPr>
          </a:p>
        </p:txBody>
      </p:sp>
      <p:sp>
        <p:nvSpPr>
          <p:cNvPr id="12" name="Google Shape;521;p54"/>
          <p:cNvSpPr/>
          <p:nvPr/>
        </p:nvSpPr>
        <p:spPr>
          <a:xfrm>
            <a:off x="2729594" y="2868811"/>
            <a:ext cx="548700" cy="54870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Muli"/>
                <a:cs typeface="Times New Roman" panose="02020603050405020304" pitchFamily="18" charset="0"/>
                <a:sym typeface="Muli"/>
              </a:rPr>
              <a:t>B</a:t>
            </a:r>
          </a:p>
        </p:txBody>
      </p:sp>
      <p:sp>
        <p:nvSpPr>
          <p:cNvPr id="13" name="Google Shape;533;p54"/>
          <p:cNvSpPr txBox="1"/>
          <p:nvPr/>
        </p:nvSpPr>
        <p:spPr>
          <a:xfrm>
            <a:off x="3383436" y="4234501"/>
            <a:ext cx="2613443" cy="481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vi-VN" sz="2400"/>
              <a:t>cm</a:t>
            </a:r>
            <a:endParaRPr sz="2400" dirty="0">
              <a:solidFill>
                <a:srgbClr val="336699"/>
              </a:solidFill>
              <a:latin typeface="Times New Roman" panose="02020603050405020304" pitchFamily="18" charset="0"/>
              <a:ea typeface="Muli"/>
              <a:cs typeface="Times New Roman" panose="02020603050405020304" pitchFamily="18" charset="0"/>
              <a:sym typeface="Muli"/>
            </a:endParaRPr>
          </a:p>
        </p:txBody>
      </p:sp>
      <p:sp>
        <p:nvSpPr>
          <p:cNvPr id="14" name="Google Shape;521;p54"/>
          <p:cNvSpPr/>
          <p:nvPr/>
        </p:nvSpPr>
        <p:spPr>
          <a:xfrm>
            <a:off x="2729594" y="3562574"/>
            <a:ext cx="548700" cy="54870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400" b="1" dirty="0">
                <a:solidFill>
                  <a:schemeClr val="bg1"/>
                </a:solidFill>
                <a:latin typeface="+mj-lt"/>
                <a:ea typeface="Muli"/>
                <a:cs typeface="Arial" panose="020B0604020202020204" pitchFamily="34" charset="0"/>
                <a:sym typeface="Muli"/>
              </a:rPr>
              <a:t>C</a:t>
            </a:r>
            <a:endParaRPr sz="2400" b="1" dirty="0">
              <a:solidFill>
                <a:schemeClr val="bg1"/>
              </a:solidFill>
              <a:latin typeface="+mj-lt"/>
              <a:ea typeface="Muli"/>
              <a:cs typeface="Arial" panose="020B0604020202020204" pitchFamily="34" charset="0"/>
              <a:sym typeface="Muli"/>
            </a:endParaRPr>
          </a:p>
        </p:txBody>
      </p:sp>
      <p:sp>
        <p:nvSpPr>
          <p:cNvPr id="15" name="Google Shape;533;p54"/>
          <p:cNvSpPr txBox="1"/>
          <p:nvPr/>
        </p:nvSpPr>
        <p:spPr>
          <a:xfrm>
            <a:off x="3278295" y="3574931"/>
            <a:ext cx="2268106" cy="481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lnSpc>
                <a:spcPct val="135000"/>
              </a:lnSpc>
            </a:pPr>
            <a:r>
              <a:rPr lang="vi-VN" sz="2400">
                <a:solidFill>
                  <a:srgbClr val="336699"/>
                </a:solidFill>
                <a:latin typeface="Arial" panose="020B0604020202020204" pitchFamily="34" charset="0"/>
                <a:ea typeface="Muli"/>
                <a:cs typeface="Arial" panose="020B0604020202020204" pitchFamily="34" charset="0"/>
                <a:sym typeface="Muli"/>
              </a:rPr>
              <a:t> 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8 </a:t>
            </a:r>
            <a:r>
              <a:rPr lang="vi-VN" sz="2400"/>
              <a:t>cm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4862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5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/>
      <p:bldP spid="10" grpId="0" animBg="1"/>
      <p:bldP spid="10" grpId="1" animBg="1"/>
      <p:bldP spid="11" grpId="0"/>
      <p:bldP spid="12" grpId="0" animBg="1"/>
      <p:bldP spid="13" grpId="0"/>
      <p:bldP spid="13" grpId="1"/>
      <p:bldP spid="14" grpId="0" animBg="1"/>
      <p:bldP spid="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36"/>
          <p:cNvSpPr txBox="1">
            <a:spLocks noGrp="1"/>
          </p:cNvSpPr>
          <p:nvPr>
            <p:ph type="title"/>
          </p:nvPr>
        </p:nvSpPr>
        <p:spPr>
          <a:xfrm>
            <a:off x="868550" y="0"/>
            <a:ext cx="7407000" cy="106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1" name="Google Shape;431;p36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23</a:t>
            </a:fld>
            <a:endParaRPr/>
          </a:p>
        </p:txBody>
      </p:sp>
      <p:sp>
        <p:nvSpPr>
          <p:cNvPr id="7" name="TextBox 6"/>
          <p:cNvSpPr txBox="1"/>
          <p:nvPr/>
        </p:nvSpPr>
        <p:spPr>
          <a:xfrm>
            <a:off x="303935" y="1264873"/>
            <a:ext cx="8536129" cy="11184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0215"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 ra phát biểu </a:t>
            </a:r>
            <a:r>
              <a:rPr lang="vi-VN" sz="24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sai</a:t>
            </a:r>
            <a:r>
              <a:rPr lang="vi-VN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Ảnh của vật qua gương phẳng</a:t>
            </a:r>
            <a:endParaRPr lang="en-US" sz="18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ct val="50000"/>
              </a:spcBef>
            </a:pP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Google Shape;521;p54"/>
          <p:cNvSpPr/>
          <p:nvPr/>
        </p:nvSpPr>
        <p:spPr>
          <a:xfrm>
            <a:off x="710747" y="1975754"/>
            <a:ext cx="548700" cy="54870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400" b="1" dirty="0">
                <a:solidFill>
                  <a:schemeClr val="bg1"/>
                </a:solidFill>
                <a:latin typeface="+mj-lt"/>
                <a:ea typeface="Muli"/>
                <a:cs typeface="Arial" panose="020B0604020202020204" pitchFamily="34" charset="0"/>
                <a:sym typeface="Muli"/>
              </a:rPr>
              <a:t>A</a:t>
            </a:r>
            <a:endParaRPr sz="2400" b="1" dirty="0">
              <a:solidFill>
                <a:schemeClr val="bg1"/>
              </a:solidFill>
              <a:latin typeface="+mj-lt"/>
              <a:ea typeface="Muli"/>
              <a:cs typeface="Arial" panose="020B0604020202020204" pitchFamily="34" charset="0"/>
              <a:sym typeface="Muli"/>
            </a:endParaRPr>
          </a:p>
        </p:txBody>
      </p:sp>
      <p:sp>
        <p:nvSpPr>
          <p:cNvPr id="9" name="Google Shape;533;p54"/>
          <p:cNvSpPr txBox="1"/>
          <p:nvPr/>
        </p:nvSpPr>
        <p:spPr>
          <a:xfrm>
            <a:off x="1364589" y="1897133"/>
            <a:ext cx="8036586" cy="61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lnSpc>
                <a:spcPct val="135000"/>
              </a:lnSpc>
            </a:pPr>
            <a:r>
              <a:rPr lang="vi-VN" sz="2400">
                <a:latin typeface="Times New Roman" panose="02020603050405020304" pitchFamily="18" charset="0"/>
                <a:ea typeface="Calibri" panose="020F0502020204030204" pitchFamily="34" charset="0"/>
              </a:rPr>
              <a:t>Là ảnh ảo, kích thước càng lớn khi vật càng gần gương phẳng.</a:t>
            </a:r>
            <a:endParaRPr sz="2400" dirty="0">
              <a:solidFill>
                <a:srgbClr val="336699"/>
              </a:solidFill>
              <a:latin typeface="Times New Roman" panose="02020603050405020304" pitchFamily="18" charset="0"/>
              <a:ea typeface="Muli"/>
              <a:cs typeface="Times New Roman" panose="02020603050405020304" pitchFamily="18" charset="0"/>
              <a:sym typeface="Muli"/>
            </a:endParaRPr>
          </a:p>
        </p:txBody>
      </p:sp>
      <p:sp>
        <p:nvSpPr>
          <p:cNvPr id="10" name="Google Shape;521;p54"/>
          <p:cNvSpPr/>
          <p:nvPr/>
        </p:nvSpPr>
        <p:spPr>
          <a:xfrm>
            <a:off x="709080" y="4237075"/>
            <a:ext cx="548700" cy="54870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400" b="1" dirty="0">
                <a:solidFill>
                  <a:schemeClr val="bg1"/>
                </a:solidFill>
                <a:latin typeface="+mj-lt"/>
                <a:ea typeface="Muli"/>
                <a:cs typeface="Arial" panose="020B0604020202020204" pitchFamily="34" charset="0"/>
                <a:sym typeface="Muli"/>
              </a:rPr>
              <a:t>D</a:t>
            </a:r>
            <a:endParaRPr sz="2400" b="1" dirty="0">
              <a:solidFill>
                <a:schemeClr val="bg1"/>
              </a:solidFill>
              <a:latin typeface="+mj-lt"/>
              <a:ea typeface="Muli"/>
              <a:cs typeface="Arial" panose="020B0604020202020204" pitchFamily="34" charset="0"/>
              <a:sym typeface="Muli"/>
            </a:endParaRPr>
          </a:p>
        </p:txBody>
      </p:sp>
      <p:sp>
        <p:nvSpPr>
          <p:cNvPr id="11" name="Google Shape;533;p54"/>
          <p:cNvSpPr txBox="1"/>
          <p:nvPr/>
        </p:nvSpPr>
        <p:spPr>
          <a:xfrm>
            <a:off x="870946" y="2691598"/>
            <a:ext cx="7404604" cy="481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indent="450215"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 ảnh ảo, đối xứng với vật qua gương phẳng.</a:t>
            </a:r>
            <a:endParaRPr lang="en-US" sz="18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Google Shape;521;p54"/>
          <p:cNvSpPr/>
          <p:nvPr/>
        </p:nvSpPr>
        <p:spPr>
          <a:xfrm>
            <a:off x="710747" y="2675872"/>
            <a:ext cx="548700" cy="54870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Muli"/>
                <a:cs typeface="Times New Roman" panose="02020603050405020304" pitchFamily="18" charset="0"/>
                <a:sym typeface="Muli"/>
              </a:rPr>
              <a:t>B</a:t>
            </a:r>
          </a:p>
        </p:txBody>
      </p:sp>
      <p:sp>
        <p:nvSpPr>
          <p:cNvPr id="13" name="Google Shape;533;p54"/>
          <p:cNvSpPr txBox="1"/>
          <p:nvPr/>
        </p:nvSpPr>
        <p:spPr>
          <a:xfrm>
            <a:off x="923560" y="4303776"/>
            <a:ext cx="7916503" cy="481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indent="450215"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 ảnh ảo, khoảng cách từ ảnh tới gương bằng khoảng cách từ vật đến gương.</a:t>
            </a:r>
            <a:endParaRPr lang="en-US" sz="18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Google Shape;521;p54"/>
          <p:cNvSpPr/>
          <p:nvPr/>
        </p:nvSpPr>
        <p:spPr>
          <a:xfrm>
            <a:off x="709080" y="3440187"/>
            <a:ext cx="548700" cy="54870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400" b="1" dirty="0">
                <a:solidFill>
                  <a:schemeClr val="bg1"/>
                </a:solidFill>
                <a:latin typeface="+mj-lt"/>
                <a:ea typeface="Muli"/>
                <a:cs typeface="Arial" panose="020B0604020202020204" pitchFamily="34" charset="0"/>
                <a:sym typeface="Muli"/>
              </a:rPr>
              <a:t>C</a:t>
            </a:r>
            <a:endParaRPr sz="2400" b="1" dirty="0">
              <a:solidFill>
                <a:schemeClr val="bg1"/>
              </a:solidFill>
              <a:latin typeface="+mj-lt"/>
              <a:ea typeface="Muli"/>
              <a:cs typeface="Arial" panose="020B0604020202020204" pitchFamily="34" charset="0"/>
              <a:sym typeface="Muli"/>
            </a:endParaRPr>
          </a:p>
        </p:txBody>
      </p:sp>
      <p:sp>
        <p:nvSpPr>
          <p:cNvPr id="15" name="Google Shape;533;p54"/>
          <p:cNvSpPr txBox="1"/>
          <p:nvPr/>
        </p:nvSpPr>
        <p:spPr>
          <a:xfrm>
            <a:off x="868550" y="3382918"/>
            <a:ext cx="8104000" cy="831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indent="450215"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 ảnh ảo, kích thước càng lớn khi vật càng gần gương phẳng.</a:t>
            </a:r>
            <a:endParaRPr lang="en-US" sz="18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7723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4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5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4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/>
      <p:bldP spid="10" grpId="0" animBg="1"/>
      <p:bldP spid="11" grpId="0"/>
      <p:bldP spid="12" grpId="0" animBg="1"/>
      <p:bldP spid="13" grpId="0"/>
      <p:bldP spid="14" grpId="0" animBg="1"/>
      <p:bldP spid="14" grpId="1" animBg="1"/>
      <p:bldP spid="15" grpId="0"/>
      <p:bldP spid="15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36"/>
          <p:cNvSpPr txBox="1">
            <a:spLocks noGrp="1"/>
          </p:cNvSpPr>
          <p:nvPr>
            <p:ph type="title"/>
          </p:nvPr>
        </p:nvSpPr>
        <p:spPr>
          <a:xfrm>
            <a:off x="868550" y="0"/>
            <a:ext cx="7407000" cy="106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1" name="Google Shape;431;p36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7BD100"/>
                </a:solidFill>
                <a:effectLst/>
                <a:uLnTx/>
                <a:uFillTx/>
                <a:latin typeface="Varela Round"/>
                <a:cs typeface="Varela Round"/>
                <a:sym typeface="Varela Round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24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7BD100"/>
              </a:solidFill>
              <a:effectLst/>
              <a:uLnTx/>
              <a:uFillTx/>
              <a:latin typeface="Varela Round"/>
              <a:cs typeface="Varela Round"/>
              <a:sym typeface="Varela Round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3935" y="1185432"/>
            <a:ext cx="8536129" cy="863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" marR="28575" indent="421640"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 4 .</a:t>
            </a:r>
            <a:r>
              <a:rPr lang="vi-VN" sz="24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 ngọn nến cao 10 cm đặt trước gương phẳng, ảnh của ngọn nến cao:</a:t>
            </a:r>
            <a:endParaRPr lang="en-US" sz="18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Google Shape;521;p54"/>
          <p:cNvSpPr/>
          <p:nvPr/>
        </p:nvSpPr>
        <p:spPr>
          <a:xfrm>
            <a:off x="2729594" y="2184927"/>
            <a:ext cx="548700" cy="54870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uli"/>
                <a:cs typeface="Arial" panose="020B0604020202020204" pitchFamily="34" charset="0"/>
                <a:sym typeface="Muli"/>
              </a:rPr>
              <a:t>A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Muli"/>
              <a:cs typeface="Arial" panose="020B0604020202020204" pitchFamily="34" charset="0"/>
              <a:sym typeface="Muli"/>
            </a:endParaRPr>
          </a:p>
        </p:txBody>
      </p:sp>
      <p:sp>
        <p:nvSpPr>
          <p:cNvPr id="9" name="Google Shape;533;p54"/>
          <p:cNvSpPr txBox="1"/>
          <p:nvPr/>
        </p:nvSpPr>
        <p:spPr>
          <a:xfrm>
            <a:off x="3383436" y="2106306"/>
            <a:ext cx="1828427" cy="61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cm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Times New Roman" panose="02020603050405020304" pitchFamily="18" charset="0"/>
              <a:ea typeface="Muli"/>
              <a:cs typeface="Times New Roman" panose="02020603050405020304" pitchFamily="18" charset="0"/>
              <a:sym typeface="Muli"/>
            </a:endParaRPr>
          </a:p>
        </p:txBody>
      </p:sp>
      <p:sp>
        <p:nvSpPr>
          <p:cNvPr id="10" name="Google Shape;521;p54"/>
          <p:cNvSpPr/>
          <p:nvPr/>
        </p:nvSpPr>
        <p:spPr>
          <a:xfrm>
            <a:off x="2735364" y="4201151"/>
            <a:ext cx="548700" cy="54870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uli"/>
                <a:cs typeface="Times New Roman" panose="02020603050405020304" pitchFamily="18" charset="0"/>
                <a:sym typeface="Muli"/>
              </a:rPr>
              <a:t>D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uli"/>
              <a:cs typeface="Times New Roman" panose="02020603050405020304" pitchFamily="18" charset="0"/>
              <a:sym typeface="Muli"/>
            </a:endParaRPr>
          </a:p>
        </p:txBody>
      </p:sp>
      <p:sp>
        <p:nvSpPr>
          <p:cNvPr id="11" name="Google Shape;533;p54"/>
          <p:cNvSpPr txBox="1"/>
          <p:nvPr/>
        </p:nvSpPr>
        <p:spPr>
          <a:xfrm>
            <a:off x="3383436" y="2895512"/>
            <a:ext cx="2162965" cy="481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uli"/>
                <a:cs typeface="Times New Roman" panose="02020603050405020304" pitchFamily="18" charset="0"/>
                <a:sym typeface="Arial"/>
              </a:rPr>
              <a:t>20 </a:t>
            </a:r>
            <a:r>
              <a:rPr kumimoji="0" lang="vi-VN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cm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Times New Roman" panose="02020603050405020304" pitchFamily="18" charset="0"/>
              <a:ea typeface="Muli"/>
              <a:cs typeface="Times New Roman" panose="02020603050405020304" pitchFamily="18" charset="0"/>
              <a:sym typeface="Muli"/>
            </a:endParaRPr>
          </a:p>
        </p:txBody>
      </p:sp>
      <p:sp>
        <p:nvSpPr>
          <p:cNvPr id="12" name="Google Shape;521;p54"/>
          <p:cNvSpPr/>
          <p:nvPr/>
        </p:nvSpPr>
        <p:spPr>
          <a:xfrm>
            <a:off x="2729594" y="2868811"/>
            <a:ext cx="548700" cy="54870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uli"/>
                <a:cs typeface="Times New Roman" panose="02020603050405020304" pitchFamily="18" charset="0"/>
                <a:sym typeface="Muli"/>
              </a:rPr>
              <a:t>B</a:t>
            </a:r>
          </a:p>
        </p:txBody>
      </p:sp>
      <p:sp>
        <p:nvSpPr>
          <p:cNvPr id="13" name="Google Shape;533;p54"/>
          <p:cNvSpPr txBox="1"/>
          <p:nvPr/>
        </p:nvSpPr>
        <p:spPr>
          <a:xfrm>
            <a:off x="3383436" y="4234501"/>
            <a:ext cx="2613443" cy="481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kumimoji="0" lang="vi-VN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cm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Times New Roman" panose="02020603050405020304" pitchFamily="18" charset="0"/>
              <a:ea typeface="Muli"/>
              <a:cs typeface="Times New Roman" panose="02020603050405020304" pitchFamily="18" charset="0"/>
              <a:sym typeface="Muli"/>
            </a:endParaRPr>
          </a:p>
        </p:txBody>
      </p:sp>
      <p:sp>
        <p:nvSpPr>
          <p:cNvPr id="14" name="Google Shape;521;p54"/>
          <p:cNvSpPr/>
          <p:nvPr/>
        </p:nvSpPr>
        <p:spPr>
          <a:xfrm>
            <a:off x="2729594" y="3562574"/>
            <a:ext cx="548700" cy="54870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uli"/>
                <a:cs typeface="Arial" panose="020B0604020202020204" pitchFamily="34" charset="0"/>
                <a:sym typeface="Muli"/>
              </a:rPr>
              <a:t>C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Muli"/>
              <a:cs typeface="Arial" panose="020B0604020202020204" pitchFamily="34" charset="0"/>
              <a:sym typeface="Muli"/>
            </a:endParaRPr>
          </a:p>
        </p:txBody>
      </p:sp>
      <p:sp>
        <p:nvSpPr>
          <p:cNvPr id="15" name="Google Shape;533;p54"/>
          <p:cNvSpPr txBox="1"/>
          <p:nvPr/>
        </p:nvSpPr>
        <p:spPr>
          <a:xfrm>
            <a:off x="3278295" y="3574931"/>
            <a:ext cx="2268106" cy="481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Arial" panose="020B0604020202020204" pitchFamily="34" charset="0"/>
                <a:ea typeface="Muli"/>
                <a:cs typeface="Arial" panose="020B0604020202020204" pitchFamily="34" charset="0"/>
                <a:sym typeface="Muli"/>
              </a:rPr>
              <a:t> 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15 </a:t>
            </a:r>
            <a:r>
              <a:rPr kumimoji="0" lang="vi-VN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cm</a:t>
            </a:r>
            <a:endParaRPr kumimoji="0" lang="en-US" alt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54690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5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/>
      <p:bldP spid="10" grpId="0" animBg="1"/>
      <p:bldP spid="10" grpId="1" animBg="1"/>
      <p:bldP spid="11" grpId="0"/>
      <p:bldP spid="12" grpId="0" animBg="1"/>
      <p:bldP spid="13" grpId="0"/>
      <p:bldP spid="13" grpId="1"/>
      <p:bldP spid="14" grpId="0" animBg="1"/>
      <p:bldP spid="1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36"/>
          <p:cNvSpPr txBox="1">
            <a:spLocks noGrp="1"/>
          </p:cNvSpPr>
          <p:nvPr>
            <p:ph type="title"/>
          </p:nvPr>
        </p:nvSpPr>
        <p:spPr>
          <a:xfrm>
            <a:off x="868550" y="0"/>
            <a:ext cx="7407000" cy="106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1" name="Google Shape;431;p36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7BD100"/>
                </a:solidFill>
                <a:effectLst/>
                <a:uLnTx/>
                <a:uFillTx/>
                <a:latin typeface="Varela Round"/>
                <a:cs typeface="Varela Round"/>
                <a:sym typeface="Varela Round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25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7BD100"/>
              </a:solidFill>
              <a:effectLst/>
              <a:uLnTx/>
              <a:uFillTx/>
              <a:latin typeface="Varela Round"/>
              <a:cs typeface="Varela Round"/>
              <a:sym typeface="Varela Round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3935" y="1264873"/>
            <a:ext cx="8536129" cy="1568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" marR="28575" indent="421640"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kumimoji="0" lang="en-US" altLang="en-US" sz="2400" b="1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</a:t>
            </a:r>
            <a:r>
              <a:rPr kumimoji="0" lang="en-US" altLang="en-US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5: </a:t>
            </a:r>
            <a:r>
              <a:rPr lang="vi-VN" sz="24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 của vật tạo bởi gương phẳng là:</a:t>
            </a:r>
            <a:endParaRPr lang="en-US" sz="18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450215" algn="just" defTabSz="914400" rtl="0" eaLnBrk="1" fontAlgn="auto" latinLnBrk="0" hangingPunct="1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" name="Google Shape;521;p54"/>
          <p:cNvSpPr/>
          <p:nvPr/>
        </p:nvSpPr>
        <p:spPr>
          <a:xfrm>
            <a:off x="710747" y="1975754"/>
            <a:ext cx="548700" cy="54870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uli"/>
                <a:cs typeface="Arial" panose="020B0604020202020204" pitchFamily="34" charset="0"/>
                <a:sym typeface="Muli"/>
              </a:rPr>
              <a:t>A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Muli"/>
              <a:cs typeface="Arial" panose="020B0604020202020204" pitchFamily="34" charset="0"/>
              <a:sym typeface="Muli"/>
            </a:endParaRPr>
          </a:p>
        </p:txBody>
      </p:sp>
      <p:sp>
        <p:nvSpPr>
          <p:cNvPr id="9" name="Google Shape;533;p54"/>
          <p:cNvSpPr txBox="1"/>
          <p:nvPr/>
        </p:nvSpPr>
        <p:spPr>
          <a:xfrm>
            <a:off x="1364589" y="1897133"/>
            <a:ext cx="8036586" cy="61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28575" marR="28575" indent="241935"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4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 thật, hứng được trên màn</a:t>
            </a:r>
            <a:endParaRPr lang="en-US" sz="18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Google Shape;521;p54"/>
          <p:cNvSpPr/>
          <p:nvPr/>
        </p:nvSpPr>
        <p:spPr>
          <a:xfrm>
            <a:off x="709080" y="4237075"/>
            <a:ext cx="548700" cy="54870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uli"/>
                <a:cs typeface="Arial" panose="020B0604020202020204" pitchFamily="34" charset="0"/>
                <a:sym typeface="Muli"/>
              </a:rPr>
              <a:t>D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Muli"/>
              <a:cs typeface="Arial" panose="020B0604020202020204" pitchFamily="34" charset="0"/>
              <a:sym typeface="Muli"/>
            </a:endParaRPr>
          </a:p>
        </p:txBody>
      </p:sp>
      <p:sp>
        <p:nvSpPr>
          <p:cNvPr id="11" name="Google Shape;533;p54"/>
          <p:cNvSpPr txBox="1"/>
          <p:nvPr/>
        </p:nvSpPr>
        <p:spPr>
          <a:xfrm>
            <a:off x="1364589" y="2677881"/>
            <a:ext cx="7404604" cy="481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28575" marR="28575" indent="241935"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4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 ảo, hứng được trên màn.</a:t>
            </a:r>
            <a:endParaRPr lang="en-US" sz="18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Google Shape;521;p54"/>
          <p:cNvSpPr/>
          <p:nvPr/>
        </p:nvSpPr>
        <p:spPr>
          <a:xfrm>
            <a:off x="710747" y="2675872"/>
            <a:ext cx="548700" cy="54870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uli"/>
                <a:cs typeface="Times New Roman" panose="02020603050405020304" pitchFamily="18" charset="0"/>
                <a:sym typeface="Muli"/>
              </a:rPr>
              <a:t>B</a:t>
            </a:r>
          </a:p>
        </p:txBody>
      </p:sp>
      <p:sp>
        <p:nvSpPr>
          <p:cNvPr id="13" name="Google Shape;533;p54"/>
          <p:cNvSpPr txBox="1"/>
          <p:nvPr/>
        </p:nvSpPr>
        <p:spPr>
          <a:xfrm>
            <a:off x="1364589" y="4246235"/>
            <a:ext cx="7916503" cy="481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28575" marR="28575" indent="241935"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4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 thật, không hứng được trên màn</a:t>
            </a:r>
            <a:endParaRPr lang="en-US" sz="18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Google Shape;521;p54"/>
          <p:cNvSpPr/>
          <p:nvPr/>
        </p:nvSpPr>
        <p:spPr>
          <a:xfrm>
            <a:off x="709080" y="3440187"/>
            <a:ext cx="548700" cy="54870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uli"/>
                <a:cs typeface="Arial" panose="020B0604020202020204" pitchFamily="34" charset="0"/>
                <a:sym typeface="Muli"/>
              </a:rPr>
              <a:t>C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Muli"/>
              <a:cs typeface="Arial" panose="020B0604020202020204" pitchFamily="34" charset="0"/>
              <a:sym typeface="Muli"/>
            </a:endParaRPr>
          </a:p>
        </p:txBody>
      </p:sp>
      <p:sp>
        <p:nvSpPr>
          <p:cNvPr id="15" name="Google Shape;533;p54"/>
          <p:cNvSpPr txBox="1"/>
          <p:nvPr/>
        </p:nvSpPr>
        <p:spPr>
          <a:xfrm>
            <a:off x="1204307" y="3355926"/>
            <a:ext cx="8104000" cy="831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indent="450215"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400">
                <a:latin typeface="Times New Roman" panose="02020603050405020304" pitchFamily="18" charset="0"/>
                <a:ea typeface="Times New Roman" panose="02020603050405020304" pitchFamily="18" charset="0"/>
              </a:rPr>
              <a:t>Ảnh ảo, không hứng được trên màn.</a:t>
            </a: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98503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4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5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4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/>
      <p:bldP spid="10" grpId="0" animBg="1"/>
      <p:bldP spid="11" grpId="0"/>
      <p:bldP spid="12" grpId="0" animBg="1"/>
      <p:bldP spid="13" grpId="0"/>
      <p:bldP spid="14" grpId="0" animBg="1"/>
      <p:bldP spid="14" grpId="1" animBg="1"/>
      <p:bldP spid="15" grpId="0"/>
      <p:bldP spid="15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37"/>
          <p:cNvSpPr txBox="1">
            <a:spLocks noGrp="1"/>
          </p:cNvSpPr>
          <p:nvPr>
            <p:ph type="title"/>
          </p:nvPr>
        </p:nvSpPr>
        <p:spPr>
          <a:xfrm>
            <a:off x="868550" y="0"/>
            <a:ext cx="7407000" cy="106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9" name="Google Shape;439;p37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26</a:t>
            </a:fld>
            <a:endParaRPr/>
          </a:p>
        </p:txBody>
      </p:sp>
      <p:sp>
        <p:nvSpPr>
          <p:cNvPr id="6" name="Rectangle 5"/>
          <p:cNvSpPr/>
          <p:nvPr/>
        </p:nvSpPr>
        <p:spPr>
          <a:xfrm>
            <a:off x="2888167" y="1678932"/>
            <a:ext cx="5754028" cy="164718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50215" algn="ctr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de-DE" sz="32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Chế tạo được kính tiềm vọng, trình bày nguyên lý hoạt động của kính tiềm vọng.</a:t>
            </a:r>
            <a:endParaRPr lang="en-US" sz="24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534" y="2456627"/>
            <a:ext cx="2472549" cy="24900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37"/>
          <p:cNvSpPr txBox="1">
            <a:spLocks noGrp="1"/>
          </p:cNvSpPr>
          <p:nvPr>
            <p:ph type="title"/>
          </p:nvPr>
        </p:nvSpPr>
        <p:spPr>
          <a:xfrm>
            <a:off x="868550" y="0"/>
            <a:ext cx="7407000" cy="106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Tx/>
            </a:pPr>
            <a:r>
              <a:rPr lang="en-US" sz="2800" kern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NHIỆM VỤ VỀ NHÀ</a:t>
            </a:r>
          </a:p>
        </p:txBody>
      </p:sp>
      <p:sp>
        <p:nvSpPr>
          <p:cNvPr id="439" name="Google Shape;439;p37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27</a:t>
            </a:fld>
            <a:endParaRPr/>
          </a:p>
        </p:txBody>
      </p:sp>
      <p:grpSp>
        <p:nvGrpSpPr>
          <p:cNvPr id="9" name="Google Shape;444;p38"/>
          <p:cNvGrpSpPr/>
          <p:nvPr/>
        </p:nvGrpSpPr>
        <p:grpSpPr>
          <a:xfrm>
            <a:off x="2288130" y="312258"/>
            <a:ext cx="347107" cy="438984"/>
            <a:chOff x="584925" y="238125"/>
            <a:chExt cx="415200" cy="525100"/>
          </a:xfrm>
        </p:grpSpPr>
        <p:sp>
          <p:nvSpPr>
            <p:cNvPr id="10" name="Google Shape;445;p38"/>
            <p:cNvSpPr/>
            <p:nvPr/>
          </p:nvSpPr>
          <p:spPr>
            <a:xfrm>
              <a:off x="621550" y="299175"/>
              <a:ext cx="378575" cy="464050"/>
            </a:xfrm>
            <a:custGeom>
              <a:avLst/>
              <a:gdLst/>
              <a:ahLst/>
              <a:cxnLst/>
              <a:rect l="l" t="t" r="r" b="b"/>
              <a:pathLst>
                <a:path w="15143" h="18562" extrusionOk="0">
                  <a:moveTo>
                    <a:pt x="14166" y="0"/>
                  </a:moveTo>
                  <a:lnTo>
                    <a:pt x="14166" y="16755"/>
                  </a:lnTo>
                  <a:lnTo>
                    <a:pt x="14141" y="16926"/>
                  </a:lnTo>
                  <a:lnTo>
                    <a:pt x="14093" y="17072"/>
                  </a:lnTo>
                  <a:lnTo>
                    <a:pt x="14044" y="17194"/>
                  </a:lnTo>
                  <a:lnTo>
                    <a:pt x="13946" y="17341"/>
                  </a:lnTo>
                  <a:lnTo>
                    <a:pt x="13824" y="17438"/>
                  </a:lnTo>
                  <a:lnTo>
                    <a:pt x="13677" y="17512"/>
                  </a:lnTo>
                  <a:lnTo>
                    <a:pt x="13531" y="17561"/>
                  </a:lnTo>
                  <a:lnTo>
                    <a:pt x="13384" y="17585"/>
                  </a:lnTo>
                  <a:lnTo>
                    <a:pt x="0" y="17585"/>
                  </a:lnTo>
                  <a:lnTo>
                    <a:pt x="0" y="17731"/>
                  </a:lnTo>
                  <a:lnTo>
                    <a:pt x="25" y="17902"/>
                  </a:lnTo>
                  <a:lnTo>
                    <a:pt x="74" y="18049"/>
                  </a:lnTo>
                  <a:lnTo>
                    <a:pt x="123" y="18171"/>
                  </a:lnTo>
                  <a:lnTo>
                    <a:pt x="220" y="18318"/>
                  </a:lnTo>
                  <a:lnTo>
                    <a:pt x="342" y="18415"/>
                  </a:lnTo>
                  <a:lnTo>
                    <a:pt x="489" y="18489"/>
                  </a:lnTo>
                  <a:lnTo>
                    <a:pt x="635" y="18537"/>
                  </a:lnTo>
                  <a:lnTo>
                    <a:pt x="782" y="18562"/>
                  </a:lnTo>
                  <a:lnTo>
                    <a:pt x="14361" y="18562"/>
                  </a:lnTo>
                  <a:lnTo>
                    <a:pt x="14508" y="18537"/>
                  </a:lnTo>
                  <a:lnTo>
                    <a:pt x="14654" y="18489"/>
                  </a:lnTo>
                  <a:lnTo>
                    <a:pt x="14801" y="18415"/>
                  </a:lnTo>
                  <a:lnTo>
                    <a:pt x="14923" y="18318"/>
                  </a:lnTo>
                  <a:lnTo>
                    <a:pt x="15021" y="18171"/>
                  </a:lnTo>
                  <a:lnTo>
                    <a:pt x="15069" y="18049"/>
                  </a:lnTo>
                  <a:lnTo>
                    <a:pt x="15118" y="17902"/>
                  </a:lnTo>
                  <a:lnTo>
                    <a:pt x="15143" y="17731"/>
                  </a:lnTo>
                  <a:lnTo>
                    <a:pt x="15143" y="733"/>
                  </a:lnTo>
                  <a:lnTo>
                    <a:pt x="15118" y="586"/>
                  </a:lnTo>
                  <a:lnTo>
                    <a:pt x="15069" y="440"/>
                  </a:lnTo>
                  <a:lnTo>
                    <a:pt x="15021" y="318"/>
                  </a:lnTo>
                  <a:lnTo>
                    <a:pt x="14923" y="196"/>
                  </a:lnTo>
                  <a:lnTo>
                    <a:pt x="14801" y="122"/>
                  </a:lnTo>
                  <a:lnTo>
                    <a:pt x="14654" y="49"/>
                  </a:lnTo>
                  <a:lnTo>
                    <a:pt x="14508" y="25"/>
                  </a:lnTo>
                  <a:lnTo>
                    <a:pt x="143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446;p38"/>
            <p:cNvSpPr/>
            <p:nvPr/>
          </p:nvSpPr>
          <p:spPr>
            <a:xfrm>
              <a:off x="633750" y="238125"/>
              <a:ext cx="29350" cy="63500"/>
            </a:xfrm>
            <a:custGeom>
              <a:avLst/>
              <a:gdLst/>
              <a:ahLst/>
              <a:cxnLst/>
              <a:rect l="l" t="t" r="r" b="b"/>
              <a:pathLst>
                <a:path w="1174" h="2540" extrusionOk="0">
                  <a:moveTo>
                    <a:pt x="392" y="0"/>
                  </a:moveTo>
                  <a:lnTo>
                    <a:pt x="294" y="49"/>
                  </a:lnTo>
                  <a:lnTo>
                    <a:pt x="221" y="73"/>
                  </a:lnTo>
                  <a:lnTo>
                    <a:pt x="147" y="147"/>
                  </a:lnTo>
                  <a:lnTo>
                    <a:pt x="74" y="220"/>
                  </a:lnTo>
                  <a:lnTo>
                    <a:pt x="50" y="293"/>
                  </a:lnTo>
                  <a:lnTo>
                    <a:pt x="1" y="391"/>
                  </a:lnTo>
                  <a:lnTo>
                    <a:pt x="1" y="488"/>
                  </a:lnTo>
                  <a:lnTo>
                    <a:pt x="1" y="2052"/>
                  </a:lnTo>
                  <a:lnTo>
                    <a:pt x="1" y="2149"/>
                  </a:lnTo>
                  <a:lnTo>
                    <a:pt x="50" y="2247"/>
                  </a:lnTo>
                  <a:lnTo>
                    <a:pt x="74" y="2320"/>
                  </a:lnTo>
                  <a:lnTo>
                    <a:pt x="147" y="2393"/>
                  </a:lnTo>
                  <a:lnTo>
                    <a:pt x="221" y="2467"/>
                  </a:lnTo>
                  <a:lnTo>
                    <a:pt x="294" y="2491"/>
                  </a:lnTo>
                  <a:lnTo>
                    <a:pt x="392" y="2540"/>
                  </a:lnTo>
                  <a:lnTo>
                    <a:pt x="782" y="2540"/>
                  </a:lnTo>
                  <a:lnTo>
                    <a:pt x="880" y="2491"/>
                  </a:lnTo>
                  <a:lnTo>
                    <a:pt x="953" y="2467"/>
                  </a:lnTo>
                  <a:lnTo>
                    <a:pt x="1027" y="2393"/>
                  </a:lnTo>
                  <a:lnTo>
                    <a:pt x="1100" y="2320"/>
                  </a:lnTo>
                  <a:lnTo>
                    <a:pt x="1124" y="2247"/>
                  </a:lnTo>
                  <a:lnTo>
                    <a:pt x="1173" y="2149"/>
                  </a:lnTo>
                  <a:lnTo>
                    <a:pt x="1173" y="2052"/>
                  </a:lnTo>
                  <a:lnTo>
                    <a:pt x="1173" y="488"/>
                  </a:lnTo>
                  <a:lnTo>
                    <a:pt x="1173" y="391"/>
                  </a:lnTo>
                  <a:lnTo>
                    <a:pt x="1124" y="293"/>
                  </a:lnTo>
                  <a:lnTo>
                    <a:pt x="1100" y="220"/>
                  </a:lnTo>
                  <a:lnTo>
                    <a:pt x="1027" y="147"/>
                  </a:lnTo>
                  <a:lnTo>
                    <a:pt x="953" y="73"/>
                  </a:lnTo>
                  <a:lnTo>
                    <a:pt x="880" y="49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447;p38"/>
            <p:cNvSpPr/>
            <p:nvPr/>
          </p:nvSpPr>
          <p:spPr>
            <a:xfrm>
              <a:off x="716800" y="238125"/>
              <a:ext cx="29325" cy="63500"/>
            </a:xfrm>
            <a:custGeom>
              <a:avLst/>
              <a:gdLst/>
              <a:ahLst/>
              <a:cxnLst/>
              <a:rect l="l" t="t" r="r" b="b"/>
              <a:pathLst>
                <a:path w="1173" h="2540" extrusionOk="0">
                  <a:moveTo>
                    <a:pt x="391" y="0"/>
                  </a:moveTo>
                  <a:lnTo>
                    <a:pt x="294" y="49"/>
                  </a:lnTo>
                  <a:lnTo>
                    <a:pt x="220" y="73"/>
                  </a:lnTo>
                  <a:lnTo>
                    <a:pt x="147" y="147"/>
                  </a:lnTo>
                  <a:lnTo>
                    <a:pt x="74" y="220"/>
                  </a:lnTo>
                  <a:lnTo>
                    <a:pt x="49" y="293"/>
                  </a:lnTo>
                  <a:lnTo>
                    <a:pt x="0" y="391"/>
                  </a:lnTo>
                  <a:lnTo>
                    <a:pt x="0" y="488"/>
                  </a:lnTo>
                  <a:lnTo>
                    <a:pt x="0" y="2052"/>
                  </a:lnTo>
                  <a:lnTo>
                    <a:pt x="0" y="2149"/>
                  </a:lnTo>
                  <a:lnTo>
                    <a:pt x="49" y="2247"/>
                  </a:lnTo>
                  <a:lnTo>
                    <a:pt x="74" y="2320"/>
                  </a:lnTo>
                  <a:lnTo>
                    <a:pt x="147" y="2393"/>
                  </a:lnTo>
                  <a:lnTo>
                    <a:pt x="220" y="2467"/>
                  </a:lnTo>
                  <a:lnTo>
                    <a:pt x="294" y="2491"/>
                  </a:lnTo>
                  <a:lnTo>
                    <a:pt x="391" y="2540"/>
                  </a:lnTo>
                  <a:lnTo>
                    <a:pt x="782" y="2540"/>
                  </a:lnTo>
                  <a:lnTo>
                    <a:pt x="880" y="2491"/>
                  </a:lnTo>
                  <a:lnTo>
                    <a:pt x="953" y="2467"/>
                  </a:lnTo>
                  <a:lnTo>
                    <a:pt x="1026" y="2393"/>
                  </a:lnTo>
                  <a:lnTo>
                    <a:pt x="1099" y="2320"/>
                  </a:lnTo>
                  <a:lnTo>
                    <a:pt x="1124" y="2247"/>
                  </a:lnTo>
                  <a:lnTo>
                    <a:pt x="1173" y="2149"/>
                  </a:lnTo>
                  <a:lnTo>
                    <a:pt x="1173" y="2052"/>
                  </a:lnTo>
                  <a:lnTo>
                    <a:pt x="1173" y="488"/>
                  </a:lnTo>
                  <a:lnTo>
                    <a:pt x="1173" y="391"/>
                  </a:lnTo>
                  <a:lnTo>
                    <a:pt x="1124" y="293"/>
                  </a:lnTo>
                  <a:lnTo>
                    <a:pt x="1099" y="220"/>
                  </a:lnTo>
                  <a:lnTo>
                    <a:pt x="1026" y="147"/>
                  </a:lnTo>
                  <a:lnTo>
                    <a:pt x="953" y="73"/>
                  </a:lnTo>
                  <a:lnTo>
                    <a:pt x="880" y="49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448;p38"/>
            <p:cNvSpPr/>
            <p:nvPr/>
          </p:nvSpPr>
          <p:spPr>
            <a:xfrm>
              <a:off x="799825" y="238125"/>
              <a:ext cx="29350" cy="63500"/>
            </a:xfrm>
            <a:custGeom>
              <a:avLst/>
              <a:gdLst/>
              <a:ahLst/>
              <a:cxnLst/>
              <a:rect l="l" t="t" r="r" b="b"/>
              <a:pathLst>
                <a:path w="1174" h="2540" extrusionOk="0">
                  <a:moveTo>
                    <a:pt x="392" y="0"/>
                  </a:moveTo>
                  <a:lnTo>
                    <a:pt x="294" y="49"/>
                  </a:lnTo>
                  <a:lnTo>
                    <a:pt x="221" y="73"/>
                  </a:lnTo>
                  <a:lnTo>
                    <a:pt x="148" y="147"/>
                  </a:lnTo>
                  <a:lnTo>
                    <a:pt x="74" y="220"/>
                  </a:lnTo>
                  <a:lnTo>
                    <a:pt x="50" y="293"/>
                  </a:lnTo>
                  <a:lnTo>
                    <a:pt x="1" y="391"/>
                  </a:lnTo>
                  <a:lnTo>
                    <a:pt x="1" y="488"/>
                  </a:lnTo>
                  <a:lnTo>
                    <a:pt x="1" y="2052"/>
                  </a:lnTo>
                  <a:lnTo>
                    <a:pt x="1" y="2149"/>
                  </a:lnTo>
                  <a:lnTo>
                    <a:pt x="50" y="2247"/>
                  </a:lnTo>
                  <a:lnTo>
                    <a:pt x="74" y="2320"/>
                  </a:lnTo>
                  <a:lnTo>
                    <a:pt x="148" y="2393"/>
                  </a:lnTo>
                  <a:lnTo>
                    <a:pt x="221" y="2467"/>
                  </a:lnTo>
                  <a:lnTo>
                    <a:pt x="294" y="2491"/>
                  </a:lnTo>
                  <a:lnTo>
                    <a:pt x="392" y="2540"/>
                  </a:lnTo>
                  <a:lnTo>
                    <a:pt x="783" y="2540"/>
                  </a:lnTo>
                  <a:lnTo>
                    <a:pt x="880" y="2491"/>
                  </a:lnTo>
                  <a:lnTo>
                    <a:pt x="953" y="2467"/>
                  </a:lnTo>
                  <a:lnTo>
                    <a:pt x="1027" y="2393"/>
                  </a:lnTo>
                  <a:lnTo>
                    <a:pt x="1100" y="2320"/>
                  </a:lnTo>
                  <a:lnTo>
                    <a:pt x="1124" y="2247"/>
                  </a:lnTo>
                  <a:lnTo>
                    <a:pt x="1173" y="2149"/>
                  </a:lnTo>
                  <a:lnTo>
                    <a:pt x="1173" y="2052"/>
                  </a:lnTo>
                  <a:lnTo>
                    <a:pt x="1173" y="488"/>
                  </a:lnTo>
                  <a:lnTo>
                    <a:pt x="1173" y="391"/>
                  </a:lnTo>
                  <a:lnTo>
                    <a:pt x="1124" y="293"/>
                  </a:lnTo>
                  <a:lnTo>
                    <a:pt x="1100" y="220"/>
                  </a:lnTo>
                  <a:lnTo>
                    <a:pt x="1027" y="147"/>
                  </a:lnTo>
                  <a:lnTo>
                    <a:pt x="953" y="73"/>
                  </a:lnTo>
                  <a:lnTo>
                    <a:pt x="880" y="49"/>
                  </a:lnTo>
                  <a:lnTo>
                    <a:pt x="7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449;p38"/>
            <p:cNvSpPr/>
            <p:nvPr/>
          </p:nvSpPr>
          <p:spPr>
            <a:xfrm>
              <a:off x="882875" y="238125"/>
              <a:ext cx="29325" cy="63500"/>
            </a:xfrm>
            <a:custGeom>
              <a:avLst/>
              <a:gdLst/>
              <a:ahLst/>
              <a:cxnLst/>
              <a:rect l="l" t="t" r="r" b="b"/>
              <a:pathLst>
                <a:path w="1173" h="2540" extrusionOk="0">
                  <a:moveTo>
                    <a:pt x="391" y="0"/>
                  </a:moveTo>
                  <a:lnTo>
                    <a:pt x="294" y="49"/>
                  </a:lnTo>
                  <a:lnTo>
                    <a:pt x="220" y="73"/>
                  </a:lnTo>
                  <a:lnTo>
                    <a:pt x="147" y="147"/>
                  </a:lnTo>
                  <a:lnTo>
                    <a:pt x="74" y="220"/>
                  </a:lnTo>
                  <a:lnTo>
                    <a:pt x="49" y="293"/>
                  </a:lnTo>
                  <a:lnTo>
                    <a:pt x="1" y="391"/>
                  </a:lnTo>
                  <a:lnTo>
                    <a:pt x="1" y="488"/>
                  </a:lnTo>
                  <a:lnTo>
                    <a:pt x="1" y="2052"/>
                  </a:lnTo>
                  <a:lnTo>
                    <a:pt x="1" y="2149"/>
                  </a:lnTo>
                  <a:lnTo>
                    <a:pt x="49" y="2247"/>
                  </a:lnTo>
                  <a:lnTo>
                    <a:pt x="74" y="2320"/>
                  </a:lnTo>
                  <a:lnTo>
                    <a:pt x="147" y="2393"/>
                  </a:lnTo>
                  <a:lnTo>
                    <a:pt x="220" y="2467"/>
                  </a:lnTo>
                  <a:lnTo>
                    <a:pt x="294" y="2491"/>
                  </a:lnTo>
                  <a:lnTo>
                    <a:pt x="391" y="2540"/>
                  </a:lnTo>
                  <a:lnTo>
                    <a:pt x="782" y="2540"/>
                  </a:lnTo>
                  <a:lnTo>
                    <a:pt x="880" y="2491"/>
                  </a:lnTo>
                  <a:lnTo>
                    <a:pt x="953" y="2467"/>
                  </a:lnTo>
                  <a:lnTo>
                    <a:pt x="1026" y="2393"/>
                  </a:lnTo>
                  <a:lnTo>
                    <a:pt x="1100" y="2320"/>
                  </a:lnTo>
                  <a:lnTo>
                    <a:pt x="1124" y="2247"/>
                  </a:lnTo>
                  <a:lnTo>
                    <a:pt x="1173" y="2149"/>
                  </a:lnTo>
                  <a:lnTo>
                    <a:pt x="1173" y="2052"/>
                  </a:lnTo>
                  <a:lnTo>
                    <a:pt x="1173" y="488"/>
                  </a:lnTo>
                  <a:lnTo>
                    <a:pt x="1173" y="391"/>
                  </a:lnTo>
                  <a:lnTo>
                    <a:pt x="1124" y="293"/>
                  </a:lnTo>
                  <a:lnTo>
                    <a:pt x="1100" y="220"/>
                  </a:lnTo>
                  <a:lnTo>
                    <a:pt x="1026" y="147"/>
                  </a:lnTo>
                  <a:lnTo>
                    <a:pt x="953" y="73"/>
                  </a:lnTo>
                  <a:lnTo>
                    <a:pt x="880" y="49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450;p38"/>
            <p:cNvSpPr/>
            <p:nvPr/>
          </p:nvSpPr>
          <p:spPr>
            <a:xfrm>
              <a:off x="584925" y="261325"/>
              <a:ext cx="378575" cy="464050"/>
            </a:xfrm>
            <a:custGeom>
              <a:avLst/>
              <a:gdLst/>
              <a:ahLst/>
              <a:cxnLst/>
              <a:rect l="l" t="t" r="r" b="b"/>
              <a:pathLst>
                <a:path w="15143" h="18562" extrusionOk="0">
                  <a:moveTo>
                    <a:pt x="2540" y="171"/>
                  </a:moveTo>
                  <a:lnTo>
                    <a:pt x="2711" y="195"/>
                  </a:lnTo>
                  <a:lnTo>
                    <a:pt x="2882" y="244"/>
                  </a:lnTo>
                  <a:lnTo>
                    <a:pt x="3053" y="318"/>
                  </a:lnTo>
                  <a:lnTo>
                    <a:pt x="3175" y="440"/>
                  </a:lnTo>
                  <a:lnTo>
                    <a:pt x="3297" y="562"/>
                  </a:lnTo>
                  <a:lnTo>
                    <a:pt x="3370" y="733"/>
                  </a:lnTo>
                  <a:lnTo>
                    <a:pt x="3419" y="904"/>
                  </a:lnTo>
                  <a:lnTo>
                    <a:pt x="3444" y="1075"/>
                  </a:lnTo>
                  <a:lnTo>
                    <a:pt x="3419" y="1246"/>
                  </a:lnTo>
                  <a:lnTo>
                    <a:pt x="3370" y="1417"/>
                  </a:lnTo>
                  <a:lnTo>
                    <a:pt x="3297" y="1588"/>
                  </a:lnTo>
                  <a:lnTo>
                    <a:pt x="3175" y="1710"/>
                  </a:lnTo>
                  <a:lnTo>
                    <a:pt x="3053" y="1832"/>
                  </a:lnTo>
                  <a:lnTo>
                    <a:pt x="2882" y="1905"/>
                  </a:lnTo>
                  <a:lnTo>
                    <a:pt x="2711" y="1954"/>
                  </a:lnTo>
                  <a:lnTo>
                    <a:pt x="2540" y="1978"/>
                  </a:lnTo>
                  <a:lnTo>
                    <a:pt x="2369" y="1954"/>
                  </a:lnTo>
                  <a:lnTo>
                    <a:pt x="2198" y="1905"/>
                  </a:lnTo>
                  <a:lnTo>
                    <a:pt x="2027" y="1832"/>
                  </a:lnTo>
                  <a:lnTo>
                    <a:pt x="1905" y="1710"/>
                  </a:lnTo>
                  <a:lnTo>
                    <a:pt x="1783" y="1588"/>
                  </a:lnTo>
                  <a:lnTo>
                    <a:pt x="1710" y="1417"/>
                  </a:lnTo>
                  <a:lnTo>
                    <a:pt x="1661" y="1246"/>
                  </a:lnTo>
                  <a:lnTo>
                    <a:pt x="1636" y="1075"/>
                  </a:lnTo>
                  <a:lnTo>
                    <a:pt x="1661" y="904"/>
                  </a:lnTo>
                  <a:lnTo>
                    <a:pt x="1710" y="733"/>
                  </a:lnTo>
                  <a:lnTo>
                    <a:pt x="1783" y="562"/>
                  </a:lnTo>
                  <a:lnTo>
                    <a:pt x="1905" y="440"/>
                  </a:lnTo>
                  <a:lnTo>
                    <a:pt x="2027" y="318"/>
                  </a:lnTo>
                  <a:lnTo>
                    <a:pt x="2198" y="244"/>
                  </a:lnTo>
                  <a:lnTo>
                    <a:pt x="2369" y="195"/>
                  </a:lnTo>
                  <a:lnTo>
                    <a:pt x="2540" y="171"/>
                  </a:lnTo>
                  <a:close/>
                  <a:moveTo>
                    <a:pt x="5862" y="171"/>
                  </a:moveTo>
                  <a:lnTo>
                    <a:pt x="6033" y="195"/>
                  </a:lnTo>
                  <a:lnTo>
                    <a:pt x="6204" y="244"/>
                  </a:lnTo>
                  <a:lnTo>
                    <a:pt x="6374" y="318"/>
                  </a:lnTo>
                  <a:lnTo>
                    <a:pt x="6497" y="440"/>
                  </a:lnTo>
                  <a:lnTo>
                    <a:pt x="6619" y="562"/>
                  </a:lnTo>
                  <a:lnTo>
                    <a:pt x="6692" y="733"/>
                  </a:lnTo>
                  <a:lnTo>
                    <a:pt x="6741" y="904"/>
                  </a:lnTo>
                  <a:lnTo>
                    <a:pt x="6765" y="1075"/>
                  </a:lnTo>
                  <a:lnTo>
                    <a:pt x="6741" y="1246"/>
                  </a:lnTo>
                  <a:lnTo>
                    <a:pt x="6692" y="1417"/>
                  </a:lnTo>
                  <a:lnTo>
                    <a:pt x="6619" y="1588"/>
                  </a:lnTo>
                  <a:lnTo>
                    <a:pt x="6497" y="1710"/>
                  </a:lnTo>
                  <a:lnTo>
                    <a:pt x="6374" y="1832"/>
                  </a:lnTo>
                  <a:lnTo>
                    <a:pt x="6204" y="1905"/>
                  </a:lnTo>
                  <a:lnTo>
                    <a:pt x="6033" y="1954"/>
                  </a:lnTo>
                  <a:lnTo>
                    <a:pt x="5862" y="1978"/>
                  </a:lnTo>
                  <a:lnTo>
                    <a:pt x="5691" y="1954"/>
                  </a:lnTo>
                  <a:lnTo>
                    <a:pt x="5520" y="1905"/>
                  </a:lnTo>
                  <a:lnTo>
                    <a:pt x="5349" y="1832"/>
                  </a:lnTo>
                  <a:lnTo>
                    <a:pt x="5227" y="1710"/>
                  </a:lnTo>
                  <a:lnTo>
                    <a:pt x="5104" y="1588"/>
                  </a:lnTo>
                  <a:lnTo>
                    <a:pt x="5031" y="1417"/>
                  </a:lnTo>
                  <a:lnTo>
                    <a:pt x="4982" y="1246"/>
                  </a:lnTo>
                  <a:lnTo>
                    <a:pt x="4958" y="1075"/>
                  </a:lnTo>
                  <a:lnTo>
                    <a:pt x="4982" y="904"/>
                  </a:lnTo>
                  <a:lnTo>
                    <a:pt x="5031" y="733"/>
                  </a:lnTo>
                  <a:lnTo>
                    <a:pt x="5104" y="562"/>
                  </a:lnTo>
                  <a:lnTo>
                    <a:pt x="5227" y="440"/>
                  </a:lnTo>
                  <a:lnTo>
                    <a:pt x="5349" y="318"/>
                  </a:lnTo>
                  <a:lnTo>
                    <a:pt x="5520" y="244"/>
                  </a:lnTo>
                  <a:lnTo>
                    <a:pt x="5691" y="195"/>
                  </a:lnTo>
                  <a:lnTo>
                    <a:pt x="5862" y="171"/>
                  </a:lnTo>
                  <a:close/>
                  <a:moveTo>
                    <a:pt x="9183" y="171"/>
                  </a:moveTo>
                  <a:lnTo>
                    <a:pt x="9354" y="195"/>
                  </a:lnTo>
                  <a:lnTo>
                    <a:pt x="9525" y="244"/>
                  </a:lnTo>
                  <a:lnTo>
                    <a:pt x="9696" y="318"/>
                  </a:lnTo>
                  <a:lnTo>
                    <a:pt x="9818" y="440"/>
                  </a:lnTo>
                  <a:lnTo>
                    <a:pt x="9940" y="562"/>
                  </a:lnTo>
                  <a:lnTo>
                    <a:pt x="10014" y="733"/>
                  </a:lnTo>
                  <a:lnTo>
                    <a:pt x="10062" y="904"/>
                  </a:lnTo>
                  <a:lnTo>
                    <a:pt x="10087" y="1075"/>
                  </a:lnTo>
                  <a:lnTo>
                    <a:pt x="10062" y="1246"/>
                  </a:lnTo>
                  <a:lnTo>
                    <a:pt x="10014" y="1417"/>
                  </a:lnTo>
                  <a:lnTo>
                    <a:pt x="9940" y="1588"/>
                  </a:lnTo>
                  <a:lnTo>
                    <a:pt x="9818" y="1710"/>
                  </a:lnTo>
                  <a:lnTo>
                    <a:pt x="9696" y="1832"/>
                  </a:lnTo>
                  <a:lnTo>
                    <a:pt x="9525" y="1905"/>
                  </a:lnTo>
                  <a:lnTo>
                    <a:pt x="9354" y="1954"/>
                  </a:lnTo>
                  <a:lnTo>
                    <a:pt x="9183" y="1978"/>
                  </a:lnTo>
                  <a:lnTo>
                    <a:pt x="9012" y="1954"/>
                  </a:lnTo>
                  <a:lnTo>
                    <a:pt x="8841" y="1905"/>
                  </a:lnTo>
                  <a:lnTo>
                    <a:pt x="8670" y="1832"/>
                  </a:lnTo>
                  <a:lnTo>
                    <a:pt x="8548" y="1710"/>
                  </a:lnTo>
                  <a:lnTo>
                    <a:pt x="8426" y="1588"/>
                  </a:lnTo>
                  <a:lnTo>
                    <a:pt x="8353" y="1417"/>
                  </a:lnTo>
                  <a:lnTo>
                    <a:pt x="8304" y="1246"/>
                  </a:lnTo>
                  <a:lnTo>
                    <a:pt x="8279" y="1075"/>
                  </a:lnTo>
                  <a:lnTo>
                    <a:pt x="8304" y="904"/>
                  </a:lnTo>
                  <a:lnTo>
                    <a:pt x="8353" y="733"/>
                  </a:lnTo>
                  <a:lnTo>
                    <a:pt x="8426" y="562"/>
                  </a:lnTo>
                  <a:lnTo>
                    <a:pt x="8548" y="440"/>
                  </a:lnTo>
                  <a:lnTo>
                    <a:pt x="8670" y="318"/>
                  </a:lnTo>
                  <a:lnTo>
                    <a:pt x="8841" y="244"/>
                  </a:lnTo>
                  <a:lnTo>
                    <a:pt x="9012" y="195"/>
                  </a:lnTo>
                  <a:lnTo>
                    <a:pt x="9183" y="171"/>
                  </a:lnTo>
                  <a:close/>
                  <a:moveTo>
                    <a:pt x="12505" y="171"/>
                  </a:moveTo>
                  <a:lnTo>
                    <a:pt x="12676" y="195"/>
                  </a:lnTo>
                  <a:lnTo>
                    <a:pt x="12847" y="244"/>
                  </a:lnTo>
                  <a:lnTo>
                    <a:pt x="13018" y="318"/>
                  </a:lnTo>
                  <a:lnTo>
                    <a:pt x="13140" y="440"/>
                  </a:lnTo>
                  <a:lnTo>
                    <a:pt x="13262" y="562"/>
                  </a:lnTo>
                  <a:lnTo>
                    <a:pt x="13335" y="733"/>
                  </a:lnTo>
                  <a:lnTo>
                    <a:pt x="13384" y="904"/>
                  </a:lnTo>
                  <a:lnTo>
                    <a:pt x="13408" y="1075"/>
                  </a:lnTo>
                  <a:lnTo>
                    <a:pt x="13384" y="1246"/>
                  </a:lnTo>
                  <a:lnTo>
                    <a:pt x="13335" y="1417"/>
                  </a:lnTo>
                  <a:lnTo>
                    <a:pt x="13262" y="1588"/>
                  </a:lnTo>
                  <a:lnTo>
                    <a:pt x="13140" y="1710"/>
                  </a:lnTo>
                  <a:lnTo>
                    <a:pt x="13018" y="1832"/>
                  </a:lnTo>
                  <a:lnTo>
                    <a:pt x="12847" y="1905"/>
                  </a:lnTo>
                  <a:lnTo>
                    <a:pt x="12676" y="1954"/>
                  </a:lnTo>
                  <a:lnTo>
                    <a:pt x="12505" y="1978"/>
                  </a:lnTo>
                  <a:lnTo>
                    <a:pt x="12334" y="1954"/>
                  </a:lnTo>
                  <a:lnTo>
                    <a:pt x="12163" y="1905"/>
                  </a:lnTo>
                  <a:lnTo>
                    <a:pt x="11992" y="1832"/>
                  </a:lnTo>
                  <a:lnTo>
                    <a:pt x="11870" y="1710"/>
                  </a:lnTo>
                  <a:lnTo>
                    <a:pt x="11748" y="1588"/>
                  </a:lnTo>
                  <a:lnTo>
                    <a:pt x="11674" y="1417"/>
                  </a:lnTo>
                  <a:lnTo>
                    <a:pt x="11625" y="1246"/>
                  </a:lnTo>
                  <a:lnTo>
                    <a:pt x="11601" y="1075"/>
                  </a:lnTo>
                  <a:lnTo>
                    <a:pt x="11625" y="904"/>
                  </a:lnTo>
                  <a:lnTo>
                    <a:pt x="11674" y="733"/>
                  </a:lnTo>
                  <a:lnTo>
                    <a:pt x="11748" y="562"/>
                  </a:lnTo>
                  <a:lnTo>
                    <a:pt x="11870" y="440"/>
                  </a:lnTo>
                  <a:lnTo>
                    <a:pt x="11992" y="318"/>
                  </a:lnTo>
                  <a:lnTo>
                    <a:pt x="12163" y="244"/>
                  </a:lnTo>
                  <a:lnTo>
                    <a:pt x="12334" y="195"/>
                  </a:lnTo>
                  <a:lnTo>
                    <a:pt x="12505" y="171"/>
                  </a:lnTo>
                  <a:close/>
                  <a:moveTo>
                    <a:pt x="13091" y="5520"/>
                  </a:moveTo>
                  <a:lnTo>
                    <a:pt x="13189" y="5544"/>
                  </a:lnTo>
                  <a:lnTo>
                    <a:pt x="13262" y="5593"/>
                  </a:lnTo>
                  <a:lnTo>
                    <a:pt x="13311" y="5666"/>
                  </a:lnTo>
                  <a:lnTo>
                    <a:pt x="13335" y="5764"/>
                  </a:lnTo>
                  <a:lnTo>
                    <a:pt x="13311" y="5862"/>
                  </a:lnTo>
                  <a:lnTo>
                    <a:pt x="13262" y="5935"/>
                  </a:lnTo>
                  <a:lnTo>
                    <a:pt x="13189" y="5984"/>
                  </a:lnTo>
                  <a:lnTo>
                    <a:pt x="13091" y="6008"/>
                  </a:lnTo>
                  <a:lnTo>
                    <a:pt x="1954" y="6008"/>
                  </a:lnTo>
                  <a:lnTo>
                    <a:pt x="1856" y="5984"/>
                  </a:lnTo>
                  <a:lnTo>
                    <a:pt x="1783" y="5935"/>
                  </a:lnTo>
                  <a:lnTo>
                    <a:pt x="1734" y="5862"/>
                  </a:lnTo>
                  <a:lnTo>
                    <a:pt x="1710" y="5764"/>
                  </a:lnTo>
                  <a:lnTo>
                    <a:pt x="1734" y="5666"/>
                  </a:lnTo>
                  <a:lnTo>
                    <a:pt x="1783" y="5593"/>
                  </a:lnTo>
                  <a:lnTo>
                    <a:pt x="1856" y="5544"/>
                  </a:lnTo>
                  <a:lnTo>
                    <a:pt x="1954" y="5520"/>
                  </a:lnTo>
                  <a:close/>
                  <a:moveTo>
                    <a:pt x="13189" y="7840"/>
                  </a:moveTo>
                  <a:lnTo>
                    <a:pt x="13262" y="7913"/>
                  </a:lnTo>
                  <a:lnTo>
                    <a:pt x="13311" y="7986"/>
                  </a:lnTo>
                  <a:lnTo>
                    <a:pt x="13335" y="8084"/>
                  </a:lnTo>
                  <a:lnTo>
                    <a:pt x="13311" y="8182"/>
                  </a:lnTo>
                  <a:lnTo>
                    <a:pt x="13262" y="8255"/>
                  </a:lnTo>
                  <a:lnTo>
                    <a:pt x="13189" y="8304"/>
                  </a:lnTo>
                  <a:lnTo>
                    <a:pt x="13091" y="8328"/>
                  </a:lnTo>
                  <a:lnTo>
                    <a:pt x="1954" y="8328"/>
                  </a:lnTo>
                  <a:lnTo>
                    <a:pt x="1856" y="8304"/>
                  </a:lnTo>
                  <a:lnTo>
                    <a:pt x="1783" y="8255"/>
                  </a:lnTo>
                  <a:lnTo>
                    <a:pt x="1734" y="8182"/>
                  </a:lnTo>
                  <a:lnTo>
                    <a:pt x="1710" y="8084"/>
                  </a:lnTo>
                  <a:lnTo>
                    <a:pt x="1734" y="7986"/>
                  </a:lnTo>
                  <a:lnTo>
                    <a:pt x="1783" y="7913"/>
                  </a:lnTo>
                  <a:lnTo>
                    <a:pt x="1856" y="7840"/>
                  </a:lnTo>
                  <a:close/>
                  <a:moveTo>
                    <a:pt x="13091" y="10136"/>
                  </a:moveTo>
                  <a:lnTo>
                    <a:pt x="13189" y="10160"/>
                  </a:lnTo>
                  <a:lnTo>
                    <a:pt x="13262" y="10209"/>
                  </a:lnTo>
                  <a:lnTo>
                    <a:pt x="13311" y="10282"/>
                  </a:lnTo>
                  <a:lnTo>
                    <a:pt x="13335" y="10380"/>
                  </a:lnTo>
                  <a:lnTo>
                    <a:pt x="13311" y="10478"/>
                  </a:lnTo>
                  <a:lnTo>
                    <a:pt x="13262" y="10551"/>
                  </a:lnTo>
                  <a:lnTo>
                    <a:pt x="13189" y="10600"/>
                  </a:lnTo>
                  <a:lnTo>
                    <a:pt x="13091" y="10624"/>
                  </a:lnTo>
                  <a:lnTo>
                    <a:pt x="1954" y="10624"/>
                  </a:lnTo>
                  <a:lnTo>
                    <a:pt x="1856" y="10600"/>
                  </a:lnTo>
                  <a:lnTo>
                    <a:pt x="1783" y="10551"/>
                  </a:lnTo>
                  <a:lnTo>
                    <a:pt x="1734" y="10478"/>
                  </a:lnTo>
                  <a:lnTo>
                    <a:pt x="1710" y="10380"/>
                  </a:lnTo>
                  <a:lnTo>
                    <a:pt x="1734" y="10282"/>
                  </a:lnTo>
                  <a:lnTo>
                    <a:pt x="1783" y="10209"/>
                  </a:lnTo>
                  <a:lnTo>
                    <a:pt x="1856" y="10160"/>
                  </a:lnTo>
                  <a:lnTo>
                    <a:pt x="1954" y="10136"/>
                  </a:lnTo>
                  <a:close/>
                  <a:moveTo>
                    <a:pt x="8206" y="12456"/>
                  </a:moveTo>
                  <a:lnTo>
                    <a:pt x="8304" y="12480"/>
                  </a:lnTo>
                  <a:lnTo>
                    <a:pt x="8377" y="12529"/>
                  </a:lnTo>
                  <a:lnTo>
                    <a:pt x="8426" y="12602"/>
                  </a:lnTo>
                  <a:lnTo>
                    <a:pt x="8450" y="12700"/>
                  </a:lnTo>
                  <a:lnTo>
                    <a:pt x="8426" y="12798"/>
                  </a:lnTo>
                  <a:lnTo>
                    <a:pt x="8377" y="12871"/>
                  </a:lnTo>
                  <a:lnTo>
                    <a:pt x="8304" y="12920"/>
                  </a:lnTo>
                  <a:lnTo>
                    <a:pt x="8206" y="12944"/>
                  </a:lnTo>
                  <a:lnTo>
                    <a:pt x="1954" y="12944"/>
                  </a:lnTo>
                  <a:lnTo>
                    <a:pt x="1856" y="12920"/>
                  </a:lnTo>
                  <a:lnTo>
                    <a:pt x="1783" y="12871"/>
                  </a:lnTo>
                  <a:lnTo>
                    <a:pt x="1734" y="12798"/>
                  </a:lnTo>
                  <a:lnTo>
                    <a:pt x="1710" y="12700"/>
                  </a:lnTo>
                  <a:lnTo>
                    <a:pt x="1734" y="12602"/>
                  </a:lnTo>
                  <a:lnTo>
                    <a:pt x="1783" y="12529"/>
                  </a:lnTo>
                  <a:lnTo>
                    <a:pt x="1856" y="12480"/>
                  </a:lnTo>
                  <a:lnTo>
                    <a:pt x="1954" y="12456"/>
                  </a:lnTo>
                  <a:close/>
                  <a:moveTo>
                    <a:pt x="782" y="0"/>
                  </a:moveTo>
                  <a:lnTo>
                    <a:pt x="635" y="25"/>
                  </a:lnTo>
                  <a:lnTo>
                    <a:pt x="489" y="73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2"/>
                  </a:lnTo>
                  <a:lnTo>
                    <a:pt x="73" y="489"/>
                  </a:lnTo>
                  <a:lnTo>
                    <a:pt x="24" y="635"/>
                  </a:lnTo>
                  <a:lnTo>
                    <a:pt x="0" y="782"/>
                  </a:lnTo>
                  <a:lnTo>
                    <a:pt x="0" y="17780"/>
                  </a:lnTo>
                  <a:lnTo>
                    <a:pt x="24" y="17927"/>
                  </a:lnTo>
                  <a:lnTo>
                    <a:pt x="73" y="18073"/>
                  </a:lnTo>
                  <a:lnTo>
                    <a:pt x="122" y="18220"/>
                  </a:lnTo>
                  <a:lnTo>
                    <a:pt x="220" y="18342"/>
                  </a:lnTo>
                  <a:lnTo>
                    <a:pt x="342" y="18440"/>
                  </a:lnTo>
                  <a:lnTo>
                    <a:pt x="489" y="18488"/>
                  </a:lnTo>
                  <a:lnTo>
                    <a:pt x="635" y="18537"/>
                  </a:lnTo>
                  <a:lnTo>
                    <a:pt x="782" y="18562"/>
                  </a:lnTo>
                  <a:lnTo>
                    <a:pt x="14361" y="18562"/>
                  </a:lnTo>
                  <a:lnTo>
                    <a:pt x="14507" y="18537"/>
                  </a:lnTo>
                  <a:lnTo>
                    <a:pt x="14654" y="18488"/>
                  </a:lnTo>
                  <a:lnTo>
                    <a:pt x="14800" y="18440"/>
                  </a:lnTo>
                  <a:lnTo>
                    <a:pt x="14923" y="18342"/>
                  </a:lnTo>
                  <a:lnTo>
                    <a:pt x="15020" y="18220"/>
                  </a:lnTo>
                  <a:lnTo>
                    <a:pt x="15069" y="18073"/>
                  </a:lnTo>
                  <a:lnTo>
                    <a:pt x="15118" y="17927"/>
                  </a:lnTo>
                  <a:lnTo>
                    <a:pt x="15142" y="17780"/>
                  </a:lnTo>
                  <a:lnTo>
                    <a:pt x="15142" y="782"/>
                  </a:lnTo>
                  <a:lnTo>
                    <a:pt x="15118" y="635"/>
                  </a:lnTo>
                  <a:lnTo>
                    <a:pt x="15069" y="489"/>
                  </a:lnTo>
                  <a:lnTo>
                    <a:pt x="15020" y="342"/>
                  </a:lnTo>
                  <a:lnTo>
                    <a:pt x="14923" y="220"/>
                  </a:lnTo>
                  <a:lnTo>
                    <a:pt x="14800" y="122"/>
                  </a:lnTo>
                  <a:lnTo>
                    <a:pt x="14654" y="73"/>
                  </a:lnTo>
                  <a:lnTo>
                    <a:pt x="14507" y="25"/>
                  </a:lnTo>
                  <a:lnTo>
                    <a:pt x="143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" name="Google Shape;723;p38"/>
          <p:cNvGrpSpPr/>
          <p:nvPr/>
        </p:nvGrpSpPr>
        <p:grpSpPr>
          <a:xfrm>
            <a:off x="868550" y="2503675"/>
            <a:ext cx="1075937" cy="1047989"/>
            <a:chOff x="5926225" y="921350"/>
            <a:chExt cx="517800" cy="504350"/>
          </a:xfrm>
        </p:grpSpPr>
        <p:sp>
          <p:nvSpPr>
            <p:cNvPr id="17" name="Google Shape;724;p38"/>
            <p:cNvSpPr/>
            <p:nvPr/>
          </p:nvSpPr>
          <p:spPr>
            <a:xfrm>
              <a:off x="5926225" y="921350"/>
              <a:ext cx="517800" cy="504350"/>
            </a:xfrm>
            <a:custGeom>
              <a:avLst/>
              <a:gdLst/>
              <a:ahLst/>
              <a:cxnLst/>
              <a:rect l="l" t="t" r="r" b="b"/>
              <a:pathLst>
                <a:path w="20712" h="20174" extrusionOk="0">
                  <a:moveTo>
                    <a:pt x="10356" y="2858"/>
                  </a:moveTo>
                  <a:lnTo>
                    <a:pt x="10722" y="2882"/>
                  </a:lnTo>
                  <a:lnTo>
                    <a:pt x="11089" y="2907"/>
                  </a:lnTo>
                  <a:lnTo>
                    <a:pt x="11455" y="2956"/>
                  </a:lnTo>
                  <a:lnTo>
                    <a:pt x="11821" y="3004"/>
                  </a:lnTo>
                  <a:lnTo>
                    <a:pt x="12163" y="3102"/>
                  </a:lnTo>
                  <a:lnTo>
                    <a:pt x="12505" y="3200"/>
                  </a:lnTo>
                  <a:lnTo>
                    <a:pt x="12847" y="3298"/>
                  </a:lnTo>
                  <a:lnTo>
                    <a:pt x="13165" y="3444"/>
                  </a:lnTo>
                  <a:lnTo>
                    <a:pt x="13482" y="3591"/>
                  </a:lnTo>
                  <a:lnTo>
                    <a:pt x="13800" y="3737"/>
                  </a:lnTo>
                  <a:lnTo>
                    <a:pt x="14093" y="3908"/>
                  </a:lnTo>
                  <a:lnTo>
                    <a:pt x="14386" y="4104"/>
                  </a:lnTo>
                  <a:lnTo>
                    <a:pt x="14679" y="4299"/>
                  </a:lnTo>
                  <a:lnTo>
                    <a:pt x="14948" y="4519"/>
                  </a:lnTo>
                  <a:lnTo>
                    <a:pt x="15216" y="4739"/>
                  </a:lnTo>
                  <a:lnTo>
                    <a:pt x="15460" y="4983"/>
                  </a:lnTo>
                  <a:lnTo>
                    <a:pt x="15705" y="5227"/>
                  </a:lnTo>
                  <a:lnTo>
                    <a:pt x="15925" y="5496"/>
                  </a:lnTo>
                  <a:lnTo>
                    <a:pt x="16144" y="5764"/>
                  </a:lnTo>
                  <a:lnTo>
                    <a:pt x="16340" y="6057"/>
                  </a:lnTo>
                  <a:lnTo>
                    <a:pt x="16535" y="6350"/>
                  </a:lnTo>
                  <a:lnTo>
                    <a:pt x="16706" y="6644"/>
                  </a:lnTo>
                  <a:lnTo>
                    <a:pt x="16853" y="6961"/>
                  </a:lnTo>
                  <a:lnTo>
                    <a:pt x="16999" y="7279"/>
                  </a:lnTo>
                  <a:lnTo>
                    <a:pt x="17146" y="7596"/>
                  </a:lnTo>
                  <a:lnTo>
                    <a:pt x="17243" y="7938"/>
                  </a:lnTo>
                  <a:lnTo>
                    <a:pt x="17341" y="8280"/>
                  </a:lnTo>
                  <a:lnTo>
                    <a:pt x="17439" y="8622"/>
                  </a:lnTo>
                  <a:lnTo>
                    <a:pt x="17488" y="8988"/>
                  </a:lnTo>
                  <a:lnTo>
                    <a:pt x="17536" y="9354"/>
                  </a:lnTo>
                  <a:lnTo>
                    <a:pt x="17561" y="9721"/>
                  </a:lnTo>
                  <a:lnTo>
                    <a:pt x="17585" y="10087"/>
                  </a:lnTo>
                  <a:lnTo>
                    <a:pt x="17561" y="10454"/>
                  </a:lnTo>
                  <a:lnTo>
                    <a:pt x="17536" y="10820"/>
                  </a:lnTo>
                  <a:lnTo>
                    <a:pt x="17488" y="11186"/>
                  </a:lnTo>
                  <a:lnTo>
                    <a:pt x="17439" y="11553"/>
                  </a:lnTo>
                  <a:lnTo>
                    <a:pt x="17341" y="11894"/>
                  </a:lnTo>
                  <a:lnTo>
                    <a:pt x="17243" y="12236"/>
                  </a:lnTo>
                  <a:lnTo>
                    <a:pt x="17146" y="12578"/>
                  </a:lnTo>
                  <a:lnTo>
                    <a:pt x="16999" y="12896"/>
                  </a:lnTo>
                  <a:lnTo>
                    <a:pt x="16853" y="13213"/>
                  </a:lnTo>
                  <a:lnTo>
                    <a:pt x="16706" y="13531"/>
                  </a:lnTo>
                  <a:lnTo>
                    <a:pt x="16535" y="13824"/>
                  </a:lnTo>
                  <a:lnTo>
                    <a:pt x="16340" y="14117"/>
                  </a:lnTo>
                  <a:lnTo>
                    <a:pt x="16144" y="14410"/>
                  </a:lnTo>
                  <a:lnTo>
                    <a:pt x="15925" y="14679"/>
                  </a:lnTo>
                  <a:lnTo>
                    <a:pt x="15705" y="14947"/>
                  </a:lnTo>
                  <a:lnTo>
                    <a:pt x="15460" y="15192"/>
                  </a:lnTo>
                  <a:lnTo>
                    <a:pt x="15216" y="15436"/>
                  </a:lnTo>
                  <a:lnTo>
                    <a:pt x="14948" y="15656"/>
                  </a:lnTo>
                  <a:lnTo>
                    <a:pt x="14679" y="15875"/>
                  </a:lnTo>
                  <a:lnTo>
                    <a:pt x="14386" y="16071"/>
                  </a:lnTo>
                  <a:lnTo>
                    <a:pt x="14093" y="16266"/>
                  </a:lnTo>
                  <a:lnTo>
                    <a:pt x="13800" y="16437"/>
                  </a:lnTo>
                  <a:lnTo>
                    <a:pt x="13482" y="16584"/>
                  </a:lnTo>
                  <a:lnTo>
                    <a:pt x="13165" y="16730"/>
                  </a:lnTo>
                  <a:lnTo>
                    <a:pt x="12847" y="16877"/>
                  </a:lnTo>
                  <a:lnTo>
                    <a:pt x="12505" y="16974"/>
                  </a:lnTo>
                  <a:lnTo>
                    <a:pt x="12163" y="17072"/>
                  </a:lnTo>
                  <a:lnTo>
                    <a:pt x="11821" y="17170"/>
                  </a:lnTo>
                  <a:lnTo>
                    <a:pt x="11455" y="17219"/>
                  </a:lnTo>
                  <a:lnTo>
                    <a:pt x="11089" y="17268"/>
                  </a:lnTo>
                  <a:lnTo>
                    <a:pt x="10722" y="17292"/>
                  </a:lnTo>
                  <a:lnTo>
                    <a:pt x="10356" y="17316"/>
                  </a:lnTo>
                  <a:lnTo>
                    <a:pt x="9990" y="17292"/>
                  </a:lnTo>
                  <a:lnTo>
                    <a:pt x="9623" y="17268"/>
                  </a:lnTo>
                  <a:lnTo>
                    <a:pt x="9257" y="17219"/>
                  </a:lnTo>
                  <a:lnTo>
                    <a:pt x="8891" y="17170"/>
                  </a:lnTo>
                  <a:lnTo>
                    <a:pt x="8549" y="17072"/>
                  </a:lnTo>
                  <a:lnTo>
                    <a:pt x="8207" y="16974"/>
                  </a:lnTo>
                  <a:lnTo>
                    <a:pt x="7865" y="16877"/>
                  </a:lnTo>
                  <a:lnTo>
                    <a:pt x="7547" y="16730"/>
                  </a:lnTo>
                  <a:lnTo>
                    <a:pt x="7230" y="16584"/>
                  </a:lnTo>
                  <a:lnTo>
                    <a:pt x="6912" y="16437"/>
                  </a:lnTo>
                  <a:lnTo>
                    <a:pt x="6619" y="16266"/>
                  </a:lnTo>
                  <a:lnTo>
                    <a:pt x="6326" y="16071"/>
                  </a:lnTo>
                  <a:lnTo>
                    <a:pt x="6033" y="15875"/>
                  </a:lnTo>
                  <a:lnTo>
                    <a:pt x="5765" y="15656"/>
                  </a:lnTo>
                  <a:lnTo>
                    <a:pt x="5496" y="15436"/>
                  </a:lnTo>
                  <a:lnTo>
                    <a:pt x="5252" y="15192"/>
                  </a:lnTo>
                  <a:lnTo>
                    <a:pt x="5007" y="14947"/>
                  </a:lnTo>
                  <a:lnTo>
                    <a:pt x="4788" y="14679"/>
                  </a:lnTo>
                  <a:lnTo>
                    <a:pt x="4568" y="14410"/>
                  </a:lnTo>
                  <a:lnTo>
                    <a:pt x="4372" y="14117"/>
                  </a:lnTo>
                  <a:lnTo>
                    <a:pt x="4177" y="13824"/>
                  </a:lnTo>
                  <a:lnTo>
                    <a:pt x="4006" y="13531"/>
                  </a:lnTo>
                  <a:lnTo>
                    <a:pt x="3860" y="13213"/>
                  </a:lnTo>
                  <a:lnTo>
                    <a:pt x="3713" y="12896"/>
                  </a:lnTo>
                  <a:lnTo>
                    <a:pt x="3566" y="12578"/>
                  </a:lnTo>
                  <a:lnTo>
                    <a:pt x="3469" y="12236"/>
                  </a:lnTo>
                  <a:lnTo>
                    <a:pt x="3371" y="11894"/>
                  </a:lnTo>
                  <a:lnTo>
                    <a:pt x="3273" y="11553"/>
                  </a:lnTo>
                  <a:lnTo>
                    <a:pt x="3225" y="11186"/>
                  </a:lnTo>
                  <a:lnTo>
                    <a:pt x="3176" y="10820"/>
                  </a:lnTo>
                  <a:lnTo>
                    <a:pt x="3151" y="10454"/>
                  </a:lnTo>
                  <a:lnTo>
                    <a:pt x="3127" y="10087"/>
                  </a:lnTo>
                  <a:lnTo>
                    <a:pt x="3151" y="9721"/>
                  </a:lnTo>
                  <a:lnTo>
                    <a:pt x="3176" y="9354"/>
                  </a:lnTo>
                  <a:lnTo>
                    <a:pt x="3225" y="8988"/>
                  </a:lnTo>
                  <a:lnTo>
                    <a:pt x="3273" y="8622"/>
                  </a:lnTo>
                  <a:lnTo>
                    <a:pt x="3371" y="8280"/>
                  </a:lnTo>
                  <a:lnTo>
                    <a:pt x="3469" y="7938"/>
                  </a:lnTo>
                  <a:lnTo>
                    <a:pt x="3566" y="7596"/>
                  </a:lnTo>
                  <a:lnTo>
                    <a:pt x="3713" y="7279"/>
                  </a:lnTo>
                  <a:lnTo>
                    <a:pt x="3860" y="6961"/>
                  </a:lnTo>
                  <a:lnTo>
                    <a:pt x="4006" y="6644"/>
                  </a:lnTo>
                  <a:lnTo>
                    <a:pt x="4177" y="6350"/>
                  </a:lnTo>
                  <a:lnTo>
                    <a:pt x="4372" y="6057"/>
                  </a:lnTo>
                  <a:lnTo>
                    <a:pt x="4568" y="5764"/>
                  </a:lnTo>
                  <a:lnTo>
                    <a:pt x="4788" y="5496"/>
                  </a:lnTo>
                  <a:lnTo>
                    <a:pt x="5007" y="5227"/>
                  </a:lnTo>
                  <a:lnTo>
                    <a:pt x="5252" y="4983"/>
                  </a:lnTo>
                  <a:lnTo>
                    <a:pt x="5496" y="4739"/>
                  </a:lnTo>
                  <a:lnTo>
                    <a:pt x="5765" y="4519"/>
                  </a:lnTo>
                  <a:lnTo>
                    <a:pt x="6033" y="4299"/>
                  </a:lnTo>
                  <a:lnTo>
                    <a:pt x="6326" y="4104"/>
                  </a:lnTo>
                  <a:lnTo>
                    <a:pt x="6619" y="3908"/>
                  </a:lnTo>
                  <a:lnTo>
                    <a:pt x="6912" y="3737"/>
                  </a:lnTo>
                  <a:lnTo>
                    <a:pt x="7230" y="3591"/>
                  </a:lnTo>
                  <a:lnTo>
                    <a:pt x="7547" y="3444"/>
                  </a:lnTo>
                  <a:lnTo>
                    <a:pt x="7865" y="3298"/>
                  </a:lnTo>
                  <a:lnTo>
                    <a:pt x="8207" y="3200"/>
                  </a:lnTo>
                  <a:lnTo>
                    <a:pt x="8549" y="3102"/>
                  </a:lnTo>
                  <a:lnTo>
                    <a:pt x="8891" y="3004"/>
                  </a:lnTo>
                  <a:lnTo>
                    <a:pt x="9257" y="2956"/>
                  </a:lnTo>
                  <a:lnTo>
                    <a:pt x="9623" y="2907"/>
                  </a:lnTo>
                  <a:lnTo>
                    <a:pt x="9990" y="2882"/>
                  </a:lnTo>
                  <a:lnTo>
                    <a:pt x="10356" y="2858"/>
                  </a:lnTo>
                  <a:close/>
                  <a:moveTo>
                    <a:pt x="8060" y="0"/>
                  </a:moveTo>
                  <a:lnTo>
                    <a:pt x="6717" y="2516"/>
                  </a:lnTo>
                  <a:lnTo>
                    <a:pt x="3908" y="2003"/>
                  </a:lnTo>
                  <a:lnTo>
                    <a:pt x="3786" y="4861"/>
                  </a:lnTo>
                  <a:lnTo>
                    <a:pt x="1026" y="5593"/>
                  </a:lnTo>
                  <a:lnTo>
                    <a:pt x="2174" y="8207"/>
                  </a:lnTo>
                  <a:lnTo>
                    <a:pt x="1" y="10087"/>
                  </a:lnTo>
                  <a:lnTo>
                    <a:pt x="2174" y="11968"/>
                  </a:lnTo>
                  <a:lnTo>
                    <a:pt x="1026" y="14581"/>
                  </a:lnTo>
                  <a:lnTo>
                    <a:pt x="3786" y="15314"/>
                  </a:lnTo>
                  <a:lnTo>
                    <a:pt x="3908" y="18171"/>
                  </a:lnTo>
                  <a:lnTo>
                    <a:pt x="6717" y="17658"/>
                  </a:lnTo>
                  <a:lnTo>
                    <a:pt x="8060" y="20174"/>
                  </a:lnTo>
                  <a:lnTo>
                    <a:pt x="10356" y="18489"/>
                  </a:lnTo>
                  <a:lnTo>
                    <a:pt x="12652" y="20174"/>
                  </a:lnTo>
                  <a:lnTo>
                    <a:pt x="13995" y="17658"/>
                  </a:lnTo>
                  <a:lnTo>
                    <a:pt x="16804" y="18171"/>
                  </a:lnTo>
                  <a:lnTo>
                    <a:pt x="16926" y="15314"/>
                  </a:lnTo>
                  <a:lnTo>
                    <a:pt x="19686" y="14581"/>
                  </a:lnTo>
                  <a:lnTo>
                    <a:pt x="18538" y="11968"/>
                  </a:lnTo>
                  <a:lnTo>
                    <a:pt x="20711" y="10087"/>
                  </a:lnTo>
                  <a:lnTo>
                    <a:pt x="18538" y="8207"/>
                  </a:lnTo>
                  <a:lnTo>
                    <a:pt x="19686" y="5593"/>
                  </a:lnTo>
                  <a:lnTo>
                    <a:pt x="16926" y="4861"/>
                  </a:lnTo>
                  <a:lnTo>
                    <a:pt x="16804" y="2003"/>
                  </a:lnTo>
                  <a:lnTo>
                    <a:pt x="13995" y="2516"/>
                  </a:lnTo>
                  <a:lnTo>
                    <a:pt x="12652" y="0"/>
                  </a:lnTo>
                  <a:lnTo>
                    <a:pt x="10356" y="1686"/>
                  </a:lnTo>
                  <a:lnTo>
                    <a:pt x="8060" y="0"/>
                  </a:lnTo>
                  <a:close/>
                </a:path>
              </a:pathLst>
            </a:custGeom>
            <a:solidFill>
              <a:srgbClr val="FFFF00"/>
            </a:solidFill>
            <a:ln w="28575" cap="flat" cmpd="sng">
              <a:solidFill>
                <a:srgbClr val="E69138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725;p38"/>
            <p:cNvSpPr/>
            <p:nvPr/>
          </p:nvSpPr>
          <p:spPr>
            <a:xfrm>
              <a:off x="6016600" y="1005000"/>
              <a:ext cx="337050" cy="337050"/>
            </a:xfrm>
            <a:custGeom>
              <a:avLst/>
              <a:gdLst/>
              <a:ahLst/>
              <a:cxnLst/>
              <a:rect l="l" t="t" r="r" b="b"/>
              <a:pathLst>
                <a:path w="13482" h="13482" extrusionOk="0">
                  <a:moveTo>
                    <a:pt x="6741" y="0"/>
                  </a:moveTo>
                  <a:lnTo>
                    <a:pt x="6399" y="25"/>
                  </a:lnTo>
                  <a:lnTo>
                    <a:pt x="6057" y="49"/>
                  </a:lnTo>
                  <a:lnTo>
                    <a:pt x="5715" y="98"/>
                  </a:lnTo>
                  <a:lnTo>
                    <a:pt x="5398" y="147"/>
                  </a:lnTo>
                  <a:lnTo>
                    <a:pt x="5056" y="220"/>
                  </a:lnTo>
                  <a:lnTo>
                    <a:pt x="4738" y="318"/>
                  </a:lnTo>
                  <a:lnTo>
                    <a:pt x="4421" y="416"/>
                  </a:lnTo>
                  <a:lnTo>
                    <a:pt x="4128" y="538"/>
                  </a:lnTo>
                  <a:lnTo>
                    <a:pt x="3835" y="684"/>
                  </a:lnTo>
                  <a:lnTo>
                    <a:pt x="3542" y="831"/>
                  </a:lnTo>
                  <a:lnTo>
                    <a:pt x="3249" y="977"/>
                  </a:lnTo>
                  <a:lnTo>
                    <a:pt x="2980" y="1173"/>
                  </a:lnTo>
                  <a:lnTo>
                    <a:pt x="2711" y="1344"/>
                  </a:lnTo>
                  <a:lnTo>
                    <a:pt x="2467" y="1539"/>
                  </a:lnTo>
                  <a:lnTo>
                    <a:pt x="2223" y="1759"/>
                  </a:lnTo>
                  <a:lnTo>
                    <a:pt x="1979" y="1979"/>
                  </a:lnTo>
                  <a:lnTo>
                    <a:pt x="1759" y="2223"/>
                  </a:lnTo>
                  <a:lnTo>
                    <a:pt x="1539" y="2467"/>
                  </a:lnTo>
                  <a:lnTo>
                    <a:pt x="1344" y="2711"/>
                  </a:lnTo>
                  <a:lnTo>
                    <a:pt x="1173" y="2980"/>
                  </a:lnTo>
                  <a:lnTo>
                    <a:pt x="977" y="3249"/>
                  </a:lnTo>
                  <a:lnTo>
                    <a:pt x="831" y="3542"/>
                  </a:lnTo>
                  <a:lnTo>
                    <a:pt x="684" y="3835"/>
                  </a:lnTo>
                  <a:lnTo>
                    <a:pt x="538" y="4128"/>
                  </a:lnTo>
                  <a:lnTo>
                    <a:pt x="416" y="4421"/>
                  </a:lnTo>
                  <a:lnTo>
                    <a:pt x="318" y="4738"/>
                  </a:lnTo>
                  <a:lnTo>
                    <a:pt x="220" y="5056"/>
                  </a:lnTo>
                  <a:lnTo>
                    <a:pt x="147" y="5398"/>
                  </a:lnTo>
                  <a:lnTo>
                    <a:pt x="98" y="5715"/>
                  </a:lnTo>
                  <a:lnTo>
                    <a:pt x="49" y="6057"/>
                  </a:lnTo>
                  <a:lnTo>
                    <a:pt x="25" y="6399"/>
                  </a:lnTo>
                  <a:lnTo>
                    <a:pt x="0" y="6741"/>
                  </a:lnTo>
                  <a:lnTo>
                    <a:pt x="25" y="7083"/>
                  </a:lnTo>
                  <a:lnTo>
                    <a:pt x="49" y="7425"/>
                  </a:lnTo>
                  <a:lnTo>
                    <a:pt x="98" y="7767"/>
                  </a:lnTo>
                  <a:lnTo>
                    <a:pt x="147" y="8084"/>
                  </a:lnTo>
                  <a:lnTo>
                    <a:pt x="220" y="8426"/>
                  </a:lnTo>
                  <a:lnTo>
                    <a:pt x="318" y="8744"/>
                  </a:lnTo>
                  <a:lnTo>
                    <a:pt x="416" y="9061"/>
                  </a:lnTo>
                  <a:lnTo>
                    <a:pt x="538" y="9354"/>
                  </a:lnTo>
                  <a:lnTo>
                    <a:pt x="684" y="9648"/>
                  </a:lnTo>
                  <a:lnTo>
                    <a:pt x="831" y="9941"/>
                  </a:lnTo>
                  <a:lnTo>
                    <a:pt x="977" y="10234"/>
                  </a:lnTo>
                  <a:lnTo>
                    <a:pt x="1173" y="10502"/>
                  </a:lnTo>
                  <a:lnTo>
                    <a:pt x="1344" y="10771"/>
                  </a:lnTo>
                  <a:lnTo>
                    <a:pt x="1539" y="11015"/>
                  </a:lnTo>
                  <a:lnTo>
                    <a:pt x="1759" y="11259"/>
                  </a:lnTo>
                  <a:lnTo>
                    <a:pt x="1979" y="11504"/>
                  </a:lnTo>
                  <a:lnTo>
                    <a:pt x="2223" y="11723"/>
                  </a:lnTo>
                  <a:lnTo>
                    <a:pt x="2467" y="11943"/>
                  </a:lnTo>
                  <a:lnTo>
                    <a:pt x="2711" y="12139"/>
                  </a:lnTo>
                  <a:lnTo>
                    <a:pt x="2980" y="12310"/>
                  </a:lnTo>
                  <a:lnTo>
                    <a:pt x="3249" y="12505"/>
                  </a:lnTo>
                  <a:lnTo>
                    <a:pt x="3542" y="12652"/>
                  </a:lnTo>
                  <a:lnTo>
                    <a:pt x="3835" y="12798"/>
                  </a:lnTo>
                  <a:lnTo>
                    <a:pt x="4128" y="12945"/>
                  </a:lnTo>
                  <a:lnTo>
                    <a:pt x="4421" y="13067"/>
                  </a:lnTo>
                  <a:lnTo>
                    <a:pt x="4738" y="13164"/>
                  </a:lnTo>
                  <a:lnTo>
                    <a:pt x="5056" y="13262"/>
                  </a:lnTo>
                  <a:lnTo>
                    <a:pt x="5398" y="13335"/>
                  </a:lnTo>
                  <a:lnTo>
                    <a:pt x="5715" y="13384"/>
                  </a:lnTo>
                  <a:lnTo>
                    <a:pt x="6057" y="13433"/>
                  </a:lnTo>
                  <a:lnTo>
                    <a:pt x="6399" y="13458"/>
                  </a:lnTo>
                  <a:lnTo>
                    <a:pt x="6741" y="13482"/>
                  </a:lnTo>
                  <a:lnTo>
                    <a:pt x="7083" y="13458"/>
                  </a:lnTo>
                  <a:lnTo>
                    <a:pt x="7425" y="13433"/>
                  </a:lnTo>
                  <a:lnTo>
                    <a:pt x="7767" y="13384"/>
                  </a:lnTo>
                  <a:lnTo>
                    <a:pt x="8084" y="13335"/>
                  </a:lnTo>
                  <a:lnTo>
                    <a:pt x="8426" y="13262"/>
                  </a:lnTo>
                  <a:lnTo>
                    <a:pt x="8744" y="13164"/>
                  </a:lnTo>
                  <a:lnTo>
                    <a:pt x="9061" y="13067"/>
                  </a:lnTo>
                  <a:lnTo>
                    <a:pt x="9354" y="12945"/>
                  </a:lnTo>
                  <a:lnTo>
                    <a:pt x="9647" y="12798"/>
                  </a:lnTo>
                  <a:lnTo>
                    <a:pt x="9940" y="12652"/>
                  </a:lnTo>
                  <a:lnTo>
                    <a:pt x="10234" y="12505"/>
                  </a:lnTo>
                  <a:lnTo>
                    <a:pt x="10502" y="12310"/>
                  </a:lnTo>
                  <a:lnTo>
                    <a:pt x="10771" y="12139"/>
                  </a:lnTo>
                  <a:lnTo>
                    <a:pt x="11015" y="11943"/>
                  </a:lnTo>
                  <a:lnTo>
                    <a:pt x="11259" y="11723"/>
                  </a:lnTo>
                  <a:lnTo>
                    <a:pt x="11504" y="11504"/>
                  </a:lnTo>
                  <a:lnTo>
                    <a:pt x="11723" y="11259"/>
                  </a:lnTo>
                  <a:lnTo>
                    <a:pt x="11943" y="11015"/>
                  </a:lnTo>
                  <a:lnTo>
                    <a:pt x="12139" y="10771"/>
                  </a:lnTo>
                  <a:lnTo>
                    <a:pt x="12310" y="10502"/>
                  </a:lnTo>
                  <a:lnTo>
                    <a:pt x="12505" y="10234"/>
                  </a:lnTo>
                  <a:lnTo>
                    <a:pt x="12651" y="9941"/>
                  </a:lnTo>
                  <a:lnTo>
                    <a:pt x="12798" y="9648"/>
                  </a:lnTo>
                  <a:lnTo>
                    <a:pt x="12945" y="9354"/>
                  </a:lnTo>
                  <a:lnTo>
                    <a:pt x="13067" y="9061"/>
                  </a:lnTo>
                  <a:lnTo>
                    <a:pt x="13164" y="8744"/>
                  </a:lnTo>
                  <a:lnTo>
                    <a:pt x="13262" y="8426"/>
                  </a:lnTo>
                  <a:lnTo>
                    <a:pt x="13335" y="8084"/>
                  </a:lnTo>
                  <a:lnTo>
                    <a:pt x="13384" y="7767"/>
                  </a:lnTo>
                  <a:lnTo>
                    <a:pt x="13433" y="7425"/>
                  </a:lnTo>
                  <a:lnTo>
                    <a:pt x="13457" y="7083"/>
                  </a:lnTo>
                  <a:lnTo>
                    <a:pt x="13482" y="6741"/>
                  </a:lnTo>
                  <a:lnTo>
                    <a:pt x="13457" y="6399"/>
                  </a:lnTo>
                  <a:lnTo>
                    <a:pt x="13433" y="6057"/>
                  </a:lnTo>
                  <a:lnTo>
                    <a:pt x="13384" y="5715"/>
                  </a:lnTo>
                  <a:lnTo>
                    <a:pt x="13335" y="5398"/>
                  </a:lnTo>
                  <a:lnTo>
                    <a:pt x="13262" y="5056"/>
                  </a:lnTo>
                  <a:lnTo>
                    <a:pt x="13164" y="4738"/>
                  </a:lnTo>
                  <a:lnTo>
                    <a:pt x="13067" y="4421"/>
                  </a:lnTo>
                  <a:lnTo>
                    <a:pt x="12945" y="4128"/>
                  </a:lnTo>
                  <a:lnTo>
                    <a:pt x="12798" y="3835"/>
                  </a:lnTo>
                  <a:lnTo>
                    <a:pt x="12651" y="3542"/>
                  </a:lnTo>
                  <a:lnTo>
                    <a:pt x="12505" y="3249"/>
                  </a:lnTo>
                  <a:lnTo>
                    <a:pt x="12310" y="2980"/>
                  </a:lnTo>
                  <a:lnTo>
                    <a:pt x="12139" y="2711"/>
                  </a:lnTo>
                  <a:lnTo>
                    <a:pt x="11943" y="2467"/>
                  </a:lnTo>
                  <a:lnTo>
                    <a:pt x="11723" y="2223"/>
                  </a:lnTo>
                  <a:lnTo>
                    <a:pt x="11504" y="1979"/>
                  </a:lnTo>
                  <a:lnTo>
                    <a:pt x="11259" y="1759"/>
                  </a:lnTo>
                  <a:lnTo>
                    <a:pt x="11015" y="1539"/>
                  </a:lnTo>
                  <a:lnTo>
                    <a:pt x="10771" y="1344"/>
                  </a:lnTo>
                  <a:lnTo>
                    <a:pt x="10502" y="1173"/>
                  </a:lnTo>
                  <a:lnTo>
                    <a:pt x="10234" y="977"/>
                  </a:lnTo>
                  <a:lnTo>
                    <a:pt x="9940" y="831"/>
                  </a:lnTo>
                  <a:lnTo>
                    <a:pt x="9647" y="684"/>
                  </a:lnTo>
                  <a:lnTo>
                    <a:pt x="9354" y="538"/>
                  </a:lnTo>
                  <a:lnTo>
                    <a:pt x="9061" y="416"/>
                  </a:lnTo>
                  <a:lnTo>
                    <a:pt x="8744" y="318"/>
                  </a:lnTo>
                  <a:lnTo>
                    <a:pt x="8426" y="220"/>
                  </a:lnTo>
                  <a:lnTo>
                    <a:pt x="8084" y="147"/>
                  </a:lnTo>
                  <a:lnTo>
                    <a:pt x="7767" y="98"/>
                  </a:lnTo>
                  <a:lnTo>
                    <a:pt x="7425" y="49"/>
                  </a:lnTo>
                  <a:lnTo>
                    <a:pt x="7083" y="25"/>
                  </a:lnTo>
                  <a:lnTo>
                    <a:pt x="6741" y="0"/>
                  </a:lnTo>
                  <a:close/>
                </a:path>
              </a:pathLst>
            </a:custGeom>
            <a:solidFill>
              <a:srgbClr val="FFFF00"/>
            </a:solidFill>
            <a:ln w="28575" cap="flat" cmpd="sng">
              <a:solidFill>
                <a:srgbClr val="E69138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" name="Flowchart: Punched Tape 18"/>
          <p:cNvSpPr/>
          <p:nvPr/>
        </p:nvSpPr>
        <p:spPr>
          <a:xfrm>
            <a:off x="2422893" y="1700492"/>
            <a:ext cx="4852437" cy="2570425"/>
          </a:xfrm>
          <a:prstGeom prst="flowChartPunchedTap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795255" y="2264011"/>
            <a:ext cx="4146793" cy="1156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nl-N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Học bài.</a:t>
            </a:r>
          </a:p>
          <a:p>
            <a:pPr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18316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39"/>
          <p:cNvSpPr txBox="1"/>
          <p:nvPr/>
        </p:nvSpPr>
        <p:spPr>
          <a:xfrm>
            <a:off x="648975" y="551614"/>
            <a:ext cx="1440600" cy="12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rgbClr val="FFFF00"/>
                </a:solidFill>
              </a:rPr>
              <a:t>😉</a:t>
            </a:r>
            <a:endParaRPr sz="9600">
              <a:solidFill>
                <a:srgbClr val="FFFF00"/>
              </a:solidFill>
            </a:endParaRPr>
          </a:p>
        </p:txBody>
      </p:sp>
      <p:sp>
        <p:nvSpPr>
          <p:cNvPr id="736" name="Google Shape;736;p39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28</a:t>
            </a:fld>
            <a:endParaRPr/>
          </a:p>
        </p:txBody>
      </p:sp>
      <p:sp>
        <p:nvSpPr>
          <p:cNvPr id="6" name="TextBox 5"/>
          <p:cNvSpPr txBox="1"/>
          <p:nvPr/>
        </p:nvSpPr>
        <p:spPr>
          <a:xfrm>
            <a:off x="2089575" y="1239811"/>
            <a:ext cx="5715000" cy="205607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/>
          <a:p>
            <a:pPr algn="ctr">
              <a:lnSpc>
                <a:spcPct val="135000"/>
              </a:lnSpc>
            </a:pPr>
            <a:r>
              <a:rPr lang="en-GB" sz="5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CẢM ƠN CÁC EM ĐÃ LẮNG NGHE</a:t>
            </a:r>
            <a:r>
              <a:rPr lang="en-GB" sz="5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  <a:reflection blurRad="6350" stA="55000" endA="300" endPos="45500" dir="5400000" sy="-100000" algn="bl" rotWithShape="0"/>
                </a:effectLst>
              </a:rPr>
              <a:t>!</a:t>
            </a:r>
            <a:endParaRPr lang="en-US" sz="5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3F2F82-5E15-4881-BF4F-7B2715BD8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KHỞI ĐỘNG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F20C7B8-EBEA-49E0-A7CB-D0ED2C88BD3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</a:t>
            </a:fld>
            <a:endParaRPr lang="en"/>
          </a:p>
        </p:txBody>
      </p:sp>
      <p:sp>
        <p:nvSpPr>
          <p:cNvPr id="6" name="Text Box 8">
            <a:extLst>
              <a:ext uri="{FF2B5EF4-FFF2-40B4-BE49-F238E27FC236}">
                <a16:creationId xmlns:a16="http://schemas.microsoft.com/office/drawing/2014/main" id="{19699107-685E-4B94-BE5F-C86CF057CB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969354"/>
            <a:ext cx="832311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400" b="0" i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Chiếu một tia tới lên một gương phẳng với góc tới i = 30</a:t>
            </a:r>
            <a:r>
              <a:rPr lang="vi-VN" sz="2400" b="0" i="0" baseline="3000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vi-VN" sz="2400" b="0" i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400" b="0" i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2400" b="0" i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Trong các câu sau đây thì câu nào sai?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8">
            <a:extLst>
              <a:ext uri="{FF2B5EF4-FFF2-40B4-BE49-F238E27FC236}">
                <a16:creationId xmlns:a16="http://schemas.microsoft.com/office/drawing/2014/main" id="{B45BFA41-4E33-4505-8940-DB2356D340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8487" y="1629516"/>
            <a:ext cx="3118161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Góc phản xạ i’ = 30</a:t>
            </a:r>
            <a:r>
              <a:rPr lang="en-US" sz="2400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8">
            <a:extLst>
              <a:ext uri="{FF2B5EF4-FFF2-40B4-BE49-F238E27FC236}">
                <a16:creationId xmlns:a16="http://schemas.microsoft.com/office/drawing/2014/main" id="{DE0EEE47-E445-4EB0-B494-B999A79664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9527" y="2019674"/>
            <a:ext cx="1949573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i’ + b = 90</a:t>
            </a:r>
            <a:r>
              <a:rPr lang="en-US" sz="2400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8">
            <a:extLst>
              <a:ext uri="{FF2B5EF4-FFF2-40B4-BE49-F238E27FC236}">
                <a16:creationId xmlns:a16="http://schemas.microsoft.com/office/drawing/2014/main" id="{75BAA17D-382C-4848-9DB5-7DA8344E8D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9527" y="2435172"/>
            <a:ext cx="1880643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i + i’ = 30</a:t>
            </a:r>
            <a:r>
              <a:rPr lang="en-US" sz="2400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Box 8">
            <a:extLst>
              <a:ext uri="{FF2B5EF4-FFF2-40B4-BE49-F238E27FC236}">
                <a16:creationId xmlns:a16="http://schemas.microsoft.com/office/drawing/2014/main" id="{A90BA69A-32D0-43FA-82F4-1746160A3C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3191" y="2918199"/>
            <a:ext cx="1915909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a = b = 60</a:t>
            </a:r>
            <a:r>
              <a:rPr lang="en-US" sz="2400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DA35E22-6E7B-4E18-846C-5B42E7AB6EDB}"/>
              </a:ext>
            </a:extLst>
          </p:cNvPr>
          <p:cNvSpPr/>
          <p:nvPr/>
        </p:nvSpPr>
        <p:spPr>
          <a:xfrm>
            <a:off x="980597" y="2433406"/>
            <a:ext cx="512957" cy="46166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298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3F2F82-5E15-4881-BF4F-7B2715BD8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KHỞI ĐỘNG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F20C7B8-EBEA-49E0-A7CB-D0ED2C88BD3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</a:t>
            </a:fld>
            <a:endParaRPr lang="en"/>
          </a:p>
        </p:txBody>
      </p:sp>
      <p:sp>
        <p:nvSpPr>
          <p:cNvPr id="6" name="Text Box 8">
            <a:extLst>
              <a:ext uri="{FF2B5EF4-FFF2-40B4-BE49-F238E27FC236}">
                <a16:creationId xmlns:a16="http://schemas.microsoft.com/office/drawing/2014/main" id="{19699107-685E-4B94-BE5F-C86CF057CB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1866" y="1024267"/>
            <a:ext cx="82296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0" i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Chọn một phát biểu đúng về mối liên hệ giữa tia tới và tia phản xạ?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8">
            <a:extLst>
              <a:ext uri="{FF2B5EF4-FFF2-40B4-BE49-F238E27FC236}">
                <a16:creationId xmlns:a16="http://schemas.microsoft.com/office/drawing/2014/main" id="{B45BFA41-4E33-4505-8940-DB2356D340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182" y="1896306"/>
            <a:ext cx="9126216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Khi tia tới có góc tới i = 0</a:t>
            </a:r>
            <a:r>
              <a:rPr lang="vi-VN" sz="2400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o </a:t>
            </a:r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thì tia phản xạ có phương trùng với tia tới.</a:t>
            </a:r>
          </a:p>
          <a:p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8">
            <a:extLst>
              <a:ext uri="{FF2B5EF4-FFF2-40B4-BE49-F238E27FC236}">
                <a16:creationId xmlns:a16="http://schemas.microsoft.com/office/drawing/2014/main" id="{DE0EEE47-E445-4EB0-B494-B999A79664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221" y="2279367"/>
            <a:ext cx="8630889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Khi tia tới có góc tới i = 45</a:t>
            </a:r>
            <a:r>
              <a:rPr lang="vi-VN" sz="2400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o </a:t>
            </a:r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thì tia phản xạ có phương vuông góc 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với tia tới.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8">
            <a:extLst>
              <a:ext uri="{FF2B5EF4-FFF2-40B4-BE49-F238E27FC236}">
                <a16:creationId xmlns:a16="http://schemas.microsoft.com/office/drawing/2014/main" id="{75BAA17D-382C-4848-9DB5-7DA8344E8D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941" y="2975165"/>
            <a:ext cx="8860118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Khi tia tới có góc tới i = 90</a:t>
            </a:r>
            <a:r>
              <a:rPr lang="vi-VN" sz="2400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o </a:t>
            </a:r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thì tia phản xạ gần như thẳng hàng với 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tia tới.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Box 8">
            <a:extLst>
              <a:ext uri="{FF2B5EF4-FFF2-40B4-BE49-F238E27FC236}">
                <a16:creationId xmlns:a16="http://schemas.microsoft.com/office/drawing/2014/main" id="{A90BA69A-32D0-43FA-82F4-1746160A3C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152" y="3698609"/>
            <a:ext cx="253306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Tất cả đều đúng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063B5E3-2F89-44C4-A9EC-7C8D36B7C288}"/>
              </a:ext>
            </a:extLst>
          </p:cNvPr>
          <p:cNvSpPr/>
          <p:nvPr/>
        </p:nvSpPr>
        <p:spPr>
          <a:xfrm>
            <a:off x="190182" y="3683423"/>
            <a:ext cx="512957" cy="46166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0747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3F2F82-5E15-4881-BF4F-7B2715BD8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KHỞI ĐỘNG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F20C7B8-EBEA-49E0-A7CB-D0ED2C88BD3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</a:t>
            </a:fld>
            <a:endParaRPr lang="en"/>
          </a:p>
        </p:txBody>
      </p:sp>
      <p:sp>
        <p:nvSpPr>
          <p:cNvPr id="6" name="Text Box 8">
            <a:extLst>
              <a:ext uri="{FF2B5EF4-FFF2-40B4-BE49-F238E27FC236}">
                <a16:creationId xmlns:a16="http://schemas.microsoft.com/office/drawing/2014/main" id="{19699107-685E-4B94-BE5F-C86CF057CB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147" y="924999"/>
            <a:ext cx="82296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400" b="0" i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Chiếu một tia sáng lên một gương phẳng ta thu được một tia phản xạ tạo với tia tới một góc 40°. Góc tới có giá trị nào sau đây?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8">
            <a:extLst>
              <a:ext uri="{FF2B5EF4-FFF2-40B4-BE49-F238E27FC236}">
                <a16:creationId xmlns:a16="http://schemas.microsoft.com/office/drawing/2014/main" id="{B45BFA41-4E33-4505-8940-DB2356D340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469" y="1891148"/>
            <a:ext cx="99257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40</a:t>
            </a:r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°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8">
            <a:extLst>
              <a:ext uri="{FF2B5EF4-FFF2-40B4-BE49-F238E27FC236}">
                <a16:creationId xmlns:a16="http://schemas.microsoft.com/office/drawing/2014/main" id="{DE0EEE47-E445-4EB0-B494-B999A79664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101" y="2329594"/>
            <a:ext cx="97494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20</a:t>
            </a:r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°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8">
            <a:extLst>
              <a:ext uri="{FF2B5EF4-FFF2-40B4-BE49-F238E27FC236}">
                <a16:creationId xmlns:a16="http://schemas.microsoft.com/office/drawing/2014/main" id="{75BAA17D-382C-4848-9DB5-7DA8344E8D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101" y="2782831"/>
            <a:ext cx="97494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60</a:t>
            </a:r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°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Box 8">
            <a:extLst>
              <a:ext uri="{FF2B5EF4-FFF2-40B4-BE49-F238E27FC236}">
                <a16:creationId xmlns:a16="http://schemas.microsoft.com/office/drawing/2014/main" id="{A90BA69A-32D0-43FA-82F4-1746160A3C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101" y="3211240"/>
            <a:ext cx="99257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80</a:t>
            </a:r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°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8618D22-F99D-450B-A463-357B3E4DD0BF}"/>
              </a:ext>
            </a:extLst>
          </p:cNvPr>
          <p:cNvSpPr/>
          <p:nvPr/>
        </p:nvSpPr>
        <p:spPr>
          <a:xfrm>
            <a:off x="610769" y="2321166"/>
            <a:ext cx="512957" cy="46166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245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3F2F82-5E15-4881-BF4F-7B2715BD8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KHỞI ĐỘNG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F20C7B8-EBEA-49E0-A7CB-D0ED2C88BD3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6</a:t>
            </a:fld>
            <a:endParaRPr lang="en"/>
          </a:p>
        </p:txBody>
      </p:sp>
      <p:sp>
        <p:nvSpPr>
          <p:cNvPr id="6" name="Text Box 8">
            <a:extLst>
              <a:ext uri="{FF2B5EF4-FFF2-40B4-BE49-F238E27FC236}">
                <a16:creationId xmlns:a16="http://schemas.microsoft.com/office/drawing/2014/main" id="{19699107-685E-4B94-BE5F-C86CF057CB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860" y="1109665"/>
            <a:ext cx="82296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400" b="0" i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Chiếu một tia sáng vuông góc với mặt một gương phẳng. Góc phản xạ r có giá trị nào sau đây?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8">
            <a:extLst>
              <a:ext uri="{FF2B5EF4-FFF2-40B4-BE49-F238E27FC236}">
                <a16:creationId xmlns:a16="http://schemas.microsoft.com/office/drawing/2014/main" id="{B45BFA41-4E33-4505-8940-DB2356D340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101" y="1867929"/>
            <a:ext cx="106952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90</a:t>
            </a:r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°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8">
            <a:extLst>
              <a:ext uri="{FF2B5EF4-FFF2-40B4-BE49-F238E27FC236}">
                <a16:creationId xmlns:a16="http://schemas.microsoft.com/office/drawing/2014/main" id="{DE0EEE47-E445-4EB0-B494-B999A79664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101" y="2321166"/>
            <a:ext cx="105189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45</a:t>
            </a:r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°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8">
            <a:extLst>
              <a:ext uri="{FF2B5EF4-FFF2-40B4-BE49-F238E27FC236}">
                <a16:creationId xmlns:a16="http://schemas.microsoft.com/office/drawing/2014/main" id="{75BAA17D-382C-4848-9DB5-7DA8344E8D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101" y="2782831"/>
            <a:ext cx="89800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0</a:t>
            </a:r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°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Box 8">
            <a:extLst>
              <a:ext uri="{FF2B5EF4-FFF2-40B4-BE49-F238E27FC236}">
                <a16:creationId xmlns:a16="http://schemas.microsoft.com/office/drawing/2014/main" id="{A90BA69A-32D0-43FA-82F4-1746160A3C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101" y="3211240"/>
            <a:ext cx="134684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°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180</a:t>
            </a:r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°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8618D22-F99D-450B-A463-357B3E4DD0BF}"/>
              </a:ext>
            </a:extLst>
          </p:cNvPr>
          <p:cNvSpPr/>
          <p:nvPr/>
        </p:nvSpPr>
        <p:spPr>
          <a:xfrm>
            <a:off x="603625" y="2791259"/>
            <a:ext cx="512957" cy="46166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1175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3"/>
          <p:cNvSpPr txBox="1">
            <a:spLocks noGrp="1"/>
          </p:cNvSpPr>
          <p:nvPr>
            <p:ph type="title"/>
          </p:nvPr>
        </p:nvSpPr>
        <p:spPr>
          <a:xfrm>
            <a:off x="457200" y="-1"/>
            <a:ext cx="8229600" cy="106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" sz="2800">
                <a:latin typeface="Times New Roman" panose="02020603050405020304" pitchFamily="18" charset="0"/>
                <a:cs typeface="Times New Roman" panose="02020603050405020304" pitchFamily="18" charset="0"/>
              </a:rPr>
              <a:t>uan sát hình ảnh</a:t>
            </a:r>
            <a:endParaRPr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6" name="Google Shape;216;p13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5778047" y="4180061"/>
            <a:ext cx="203132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 cứu thương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933081" y="4180060"/>
            <a:ext cx="14302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 Gươm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A244CC1-C42D-415A-89AA-ECD289917C04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367703" y="1365469"/>
            <a:ext cx="3597078" cy="261128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1B3EA9D-F748-4D9B-A7A6-D0B7878D8DAE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652962" y="1289953"/>
            <a:ext cx="3805238" cy="26112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B570A6A2-4FFB-45B6-9A2A-A23B4E4337D7}"/>
              </a:ext>
            </a:extLst>
          </p:cNvPr>
          <p:cNvSpPr txBox="1"/>
          <p:nvPr/>
        </p:nvSpPr>
        <p:spPr>
          <a:xfrm>
            <a:off x="1772778" y="154406"/>
            <a:ext cx="5452134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en-US" altLang="zh-CN" sz="4050" b="1" kern="1200">
                <a:solidFill>
                  <a:prstClr val="black"/>
                </a:solidFill>
                <a:latin typeface="方正稚艺简体" panose="03000509000000000000" pitchFamily="65" charset="-122"/>
                <a:ea typeface="方正稚艺简体" panose="03000509000000000000" pitchFamily="65" charset="-122"/>
                <a:cs typeface="+mn-cs"/>
              </a:rPr>
              <a:t>Chương 5: Ánh sáng</a:t>
            </a:r>
            <a:endParaRPr lang="zh-CN" altLang="en-US" sz="4050" b="1" kern="1200" dirty="0">
              <a:solidFill>
                <a:prstClr val="black"/>
              </a:solidFill>
              <a:latin typeface="方正稚艺简体" panose="03000509000000000000" pitchFamily="65" charset="-122"/>
              <a:ea typeface="方正稚艺简体" panose="03000509000000000000" pitchFamily="65" charset="-122"/>
              <a:cs typeface="+mn-cs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5AD33409-3598-40E5-98BE-B74C7B3CCD2C}"/>
              </a:ext>
            </a:extLst>
          </p:cNvPr>
          <p:cNvSpPr txBox="1"/>
          <p:nvPr/>
        </p:nvSpPr>
        <p:spPr>
          <a:xfrm>
            <a:off x="1772778" y="1087998"/>
            <a:ext cx="61673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en-US" altLang="zh-CN" sz="2000" b="1" kern="1200">
                <a:solidFill>
                  <a:prstClr val="black"/>
                </a:solidFill>
                <a:latin typeface="方正稚艺简体" panose="03000509000000000000" pitchFamily="65" charset="-122"/>
                <a:ea typeface="方正稚艺简体" panose="03000509000000000000" pitchFamily="65" charset="-122"/>
                <a:cs typeface="+mn-cs"/>
              </a:rPr>
              <a:t>BÀI 17: ẢNH CỦA VẬT TẠO BỞI GƯƠNG PHẲNG</a:t>
            </a:r>
            <a:endParaRPr lang="zh-CN" altLang="en-US" sz="2000" b="1" kern="1200" dirty="0">
              <a:solidFill>
                <a:prstClr val="black"/>
              </a:solidFill>
              <a:latin typeface="方正稚艺简体" panose="03000509000000000000" pitchFamily="65" charset="-122"/>
              <a:ea typeface="方正稚艺简体" panose="03000509000000000000" pitchFamily="65" charset="-122"/>
              <a:cs typeface="+mn-cs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2D6E0C6A-B182-4FE2-A8A2-BD975EEDE34E}"/>
              </a:ext>
            </a:extLst>
          </p:cNvPr>
          <p:cNvSpPr txBox="1"/>
          <p:nvPr/>
        </p:nvSpPr>
        <p:spPr>
          <a:xfrm>
            <a:off x="3062868" y="1488623"/>
            <a:ext cx="26838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altLang="zh-CN" kern="1200">
                <a:solidFill>
                  <a:prstClr val="white">
                    <a:lumMod val="50000"/>
                  </a:prstClr>
                </a:solidFill>
                <a:latin typeface="方正稚艺简体" panose="03000509000000000000" pitchFamily="65" charset="-122"/>
                <a:ea typeface="方正稚艺简体" panose="03000509000000000000" pitchFamily="65" charset="-122"/>
                <a:cs typeface="+mn-cs"/>
              </a:rPr>
              <a:t>KHOA HỌC TỰ NHIÊN 7</a:t>
            </a:r>
            <a:endParaRPr lang="zh-CN" altLang="en-US" kern="1200" dirty="0">
              <a:solidFill>
                <a:prstClr val="white">
                  <a:lumMod val="50000"/>
                </a:prstClr>
              </a:solidFill>
              <a:latin typeface="方正稚艺简体" panose="03000509000000000000" pitchFamily="65" charset="-122"/>
              <a:ea typeface="方正稚艺简体" panose="03000509000000000000" pitchFamily="65" charset="-122"/>
              <a:cs typeface="+mn-cs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9D877C9F-1C8A-422F-9350-99103DCAABB4}"/>
              </a:ext>
            </a:extLst>
          </p:cNvPr>
          <p:cNvSpPr txBox="1"/>
          <p:nvPr/>
        </p:nvSpPr>
        <p:spPr>
          <a:xfrm>
            <a:off x="1971675" y="2448398"/>
            <a:ext cx="3217359" cy="2723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altLang="zh-CN" sz="2400" kern="1200">
                <a:solidFill>
                  <a:prstClr val="black"/>
                </a:solidFill>
                <a:latin typeface="方正稚艺简体" panose="03000509000000000000" pitchFamily="65" charset="-122"/>
                <a:ea typeface="方正稚艺简体" panose="03000509000000000000" pitchFamily="65" charset="-122"/>
                <a:cs typeface="+mn-cs"/>
              </a:rPr>
              <a:t>Giáo viên: </a:t>
            </a:r>
          </a:p>
          <a:p>
            <a:pPr defTabSz="685800">
              <a:buClrTx/>
            </a:pPr>
            <a:endParaRPr lang="en-US" altLang="zh-CN" sz="2400" kern="1200">
              <a:solidFill>
                <a:prstClr val="black"/>
              </a:solidFill>
              <a:latin typeface="方正稚艺简体" panose="03000509000000000000" pitchFamily="65" charset="-122"/>
              <a:ea typeface="方正稚艺简体" panose="03000509000000000000" pitchFamily="65" charset="-122"/>
              <a:cs typeface="+mn-cs"/>
            </a:endParaRPr>
          </a:p>
          <a:p>
            <a:pPr defTabSz="685800">
              <a:buClrTx/>
            </a:pPr>
            <a:r>
              <a:rPr lang="en-US" altLang="zh-CN" sz="2400" kern="1200">
                <a:solidFill>
                  <a:prstClr val="black"/>
                </a:solidFill>
                <a:latin typeface="方正稚艺简体" panose="03000509000000000000" pitchFamily="65" charset="-122"/>
                <a:ea typeface="方正稚艺简体" panose="03000509000000000000" pitchFamily="65" charset="-122"/>
                <a:cs typeface="+mn-cs"/>
              </a:rPr>
              <a:t>Lâm Thị Hạnh</a:t>
            </a:r>
          </a:p>
          <a:p>
            <a:pPr defTabSz="685800">
              <a:buClrTx/>
            </a:pPr>
            <a:endParaRPr lang="en-US" altLang="zh-CN" sz="3300" kern="1200">
              <a:solidFill>
                <a:prstClr val="black"/>
              </a:solidFill>
              <a:latin typeface="方正稚艺简体" panose="03000509000000000000" pitchFamily="65" charset="-122"/>
              <a:ea typeface="方正稚艺简体" panose="03000509000000000000" pitchFamily="65" charset="-122"/>
              <a:cs typeface="+mn-cs"/>
            </a:endParaRPr>
          </a:p>
          <a:p>
            <a:pPr defTabSz="685800">
              <a:buClrTx/>
            </a:pPr>
            <a:endParaRPr lang="en-US" altLang="zh-CN" sz="3300" kern="1200">
              <a:solidFill>
                <a:prstClr val="black"/>
              </a:solidFill>
              <a:latin typeface="方正稚艺简体" panose="03000509000000000000" pitchFamily="65" charset="-122"/>
              <a:ea typeface="方正稚艺简体" panose="03000509000000000000" pitchFamily="65" charset="-122"/>
              <a:cs typeface="+mn-cs"/>
            </a:endParaRPr>
          </a:p>
          <a:p>
            <a:pPr defTabSz="685800">
              <a:buClrTx/>
            </a:pPr>
            <a:r>
              <a:rPr lang="en-US" altLang="zh-CN" sz="3300" kern="1200">
                <a:solidFill>
                  <a:prstClr val="black"/>
                </a:solidFill>
                <a:latin typeface="方正稚艺简体" panose="03000509000000000000" pitchFamily="65" charset="-122"/>
                <a:ea typeface="方正稚艺简体" panose="03000509000000000000" pitchFamily="65" charset="-122"/>
                <a:cs typeface="+mn-cs"/>
              </a:rPr>
              <a:t>2  0  2 2 </a:t>
            </a:r>
            <a:endParaRPr lang="zh-CN" altLang="en-US" sz="3300" kern="1200" dirty="0">
              <a:solidFill>
                <a:prstClr val="black"/>
              </a:solidFill>
              <a:latin typeface="方正稚艺简体" panose="03000509000000000000" pitchFamily="65" charset="-122"/>
              <a:ea typeface="方正稚艺简体" panose="03000509000000000000" pitchFamily="65" charset="-122"/>
              <a:cs typeface="+mn-cs"/>
            </a:endParaRPr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6D0DDD32-1304-4526-8610-E3D3A294CA93}"/>
              </a:ext>
            </a:extLst>
          </p:cNvPr>
          <p:cNvGrpSpPr/>
          <p:nvPr/>
        </p:nvGrpSpPr>
        <p:grpSpPr>
          <a:xfrm>
            <a:off x="4737444" y="3077272"/>
            <a:ext cx="2169040" cy="3338763"/>
            <a:chOff x="4770289" y="3429000"/>
            <a:chExt cx="2892053" cy="4451684"/>
          </a:xfrm>
        </p:grpSpPr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02BB685C-0FEC-44B6-9D90-B141AABF55D6}"/>
                </a:ext>
              </a:extLst>
            </p:cNvPr>
            <p:cNvSpPr/>
            <p:nvPr/>
          </p:nvSpPr>
          <p:spPr>
            <a:xfrm>
              <a:off x="5010921" y="3429000"/>
              <a:ext cx="2651421" cy="4451684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zh-CN" altLang="en-US" sz="1350" kern="1200" dirty="0">
                <a:solidFill>
                  <a:prstClr val="white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cxnSp>
          <p:nvCxnSpPr>
            <p:cNvPr id="8" name="直接连接符 7">
              <a:extLst>
                <a:ext uri="{FF2B5EF4-FFF2-40B4-BE49-F238E27FC236}">
                  <a16:creationId xmlns:a16="http://schemas.microsoft.com/office/drawing/2014/main" id="{BECE6CE8-1E4B-4BE0-9231-8C0B53E1C289}"/>
                </a:ext>
              </a:extLst>
            </p:cNvPr>
            <p:cNvCxnSpPr>
              <a:cxnSpLocks/>
            </p:cNvCxnSpPr>
            <p:nvPr/>
          </p:nvCxnSpPr>
          <p:spPr>
            <a:xfrm>
              <a:off x="4770289" y="6232358"/>
              <a:ext cx="2651421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A0DEE5DA-8FA1-4F69-855A-0597B8A53737}"/>
                </a:ext>
              </a:extLst>
            </p:cNvPr>
            <p:cNvSpPr/>
            <p:nvPr/>
          </p:nvSpPr>
          <p:spPr>
            <a:xfrm>
              <a:off x="4908653" y="6274480"/>
              <a:ext cx="204536" cy="1564083"/>
            </a:xfrm>
            <a:prstGeom prst="rect">
              <a:avLst/>
            </a:prstGeom>
            <a:solidFill>
              <a:srgbClr val="DBBB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zh-CN" altLang="en-US" sz="1350" kern="1200">
                <a:solidFill>
                  <a:prstClr val="white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</p:grpSp>
      <p:pic>
        <p:nvPicPr>
          <p:cNvPr id="12" name="5c249dca63615">
            <a:hlinkClick r:id="" action="ppaction://media"/>
            <a:extLst>
              <a:ext uri="{FF2B5EF4-FFF2-40B4-BE49-F238E27FC236}">
                <a16:creationId xmlns:a16="http://schemas.microsoft.com/office/drawing/2014/main" id="{520F04AB-9B22-464B-86DC-9A2E5F7B5F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371600" y="132211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2719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ageCurlSingle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1.85185E-6 L 0.22969 0.27917 " pathEditMode="relative" rAng="0" ptsTypes="AA">
                                      <p:cBhvr>
                                        <p:cTn id="12" dur="150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84" y="13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2.22222E-6 L 0.22969 0.27917 " pathEditMode="relative" rAng="0" ptsTypes="AA">
                                      <p:cBhvr>
                                        <p:cTn id="18" dur="1500" spd="-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84" y="13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44444E-6 L 0.22968 0.27933 " pathEditMode="relative" rAng="0" ptsTypes="AA">
                                      <p:cBhvr>
                                        <p:cTn id="24" dur="150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76" y="139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7.40741E-7 L 0.22969 0.27932 " pathEditMode="relative" rAng="0" ptsTypes="AA">
                                      <p:cBhvr>
                                        <p:cTn id="30" dur="150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76" y="139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75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375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0" numSld="999" showWhenStopped="0">
                <p:cTn id="3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" grpId="0"/>
      <p:bldP spid="2" grpId="1"/>
      <p:bldP spid="3" grpId="0"/>
      <p:bldP spid="3" grpId="1"/>
      <p:bldP spid="4" grpId="0"/>
      <p:bldP spid="4" grpId="1"/>
      <p:bldP spid="5" grpId="0"/>
      <p:bldP spid="5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NỘI DUNG BÀI HỌC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9</a:t>
            </a:fld>
            <a:endParaRPr lang="en"/>
          </a:p>
        </p:txBody>
      </p:sp>
      <p:grpSp>
        <p:nvGrpSpPr>
          <p:cNvPr id="6" name="Group 46"/>
          <p:cNvGrpSpPr>
            <a:grpSpLocks/>
          </p:cNvGrpSpPr>
          <p:nvPr/>
        </p:nvGrpSpPr>
        <p:grpSpPr bwMode="auto">
          <a:xfrm>
            <a:off x="1787912" y="1496993"/>
            <a:ext cx="5962650" cy="685800"/>
            <a:chOff x="1296" y="1824"/>
            <a:chExt cx="2976" cy="432"/>
          </a:xfrm>
        </p:grpSpPr>
        <p:sp>
          <p:nvSpPr>
            <p:cNvPr id="7" name="AutoShape 47"/>
            <p:cNvSpPr>
              <a:spLocks noChangeArrowheads="1"/>
            </p:cNvSpPr>
            <p:nvPr/>
          </p:nvSpPr>
          <p:spPr bwMode="gray">
            <a:xfrm>
              <a:off x="1536" y="1899"/>
              <a:ext cx="2736" cy="28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accent2"/>
                </a:gs>
                <a:gs pos="50000">
                  <a:schemeClr val="accent2">
                    <a:gamma/>
                    <a:tint val="21176"/>
                    <a:invGamma/>
                  </a:schemeClr>
                </a:gs>
                <a:gs pos="100000">
                  <a:schemeClr val="accent2"/>
                </a:gs>
              </a:gsLst>
              <a:lin ang="5400000" scaled="1"/>
            </a:gradFill>
            <a:ln w="12700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99190" dir="2388334" algn="ctr" rotWithShape="0">
                      <a:srgbClr val="333333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8" name="AutoShape 48"/>
            <p:cNvSpPr>
              <a:spLocks noChangeArrowheads="1"/>
            </p:cNvSpPr>
            <p:nvPr/>
          </p:nvSpPr>
          <p:spPr bwMode="gray">
            <a:xfrm>
              <a:off x="1296" y="1824"/>
              <a:ext cx="346" cy="432"/>
            </a:xfrm>
            <a:prstGeom prst="diamond">
              <a:avLst/>
            </a:prstGeom>
            <a:solidFill>
              <a:schemeClr val="accent2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63500" dir="2212194" algn="ctr" rotWithShape="0">
                      <a:srgbClr val="333333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hlink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sz="1800" b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9" name="Text Box 49"/>
            <p:cNvSpPr txBox="1">
              <a:spLocks noChangeArrowheads="1"/>
            </p:cNvSpPr>
            <p:nvPr/>
          </p:nvSpPr>
          <p:spPr bwMode="gray">
            <a:xfrm>
              <a:off x="1680" y="1934"/>
              <a:ext cx="2160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hlink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en-GB" altLang="en-US" sz="20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Ảnh của vật qua gương phẳng</a:t>
              </a:r>
              <a:endPara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Text Box 50"/>
            <p:cNvSpPr txBox="1">
              <a:spLocks noChangeArrowheads="1"/>
            </p:cNvSpPr>
            <p:nvPr/>
          </p:nvSpPr>
          <p:spPr bwMode="gray">
            <a:xfrm>
              <a:off x="1379" y="1907"/>
              <a:ext cx="170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hlink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en-GB" altLang="en-US" sz="2400" b="0">
                  <a:solidFill>
                    <a:schemeClr val="bg1"/>
                  </a:solidFill>
                  <a:latin typeface="Arial" panose="020B0604020202020204" pitchFamily="34" charset="0"/>
                </a:rPr>
                <a:t>I</a:t>
              </a:r>
              <a:endParaRPr lang="en-US" altLang="en-US" sz="2400" b="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11" name="Group 51"/>
          <p:cNvGrpSpPr>
            <a:grpSpLocks/>
          </p:cNvGrpSpPr>
          <p:nvPr/>
        </p:nvGrpSpPr>
        <p:grpSpPr bwMode="auto">
          <a:xfrm>
            <a:off x="1787912" y="2484493"/>
            <a:ext cx="5962650" cy="685800"/>
            <a:chOff x="1296" y="1824"/>
            <a:chExt cx="3756" cy="432"/>
          </a:xfrm>
        </p:grpSpPr>
        <p:sp>
          <p:nvSpPr>
            <p:cNvPr id="12" name="AutoShape 52"/>
            <p:cNvSpPr>
              <a:spLocks noChangeArrowheads="1"/>
            </p:cNvSpPr>
            <p:nvPr/>
          </p:nvSpPr>
          <p:spPr bwMode="gray">
            <a:xfrm>
              <a:off x="1557" y="1892"/>
              <a:ext cx="3495" cy="28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accent1"/>
                </a:gs>
                <a:gs pos="50000">
                  <a:schemeClr val="accent1">
                    <a:gamma/>
                    <a:tint val="21176"/>
                    <a:invGamma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 w="12700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99190" dir="2388334" algn="ctr" rotWithShape="0">
                      <a:srgbClr val="333333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3" name="AutoShape 53"/>
            <p:cNvSpPr>
              <a:spLocks noChangeArrowheads="1"/>
            </p:cNvSpPr>
            <p:nvPr/>
          </p:nvSpPr>
          <p:spPr bwMode="gray">
            <a:xfrm>
              <a:off x="1296" y="1824"/>
              <a:ext cx="432" cy="432"/>
            </a:xfrm>
            <a:prstGeom prst="diamond">
              <a:avLst/>
            </a:prstGeom>
            <a:solidFill>
              <a:schemeClr val="accent1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63500" dir="2212194" algn="ctr" rotWithShape="0">
                      <a:srgbClr val="333333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hlink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sz="1800" b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4" name="Text Box 54"/>
            <p:cNvSpPr txBox="1">
              <a:spLocks noChangeArrowheads="1"/>
            </p:cNvSpPr>
            <p:nvPr/>
          </p:nvSpPr>
          <p:spPr bwMode="gray">
            <a:xfrm>
              <a:off x="1680" y="1919"/>
              <a:ext cx="3372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hlink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20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altLang="en-US" sz="2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00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chất</a:t>
              </a:r>
              <a:r>
                <a:rPr lang="en-US" altLang="en-US" sz="20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ảnh của vật qua gương phẳng</a:t>
              </a:r>
              <a:endPara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Text Box 55"/>
            <p:cNvSpPr txBox="1">
              <a:spLocks noChangeArrowheads="1"/>
            </p:cNvSpPr>
            <p:nvPr/>
          </p:nvSpPr>
          <p:spPr bwMode="gray">
            <a:xfrm>
              <a:off x="1392" y="1886"/>
              <a:ext cx="223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hlink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en-GB" altLang="en-US" sz="2400" b="0">
                  <a:solidFill>
                    <a:schemeClr val="bg1"/>
                  </a:solidFill>
                  <a:latin typeface="Arial" panose="020B0604020202020204" pitchFamily="34" charset="0"/>
                </a:rPr>
                <a:t>II</a:t>
              </a:r>
              <a:endParaRPr lang="en-US" altLang="en-US" sz="2400" b="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16" name="Group 56"/>
          <p:cNvGrpSpPr>
            <a:grpSpLocks/>
          </p:cNvGrpSpPr>
          <p:nvPr/>
        </p:nvGrpSpPr>
        <p:grpSpPr bwMode="auto">
          <a:xfrm>
            <a:off x="1739826" y="3486999"/>
            <a:ext cx="5962650" cy="685800"/>
            <a:chOff x="1296" y="1824"/>
            <a:chExt cx="2976" cy="432"/>
          </a:xfrm>
        </p:grpSpPr>
        <p:sp>
          <p:nvSpPr>
            <p:cNvPr id="17" name="AutoShape 57"/>
            <p:cNvSpPr>
              <a:spLocks noChangeArrowheads="1"/>
            </p:cNvSpPr>
            <p:nvPr/>
          </p:nvSpPr>
          <p:spPr bwMode="gray">
            <a:xfrm>
              <a:off x="1536" y="1899"/>
              <a:ext cx="2736" cy="28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hlink"/>
                </a:gs>
                <a:gs pos="50000">
                  <a:schemeClr val="hlink">
                    <a:gamma/>
                    <a:tint val="21176"/>
                    <a:invGamma/>
                  </a:schemeClr>
                </a:gs>
                <a:gs pos="100000">
                  <a:schemeClr val="hlink"/>
                </a:gs>
              </a:gsLst>
              <a:lin ang="5400000" scaled="1"/>
            </a:gradFill>
            <a:ln w="12700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99190" dir="2388334" algn="ctr" rotWithShape="0">
                      <a:srgbClr val="333333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8" name="AutoShape 58"/>
            <p:cNvSpPr>
              <a:spLocks noChangeArrowheads="1"/>
            </p:cNvSpPr>
            <p:nvPr/>
          </p:nvSpPr>
          <p:spPr bwMode="gray">
            <a:xfrm>
              <a:off x="1296" y="1824"/>
              <a:ext cx="384" cy="432"/>
            </a:xfrm>
            <a:prstGeom prst="diamond">
              <a:avLst/>
            </a:prstGeom>
            <a:solidFill>
              <a:schemeClr val="hlink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63500" dir="2212194" algn="ctr" rotWithShape="0">
                      <a:srgbClr val="333333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hlink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sz="1800" b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" name="Text Box 59"/>
            <p:cNvSpPr txBox="1">
              <a:spLocks noChangeArrowheads="1"/>
            </p:cNvSpPr>
            <p:nvPr/>
          </p:nvSpPr>
          <p:spPr bwMode="gray">
            <a:xfrm>
              <a:off x="1680" y="1934"/>
              <a:ext cx="2160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hlink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20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Dựng ảnh của vật qua gương phẳng</a:t>
              </a:r>
              <a:endPara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Text Box 60"/>
            <p:cNvSpPr txBox="1">
              <a:spLocks noChangeArrowheads="1"/>
            </p:cNvSpPr>
            <p:nvPr/>
          </p:nvSpPr>
          <p:spPr bwMode="gray">
            <a:xfrm>
              <a:off x="1343" y="1878"/>
              <a:ext cx="277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hlink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en-GB" altLang="en-US" sz="2400" b="0">
                  <a:solidFill>
                    <a:schemeClr val="bg1"/>
                  </a:solidFill>
                  <a:latin typeface="Arial" panose="020B0604020202020204" pitchFamily="34" charset="0"/>
                </a:rPr>
                <a:t>III</a:t>
              </a:r>
              <a:endParaRPr lang="en-US" altLang="en-US" sz="2400" b="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9833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2.xml.rels><?xml version="1.0" encoding="UTF-8" standalone="yes"?>
<Relationships xmlns="http://schemas.openxmlformats.org/package/2006/relationships"><Relationship Id="rId2" Type="http://schemas.microsoft.com/office/2007/relationships/hdphoto" Target="../media/hdphoto1.wdp"/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Iras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blipFill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 t="-13523" b="-46604"/>
          </a:stretch>
        </a:blipFill>
        <a:ln>
          <a:noFill/>
        </a:ln>
        <a:effectLst/>
      </a:spPr>
      <a:bodyPr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873</TotalTime>
  <Words>985</Words>
  <PresentationFormat>On-screen Show (16:9)</PresentationFormat>
  <Paragraphs>181</Paragraphs>
  <Slides>28</Slides>
  <Notes>20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9" baseType="lpstr">
      <vt:lpstr>Wingdings</vt:lpstr>
      <vt:lpstr>Varela Round</vt:lpstr>
      <vt:lpstr>Calibri</vt:lpstr>
      <vt:lpstr>Muli</vt:lpstr>
      <vt:lpstr>等线</vt:lpstr>
      <vt:lpstr>Times New Roman</vt:lpstr>
      <vt:lpstr>方正稚艺简体</vt:lpstr>
      <vt:lpstr>等线 Light</vt:lpstr>
      <vt:lpstr>Arial</vt:lpstr>
      <vt:lpstr>Iras template</vt:lpstr>
      <vt:lpstr>Office 主题​​</vt:lpstr>
      <vt:lpstr>PowerPoint Presentation</vt:lpstr>
      <vt:lpstr>HOẠT ĐỘNG KHỞI ĐỘNG</vt:lpstr>
      <vt:lpstr>HOẠT ĐỘNG KHỞI ĐỘNG</vt:lpstr>
      <vt:lpstr>HOẠT ĐỘNG KHỞI ĐỘNG</vt:lpstr>
      <vt:lpstr>HOẠT ĐỘNG KHỞI ĐỘNG</vt:lpstr>
      <vt:lpstr>HOẠT ĐỘNG KHỞI ĐỘNG</vt:lpstr>
      <vt:lpstr>Quan sát hình ảnh</vt:lpstr>
      <vt:lpstr>PowerPoint Presentation</vt:lpstr>
      <vt:lpstr>NỘI DUNG BÀI HỌC</vt:lpstr>
      <vt:lpstr>I. Ảnh của vật qua gương phẳng</vt:lpstr>
      <vt:lpstr>II.  Tính chất ảnh của vật qua gương phẳng</vt:lpstr>
      <vt:lpstr>II. Tính chất ảnh của vật qua gương phẳng</vt:lpstr>
      <vt:lpstr>II. Tính chất ảnh của vật qua gương phẳng</vt:lpstr>
      <vt:lpstr>II. Tính chất ảnh của vật qua gương phẳng</vt:lpstr>
      <vt:lpstr>PowerPoint Presentation</vt:lpstr>
      <vt:lpstr>PowerPoint Presentation</vt:lpstr>
      <vt:lpstr>PowerPoint Presentation</vt:lpstr>
      <vt:lpstr>III. Dựng ảnh của vật qua gương phẳng</vt:lpstr>
      <vt:lpstr>III. Dựng ảnh của vật qua gương phẳng</vt:lpstr>
      <vt:lpstr>PowerPoint Presentation</vt:lpstr>
      <vt:lpstr>LUYỆN TẬP</vt:lpstr>
      <vt:lpstr>LUYỆN TẬP</vt:lpstr>
      <vt:lpstr>LUYỆN TẬP</vt:lpstr>
      <vt:lpstr>LUYỆN TẬP</vt:lpstr>
      <vt:lpstr>LUYỆN TẬP</vt:lpstr>
      <vt:lpstr>VẬN DỤNG</vt:lpstr>
      <vt:lpstr>NHIỆM VỤ VỀ NHÀ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modified xsi:type="dcterms:W3CDTF">2022-07-14T07:13:25Z</dcterms:modified>
</cp:coreProperties>
</file>