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</p:sldMasterIdLst>
  <p:sldIdLst>
    <p:sldId id="256" r:id="rId4"/>
    <p:sldId id="262" r:id="rId5"/>
    <p:sldId id="271" r:id="rId6"/>
    <p:sldId id="270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03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1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47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30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39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92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86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31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89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62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83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803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30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31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2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74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513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6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975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07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1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9272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673144" y="84753"/>
            <a:ext cx="10834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/>
              <a:t>TIẾT</a:t>
            </a:r>
            <a:r>
              <a:rPr lang="en-US" sz="3200" baseline="0" smtClean="0"/>
              <a:t> 2: </a:t>
            </a:r>
            <a:r>
              <a:rPr lang="en-US" sz="3200" smtClean="0"/>
              <a:t>BIỂU</a:t>
            </a:r>
            <a:r>
              <a:rPr lang="en-US" sz="3200" baseline="0" smtClean="0"/>
              <a:t> ĐỒ TRANH</a:t>
            </a:r>
            <a:endParaRPr lang="en-US" sz="3200"/>
          </a:p>
        </p:txBody>
      </p:sp>
      <p:sp>
        <p:nvSpPr>
          <p:cNvPr id="9" name="Rectangle 8"/>
          <p:cNvSpPr/>
          <p:nvPr userDrawn="1"/>
        </p:nvSpPr>
        <p:spPr>
          <a:xfrm>
            <a:off x="0" y="6511159"/>
            <a:ext cx="12192000" cy="34684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3729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49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68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841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677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004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8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72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54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49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24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21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8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5" r:id="rId2"/>
    <p:sldLayoutId id="2147483650" r:id="rId3"/>
    <p:sldLayoutId id="2147483686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4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9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8100"/>
            <a:ext cx="12192000" cy="674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426" y="15916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MÔN KHOA HỌC TỰ NHIÊN LỚP 7</a:t>
            </a:r>
            <a:endParaRPr lang="en-US" sz="28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39973" y="1482206"/>
            <a:ext cx="9912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200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9: ĐO TỐC ĐỘ</a:t>
            </a:r>
            <a:endParaRPr lang="en-US" sz="32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0924" y="2573100"/>
            <a:ext cx="10345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KẾT NỐI TRI THỨC VÀ CUỘC SỐNG </a:t>
            </a:r>
            <a:endParaRPr lang="en-US" sz="2800" b="1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71329" y="3675353"/>
            <a:ext cx="8284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2400" b="1" dirty="0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Giáo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viên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Ngô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Hữu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Nga</a:t>
            </a:r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en-US" sz="2400" b="1" smtClean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67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643"/>
            <a:ext cx="1219200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hiển thị số và cổng quang điện</a:t>
            </a:r>
            <a:endParaRPr lang="en-US" b="1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42917" y="2716108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076785" y="610754"/>
            <a:ext cx="3286783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>
                <a:solidFill>
                  <a:srgbClr val="3333FF"/>
                </a:solidFill>
              </a:rPr>
              <a:t>1. Dụng cụ đo.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55134" y="1057131"/>
            <a:ext cx="9481732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Đồng hồ 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để </a:t>
            </a: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đo thời gian 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tự động hiển thị số và cổng quang điện</a:t>
            </a:r>
            <a:endParaRPr lang="en-US" sz="2800" b="1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076785" y="1496192"/>
            <a:ext cx="3286783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rgbClr val="3333FF"/>
                </a:solidFill>
              </a:rPr>
              <a:t>2</a:t>
            </a:r>
            <a:r>
              <a:rPr lang="en-US" sz="3200" b="1" smtClean="0">
                <a:solidFill>
                  <a:srgbClr val="3333FF"/>
                </a:solidFill>
              </a:rPr>
              <a:t>. Cách đo.</a:t>
            </a:r>
            <a:endParaRPr lang="en-US" sz="3200" b="1">
              <a:solidFill>
                <a:srgbClr val="3333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849" y="3352119"/>
            <a:ext cx="6730826" cy="316298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55134" y="1897168"/>
            <a:ext cx="9989142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500"/>
              </a:spcAft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vi-VN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Hãy </a:t>
            </a:r>
            <a:r>
              <a:rPr lang="vi-VN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dựa vào Hình 9.3 để mô tả sơ l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ượ</a:t>
            </a:r>
            <a:r>
              <a:rPr lang="vi-VN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lược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cách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đo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tốc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độ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dùng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cổng quang điện và đồng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hồ đo thời gian hiện số khi viên bi </a:t>
            </a:r>
            <a:r>
              <a:rPr lang="vi-VN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chuyển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cổng</a:t>
            </a:r>
            <a:r>
              <a:rPr lang="vi-VN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quang điện (3) đến </a:t>
            </a:r>
            <a:r>
              <a:rPr lang="vi-VN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cổng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quang </a:t>
            </a:r>
            <a:r>
              <a:rPr lang="vi-VN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điện (4</a:t>
            </a:r>
            <a:r>
              <a:rPr lang="vi-VN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vi-VN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28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643"/>
            <a:ext cx="1219200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hiển thị số và cổng quang điện</a:t>
            </a:r>
            <a:endParaRPr lang="en-US" b="1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42917" y="3016156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4189864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  <p:sp>
        <p:nvSpPr>
          <p:cNvPr id="4" name="Rectangle 3"/>
          <p:cNvSpPr/>
          <p:nvPr/>
        </p:nvSpPr>
        <p:spPr>
          <a:xfrm>
            <a:off x="619125" y="1064849"/>
            <a:ext cx="109393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</a:pPr>
            <a:r>
              <a:rPr lang="en-US" sz="2800" b="1">
                <a:latin typeface="+mj-lt"/>
              </a:rPr>
              <a:t>2. Quan sát thí nghiệm biểu diễn trên lớp để kiểm tra mô tả của mình và tính tốc </a:t>
            </a:r>
            <a:r>
              <a:rPr lang="en-US" sz="2800" b="1" smtClean="0">
                <a:latin typeface="+mj-lt"/>
              </a:rPr>
              <a:t>độ của </a:t>
            </a:r>
            <a:r>
              <a:rPr lang="en-US" sz="2800" b="1">
                <a:latin typeface="+mj-lt"/>
              </a:rPr>
              <a:t>viên bị</a:t>
            </a:r>
            <a:r>
              <a:rPr lang="en-US" sz="2800" b="1" smtClean="0">
                <a:latin typeface="+mj-lt"/>
              </a:rPr>
              <a:t>.</a:t>
            </a:r>
            <a:endParaRPr lang="en-US" sz="2800" b="1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7008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643"/>
            <a:ext cx="1219200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hiển thị số và cổng quang điện</a:t>
            </a:r>
            <a:endParaRPr lang="en-US" b="1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42917" y="3016156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4189864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833549"/>
            <a:ext cx="3286783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rgbClr val="3333FF"/>
                </a:solidFill>
              </a:rPr>
              <a:t>2</a:t>
            </a:r>
            <a:r>
              <a:rPr lang="en-US" sz="3200" b="1" smtClean="0">
                <a:solidFill>
                  <a:srgbClr val="3333FF"/>
                </a:solidFill>
              </a:rPr>
              <a:t>. Cách đo.</a:t>
            </a:r>
            <a:endParaRPr lang="en-US" sz="3200" b="1">
              <a:solidFill>
                <a:srgbClr val="3333FF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23430" y="1362872"/>
            <a:ext cx="10945139" cy="3655530"/>
            <a:chOff x="613378" y="1962947"/>
            <a:chExt cx="10945139" cy="3655530"/>
          </a:xfrm>
        </p:grpSpPr>
        <p:sp>
          <p:nvSpPr>
            <p:cNvPr id="4" name="Rectangle 2"/>
            <p:cNvSpPr>
              <a:spLocks noChangeArrowheads="1"/>
            </p:cNvSpPr>
            <p:nvPr/>
          </p:nvSpPr>
          <p:spPr bwMode="auto">
            <a:xfrm>
              <a:off x="613378" y="1962947"/>
              <a:ext cx="10945139" cy="35394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88950" algn="l"/>
                </a:tabLst>
              </a:pPr>
              <a:r>
                <a:rPr kumimoji="0" lang="en-US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- Nhấn</a:t>
              </a:r>
              <a:r>
                <a:rPr kumimoji="0" lang="en-US" altLang="en-US" sz="2800" i="0" u="none" strike="noStrike" cap="none" normalizeH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công tắc (5) nam châm điện ngắt, viên bi sắt chuyển động </a:t>
              </a:r>
              <a:endParaRPr kumimoji="0" lang="en-US" altLang="en-US" sz="280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endParaRPr>
            </a:p>
            <a:p>
              <a:pPr lvl="0" algn="just"/>
              <a:r>
                <a:rPr kumimoji="0" lang="en-US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- 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Khi </a:t>
              </a:r>
              <a:r>
                <a:rPr lang="en-US" altLang="en-US" sz="280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viên bi sắt 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qua cổng quang điện (3) thì cổng quang này tự động bật đồng hồ hiện số.</a:t>
              </a:r>
              <a:endParaRPr kumimoji="0" lang="en-US" alt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lvl="0" algn="just"/>
              <a:r>
                <a:rPr kumimoji="0" lang="en-US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- 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Khi</a:t>
              </a:r>
              <a:r>
                <a:rPr lang="en-US" altLang="en-US" sz="2800" smtClean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r>
                <a:rPr lang="en-US" altLang="en-US" sz="280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viên bi sắt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qua cổng quang điện (4) thì cổng quang này tự động tắt đổng hồ hiện số và cho biết thời gian </a:t>
              </a:r>
              <a:r>
                <a:rPr kumimoji="0" lang="vi-VN" altLang="en-US" sz="280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t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mà </a:t>
              </a:r>
              <a:r>
                <a:rPr lang="en-US" altLang="en-US" sz="280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viên bi sắt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chạy từ cổng quang điện (3) đến cổng quang điện (4) trên màn hiện số.</a:t>
              </a:r>
              <a:endParaRPr kumimoji="0" lang="en-US" alt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88950" algn="l"/>
                </a:tabLst>
              </a:pPr>
              <a:r>
                <a:rPr kumimoji="0" lang="en-US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- Đ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o khoảng cách từ cổng quang điện (3) đến cổng quang điện (4) để biết </a:t>
              </a:r>
              <a:r>
                <a:rPr kumimoji="0" lang="vi-VN" altLang="en-US" sz="280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s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. Từ đó tính </a:t>
              </a:r>
              <a:r>
                <a:rPr kumimoji="0" lang="vi-VN" altLang="en-US" sz="280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v 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= </a:t>
              </a:r>
              <a:endParaRPr kumimoji="0" lang="vi-VN" alt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65835800"/>
                </p:ext>
              </p:extLst>
            </p:nvPr>
          </p:nvGraphicFramePr>
          <p:xfrm>
            <a:off x="3114677" y="4830311"/>
            <a:ext cx="285750" cy="7881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0" name="Equation" r:id="rId3" imgW="139639" imgH="393529" progId="Equation.DSMT4">
                    <p:embed/>
                  </p:oleObj>
                </mc:Choice>
                <mc:Fallback>
                  <p:oleObj name="Equation" r:id="rId3" imgW="139639" imgH="393529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14677" y="4830311"/>
                          <a:ext cx="285750" cy="78816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556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29177" y="5234980"/>
            <a:ext cx="10939392" cy="9541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</a:pPr>
            <a:r>
              <a:rPr lang="en-US" sz="2800" b="1" smtClean="0">
                <a:latin typeface="+mj-lt"/>
              </a:rPr>
              <a:t>Giả sử khoảng cách giữa hai cổng quang điện là 50cm, đồng hồ hiện 5s hãy cho biết tốc độ viên bị sắt?</a:t>
            </a:r>
            <a:endParaRPr lang="en-US" sz="2800" b="1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2132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</a:t>
            </a:r>
            <a:r>
              <a:rPr lang="en-US" b="1" err="1" smtClean="0"/>
              <a:t>bấm</a:t>
            </a:r>
            <a:r>
              <a:rPr lang="en-US" b="1" smtClean="0"/>
              <a:t> </a:t>
            </a:r>
            <a:r>
              <a:rPr lang="en-US" b="1" err="1" smtClean="0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776595" y="1059440"/>
            <a:ext cx="4638808" cy="53520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solidFill>
                  <a:srgbClr val="3333FF"/>
                </a:solidFill>
              </a:rPr>
              <a:t>Hướng dẫn học ở nhà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68769" y="2156740"/>
            <a:ext cx="9454462" cy="1936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Nêu được nguyên tắc đo tốc </a:t>
            </a:r>
            <a:r>
              <a:rPr lang="en-US" sz="2800"/>
              <a:t>bằng đồng hồ hiển thị số và cổng quang điện </a:t>
            </a:r>
            <a:endParaRPr lang="en-US" sz="2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en-US" sz="2800" b="1" smtClean="0">
                <a:latin typeface="+mj-lt"/>
              </a:rPr>
              <a:t>Cách đo </a:t>
            </a:r>
            <a:r>
              <a:rPr lang="en-US" sz="2800" b="1">
                <a:latin typeface="+mj-lt"/>
              </a:rPr>
              <a:t>tốc độ bằng đồng hồ hiển thị số và cổng quang </a:t>
            </a:r>
            <a:r>
              <a:rPr lang="en-US" sz="2800" b="1" smtClean="0">
                <a:latin typeface="+mj-lt"/>
              </a:rPr>
              <a:t>điện có gì khác so với cách đo tốc độ mà em đã biết?</a:t>
            </a:r>
            <a:endParaRPr lang="en-US" sz="2800" b="1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90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i 9. Do toc do - tiet 2" id="{A09357E3-2168-4921-BDD4-714AB9DC7968}" vid="{EA959886-6F00-4F95-97F9-F865AD6BE3D7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i 9. Do toc do - tiet 2" id="{A09357E3-2168-4921-BDD4-714AB9DC7968}" vid="{264E4B3C-138C-43EA-8CE1-1ECF8AAEC2E9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i 9. Do toc do - tiet 2" id="{A09357E3-2168-4921-BDD4-714AB9DC7968}" vid="{351CE782-87B6-45C9-A62F-CB368C787AC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Bai 9. Do toc do - tiet 2</Template>
  <TotalTime>19</TotalTime>
  <Words>384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Times New Roman</vt:lpstr>
      <vt:lpstr>Office Theme</vt:lpstr>
      <vt:lpstr>Custom Design</vt:lpstr>
      <vt:lpstr>1_Custom Design</vt:lpstr>
      <vt:lpstr>Equation</vt:lpstr>
      <vt:lpstr>PowerPoint Presentation</vt:lpstr>
      <vt:lpstr>II - Đo tốc độ bằng đồng hồ hiển thị số và cổng quang điện</vt:lpstr>
      <vt:lpstr>II - Đo tốc độ bằng đồng hồ hiển thị số và cổng quang điện</vt:lpstr>
      <vt:lpstr>II - Đo tốc độ bằng đồng hồ hiển thị số và cổng quang điện</vt:lpstr>
      <vt:lpstr>I - Đo tốc độ bằng đồng hồ bấm giây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VnTeach.Com</dc:creator>
  <cp:keywords>VnTeach.Com</cp:keywords>
  <cp:lastModifiedBy>Latitude 7480</cp:lastModifiedBy>
  <cp:revision>3</cp:revision>
  <dcterms:created xsi:type="dcterms:W3CDTF">2022-07-18T04:48:42Z</dcterms:created>
  <dcterms:modified xsi:type="dcterms:W3CDTF">2024-11-29T02:30:04Z</dcterms:modified>
</cp:coreProperties>
</file>