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9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177772"/>
            <a:ext cx="7415927" cy="2004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kern="0" spc="-126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Ôn tập và Bài tập Bản vẽ Kỹ thuật</a:t>
            </a:r>
            <a:endParaRPr lang="en-US" sz="6300" dirty="0"/>
          </a:p>
        </p:txBody>
      </p:sp>
      <p:sp>
        <p:nvSpPr>
          <p:cNvPr id="4" name="Text 1"/>
          <p:cNvSpPr/>
          <p:nvPr/>
        </p:nvSpPr>
        <p:spPr>
          <a:xfrm>
            <a:off x="864037" y="455211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Bài này tổng hợp kiến thức về phương pháp hình chiếu vuông góc, các loại hình học, cách đọc bản vẽ kỹ thuật và một số bài tập ôn luyện.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638324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7" y="5645944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82316" y="5619869"/>
            <a:ext cx="2072402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Ngô Hữu Nga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501140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Phương pháp Hình chiếu Vuông góc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360116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4537" y="3704630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666280" y="36011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Định nghĩa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1666280" y="4112419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Phương pháp dùng hình chiếu vuông góc để biểu diễn hình dạng và kích thước vật thể.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542698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54537" y="5530453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1666280" y="54269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Thành phần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666280" y="5938242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Bao gồm phép chiếu vuông góc và phương pháp chiếu góc thứ nhất.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6321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Các Hình Khối Cơ bản</a:t>
            </a:r>
            <a:endParaRPr lang="en-US" sz="4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68693" y="397525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hộp chữ nhật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68693" y="458521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Hai mặt đáy chữ nhật bằng nhau và bốn mặt bên chữ nhật.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407462" y="3975259"/>
            <a:ext cx="3354348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lăng trụ tam </a:t>
            </a:r>
            <a:r>
              <a:rPr lang="en-US" sz="2250" kern="0" spc="-46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giác đều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5407462" y="458521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Hai mặt đáy tam giác đều bằng nhau và ba mặt bên chữ nhật.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46231" y="397525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chóp tứ giác </a:t>
            </a:r>
            <a:r>
              <a:rPr lang="en-US" sz="2250" kern="0" spc="-46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đều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9846231" y="458521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Mặt đáy hình vuông và bốn mặt bên tam giác đều bằng nhau.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65390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Biểu diễn Khối Đa diện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6350437" y="3750231"/>
            <a:ext cx="7415927" cy="1825466"/>
          </a:xfrm>
          <a:prstGeom prst="roundRect">
            <a:avLst>
              <a:gd name="adj" fmla="val 5680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12493" y="401228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Số lượng hình chiếu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6612493" y="4523542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Cần 3 hình chiếu để đủ biểu diễn hình dạng và kích thước khối đa diện đều.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065" y="860227"/>
            <a:ext cx="7523798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kern="0" spc="-75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Đặc điểm Hình chiếu Khối tròn xoay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" y="1764983"/>
            <a:ext cx="509349" cy="5093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3065" y="2396490"/>
            <a:ext cx="2397085" cy="381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13065" y="2899767"/>
            <a:ext cx="77178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Hình chiếu đặc trưng của hình trụ.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5" y="3836789"/>
            <a:ext cx="509349" cy="5093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3065" y="4549854"/>
            <a:ext cx="2397085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Hình nón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13065" y="4971574"/>
            <a:ext cx="77178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Hình chiếu đặc trưng của hình nón.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65" y="5908596"/>
            <a:ext cx="509349" cy="5093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065" y="6417945"/>
            <a:ext cx="2397085" cy="503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cầ</a:t>
            </a:r>
            <a:r>
              <a:rPr lang="en-US" sz="185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13065" y="7043380"/>
            <a:ext cx="77178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Hình chiếu đặc trưng của hình cầu.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041" y="902137"/>
            <a:ext cx="7492365" cy="627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kern="0" spc="-79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Các bước </a:t>
            </a:r>
            <a:r>
              <a:rPr lang="en-US" sz="3950" kern="0" spc="-7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Vẽ Hình chiếu Vuông góc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541532" y="1849517"/>
            <a:ext cx="22860" cy="5477947"/>
          </a:xfrm>
          <a:prstGeom prst="roundRect">
            <a:avLst>
              <a:gd name="adj" fmla="val 391994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770072" y="2317909"/>
            <a:ext cx="746641" cy="22860"/>
          </a:xfrm>
          <a:prstGeom prst="roundRect">
            <a:avLst>
              <a:gd name="adj" fmla="val 391994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312991" y="2089428"/>
            <a:ext cx="479941" cy="479941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77655" y="2178725"/>
            <a:ext cx="15061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726323" y="2062758"/>
            <a:ext cx="2510076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1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726323" y="2504480"/>
            <a:ext cx="6157436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Phân tích vật thể thành các thể khối đơn giản.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70072" y="3740706"/>
            <a:ext cx="746641" cy="22860"/>
          </a:xfrm>
          <a:prstGeom prst="roundRect">
            <a:avLst>
              <a:gd name="adj" fmla="val 391994"/>
            </a:avLst>
          </a:prstGeom>
          <a:solidFill>
            <a:srgbClr val="D6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312991" y="3512225"/>
            <a:ext cx="479941" cy="479941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77655" y="3601522"/>
            <a:ext cx="15061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726323" y="3485555"/>
            <a:ext cx="2510076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2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726323" y="3927277"/>
            <a:ext cx="6157436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Chọn các hướng chiếu.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70072" y="5163503"/>
            <a:ext cx="746641" cy="22860"/>
          </a:xfrm>
          <a:prstGeom prst="roundRect">
            <a:avLst>
              <a:gd name="adj" fmla="val 391994"/>
            </a:avLst>
          </a:prstGeom>
          <a:solidFill>
            <a:srgbClr val="D6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312991" y="4935022"/>
            <a:ext cx="479941" cy="479941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77655" y="5024318"/>
            <a:ext cx="15061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726323" y="4908352"/>
            <a:ext cx="2510076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3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726323" y="5350073"/>
            <a:ext cx="6157436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Vẽ các hình chiếu bằng nét liền mảnh.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770072" y="6586299"/>
            <a:ext cx="746641" cy="22860"/>
          </a:xfrm>
          <a:prstGeom prst="roundRect">
            <a:avLst>
              <a:gd name="adj" fmla="val 391994"/>
            </a:avLst>
          </a:prstGeom>
          <a:solidFill>
            <a:srgbClr val="D6BADD"/>
          </a:solidFill>
          <a:ln/>
        </p:spPr>
      </p:sp>
      <p:sp>
        <p:nvSpPr>
          <p:cNvPr id="21" name="Shape 18"/>
          <p:cNvSpPr/>
          <p:nvPr/>
        </p:nvSpPr>
        <p:spPr>
          <a:xfrm>
            <a:off x="6312991" y="6357818"/>
            <a:ext cx="479941" cy="479941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77655" y="6447115"/>
            <a:ext cx="15061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7726323" y="6331148"/>
            <a:ext cx="2510076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4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7726323" y="6772870"/>
            <a:ext cx="6157436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Hoàn thiện các nét vẽ và ghi kích thước.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3033" y="539948"/>
            <a:ext cx="4616410" cy="576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kern="0" spc="-73" dirty="0">
                <a:solidFill>
                  <a:srgbClr val="000000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Đọc Bản vẽ Chi tiết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33" y="1411129"/>
            <a:ext cx="980956" cy="15696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48193" y="1411129"/>
            <a:ext cx="2308146" cy="484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Khung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48193" y="2013347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kern="0" spc="-31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Đọc thông tin trong khung tên.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033" y="2980730"/>
            <a:ext cx="980956" cy="1569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48193" y="3176826"/>
            <a:ext cx="2308146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Hình biểu diễn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48193" y="3582948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kern="0" spc="-31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Xem xét các hình biểu diễn.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033" y="4550331"/>
            <a:ext cx="980956" cy="1569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48193" y="4746427"/>
            <a:ext cx="2308146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Kích thước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48193" y="5152549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kern="0" spc="-31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Đọc các kích thước</a:t>
            </a: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033" y="6119932"/>
            <a:ext cx="980956" cy="15696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48193" y="6316028"/>
            <a:ext cx="2308146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Yêu cầu kỹ thuật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48193" y="6722150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kern="0" spc="-31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Xem xét các yêu cầu kỹ thuật.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219914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Đọc Bản vẽ Lắp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1219081" y="2316242"/>
            <a:ext cx="30480" cy="4693444"/>
          </a:xfrm>
          <a:prstGeom prst="roundRect">
            <a:avLst>
              <a:gd name="adj" fmla="val 340200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481554" y="2856309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956608" y="259389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47108" y="2697361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592110" y="256305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1-3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2592110" y="3074313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Đọc khung tên, bảng kê, hình biểu diễn.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481554" y="4503063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D6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956608" y="424064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47108" y="4344114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592110" y="4209812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4-5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2592110" y="4721066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Xem xét kích thước, phân tích các chi tiết.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1481554" y="6149816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D6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956608" y="588740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15240">
            <a:solidFill>
              <a:srgbClr val="D6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147108" y="5990868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592110" y="58565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Bước 6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2592110" y="6367820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Tổng hợp thông tin.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13836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Bài tập Ôn tập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3234690"/>
            <a:ext cx="7415927" cy="2856547"/>
          </a:xfrm>
          <a:prstGeom prst="roundRect">
            <a:avLst>
              <a:gd name="adj" fmla="val 3630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79277" y="3249930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26093" y="340566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Câu hỏi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4822627" y="340566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Đáp án đúng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79277" y="3956447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126093" y="411218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Khổ giấy A4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822627" y="411218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297 × 210 mm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879277" y="4662964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26093" y="481869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Bản vẽ kỹ thuật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4822627" y="481869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Thông tin kỹ thuật dạng đồ họa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879277" y="5369481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126093" y="552521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Đơn vị kích thước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4822627" y="552521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mm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395</Words>
  <Application>Microsoft Office PowerPoint</Application>
  <PresentationFormat>Custom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Source Sans Pro</vt:lpstr>
      <vt:lpstr>Source Sans Pro Bold</vt:lpstr>
      <vt:lpstr>Source Serif Pro Semi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Latitude 7480</cp:lastModifiedBy>
  <cp:revision>5</cp:revision>
  <dcterms:created xsi:type="dcterms:W3CDTF">2024-11-06T01:06:53Z</dcterms:created>
  <dcterms:modified xsi:type="dcterms:W3CDTF">2024-11-07T02:27:07Z</dcterms:modified>
</cp:coreProperties>
</file>