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317" r:id="rId5"/>
    <p:sldId id="318" r:id="rId6"/>
    <p:sldId id="319" r:id="rId7"/>
    <p:sldId id="304" r:id="rId8"/>
    <p:sldId id="326" r:id="rId9"/>
    <p:sldId id="281" r:id="rId10"/>
    <p:sldId id="320" r:id="rId11"/>
    <p:sldId id="321" r:id="rId12"/>
    <p:sldId id="324" r:id="rId13"/>
    <p:sldId id="327" r:id="rId14"/>
    <p:sldId id="325" r:id="rId15"/>
    <p:sldId id="276" r:id="rId16"/>
    <p:sldId id="315" r:id="rId17"/>
    <p:sldId id="32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6" d="100"/>
          <a:sy n="66" d="100"/>
        </p:scale>
        <p:origin x="524"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82D9D-8A8C-40C7-9807-27B8F4C4D03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F1930FF-48A9-4B9B-94E5-AD08B22D52A8}">
      <dgm:prSet phldrT="[Text]"/>
      <dgm:spPr/>
      <dgm:t>
        <a:bodyPr/>
        <a:lstStyle/>
        <a:p>
          <a:r>
            <a:rPr lang="en-US" b="1" dirty="0" smtClean="0">
              <a:solidFill>
                <a:srgbClr val="FFFF00"/>
              </a:solidFill>
              <a:latin typeface="Times New Roman" panose="02020603050405020304" pitchFamily="18" charset="0"/>
              <a:cs typeface="Times New Roman" panose="02020603050405020304" pitchFamily="18" charset="0"/>
            </a:rPr>
            <a:t>TRÌNH TỰ ĐỌC BẢN VẼ LẮP</a:t>
          </a:r>
          <a:endParaRPr lang="en-US" dirty="0">
            <a:solidFill>
              <a:srgbClr val="FFFF00"/>
            </a:solidFill>
          </a:endParaRPr>
        </a:p>
      </dgm:t>
    </dgm:pt>
    <dgm:pt modelId="{4684E298-E606-42A7-A3DC-532E872C10CB}" type="parTrans" cxnId="{105100AF-C3B4-4CF8-8988-332EEF3B1478}">
      <dgm:prSet/>
      <dgm:spPr/>
      <dgm:t>
        <a:bodyPr/>
        <a:lstStyle/>
        <a:p>
          <a:endParaRPr lang="en-US"/>
        </a:p>
      </dgm:t>
    </dgm:pt>
    <dgm:pt modelId="{1EC65D6D-9794-49C2-8097-D7BF5EFE18A3}" type="sibTrans" cxnId="{105100AF-C3B4-4CF8-8988-332EEF3B1478}">
      <dgm:prSet/>
      <dgm:spPr/>
      <dgm:t>
        <a:bodyPr/>
        <a:lstStyle/>
        <a:p>
          <a:endParaRPr lang="en-US"/>
        </a:p>
      </dgm:t>
    </dgm:pt>
    <dgm:pt modelId="{997948E0-706F-4AD4-A40F-F7FA582BB5DC}">
      <dgm:prSet phldrT="[Text]"/>
      <dgm:spPr/>
      <dgm:t>
        <a:bodyPr/>
        <a:lstStyle/>
        <a:p>
          <a:r>
            <a:rPr lang="en-US" b="1" i="1" dirty="0" err="1"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b="1"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b="1" i="1" dirty="0" err="1"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b="1"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b="1"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rgbClr val="00B0F0"/>
            </a:solidFill>
          </a:endParaRPr>
        </a:p>
      </dgm:t>
    </dgm:pt>
    <dgm:pt modelId="{E44EEE71-4EA1-4191-9890-195C2339BD40}" type="parTrans" cxnId="{B71BA794-72FC-4EEB-A9DD-737C3416DDF3}">
      <dgm:prSet/>
      <dgm:spPr/>
      <dgm:t>
        <a:bodyPr/>
        <a:lstStyle/>
        <a:p>
          <a:endParaRPr lang="en-US"/>
        </a:p>
      </dgm:t>
    </dgm:pt>
    <dgm:pt modelId="{D5DA5EB5-B9B9-41C6-84B4-B8C8E9ABA0DB}" type="sibTrans" cxnId="{B71BA794-72FC-4EEB-A9DD-737C3416DDF3}">
      <dgm:prSet/>
      <dgm:spPr/>
      <dgm:t>
        <a:bodyPr/>
        <a:lstStyle/>
        <a:p>
          <a:endParaRPr lang="en-US"/>
        </a:p>
      </dgm:t>
    </dgm:pt>
    <dgm:pt modelId="{A2B1579F-1B07-4D18-8AF0-D99EE6BF0D81}">
      <dgm:prSet phldrT="[Text]"/>
      <dgm:spPr/>
      <dgm:t>
        <a:bodyPr/>
        <a:lstStyle/>
        <a:p>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dirty="0">
            <a:solidFill>
              <a:srgbClr val="00B0F0"/>
            </a:solidFill>
          </a:endParaRPr>
        </a:p>
      </dgm:t>
    </dgm:pt>
    <dgm:pt modelId="{47FA7516-7802-44E1-80C2-36A1A72C7029}" type="parTrans" cxnId="{A02CC01F-8925-40B8-9853-6294C9F2A632}">
      <dgm:prSet/>
      <dgm:spPr/>
      <dgm:t>
        <a:bodyPr/>
        <a:lstStyle/>
        <a:p>
          <a:endParaRPr lang="en-US"/>
        </a:p>
      </dgm:t>
    </dgm:pt>
    <dgm:pt modelId="{C377824F-5B92-416D-A7BC-5A068E030145}" type="sibTrans" cxnId="{A02CC01F-8925-40B8-9853-6294C9F2A632}">
      <dgm:prSet/>
      <dgm:spPr/>
      <dgm:t>
        <a:bodyPr/>
        <a:lstStyle/>
        <a:p>
          <a:endParaRPr lang="en-US"/>
        </a:p>
      </dgm:t>
    </dgm:pt>
    <dgm:pt modelId="{3D2E1532-0BC2-4242-9147-6B69187F0544}">
      <dgm:prSet phldrT="[Text]"/>
      <dgm:spPr/>
      <dgm:t>
        <a:bodyPr/>
        <a:lstStyle/>
        <a:p>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diễn</a:t>
          </a:r>
          <a:endParaRPr lang="en-US" dirty="0">
            <a:solidFill>
              <a:srgbClr val="00B0F0"/>
            </a:solidFill>
          </a:endParaRPr>
        </a:p>
      </dgm:t>
    </dgm:pt>
    <dgm:pt modelId="{1596DBE6-0073-4480-A488-7BF43AA4D8CF}" type="parTrans" cxnId="{9D761D00-4D9D-443B-8E78-095DF8230A96}">
      <dgm:prSet/>
      <dgm:spPr/>
      <dgm:t>
        <a:bodyPr/>
        <a:lstStyle/>
        <a:p>
          <a:endParaRPr lang="en-US"/>
        </a:p>
      </dgm:t>
    </dgm:pt>
    <dgm:pt modelId="{70392541-08EC-4887-93F6-AB1BEE6BAF28}" type="sibTrans" cxnId="{9D761D00-4D9D-443B-8E78-095DF8230A96}">
      <dgm:prSet/>
      <dgm:spPr/>
      <dgm:t>
        <a:bodyPr/>
        <a:lstStyle/>
        <a:p>
          <a:endParaRPr lang="en-US"/>
        </a:p>
      </dgm:t>
    </dgm:pt>
    <dgm:pt modelId="{A06DFD82-4C17-4F70-8ACD-A28DD16BAAC2}">
      <dgm:prSet phldrT="[Text]"/>
      <dgm:spPr/>
      <dgm:t>
        <a:bodyPr/>
        <a:lstStyle/>
        <a:p>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b="1" i="1"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p>
      </dgm:t>
    </dgm:pt>
    <dgm:pt modelId="{314E2B95-E9FE-46FD-8F4B-4AA24D3C74DD}" type="parTrans" cxnId="{A807837C-B442-4B74-AD59-E89157BF642E}">
      <dgm:prSet/>
      <dgm:spPr/>
      <dgm:t>
        <a:bodyPr/>
        <a:lstStyle/>
        <a:p>
          <a:endParaRPr lang="en-US"/>
        </a:p>
      </dgm:t>
    </dgm:pt>
    <dgm:pt modelId="{886502A4-80EF-4284-9DCA-CDFA4E78A646}" type="sibTrans" cxnId="{A807837C-B442-4B74-AD59-E89157BF642E}">
      <dgm:prSet/>
      <dgm:spPr/>
      <dgm:t>
        <a:bodyPr/>
        <a:lstStyle/>
        <a:p>
          <a:endParaRPr lang="en-US"/>
        </a:p>
      </dgm:t>
    </dgm:pt>
    <dgm:pt modelId="{C7A8EEFF-37F6-4603-9E53-3240ACD9166F}">
      <dgm:prSet phldrT="[Text]"/>
      <dgm:spPr/>
      <dgm:t>
        <a:bodyPr/>
        <a:lstStyle/>
        <a:p>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dirty="0">
            <a:solidFill>
              <a:srgbClr val="00B0F0"/>
            </a:solidFill>
          </a:endParaRPr>
        </a:p>
      </dgm:t>
    </dgm:pt>
    <dgm:pt modelId="{F8376887-2C22-45B9-9218-B5665EB219D9}" type="parTrans" cxnId="{6F39B488-52BD-4238-B819-DBB15DD214C5}">
      <dgm:prSet/>
      <dgm:spPr/>
      <dgm:t>
        <a:bodyPr/>
        <a:lstStyle/>
        <a:p>
          <a:endParaRPr lang="en-US"/>
        </a:p>
      </dgm:t>
    </dgm:pt>
    <dgm:pt modelId="{1589F980-54F6-40B5-8BB3-451FE1C64F28}" type="sibTrans" cxnId="{6F39B488-52BD-4238-B819-DBB15DD214C5}">
      <dgm:prSet/>
      <dgm:spPr/>
      <dgm:t>
        <a:bodyPr/>
        <a:lstStyle/>
        <a:p>
          <a:endParaRPr lang="en-US"/>
        </a:p>
      </dgm:t>
    </dgm:pt>
    <dgm:pt modelId="{6F6CF34A-441F-4401-858B-198009BCA7DC}">
      <dgm:prSet phldrT="[Text]"/>
      <dgm:spPr/>
      <dgm:t>
        <a:bodyPr/>
        <a:lstStyle/>
        <a:p>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b="1" i="1"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i="1"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dirty="0">
            <a:solidFill>
              <a:srgbClr val="00B0F0"/>
            </a:solidFill>
          </a:endParaRPr>
        </a:p>
      </dgm:t>
    </dgm:pt>
    <dgm:pt modelId="{DA358EC5-6AC4-4E90-A2DD-26B6D2E4E9E5}" type="parTrans" cxnId="{4E9085EC-DCFB-4C07-BDA9-9015501A6D89}">
      <dgm:prSet/>
      <dgm:spPr/>
      <dgm:t>
        <a:bodyPr/>
        <a:lstStyle/>
        <a:p>
          <a:endParaRPr lang="en-US"/>
        </a:p>
      </dgm:t>
    </dgm:pt>
    <dgm:pt modelId="{167FDBAD-EEDE-4DAD-BA8A-295B68F815CD}" type="sibTrans" cxnId="{4E9085EC-DCFB-4C07-BDA9-9015501A6D89}">
      <dgm:prSet/>
      <dgm:spPr/>
      <dgm:t>
        <a:bodyPr/>
        <a:lstStyle/>
        <a:p>
          <a:endParaRPr lang="en-US"/>
        </a:p>
      </dgm:t>
    </dgm:pt>
    <dgm:pt modelId="{6C369FE7-BFF3-450C-83FE-41A4D83719C7}" type="pres">
      <dgm:prSet presAssocID="{E8682D9D-8A8C-40C7-9807-27B8F4C4D03E}" presName="Name0" presStyleCnt="0">
        <dgm:presLayoutVars>
          <dgm:chMax val="1"/>
          <dgm:chPref val="1"/>
          <dgm:dir/>
          <dgm:animOne val="branch"/>
          <dgm:animLvl val="lvl"/>
        </dgm:presLayoutVars>
      </dgm:prSet>
      <dgm:spPr/>
      <dgm:t>
        <a:bodyPr/>
        <a:lstStyle/>
        <a:p>
          <a:endParaRPr lang="en-US"/>
        </a:p>
      </dgm:t>
    </dgm:pt>
    <dgm:pt modelId="{E262D49A-B3AA-4396-B008-F7BB3CA8CFCB}" type="pres">
      <dgm:prSet presAssocID="{BF1930FF-48A9-4B9B-94E5-AD08B22D52A8}" presName="Parent" presStyleLbl="node0" presStyleIdx="0" presStyleCnt="1">
        <dgm:presLayoutVars>
          <dgm:chMax val="6"/>
          <dgm:chPref val="6"/>
        </dgm:presLayoutVars>
      </dgm:prSet>
      <dgm:spPr/>
      <dgm:t>
        <a:bodyPr/>
        <a:lstStyle/>
        <a:p>
          <a:endParaRPr lang="en-US"/>
        </a:p>
      </dgm:t>
    </dgm:pt>
    <dgm:pt modelId="{0BF9A99E-1BA3-4F79-A33A-10D6B4591CDC}" type="pres">
      <dgm:prSet presAssocID="{997948E0-706F-4AD4-A40F-F7FA582BB5DC}" presName="Accent1" presStyleCnt="0"/>
      <dgm:spPr/>
    </dgm:pt>
    <dgm:pt modelId="{E0637FB0-A97F-4EC1-B336-38EB4F15E563}" type="pres">
      <dgm:prSet presAssocID="{997948E0-706F-4AD4-A40F-F7FA582BB5DC}" presName="Accent" presStyleLbl="bgShp" presStyleIdx="0" presStyleCnt="6"/>
      <dgm:spPr/>
    </dgm:pt>
    <dgm:pt modelId="{1D86F4A6-C9A8-4FC9-888C-512BCF7FD7B6}" type="pres">
      <dgm:prSet presAssocID="{997948E0-706F-4AD4-A40F-F7FA582BB5DC}" presName="Child1" presStyleLbl="node1" presStyleIdx="0" presStyleCnt="6">
        <dgm:presLayoutVars>
          <dgm:chMax val="0"/>
          <dgm:chPref val="0"/>
          <dgm:bulletEnabled val="1"/>
        </dgm:presLayoutVars>
      </dgm:prSet>
      <dgm:spPr/>
      <dgm:t>
        <a:bodyPr/>
        <a:lstStyle/>
        <a:p>
          <a:endParaRPr lang="en-US"/>
        </a:p>
      </dgm:t>
    </dgm:pt>
    <dgm:pt modelId="{ADE44ED9-CF56-49DA-AC83-CE881C286326}" type="pres">
      <dgm:prSet presAssocID="{A2B1579F-1B07-4D18-8AF0-D99EE6BF0D81}" presName="Accent2" presStyleCnt="0"/>
      <dgm:spPr/>
    </dgm:pt>
    <dgm:pt modelId="{2E5EED4D-AD74-4555-A8DF-843CD200BE31}" type="pres">
      <dgm:prSet presAssocID="{A2B1579F-1B07-4D18-8AF0-D99EE6BF0D81}" presName="Accent" presStyleLbl="bgShp" presStyleIdx="1" presStyleCnt="6"/>
      <dgm:spPr/>
    </dgm:pt>
    <dgm:pt modelId="{0FBFC400-5CA9-4343-8701-8D2A25288FE7}" type="pres">
      <dgm:prSet presAssocID="{A2B1579F-1B07-4D18-8AF0-D99EE6BF0D81}" presName="Child2" presStyleLbl="node1" presStyleIdx="1" presStyleCnt="6">
        <dgm:presLayoutVars>
          <dgm:chMax val="0"/>
          <dgm:chPref val="0"/>
          <dgm:bulletEnabled val="1"/>
        </dgm:presLayoutVars>
      </dgm:prSet>
      <dgm:spPr/>
      <dgm:t>
        <a:bodyPr/>
        <a:lstStyle/>
        <a:p>
          <a:endParaRPr lang="en-US"/>
        </a:p>
      </dgm:t>
    </dgm:pt>
    <dgm:pt modelId="{50F68B67-6C5D-4953-BAA9-990FBEB0BAAA}" type="pres">
      <dgm:prSet presAssocID="{3D2E1532-0BC2-4242-9147-6B69187F0544}" presName="Accent3" presStyleCnt="0"/>
      <dgm:spPr/>
    </dgm:pt>
    <dgm:pt modelId="{F26C9A2E-520F-4C41-AEFA-C57F95633731}" type="pres">
      <dgm:prSet presAssocID="{3D2E1532-0BC2-4242-9147-6B69187F0544}" presName="Accent" presStyleLbl="bgShp" presStyleIdx="2" presStyleCnt="6"/>
      <dgm:spPr/>
    </dgm:pt>
    <dgm:pt modelId="{B11083C5-ECF1-4F4B-8BFA-7BCC0C487246}" type="pres">
      <dgm:prSet presAssocID="{3D2E1532-0BC2-4242-9147-6B69187F0544}" presName="Child3" presStyleLbl="node1" presStyleIdx="2" presStyleCnt="6">
        <dgm:presLayoutVars>
          <dgm:chMax val="0"/>
          <dgm:chPref val="0"/>
          <dgm:bulletEnabled val="1"/>
        </dgm:presLayoutVars>
      </dgm:prSet>
      <dgm:spPr/>
      <dgm:t>
        <a:bodyPr/>
        <a:lstStyle/>
        <a:p>
          <a:endParaRPr lang="en-US"/>
        </a:p>
      </dgm:t>
    </dgm:pt>
    <dgm:pt modelId="{432DBA20-724D-4D3E-BC14-93DC6F0A22CC}" type="pres">
      <dgm:prSet presAssocID="{A06DFD82-4C17-4F70-8ACD-A28DD16BAAC2}" presName="Accent4" presStyleCnt="0"/>
      <dgm:spPr/>
    </dgm:pt>
    <dgm:pt modelId="{2A688A30-DCBF-45EB-8E89-18BFA8E1845D}" type="pres">
      <dgm:prSet presAssocID="{A06DFD82-4C17-4F70-8ACD-A28DD16BAAC2}" presName="Accent" presStyleLbl="bgShp" presStyleIdx="3" presStyleCnt="6"/>
      <dgm:spPr/>
    </dgm:pt>
    <dgm:pt modelId="{12FE2905-E8D1-4DC5-BA8B-6D1883C8627B}" type="pres">
      <dgm:prSet presAssocID="{A06DFD82-4C17-4F70-8ACD-A28DD16BAAC2}" presName="Child4" presStyleLbl="node1" presStyleIdx="3" presStyleCnt="6">
        <dgm:presLayoutVars>
          <dgm:chMax val="0"/>
          <dgm:chPref val="0"/>
          <dgm:bulletEnabled val="1"/>
        </dgm:presLayoutVars>
      </dgm:prSet>
      <dgm:spPr/>
      <dgm:t>
        <a:bodyPr/>
        <a:lstStyle/>
        <a:p>
          <a:endParaRPr lang="en-US"/>
        </a:p>
      </dgm:t>
    </dgm:pt>
    <dgm:pt modelId="{679BD5AC-BE81-4B0E-8B7D-CAC2CC1554BC}" type="pres">
      <dgm:prSet presAssocID="{C7A8EEFF-37F6-4603-9E53-3240ACD9166F}" presName="Accent5" presStyleCnt="0"/>
      <dgm:spPr/>
    </dgm:pt>
    <dgm:pt modelId="{6474A1C5-86D1-4880-9678-07BE3BA979AB}" type="pres">
      <dgm:prSet presAssocID="{C7A8EEFF-37F6-4603-9E53-3240ACD9166F}" presName="Accent" presStyleLbl="bgShp" presStyleIdx="4" presStyleCnt="6"/>
      <dgm:spPr/>
    </dgm:pt>
    <dgm:pt modelId="{50914653-26B1-40B8-B9BD-7AE4B5F33ED9}" type="pres">
      <dgm:prSet presAssocID="{C7A8EEFF-37F6-4603-9E53-3240ACD9166F}" presName="Child5" presStyleLbl="node1" presStyleIdx="4" presStyleCnt="6">
        <dgm:presLayoutVars>
          <dgm:chMax val="0"/>
          <dgm:chPref val="0"/>
          <dgm:bulletEnabled val="1"/>
        </dgm:presLayoutVars>
      </dgm:prSet>
      <dgm:spPr/>
      <dgm:t>
        <a:bodyPr/>
        <a:lstStyle/>
        <a:p>
          <a:endParaRPr lang="en-US"/>
        </a:p>
      </dgm:t>
    </dgm:pt>
    <dgm:pt modelId="{EFB27A3E-81D0-4DDD-B91F-51F432E521F8}" type="pres">
      <dgm:prSet presAssocID="{6F6CF34A-441F-4401-858B-198009BCA7DC}" presName="Accent6" presStyleCnt="0"/>
      <dgm:spPr/>
    </dgm:pt>
    <dgm:pt modelId="{550B2372-4911-4A93-A61F-36CE451045CD}" type="pres">
      <dgm:prSet presAssocID="{6F6CF34A-441F-4401-858B-198009BCA7DC}" presName="Accent" presStyleLbl="bgShp" presStyleIdx="5" presStyleCnt="6"/>
      <dgm:spPr/>
    </dgm:pt>
    <dgm:pt modelId="{62CDC870-1EC0-4AA1-8BC3-A2F7535E9E7B}" type="pres">
      <dgm:prSet presAssocID="{6F6CF34A-441F-4401-858B-198009BCA7DC}" presName="Child6" presStyleLbl="node1" presStyleIdx="5" presStyleCnt="6">
        <dgm:presLayoutVars>
          <dgm:chMax val="0"/>
          <dgm:chPref val="0"/>
          <dgm:bulletEnabled val="1"/>
        </dgm:presLayoutVars>
      </dgm:prSet>
      <dgm:spPr/>
      <dgm:t>
        <a:bodyPr/>
        <a:lstStyle/>
        <a:p>
          <a:endParaRPr lang="en-US"/>
        </a:p>
      </dgm:t>
    </dgm:pt>
  </dgm:ptLst>
  <dgm:cxnLst>
    <dgm:cxn modelId="{A02CC01F-8925-40B8-9853-6294C9F2A632}" srcId="{BF1930FF-48A9-4B9B-94E5-AD08B22D52A8}" destId="{A2B1579F-1B07-4D18-8AF0-D99EE6BF0D81}" srcOrd="1" destOrd="0" parTransId="{47FA7516-7802-44E1-80C2-36A1A72C7029}" sibTransId="{C377824F-5B92-416D-A7BC-5A068E030145}"/>
    <dgm:cxn modelId="{B71BA794-72FC-4EEB-A9DD-737C3416DDF3}" srcId="{BF1930FF-48A9-4B9B-94E5-AD08B22D52A8}" destId="{997948E0-706F-4AD4-A40F-F7FA582BB5DC}" srcOrd="0" destOrd="0" parTransId="{E44EEE71-4EA1-4191-9890-195C2339BD40}" sibTransId="{D5DA5EB5-B9B9-41C6-84B4-B8C8E9ABA0DB}"/>
    <dgm:cxn modelId="{4E9085EC-DCFB-4C07-BDA9-9015501A6D89}" srcId="{BF1930FF-48A9-4B9B-94E5-AD08B22D52A8}" destId="{6F6CF34A-441F-4401-858B-198009BCA7DC}" srcOrd="5" destOrd="0" parTransId="{DA358EC5-6AC4-4E90-A2DD-26B6D2E4E9E5}" sibTransId="{167FDBAD-EEDE-4DAD-BA8A-295B68F815CD}"/>
    <dgm:cxn modelId="{A807837C-B442-4B74-AD59-E89157BF642E}" srcId="{BF1930FF-48A9-4B9B-94E5-AD08B22D52A8}" destId="{A06DFD82-4C17-4F70-8ACD-A28DD16BAAC2}" srcOrd="3" destOrd="0" parTransId="{314E2B95-E9FE-46FD-8F4B-4AA24D3C74DD}" sibTransId="{886502A4-80EF-4284-9DCA-CDFA4E78A646}"/>
    <dgm:cxn modelId="{9D761D00-4D9D-443B-8E78-095DF8230A96}" srcId="{BF1930FF-48A9-4B9B-94E5-AD08B22D52A8}" destId="{3D2E1532-0BC2-4242-9147-6B69187F0544}" srcOrd="2" destOrd="0" parTransId="{1596DBE6-0073-4480-A488-7BF43AA4D8CF}" sibTransId="{70392541-08EC-4887-93F6-AB1BEE6BAF28}"/>
    <dgm:cxn modelId="{CBFCE919-B87B-48B3-ADF3-C06E7058E637}" type="presOf" srcId="{E8682D9D-8A8C-40C7-9807-27B8F4C4D03E}" destId="{6C369FE7-BFF3-450C-83FE-41A4D83719C7}" srcOrd="0" destOrd="0" presId="urn:microsoft.com/office/officeart/2011/layout/HexagonRadial"/>
    <dgm:cxn modelId="{6F39B488-52BD-4238-B819-DBB15DD214C5}" srcId="{BF1930FF-48A9-4B9B-94E5-AD08B22D52A8}" destId="{C7A8EEFF-37F6-4603-9E53-3240ACD9166F}" srcOrd="4" destOrd="0" parTransId="{F8376887-2C22-45B9-9218-B5665EB219D9}" sibTransId="{1589F980-54F6-40B5-8BB3-451FE1C64F28}"/>
    <dgm:cxn modelId="{9F93FB86-8A7C-4BFB-AC20-B3EC59D9690F}" type="presOf" srcId="{A06DFD82-4C17-4F70-8ACD-A28DD16BAAC2}" destId="{12FE2905-E8D1-4DC5-BA8B-6D1883C8627B}" srcOrd="0" destOrd="0" presId="urn:microsoft.com/office/officeart/2011/layout/HexagonRadial"/>
    <dgm:cxn modelId="{6B511B60-053A-4111-9150-6985A6B51992}" type="presOf" srcId="{BF1930FF-48A9-4B9B-94E5-AD08B22D52A8}" destId="{E262D49A-B3AA-4396-B008-F7BB3CA8CFCB}" srcOrd="0" destOrd="0" presId="urn:microsoft.com/office/officeart/2011/layout/HexagonRadial"/>
    <dgm:cxn modelId="{105100AF-C3B4-4CF8-8988-332EEF3B1478}" srcId="{E8682D9D-8A8C-40C7-9807-27B8F4C4D03E}" destId="{BF1930FF-48A9-4B9B-94E5-AD08B22D52A8}" srcOrd="0" destOrd="0" parTransId="{4684E298-E606-42A7-A3DC-532E872C10CB}" sibTransId="{1EC65D6D-9794-49C2-8097-D7BF5EFE18A3}"/>
    <dgm:cxn modelId="{6D95D250-07A6-4D38-B0B7-7F0B9CD27C9D}" type="presOf" srcId="{997948E0-706F-4AD4-A40F-F7FA582BB5DC}" destId="{1D86F4A6-C9A8-4FC9-888C-512BCF7FD7B6}" srcOrd="0" destOrd="0" presId="urn:microsoft.com/office/officeart/2011/layout/HexagonRadial"/>
    <dgm:cxn modelId="{41F582B1-7D38-44E2-976A-24C3F1D16D44}" type="presOf" srcId="{6F6CF34A-441F-4401-858B-198009BCA7DC}" destId="{62CDC870-1EC0-4AA1-8BC3-A2F7535E9E7B}" srcOrd="0" destOrd="0" presId="urn:microsoft.com/office/officeart/2011/layout/HexagonRadial"/>
    <dgm:cxn modelId="{BB527237-92CD-481D-8845-97BE4A7E7F9E}" type="presOf" srcId="{3D2E1532-0BC2-4242-9147-6B69187F0544}" destId="{B11083C5-ECF1-4F4B-8BFA-7BCC0C487246}" srcOrd="0" destOrd="0" presId="urn:microsoft.com/office/officeart/2011/layout/HexagonRadial"/>
    <dgm:cxn modelId="{FDD68AE9-4F34-4DDB-AE68-188F45120652}" type="presOf" srcId="{C7A8EEFF-37F6-4603-9E53-3240ACD9166F}" destId="{50914653-26B1-40B8-B9BD-7AE4B5F33ED9}" srcOrd="0" destOrd="0" presId="urn:microsoft.com/office/officeart/2011/layout/HexagonRadial"/>
    <dgm:cxn modelId="{2C79A748-DA31-410D-9F28-EC057BD06194}" type="presOf" srcId="{A2B1579F-1B07-4D18-8AF0-D99EE6BF0D81}" destId="{0FBFC400-5CA9-4343-8701-8D2A25288FE7}" srcOrd="0" destOrd="0" presId="urn:microsoft.com/office/officeart/2011/layout/HexagonRadial"/>
    <dgm:cxn modelId="{E0181D35-5A0D-4D48-89E3-37F837FFC133}" type="presParOf" srcId="{6C369FE7-BFF3-450C-83FE-41A4D83719C7}" destId="{E262D49A-B3AA-4396-B008-F7BB3CA8CFCB}" srcOrd="0" destOrd="0" presId="urn:microsoft.com/office/officeart/2011/layout/HexagonRadial"/>
    <dgm:cxn modelId="{B9AB3914-A819-475C-93B5-D6F7E44BB273}" type="presParOf" srcId="{6C369FE7-BFF3-450C-83FE-41A4D83719C7}" destId="{0BF9A99E-1BA3-4F79-A33A-10D6B4591CDC}" srcOrd="1" destOrd="0" presId="urn:microsoft.com/office/officeart/2011/layout/HexagonRadial"/>
    <dgm:cxn modelId="{3E122C79-730E-447E-87B1-7253EDA83D81}" type="presParOf" srcId="{0BF9A99E-1BA3-4F79-A33A-10D6B4591CDC}" destId="{E0637FB0-A97F-4EC1-B336-38EB4F15E563}" srcOrd="0" destOrd="0" presId="urn:microsoft.com/office/officeart/2011/layout/HexagonRadial"/>
    <dgm:cxn modelId="{D0156599-AF74-4150-98FB-F16518EF0E29}" type="presParOf" srcId="{6C369FE7-BFF3-450C-83FE-41A4D83719C7}" destId="{1D86F4A6-C9A8-4FC9-888C-512BCF7FD7B6}" srcOrd="2" destOrd="0" presId="urn:microsoft.com/office/officeart/2011/layout/HexagonRadial"/>
    <dgm:cxn modelId="{D3A85142-BA64-44C5-9D86-4957DA8C6ED3}" type="presParOf" srcId="{6C369FE7-BFF3-450C-83FE-41A4D83719C7}" destId="{ADE44ED9-CF56-49DA-AC83-CE881C286326}" srcOrd="3" destOrd="0" presId="urn:microsoft.com/office/officeart/2011/layout/HexagonRadial"/>
    <dgm:cxn modelId="{A52EAAB5-4B9E-4039-9E49-3158FA4D7F96}" type="presParOf" srcId="{ADE44ED9-CF56-49DA-AC83-CE881C286326}" destId="{2E5EED4D-AD74-4555-A8DF-843CD200BE31}" srcOrd="0" destOrd="0" presId="urn:microsoft.com/office/officeart/2011/layout/HexagonRadial"/>
    <dgm:cxn modelId="{C70CE140-2964-425B-A9CB-30789C9587F7}" type="presParOf" srcId="{6C369FE7-BFF3-450C-83FE-41A4D83719C7}" destId="{0FBFC400-5CA9-4343-8701-8D2A25288FE7}" srcOrd="4" destOrd="0" presId="urn:microsoft.com/office/officeart/2011/layout/HexagonRadial"/>
    <dgm:cxn modelId="{0FA25CBF-58A7-423E-9380-1EB3A1691134}" type="presParOf" srcId="{6C369FE7-BFF3-450C-83FE-41A4D83719C7}" destId="{50F68B67-6C5D-4953-BAA9-990FBEB0BAAA}" srcOrd="5" destOrd="0" presId="urn:microsoft.com/office/officeart/2011/layout/HexagonRadial"/>
    <dgm:cxn modelId="{535A3A0B-2F35-45CE-B3E7-B0CAA2F1D44B}" type="presParOf" srcId="{50F68B67-6C5D-4953-BAA9-990FBEB0BAAA}" destId="{F26C9A2E-520F-4C41-AEFA-C57F95633731}" srcOrd="0" destOrd="0" presId="urn:microsoft.com/office/officeart/2011/layout/HexagonRadial"/>
    <dgm:cxn modelId="{A6BCC4EB-8A83-4139-B531-EBAB850E148D}" type="presParOf" srcId="{6C369FE7-BFF3-450C-83FE-41A4D83719C7}" destId="{B11083C5-ECF1-4F4B-8BFA-7BCC0C487246}" srcOrd="6" destOrd="0" presId="urn:microsoft.com/office/officeart/2011/layout/HexagonRadial"/>
    <dgm:cxn modelId="{D00F2890-75D5-4E07-A423-EE18FB8A58F4}" type="presParOf" srcId="{6C369FE7-BFF3-450C-83FE-41A4D83719C7}" destId="{432DBA20-724D-4D3E-BC14-93DC6F0A22CC}" srcOrd="7" destOrd="0" presId="urn:microsoft.com/office/officeart/2011/layout/HexagonRadial"/>
    <dgm:cxn modelId="{DF311936-57ED-4E02-9BF2-7AA7752D260A}" type="presParOf" srcId="{432DBA20-724D-4D3E-BC14-93DC6F0A22CC}" destId="{2A688A30-DCBF-45EB-8E89-18BFA8E1845D}" srcOrd="0" destOrd="0" presId="urn:microsoft.com/office/officeart/2011/layout/HexagonRadial"/>
    <dgm:cxn modelId="{8D0AFE80-B509-47E6-A1F3-E59E706CACA2}" type="presParOf" srcId="{6C369FE7-BFF3-450C-83FE-41A4D83719C7}" destId="{12FE2905-E8D1-4DC5-BA8B-6D1883C8627B}" srcOrd="8" destOrd="0" presId="urn:microsoft.com/office/officeart/2011/layout/HexagonRadial"/>
    <dgm:cxn modelId="{9883D0E6-20DE-49D4-B1E6-76F3B435C0A7}" type="presParOf" srcId="{6C369FE7-BFF3-450C-83FE-41A4D83719C7}" destId="{679BD5AC-BE81-4B0E-8B7D-CAC2CC1554BC}" srcOrd="9" destOrd="0" presId="urn:microsoft.com/office/officeart/2011/layout/HexagonRadial"/>
    <dgm:cxn modelId="{2BAC0960-18C3-4E34-BB11-28717D8035A3}" type="presParOf" srcId="{679BD5AC-BE81-4B0E-8B7D-CAC2CC1554BC}" destId="{6474A1C5-86D1-4880-9678-07BE3BA979AB}" srcOrd="0" destOrd="0" presId="urn:microsoft.com/office/officeart/2011/layout/HexagonRadial"/>
    <dgm:cxn modelId="{68865FF1-DEE1-4BA8-83B9-804B70E885DF}" type="presParOf" srcId="{6C369FE7-BFF3-450C-83FE-41A4D83719C7}" destId="{50914653-26B1-40B8-B9BD-7AE4B5F33ED9}" srcOrd="10" destOrd="0" presId="urn:microsoft.com/office/officeart/2011/layout/HexagonRadial"/>
    <dgm:cxn modelId="{D6709002-F62C-439D-8CAA-84E967843C6D}" type="presParOf" srcId="{6C369FE7-BFF3-450C-83FE-41A4D83719C7}" destId="{EFB27A3E-81D0-4DDD-B91F-51F432E521F8}" srcOrd="11" destOrd="0" presId="urn:microsoft.com/office/officeart/2011/layout/HexagonRadial"/>
    <dgm:cxn modelId="{3C415408-E118-4E9E-98DB-1C925A39F829}" type="presParOf" srcId="{EFB27A3E-81D0-4DDD-B91F-51F432E521F8}" destId="{550B2372-4911-4A93-A61F-36CE451045CD}" srcOrd="0" destOrd="0" presId="urn:microsoft.com/office/officeart/2011/layout/HexagonRadial"/>
    <dgm:cxn modelId="{D1609750-47D6-455F-B605-CC340D39B583}" type="presParOf" srcId="{6C369FE7-BFF3-450C-83FE-41A4D83719C7}" destId="{62CDC870-1EC0-4AA1-8BC3-A2F7535E9E7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2D49A-B3AA-4396-B008-F7BB3CA8CFCB}">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FFFF00"/>
              </a:solidFill>
              <a:latin typeface="Times New Roman" panose="02020603050405020304" pitchFamily="18" charset="0"/>
              <a:cs typeface="Times New Roman" panose="02020603050405020304" pitchFamily="18" charset="0"/>
            </a:rPr>
            <a:t>TRÌNH TỰ ĐỌC BẢN VẼ LẮP</a:t>
          </a:r>
          <a:endParaRPr lang="en-US" sz="2200" kern="1200" dirty="0">
            <a:solidFill>
              <a:srgbClr val="FFFF00"/>
            </a:solidFill>
          </a:endParaRPr>
        </a:p>
      </dsp:txBody>
      <dsp:txXfrm>
        <a:off x="3321004" y="2066564"/>
        <a:ext cx="1485474" cy="1284995"/>
      </dsp:txXfrm>
    </dsp:sp>
    <dsp:sp modelId="{2E5EED4D-AD74-4555-A8DF-843CD200BE31}">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86F4A6-C9A8-4FC9-888C-512BCF7FD7B6}">
      <dsp:nvSpPr>
        <dsp:cNvPr id="0" name=""/>
        <dsp:cNvSpPr/>
      </dsp:nvSpPr>
      <dsp:spPr>
        <a:xfrm>
          <a:off x="3157475" y="0"/>
          <a:ext cx="1820800" cy="1575206"/>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1" kern="1200" dirty="0" err="1"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200" b="1" i="1" kern="1200"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i="1" kern="1200" dirty="0" err="1"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200" b="1" i="1" kern="1200"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kern="1200" dirty="0" err="1"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200" b="1" i="1" kern="1200"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200" dirty="0">
            <a:solidFill>
              <a:srgbClr val="00B0F0"/>
            </a:solidFill>
          </a:endParaRPr>
        </a:p>
      </dsp:txBody>
      <dsp:txXfrm>
        <a:off x="3459220" y="261045"/>
        <a:ext cx="1217310" cy="1053116"/>
      </dsp:txXfrm>
    </dsp:sp>
    <dsp:sp modelId="{F26C9A2E-520F-4C41-AEFA-C57F95633731}">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BFC400-5CA9-4343-8701-8D2A25288FE7}">
      <dsp:nvSpPr>
        <dsp:cNvPr id="0" name=""/>
        <dsp:cNvSpPr/>
      </dsp:nvSpPr>
      <dsp:spPr>
        <a:xfrm>
          <a:off x="4827361" y="968857"/>
          <a:ext cx="1820800" cy="1575206"/>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2200" kern="1200" dirty="0">
            <a:solidFill>
              <a:srgbClr val="00B0F0"/>
            </a:solidFill>
          </a:endParaRPr>
        </a:p>
      </dsp:txBody>
      <dsp:txXfrm>
        <a:off x="5129106" y="1229902"/>
        <a:ext cx="1217310" cy="1053116"/>
      </dsp:txXfrm>
    </dsp:sp>
    <dsp:sp modelId="{2A688A30-DCBF-45EB-8E89-18BFA8E1845D}">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083C5-ECF1-4F4B-8BFA-7BCC0C487246}">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diễn</a:t>
          </a:r>
          <a:endParaRPr lang="en-US" sz="2200" kern="1200" dirty="0">
            <a:solidFill>
              <a:srgbClr val="00B0F0"/>
            </a:solidFill>
          </a:endParaRPr>
        </a:p>
      </dsp:txBody>
      <dsp:txXfrm>
        <a:off x="5129106" y="3134564"/>
        <a:ext cx="1217310" cy="1053116"/>
      </dsp:txXfrm>
    </dsp:sp>
    <dsp:sp modelId="{6474A1C5-86D1-4880-9678-07BE3BA979AB}">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FE2905-E8D1-4DC5-BA8B-6D1883C8627B}">
      <dsp:nvSpPr>
        <dsp:cNvPr id="0" name=""/>
        <dsp:cNvSpPr/>
      </dsp:nvSpPr>
      <dsp:spPr>
        <a:xfrm>
          <a:off x="3157475" y="3843460"/>
          <a:ext cx="1820800" cy="1575206"/>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2200" b="1" i="1" kern="12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kern="1200" dirty="0"/>
        </a:p>
      </dsp:txBody>
      <dsp:txXfrm>
        <a:off x="3459220" y="4104505"/>
        <a:ext cx="1217310" cy="1053116"/>
      </dsp:txXfrm>
    </dsp:sp>
    <dsp:sp modelId="{550B2372-4911-4A93-A61F-36CE451045CD}">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14653-26B1-40B8-B9BD-7AE4B5F33ED9}">
      <dsp:nvSpPr>
        <dsp:cNvPr id="0" name=""/>
        <dsp:cNvSpPr/>
      </dsp:nvSpPr>
      <dsp:spPr>
        <a:xfrm>
          <a:off x="1479837" y="2874602"/>
          <a:ext cx="1820800" cy="1575206"/>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200" kern="1200" dirty="0">
            <a:solidFill>
              <a:srgbClr val="00B0F0"/>
            </a:solidFill>
          </a:endParaRPr>
        </a:p>
      </dsp:txBody>
      <dsp:txXfrm>
        <a:off x="1781582" y="3135647"/>
        <a:ext cx="1217310" cy="1053116"/>
      </dsp:txXfrm>
    </dsp:sp>
    <dsp:sp modelId="{62CDC870-1EC0-4AA1-8BC3-A2F7535E9E7B}">
      <dsp:nvSpPr>
        <dsp:cNvPr id="0" name=""/>
        <dsp:cNvSpPr/>
      </dsp:nvSpPr>
      <dsp:spPr>
        <a:xfrm>
          <a:off x="1479837" y="966690"/>
          <a:ext cx="1820800" cy="1575206"/>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200" b="1" i="1" kern="1200" dirty="0"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i="1" kern="1200" dirty="0" err="1" smtClean="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200" kern="1200" dirty="0">
            <a:solidFill>
              <a:srgbClr val="00B0F0"/>
            </a:solidFill>
          </a:endParaRPr>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5637" y="61876"/>
            <a:ext cx="34705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4</a:t>
            </a:r>
            <a:r>
              <a:rPr lang="en-US" sz="2400" b="1" smtClean="0">
                <a:solidFill>
                  <a:srgbClr val="FF0000"/>
                </a:solidFill>
                <a:latin typeface="Times New Roman" panose="02020603050405020304" pitchFamily="18" charset="0"/>
                <a:cs typeface="Times New Roman" panose="02020603050405020304" pitchFamily="18" charset="0"/>
              </a:rPr>
              <a:t>. BẢN VẼ LẮP</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82955" y="658591"/>
            <a:ext cx="11626080" cy="56758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Đọc bản vẽ lắp</a:t>
            </a:r>
          </a:p>
          <a:p>
            <a:r>
              <a:rPr lang="en-US" sz="2400">
                <a:latin typeface="Times New Roman" panose="02020603050405020304" pitchFamily="18" charset="0"/>
                <a:cs typeface="Times New Roman" panose="02020603050405020304" pitchFamily="18" charset="0"/>
              </a:rPr>
              <a:t>- Bước 1. Khung tên:</a:t>
            </a:r>
          </a:p>
          <a:p>
            <a:r>
              <a:rPr lang="en-US" sz="2400">
                <a:latin typeface="Times New Roman" panose="02020603050405020304" pitchFamily="18" charset="0"/>
                <a:cs typeface="Times New Roman" panose="02020603050405020304" pitchFamily="18" charset="0"/>
              </a:rPr>
              <a:t>+ Tên gọi sản phẩm</a:t>
            </a:r>
          </a:p>
          <a:p>
            <a:r>
              <a:rPr lang="en-US" sz="2400">
                <a:latin typeface="Times New Roman" panose="02020603050405020304" pitchFamily="18" charset="0"/>
                <a:cs typeface="Times New Roman" panose="02020603050405020304" pitchFamily="18" charset="0"/>
              </a:rPr>
              <a:t>+ Tỉ lệ bản vẽ</a:t>
            </a:r>
          </a:p>
          <a:p>
            <a:r>
              <a:rPr lang="en-US" sz="2400">
                <a:latin typeface="Times New Roman" panose="02020603050405020304" pitchFamily="18" charset="0"/>
                <a:cs typeface="Times New Roman" panose="02020603050405020304" pitchFamily="18" charset="0"/>
              </a:rPr>
              <a:t>- Bước 2. Bảng kê: tên gọi, số lượng</a:t>
            </a:r>
          </a:p>
          <a:p>
            <a:r>
              <a:rPr lang="en-US" sz="2400">
                <a:latin typeface="Times New Roman" panose="02020603050405020304" pitchFamily="18" charset="0"/>
                <a:cs typeface="Times New Roman" panose="02020603050405020304" pitchFamily="18" charset="0"/>
              </a:rPr>
              <a:t>- Bước 3. Hình biểu diễn: </a:t>
            </a:r>
          </a:p>
          <a:p>
            <a:r>
              <a:rPr lang="en-US" sz="2400">
                <a:latin typeface="Times New Roman" panose="02020603050405020304" pitchFamily="18" charset="0"/>
                <a:cs typeface="Times New Roman" panose="02020603050405020304" pitchFamily="18" charset="0"/>
              </a:rPr>
              <a:t>+ Hình chiếu</a:t>
            </a:r>
          </a:p>
          <a:p>
            <a:r>
              <a:rPr lang="en-US" sz="2400">
                <a:latin typeface="Times New Roman" panose="02020603050405020304" pitchFamily="18" charset="0"/>
                <a:cs typeface="Times New Roman" panose="02020603050405020304" pitchFamily="18" charset="0"/>
              </a:rPr>
              <a:t>+ Các hình biểu diễn khác</a:t>
            </a:r>
          </a:p>
          <a:p>
            <a:r>
              <a:rPr lang="en-US" sz="2400">
                <a:latin typeface="Times New Roman" panose="02020603050405020304" pitchFamily="18" charset="0"/>
                <a:cs typeface="Times New Roman" panose="02020603050405020304" pitchFamily="18" charset="0"/>
              </a:rPr>
              <a:t>- Bước 4. Kích thước:</a:t>
            </a:r>
          </a:p>
          <a:p>
            <a:r>
              <a:rPr lang="en-US" sz="2400">
                <a:latin typeface="Times New Roman" panose="02020603050405020304" pitchFamily="18" charset="0"/>
                <a:cs typeface="Times New Roman" panose="02020603050405020304" pitchFamily="18" charset="0"/>
              </a:rPr>
              <a:t>+ Kích thước chung : chiều dài, rộng và chiều cao của sản phẩm</a:t>
            </a:r>
          </a:p>
          <a:p>
            <a:r>
              <a:rPr lang="en-US" sz="2400">
                <a:latin typeface="Times New Roman" panose="02020603050405020304" pitchFamily="18" charset="0"/>
                <a:cs typeface="Times New Roman" panose="02020603050405020304" pitchFamily="18" charset="0"/>
              </a:rPr>
              <a:t>+ Kích thước lắp ráp: kích thước chung của hai chi tiếp lắp với nhau.</a:t>
            </a:r>
          </a:p>
          <a:p>
            <a:r>
              <a:rPr lang="en-US" sz="2400">
                <a:latin typeface="Times New Roman" panose="02020603050405020304" pitchFamily="18" charset="0"/>
                <a:cs typeface="Times New Roman" panose="02020603050405020304" pitchFamily="18" charset="0"/>
              </a:rPr>
              <a:t>+ Kích thước xác định khoảng cách giữa các chi tiết </a:t>
            </a:r>
          </a:p>
          <a:p>
            <a:r>
              <a:rPr lang="en-US" sz="2400">
                <a:latin typeface="Times New Roman" panose="02020603050405020304" pitchFamily="18" charset="0"/>
                <a:cs typeface="Times New Roman" panose="02020603050405020304" pitchFamily="18" charset="0"/>
              </a:rPr>
              <a:t>- Bước 5. Phân tích chi tiết: </a:t>
            </a:r>
          </a:p>
          <a:p>
            <a:r>
              <a:rPr lang="en-US" sz="2400">
                <a:latin typeface="Times New Roman" panose="02020603050405020304" pitchFamily="18" charset="0"/>
                <a:cs typeface="Times New Roman" panose="02020603050405020304" pitchFamily="18" charset="0"/>
              </a:rPr>
              <a:t>Vị trí các chi tiết. Có thể tô màu khác nhau cho cá chi tiết để dễ phân biệt</a:t>
            </a:r>
          </a:p>
          <a:p>
            <a:r>
              <a:rPr lang="en-US" sz="2400">
                <a:latin typeface="Times New Roman" panose="02020603050405020304" pitchFamily="18" charset="0"/>
                <a:cs typeface="Times New Roman" panose="02020603050405020304" pitchFamily="18" charset="0"/>
              </a:rPr>
              <a:t>- Bước 6. Tổng hợp</a:t>
            </a:r>
          </a:p>
          <a:p>
            <a:r>
              <a:rPr lang="en-US" sz="2400">
                <a:latin typeface="Times New Roman" panose="02020603050405020304" pitchFamily="18" charset="0"/>
                <a:cs typeface="Times New Roman" panose="02020603050405020304" pitchFamily="18" charset="0"/>
              </a:rPr>
              <a:t>+ Trình tự tháo, lắp</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4.8)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4.1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mẫu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4.1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6" name="Picture 5"/>
          <p:cNvPicPr>
            <a:picLocks noChangeAspect="1"/>
          </p:cNvPicPr>
          <p:nvPr/>
        </p:nvPicPr>
        <p:blipFill>
          <a:blip r:embed="rId3"/>
          <a:stretch>
            <a:fillRect/>
          </a:stretch>
        </p:blipFill>
        <p:spPr>
          <a:xfrm>
            <a:off x="732190" y="1804832"/>
            <a:ext cx="9848724" cy="4745257"/>
          </a:xfrm>
          <a:prstGeom prst="rect">
            <a:avLst/>
          </a:prstGeom>
        </p:spPr>
      </p:pic>
    </p:spTree>
    <p:extLst>
      <p:ext uri="{BB962C8B-B14F-4D97-AF65-F5344CB8AC3E}">
        <p14:creationId xmlns:p14="http://schemas.microsoft.com/office/powerpoint/2010/main" val="19086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12550418"/>
              </p:ext>
            </p:extLst>
          </p:nvPr>
        </p:nvGraphicFramePr>
        <p:xfrm>
          <a:off x="203202" y="105880"/>
          <a:ext cx="11896434" cy="6498119"/>
        </p:xfrm>
        <a:graphic>
          <a:graphicData uri="http://schemas.openxmlformats.org/drawingml/2006/table">
            <a:tbl>
              <a:tblPr firstRow="1" firstCol="1" bandRow="1"/>
              <a:tblGrid>
                <a:gridCol w="2398371">
                  <a:extLst>
                    <a:ext uri="{9D8B030D-6E8A-4147-A177-3AD203B41FA5}">
                      <a16:colId xmlns:a16="http://schemas.microsoft.com/office/drawing/2014/main" val="292896339"/>
                    </a:ext>
                  </a:extLst>
                </a:gridCol>
                <a:gridCol w="4602770">
                  <a:extLst>
                    <a:ext uri="{9D8B030D-6E8A-4147-A177-3AD203B41FA5}">
                      <a16:colId xmlns:a16="http://schemas.microsoft.com/office/drawing/2014/main" val="2268557819"/>
                    </a:ext>
                  </a:extLst>
                </a:gridCol>
                <a:gridCol w="4895293">
                  <a:extLst>
                    <a:ext uri="{9D8B030D-6E8A-4147-A177-3AD203B41FA5}">
                      <a16:colId xmlns:a16="http://schemas.microsoft.com/office/drawing/2014/main" val="1257030595"/>
                    </a:ext>
                  </a:extLst>
                </a:gridCol>
              </a:tblGrid>
              <a:tr h="35193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bộ</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giá</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đỡ</a:t>
                      </a:r>
                      <a:r>
                        <a:rPr lang="en-US" sz="1600" b="1" dirty="0" smtClean="0">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703876">
                <a:tc>
                  <a:txBody>
                    <a:bodyPr/>
                    <a:lstStyle/>
                    <a:p>
                      <a:pPr marL="0" marR="0">
                        <a:spcBef>
                          <a:spcPts val="0"/>
                        </a:spcBef>
                        <a:spcAft>
                          <a:spcPts val="0"/>
                        </a:spcAft>
                      </a:pPr>
                      <a:r>
                        <a:rPr lang="en-US" sz="16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6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6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16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6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105581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và</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endPar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105581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FontTx/>
                        <a:buNone/>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1759691">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chiều dài, rộng và chiều cao của toàn bộ sản phẩm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kích thước chung của hai chi tiết lắp với nhau.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xác định khoảng cách giữa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699403">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871580">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tháo</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lắp</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spTree>
    <p:extLst>
      <p:ext uri="{BB962C8B-B14F-4D97-AF65-F5344CB8AC3E}">
        <p14:creationId xmlns:p14="http://schemas.microsoft.com/office/powerpoint/2010/main" val="26808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965" y="1"/>
            <a:ext cx="11750987" cy="6982186"/>
          </a:xfrm>
          <a:prstGeom prst="rect">
            <a:avLst/>
          </a:prstGeom>
        </p:spPr>
      </p:pic>
    </p:spTree>
    <p:extLst>
      <p:ext uri="{BB962C8B-B14F-4D97-AF65-F5344CB8AC3E}">
        <p14:creationId xmlns:p14="http://schemas.microsoft.com/office/powerpoint/2010/main" val="41679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65570689"/>
              </p:ext>
            </p:extLst>
          </p:nvPr>
        </p:nvGraphicFramePr>
        <p:xfrm>
          <a:off x="5273964" y="1"/>
          <a:ext cx="6918036" cy="6982187"/>
        </p:xfrm>
        <a:graphic>
          <a:graphicData uri="http://schemas.openxmlformats.org/drawingml/2006/table">
            <a:tbl>
              <a:tblPr firstRow="1" firstCol="1" bandRow="1"/>
              <a:tblGrid>
                <a:gridCol w="1394705">
                  <a:extLst>
                    <a:ext uri="{9D8B030D-6E8A-4147-A177-3AD203B41FA5}">
                      <a16:colId xmlns:a16="http://schemas.microsoft.com/office/drawing/2014/main" val="292896339"/>
                    </a:ext>
                  </a:extLst>
                </a:gridCol>
                <a:gridCol w="2676611">
                  <a:extLst>
                    <a:ext uri="{9D8B030D-6E8A-4147-A177-3AD203B41FA5}">
                      <a16:colId xmlns:a16="http://schemas.microsoft.com/office/drawing/2014/main" val="2268557819"/>
                    </a:ext>
                  </a:extLst>
                </a:gridCol>
                <a:gridCol w="2846720">
                  <a:extLst>
                    <a:ext uri="{9D8B030D-6E8A-4147-A177-3AD203B41FA5}">
                      <a16:colId xmlns:a16="http://schemas.microsoft.com/office/drawing/2014/main" val="1257030595"/>
                    </a:ext>
                  </a:extLst>
                </a:gridCol>
              </a:tblGrid>
              <a:tr h="35193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bộ</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giá</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đỡ</a:t>
                      </a:r>
                      <a:r>
                        <a:rPr lang="en-US" sz="1600" b="1" dirty="0" smtClean="0">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703876">
                <a:tc>
                  <a:txBody>
                    <a:bodyPr/>
                    <a:lstStyle/>
                    <a:p>
                      <a:pPr marL="0" marR="0">
                        <a:spcBef>
                          <a:spcPts val="0"/>
                        </a:spcBef>
                        <a:spcAft>
                          <a:spcPts val="0"/>
                        </a:spcAft>
                      </a:pPr>
                      <a:r>
                        <a:rPr lang="en-US" sz="16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6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6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16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6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 Bộ giá đỡ</a:t>
                      </a:r>
                    </a:p>
                    <a:p>
                      <a:r>
                        <a:rPr lang="vi-VN" sz="1600" dirty="0" smtClean="0">
                          <a:solidFill>
                            <a:srgbClr val="FF0000"/>
                          </a:solidFill>
                          <a:latin typeface="Times New Roman" panose="02020603050405020304" pitchFamily="18" charset="0"/>
                          <a:cs typeface="Times New Roman" panose="02020603050405020304" pitchFamily="18" charset="0"/>
                        </a:rPr>
                        <a:t>- Tỉ lệ: 1: 2</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1055815">
                <a:tc>
                  <a:txBody>
                    <a:bodyPr/>
                    <a:lstStyle/>
                    <a:p>
                      <a:pPr marL="0" marR="0">
                        <a:lnSpc>
                          <a:spcPct val="107000"/>
                        </a:lnSpc>
                        <a:spcBef>
                          <a:spcPts val="0"/>
                        </a:spcBef>
                        <a:spcAft>
                          <a:spcPts val="0"/>
                        </a:spcAft>
                      </a:pP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 Đế (1)</a:t>
                      </a:r>
                    </a:p>
                    <a:p>
                      <a:r>
                        <a:rPr lang="vi-VN" sz="1600" dirty="0" smtClean="0">
                          <a:solidFill>
                            <a:srgbClr val="FF0000"/>
                          </a:solidFill>
                          <a:latin typeface="Times New Roman" panose="02020603050405020304" pitchFamily="18" charset="0"/>
                          <a:cs typeface="Times New Roman" panose="02020603050405020304" pitchFamily="18" charset="0"/>
                        </a:rPr>
                        <a:t>- Giá đỡ (2)</a:t>
                      </a:r>
                    </a:p>
                    <a:p>
                      <a:r>
                        <a:rPr lang="vi-VN" sz="1600" dirty="0" smtClean="0">
                          <a:solidFill>
                            <a:srgbClr val="FF0000"/>
                          </a:solidFill>
                          <a:latin typeface="Times New Roman" panose="02020603050405020304" pitchFamily="18" charset="0"/>
                          <a:cs typeface="Times New Roman" panose="02020603050405020304" pitchFamily="18" charset="0"/>
                        </a:rPr>
                        <a:t>- Trục  (3)</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105581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FontTx/>
                        <a:buNone/>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cạnh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1759691">
                <a:tc>
                  <a:txBody>
                    <a:bodyPr/>
                    <a:lstStyle/>
                    <a:p>
                      <a:pPr marL="0" marR="0">
                        <a:lnSpc>
                          <a:spcPct val="107000"/>
                        </a:lnSpc>
                        <a:spcBef>
                          <a:spcPts val="0"/>
                        </a:spcBef>
                        <a:spcAft>
                          <a:spcPts val="0"/>
                        </a:spcAft>
                      </a:pP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 Kích thước chung: chiều dài 360 mm, chiều rộng 40 mm, chiều cao 158 mm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699403">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 Đế (1)</a:t>
                      </a:r>
                    </a:p>
                    <a:p>
                      <a:r>
                        <a:rPr lang="vi-VN" sz="1600" dirty="0" smtClean="0">
                          <a:solidFill>
                            <a:srgbClr val="FF0000"/>
                          </a:solidFill>
                          <a:latin typeface="Times New Roman" panose="02020603050405020304" pitchFamily="18" charset="0"/>
                          <a:cs typeface="Times New Roman" panose="02020603050405020304" pitchFamily="18" charset="0"/>
                        </a:rPr>
                        <a:t>- Giá đỡ (2)</a:t>
                      </a:r>
                    </a:p>
                    <a:p>
                      <a:r>
                        <a:rPr lang="vi-VN" sz="1600" dirty="0" smtClean="0">
                          <a:solidFill>
                            <a:srgbClr val="FF0000"/>
                          </a:solidFill>
                          <a:latin typeface="Times New Roman" panose="02020603050405020304" pitchFamily="18" charset="0"/>
                          <a:cs typeface="Times New Roman" panose="02020603050405020304" pitchFamily="18" charset="0"/>
                        </a:rPr>
                        <a:t>- Trục  (3)</a:t>
                      </a:r>
                    </a:p>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871580">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tháo</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lắp</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600" dirty="0" smtClean="0">
                          <a:solidFill>
                            <a:srgbClr val="FF0000"/>
                          </a:solidFill>
                          <a:latin typeface="Times New Roman" panose="02020603050405020304" pitchFamily="18" charset="0"/>
                          <a:cs typeface="Times New Roman" panose="02020603050405020304" pitchFamily="18" charset="0"/>
                        </a:rPr>
                        <a:t>- Tháo chi tiết: 3 – 2 – 1</a:t>
                      </a:r>
                    </a:p>
                    <a:p>
                      <a:r>
                        <a:rPr lang="vi-VN" sz="1600" dirty="0" smtClean="0">
                          <a:solidFill>
                            <a:srgbClr val="FF0000"/>
                          </a:solidFill>
                          <a:latin typeface="Times New Roman" panose="02020603050405020304" pitchFamily="18" charset="0"/>
                          <a:cs typeface="Times New Roman" panose="02020603050405020304" pitchFamily="18" charset="0"/>
                        </a:rPr>
                        <a:t>- Lắp chi tiết: 1 – 2 – 3</a:t>
                      </a:r>
                    </a:p>
                    <a:p>
                      <a:pPr marL="0" marR="0">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pic>
        <p:nvPicPr>
          <p:cNvPr id="3" name="Picture 2"/>
          <p:cNvPicPr>
            <a:picLocks noChangeAspect="1"/>
          </p:cNvPicPr>
          <p:nvPr/>
        </p:nvPicPr>
        <p:blipFill>
          <a:blip r:embed="rId2"/>
          <a:stretch>
            <a:fillRect/>
          </a:stretch>
        </p:blipFill>
        <p:spPr>
          <a:xfrm>
            <a:off x="193965" y="1"/>
            <a:ext cx="5079999" cy="6982186"/>
          </a:xfrm>
          <a:prstGeom prst="rect">
            <a:avLst/>
          </a:prstGeom>
        </p:spPr>
      </p:pic>
    </p:spTree>
    <p:extLst>
      <p:ext uri="{BB962C8B-B14F-4D97-AF65-F5344CB8AC3E}">
        <p14:creationId xmlns:p14="http://schemas.microsoft.com/office/powerpoint/2010/main" val="109916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183458" y="0"/>
            <a:ext cx="2290235" cy="3970318"/>
          </a:xfrm>
          <a:prstGeom prst="rect">
            <a:avLst/>
          </a:prstGeom>
        </p:spPr>
        <p:txBody>
          <a:bodyPr wrap="square">
            <a:spAutoFit/>
          </a:bodyPr>
          <a:lstStyle/>
          <a:p>
            <a:r>
              <a:rPr lang="vi-VN" dirty="0"/>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3.7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stretch>
            <a:fillRect/>
          </a:stretch>
        </p:blipFill>
        <p:spPr>
          <a:xfrm rot="5400000">
            <a:off x="3834064" y="-1360368"/>
            <a:ext cx="6997567" cy="971830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11594234"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Lựa chọn một sản phẩm đơn giản trong gia đình và cho biết sản phẩm đó được tạo bởi bao nhiêu chi tiết, vai trò của từng chi tiết trong sản phẩm</a:t>
            </a:r>
          </a:p>
        </p:txBody>
      </p:sp>
    </p:spTree>
    <p:extLst>
      <p:ext uri="{BB962C8B-B14F-4D97-AF65-F5344CB8AC3E}">
        <p14:creationId xmlns:p14="http://schemas.microsoft.com/office/powerpoint/2010/main" val="278230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4.1 là một bản vẽ lắp. Hãy quan sát và cho biết có những điểm khác biệt nào so với bản vẽ chi tiết?</a:t>
            </a:r>
          </a:p>
        </p:txBody>
      </p:sp>
      <p:pic>
        <p:nvPicPr>
          <p:cNvPr id="3" name="Picture 2"/>
          <p:cNvPicPr>
            <a:picLocks noChangeAspect="1"/>
          </p:cNvPicPr>
          <p:nvPr/>
        </p:nvPicPr>
        <p:blipFill>
          <a:blip r:embed="rId2"/>
          <a:stretch>
            <a:fillRect/>
          </a:stretch>
        </p:blipFill>
        <p:spPr>
          <a:xfrm>
            <a:off x="257297" y="394562"/>
            <a:ext cx="8130565" cy="605899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297" y="394562"/>
            <a:ext cx="6433649" cy="6058992"/>
          </a:xfrm>
          <a:prstGeom prst="rect">
            <a:avLst/>
          </a:prstGeom>
        </p:spPr>
      </p:pic>
      <p:sp>
        <p:nvSpPr>
          <p:cNvPr id="4" name="Rectangle 3"/>
          <p:cNvSpPr/>
          <p:nvPr/>
        </p:nvSpPr>
        <p:spPr>
          <a:xfrm>
            <a:off x="7165731" y="1294619"/>
            <a:ext cx="3947746" cy="1815882"/>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Trên bản vẽ lắp không ghi yêu cầu kĩ thuật, có bảng kê, thể hiện sự lắp ráp giữa các chi tiết.</a:t>
            </a:r>
          </a:p>
        </p:txBody>
      </p:sp>
    </p:spTree>
    <p:extLst>
      <p:ext uri="{BB962C8B-B14F-4D97-AF65-F5344CB8AC3E}">
        <p14:creationId xmlns:p14="http://schemas.microsoft.com/office/powerpoint/2010/main" val="39422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53" y="729726"/>
            <a:ext cx="9536490" cy="5750206"/>
          </a:xfrm>
          <a:prstGeom prst="rect">
            <a:avLst/>
          </a:prstGeom>
        </p:spPr>
      </p:pic>
      <p:sp>
        <p:nvSpPr>
          <p:cNvPr id="5" name="Rectangle 4"/>
          <p:cNvSpPr/>
          <p:nvPr/>
        </p:nvSpPr>
        <p:spPr>
          <a:xfrm>
            <a:off x="357553" y="81281"/>
            <a:ext cx="1013167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Thế nào là bản vẽ lắp? Nội dung bản vẽ lắp gồm những gì?</a:t>
            </a:r>
          </a:p>
        </p:txBody>
      </p:sp>
    </p:spTree>
    <p:extLst>
      <p:ext uri="{BB962C8B-B14F-4D97-AF65-F5344CB8AC3E}">
        <p14:creationId xmlns:p14="http://schemas.microsoft.com/office/powerpoint/2010/main" val="59594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553" y="729726"/>
            <a:ext cx="5847304" cy="5750206"/>
          </a:xfrm>
          <a:prstGeom prst="rect">
            <a:avLst/>
          </a:prstGeom>
        </p:spPr>
      </p:pic>
      <p:sp>
        <p:nvSpPr>
          <p:cNvPr id="5" name="Rectangle 4"/>
          <p:cNvSpPr/>
          <p:nvPr/>
        </p:nvSpPr>
        <p:spPr>
          <a:xfrm>
            <a:off x="357553" y="81281"/>
            <a:ext cx="1013167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Thế nào là bản vẽ lắp? Nội dung bản vẽ lắp gồm những gì?</a:t>
            </a:r>
          </a:p>
        </p:txBody>
      </p:sp>
      <p:sp>
        <p:nvSpPr>
          <p:cNvPr id="2" name="Rectangle 1"/>
          <p:cNvSpPr/>
          <p:nvPr/>
        </p:nvSpPr>
        <p:spPr>
          <a:xfrm>
            <a:off x="6512766" y="729726"/>
            <a:ext cx="5346441" cy="5632311"/>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vi-VN" sz="2400" dirty="0">
                <a:solidFill>
                  <a:srgbClr val="FF0000"/>
                </a:solidFill>
                <a:latin typeface="Times New Roman" panose="02020603050405020304" pitchFamily="18" charset="0"/>
                <a:cs typeface="Times New Roman" panose="02020603050405020304" pitchFamily="18" charset="0"/>
              </a:rPr>
              <a:t>- Bản vẽ lắp có nội dung:</a:t>
            </a:r>
          </a:p>
          <a:p>
            <a:r>
              <a:rPr lang="vi-VN" sz="2400" dirty="0">
                <a:solidFill>
                  <a:srgbClr val="FF0000"/>
                </a:solidFill>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vi-VN" sz="2400" dirty="0">
                <a:solidFill>
                  <a:srgbClr val="FF0000"/>
                </a:solidFill>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vi-VN" sz="2400" dirty="0">
                <a:solidFill>
                  <a:srgbClr val="FF0000"/>
                </a:solidFill>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vi-VN" sz="2400" dirty="0">
                <a:solidFill>
                  <a:srgbClr val="FF0000"/>
                </a:solidFill>
                <a:latin typeface="Times New Roman" panose="02020603050405020304" pitchFamily="18" charset="0"/>
                <a:cs typeface="Times New Roman" panose="02020603050405020304" pitchFamily="18" charset="0"/>
              </a:rPr>
              <a:t>+ Bảng kê: gồm số thứ tự, tên gọi chi tiết, số lượng, vật liệu</a:t>
            </a:r>
          </a:p>
        </p:txBody>
      </p:sp>
    </p:spTree>
    <p:extLst>
      <p:ext uri="{BB962C8B-B14F-4D97-AF65-F5344CB8AC3E}">
        <p14:creationId xmlns:p14="http://schemas.microsoft.com/office/powerpoint/2010/main" val="21792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9126" y="671803"/>
            <a:ext cx="10926147" cy="5570376"/>
          </a:xfrm>
          <a:prstGeom prst="rect">
            <a:avLst/>
          </a:prstGeom>
        </p:spPr>
      </p:pic>
      <p:sp>
        <p:nvSpPr>
          <p:cNvPr id="6" name="TextBox 5"/>
          <p:cNvSpPr txBox="1"/>
          <p:nvPr/>
        </p:nvSpPr>
        <p:spPr>
          <a:xfrm>
            <a:off x="3013788" y="6335486"/>
            <a:ext cx="7249885" cy="523220"/>
          </a:xfrm>
          <a:prstGeom prst="rect">
            <a:avLst/>
          </a:prstGeom>
          <a:noFill/>
        </p:spPr>
        <p:txBody>
          <a:bodyPr wrap="square" rtlCol="0">
            <a:spAutoFit/>
          </a:bodyPr>
          <a:lstStyle/>
          <a:p>
            <a:r>
              <a:rPr lang="en-US" sz="2800" b="1" i="1" smtClean="0">
                <a:latin typeface="Times New Roman" panose="02020603050405020304" pitchFamily="18" charset="0"/>
                <a:cs typeface="Times New Roman" panose="02020603050405020304" pitchFamily="18" charset="0"/>
              </a:rPr>
              <a:t>Hình 4.2. Sơ đồ nội dung bản vẽ lắp</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4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lắp</a:t>
            </a:r>
          </a:p>
          <a:p>
            <a:r>
              <a:rPr lang="en-US" sz="2800">
                <a:latin typeface="Times New Roman" panose="02020603050405020304" pitchFamily="18" charset="0"/>
                <a:cs typeface="Times New Roman" panose="02020603050405020304" pitchFamily="18" charset="0"/>
              </a:rPr>
              <a:t>- Bản vẽ lắp là tài liệu kỹ thuật thể hiện một sản phẩm gồm nhiều chi tiết lắp ráp tạo thành</a:t>
            </a:r>
          </a:p>
          <a:p>
            <a:r>
              <a:rPr lang="en-US" sz="2800">
                <a:latin typeface="Times New Roman" panose="02020603050405020304" pitchFamily="18" charset="0"/>
                <a:cs typeface="Times New Roman" panose="02020603050405020304" pitchFamily="18" charset="0"/>
              </a:rPr>
              <a:t>- Bản vẽ lắp có nội dung:</a:t>
            </a:r>
          </a:p>
          <a:p>
            <a:r>
              <a:rPr lang="en-US" sz="2800">
                <a:latin typeface="Times New Roman" panose="02020603050405020304" pitchFamily="18" charset="0"/>
                <a:cs typeface="Times New Roman" panose="02020603050405020304" pitchFamily="18" charset="0"/>
              </a:rPr>
              <a:t>+ Hình biểu diễn: gồm các hình chiếu, hình cắt diễn tả hình dạng, kết cấu và vị trí các chi tiết trong sản phẩm.</a:t>
            </a:r>
          </a:p>
          <a:p>
            <a:r>
              <a:rPr lang="en-US" sz="2800">
                <a:latin typeface="Times New Roman" panose="02020603050405020304" pitchFamily="18" charset="0"/>
                <a:cs typeface="Times New Roman" panose="02020603050405020304" pitchFamily="18" charset="0"/>
              </a:rPr>
              <a:t>+ Kích thước: gồm kích thước chung (dài, rộng, cao) của sản phẩm; kích thước lắp ráp giữa các chi tiết, kích thước xác định vị trí giữa các chi tiết,...</a:t>
            </a:r>
          </a:p>
          <a:p>
            <a:r>
              <a:rPr lang="en-US" sz="2800">
                <a:latin typeface="Times New Roman" panose="02020603050405020304" pitchFamily="18" charset="0"/>
                <a:cs typeface="Times New Roman" panose="02020603050405020304" pitchFamily="18" charset="0"/>
              </a:rPr>
              <a:t>+ Khung tên: tên sản phẩm, tỉ lệ, kí hiệu bản vẽ, tên người thiết kế, nơi thiết kế, ...</a:t>
            </a:r>
          </a:p>
          <a:p>
            <a:r>
              <a:rPr lang="en-US" sz="2800">
                <a:latin typeface="Times New Roman" panose="02020603050405020304" pitchFamily="18" charset="0"/>
                <a:cs typeface="Times New Roman" panose="02020603050405020304" pitchFamily="18" charset="0"/>
              </a:rPr>
              <a:t>+ Bảng kê: gồm số thứ tự, tên gọi chi tiết, số lượng, vật liệu</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377553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2102" y="94734"/>
            <a:ext cx="3639651"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1.Trình </a:t>
            </a:r>
            <a:r>
              <a:rPr lang="en-US" b="1" dirty="0" err="1">
                <a:latin typeface="Times New Roman" panose="02020603050405020304" pitchFamily="18" charset="0"/>
                <a:cs typeface="Times New Roman" panose="02020603050405020304" pitchFamily="18" charset="0"/>
              </a:rPr>
              <a:t>bày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lắp</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48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4.1</a:t>
            </a:r>
          </a:p>
        </p:txBody>
      </p:sp>
      <p:graphicFrame>
        <p:nvGraphicFramePr>
          <p:cNvPr id="16" name="Table 15"/>
          <p:cNvGraphicFramePr>
            <a:graphicFrameLocks noGrp="1"/>
          </p:cNvGraphicFramePr>
          <p:nvPr>
            <p:extLst>
              <p:ext uri="{D42A27DB-BD31-4B8C-83A1-F6EECF244321}">
                <p14:modId xmlns:p14="http://schemas.microsoft.com/office/powerpoint/2010/main" val="3593441848"/>
              </p:ext>
            </p:extLst>
          </p:nvPr>
        </p:nvGraphicFramePr>
        <p:xfrm>
          <a:off x="281815" y="937154"/>
          <a:ext cx="7210667" cy="5864544"/>
        </p:xfrm>
        <a:graphic>
          <a:graphicData uri="http://schemas.openxmlformats.org/drawingml/2006/table">
            <a:tbl>
              <a:tblPr firstRow="1" firstCol="1" bandRow="1"/>
              <a:tblGrid>
                <a:gridCol w="1453701">
                  <a:extLst>
                    <a:ext uri="{9D8B030D-6E8A-4147-A177-3AD203B41FA5}">
                      <a16:colId xmlns:a16="http://schemas.microsoft.com/office/drawing/2014/main" val="292896339"/>
                    </a:ext>
                  </a:extLst>
                </a:gridCol>
                <a:gridCol w="2789831">
                  <a:extLst>
                    <a:ext uri="{9D8B030D-6E8A-4147-A177-3AD203B41FA5}">
                      <a16:colId xmlns:a16="http://schemas.microsoft.com/office/drawing/2014/main" val="2268557819"/>
                    </a:ext>
                  </a:extLst>
                </a:gridCol>
                <a:gridCol w="2967135">
                  <a:extLst>
                    <a:ext uri="{9D8B030D-6E8A-4147-A177-3AD203B41FA5}">
                      <a16:colId xmlns:a16="http://schemas.microsoft.com/office/drawing/2014/main" val="1257030595"/>
                    </a:ext>
                  </a:extLst>
                </a:gridCol>
              </a:tblGrid>
              <a:tr h="1987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effectLst/>
                          <a:latin typeface="Times New Roman" panose="02020603050405020304" pitchFamily="18" charset="0"/>
                          <a:ea typeface="Calibri" panose="020F0502020204030204" pitchFamily="34" charset="0"/>
                          <a:cs typeface="Times New Roman" panose="02020603050405020304" pitchFamily="18" charset="0"/>
                        </a:rPr>
                        <a:t>bộ</a:t>
                      </a:r>
                      <a:r>
                        <a:rPr lang="en-US" sz="16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lề</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397438">
                <a:tc>
                  <a:txBody>
                    <a:bodyPr/>
                    <a:lstStyle/>
                    <a:p>
                      <a:pPr marL="0" marR="0">
                        <a:spcBef>
                          <a:spcPts val="0"/>
                        </a:spcBef>
                        <a:spcAft>
                          <a:spcPts val="0"/>
                        </a:spcAft>
                      </a:pPr>
                      <a:r>
                        <a:rPr lang="en-US" sz="16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6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6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16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600" b="1"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bản lề</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591533">
                <a:tc>
                  <a:txBody>
                    <a:bodyPr/>
                    <a:lstStyle/>
                    <a:p>
                      <a:pPr marL="0" marR="0">
                        <a:lnSpc>
                          <a:spcPct val="107000"/>
                        </a:lnSpc>
                        <a:spcBef>
                          <a:spcPts val="0"/>
                        </a:spcBef>
                        <a:spcAft>
                          <a:spcPts val="0"/>
                        </a:spcAft>
                      </a:pP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và</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07000"/>
                        </a:lnSpc>
                        <a:spcBef>
                          <a:spcPts val="0"/>
                        </a:spcBef>
                        <a:spcAft>
                          <a:spcPts val="0"/>
                        </a:spcAft>
                        <a:buFontTx/>
                        <a:buChar char="-"/>
                      </a:pPr>
                      <a:r>
                        <a:rPr lang="en-US" sz="1600"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lề(1), số lượng 2</a:t>
                      </a:r>
                      <a:endParaRPr lang="en-US" sz="1600" baseline="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-Vòng đệm (2), số lượng 1.</a:t>
                      </a:r>
                    </a:p>
                    <a:p>
                      <a:pPr marL="0" marR="0" indent="0">
                        <a:lnSpc>
                          <a:spcPct val="107000"/>
                        </a:lnSpc>
                        <a:spcBef>
                          <a:spcPts val="0"/>
                        </a:spcBef>
                        <a:spcAft>
                          <a:spcPts val="0"/>
                        </a:spcAft>
                        <a:buFontTx/>
                        <a:buNone/>
                      </a:pPr>
                      <a:r>
                        <a:rPr lang="en-US" sz="1600" baseline="0" smtClean="0">
                          <a:effectLst/>
                          <a:latin typeface="Times New Roman" panose="02020603050405020304" pitchFamily="18" charset="0"/>
                          <a:ea typeface="Calibri" panose="020F0502020204030204" pitchFamily="34" charset="0"/>
                          <a:cs typeface="Times New Roman" panose="02020603050405020304" pitchFamily="18" charset="0"/>
                        </a:rPr>
                        <a:t>- Chốt (3), số lượng 1</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82785">
                <a:tc>
                  <a:txBody>
                    <a:bodyPr/>
                    <a:lstStyle/>
                    <a:p>
                      <a:pPr marL="0" marR="0">
                        <a:lnSpc>
                          <a:spcPct val="107000"/>
                        </a:lnSpc>
                        <a:spcBef>
                          <a:spcPts val="0"/>
                        </a:spcBef>
                        <a:spcAft>
                          <a:spcPts val="0"/>
                        </a:spcAft>
                      </a:pP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diễn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Hình chiếu</a:t>
                      </a:r>
                    </a:p>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hình biểu diễn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đứng.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bằng.</a:t>
                      </a:r>
                    </a:p>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chiếu cạnh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1114407">
                <a:tc>
                  <a:txBody>
                    <a:bodyPr/>
                    <a:lstStyle/>
                    <a:p>
                      <a:pPr marL="0" marR="0">
                        <a:lnSpc>
                          <a:spcPct val="107000"/>
                        </a:lnSpc>
                        <a:spcBef>
                          <a:spcPts val="0"/>
                        </a:spcBef>
                        <a:spcAft>
                          <a:spcPts val="0"/>
                        </a:spcAft>
                      </a:pP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16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chiều dài, rộng và chiều cao của toàn bộ sản phẩm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lắp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ráp:</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kích thước chung của hai chi tiết lắp với nhau.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xác định khoảng cách giữa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100;</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20; 78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lắp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tiết (3) với các chi tiết (1), (2) đều là đường kính 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40; 33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518527">
                <a:tc>
                  <a:txBody>
                    <a:bodyPr/>
                    <a:lstStyle/>
                    <a:p>
                      <a:pPr marL="0" marR="0">
                        <a:lnSpc>
                          <a:spcPct val="107000"/>
                        </a:lnSpc>
                        <a:spcBef>
                          <a:spcPts val="0"/>
                        </a:spcBef>
                        <a:spcAft>
                          <a:spcPts val="0"/>
                        </a:spcAft>
                      </a:pPr>
                      <a:r>
                        <a:rPr lang="en-US" sz="1600" b="1" i="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600" b="1" i="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1600" b="1" i="1" dirty="0" err="1">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màu các chi tiết như hình 4.7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646176">
                <a:tc>
                  <a:txBody>
                    <a:bodyPr/>
                    <a:lstStyle/>
                    <a:p>
                      <a:pPr marL="0" marR="0">
                        <a:lnSpc>
                          <a:spcPct val="107000"/>
                        </a:lnSpc>
                        <a:spcBef>
                          <a:spcPts val="0"/>
                        </a:spcBef>
                        <a:spcAft>
                          <a:spcPts val="0"/>
                        </a:spcAft>
                      </a:pPr>
                      <a:r>
                        <a:rPr lang="en-US" sz="1600" b="1" i="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1600" b="1" i="1"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Trình tự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tháo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Tháo</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chi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-2-chi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ở trên-3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Lắp</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3-chi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trên-2-chi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dưới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pic>
        <p:nvPicPr>
          <p:cNvPr id="2" name="Picture 1"/>
          <p:cNvPicPr>
            <a:picLocks noChangeAspect="1"/>
          </p:cNvPicPr>
          <p:nvPr/>
        </p:nvPicPr>
        <p:blipFill>
          <a:blip r:embed="rId2"/>
          <a:stretch>
            <a:fillRect/>
          </a:stretch>
        </p:blipFill>
        <p:spPr>
          <a:xfrm>
            <a:off x="7660433" y="937154"/>
            <a:ext cx="4394718" cy="5528960"/>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672</TotalTime>
  <Words>1497</Words>
  <Application>Microsoft Office PowerPoint</Application>
  <PresentationFormat>Widescreen</PresentationFormat>
  <Paragraphs>177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Latitude 7480</cp:lastModifiedBy>
  <cp:revision>7</cp:revision>
  <dcterms:created xsi:type="dcterms:W3CDTF">2023-06-21T22:05:51Z</dcterms:created>
  <dcterms:modified xsi:type="dcterms:W3CDTF">2024-10-30T04:04:34Z</dcterms:modified>
</cp:coreProperties>
</file>