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0" r:id="rId3"/>
    <p:sldMasterId id="2147483711" r:id="rId4"/>
  </p:sldMasterIdLst>
  <p:notesMasterIdLst>
    <p:notesMasterId r:id="rId41"/>
  </p:notesMasterIdLst>
  <p:sldIdLst>
    <p:sldId id="257" r:id="rId5"/>
    <p:sldId id="289" r:id="rId6"/>
    <p:sldId id="258" r:id="rId7"/>
    <p:sldId id="259" r:id="rId8"/>
    <p:sldId id="260" r:id="rId9"/>
    <p:sldId id="261" r:id="rId10"/>
    <p:sldId id="262" r:id="rId11"/>
    <p:sldId id="291" r:id="rId12"/>
    <p:sldId id="265" r:id="rId13"/>
    <p:sldId id="267" r:id="rId14"/>
    <p:sldId id="269" r:id="rId15"/>
    <p:sldId id="270" r:id="rId16"/>
    <p:sldId id="290" r:id="rId17"/>
    <p:sldId id="29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321" r:id="rId33"/>
    <p:sldId id="315" r:id="rId34"/>
    <p:sldId id="322" r:id="rId35"/>
    <p:sldId id="312" r:id="rId36"/>
    <p:sldId id="323" r:id="rId37"/>
    <p:sldId id="310" r:id="rId38"/>
    <p:sldId id="300" r:id="rId39"/>
    <p:sldId id="2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9" autoAdjust="0"/>
    <p:restoredTop sz="94629" autoAdjust="0"/>
  </p:normalViewPr>
  <p:slideViewPr>
    <p:cSldViewPr>
      <p:cViewPr varScale="1">
        <p:scale>
          <a:sx n="61" d="100"/>
          <a:sy n="61" d="100"/>
        </p:scale>
        <p:origin x="79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ACA5D-4180-4DF6-8C61-26B879C97710}" type="datetimeFigureOut">
              <a:rPr lang="en-US" smtClean="0"/>
              <a:t>11/29/2024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9043F7-01D0-4567-ABC0-BBF690E64F27}" type="slidenum">
              <a:rPr lang="en-US" smtClean="0"/>
              <a:t>‹#›</a:t>
            </a:fld>
            <a:endParaRPr lang="en-US"/>
          </a:p>
        </p:txBody>
      </p:sp>
    </p:spTree>
    <p:extLst>
      <p:ext uri="{BB962C8B-B14F-4D97-AF65-F5344CB8AC3E}">
        <p14:creationId xmlns:p14="http://schemas.microsoft.com/office/powerpoint/2010/main" val="135578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a44eb3b41_0_1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a44eb3b41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85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83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78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05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97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7"/>
        <p:cNvGrpSpPr/>
        <p:nvPr/>
      </p:nvGrpSpPr>
      <p:grpSpPr>
        <a:xfrm>
          <a:off x="0" y="0"/>
          <a:ext cx="0" cy="0"/>
          <a:chOff x="0" y="0"/>
          <a:chExt cx="0" cy="0"/>
        </a:xfrm>
      </p:grpSpPr>
      <p:sp>
        <p:nvSpPr>
          <p:cNvPr id="158" name="Google Shape;158;p7"/>
          <p:cNvSpPr/>
          <p:nvPr/>
        </p:nvSpPr>
        <p:spPr>
          <a:xfrm rot="-169824">
            <a:off x="285253" y="159518"/>
            <a:ext cx="11405513" cy="6335147"/>
          </a:xfrm>
          <a:prstGeom prst="rect">
            <a:avLst/>
          </a:prstGeom>
          <a:solidFill>
            <a:srgbClr val="F1F1F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a typeface="Calibri"/>
              <a:cs typeface="Calibri"/>
              <a:sym typeface="Calibri"/>
            </a:endParaRPr>
          </a:p>
        </p:txBody>
      </p:sp>
      <p:sp>
        <p:nvSpPr>
          <p:cNvPr id="159" name="Google Shape;159;p7"/>
          <p:cNvSpPr/>
          <p:nvPr/>
        </p:nvSpPr>
        <p:spPr>
          <a:xfrm>
            <a:off x="418472" y="117137"/>
            <a:ext cx="11545600" cy="6555200"/>
          </a:xfrm>
          <a:prstGeom prst="rect">
            <a:avLst/>
          </a:prstGeom>
          <a:noFill/>
          <a:ln w="22225" cap="flat" cmpd="sng">
            <a:solidFill>
              <a:srgbClr val="B2A08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a typeface="Calibri"/>
              <a:cs typeface="Calibri"/>
              <a:sym typeface="Calibri"/>
            </a:endParaRPr>
          </a:p>
        </p:txBody>
      </p:sp>
      <p:grpSp>
        <p:nvGrpSpPr>
          <p:cNvPr id="2" name="Google Shape;160;p7"/>
          <p:cNvGrpSpPr/>
          <p:nvPr/>
        </p:nvGrpSpPr>
        <p:grpSpPr>
          <a:xfrm>
            <a:off x="10930714" y="-30362"/>
            <a:ext cx="1294785" cy="6858915"/>
            <a:chOff x="9153509" y="0"/>
            <a:chExt cx="1294785" cy="6858000"/>
          </a:xfrm>
        </p:grpSpPr>
        <p:pic>
          <p:nvPicPr>
            <p:cNvPr id="161" name="Google Shape;161;p7"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162" name="Google Shape;162;p7"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163" name="Google Shape;163;p7"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164" name="Google Shape;164;p7"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165" name="Google Shape;165;p7"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166" name="Google Shape;166;p7"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sp>
        <p:nvSpPr>
          <p:cNvPr id="167" name="Google Shape;167;p7"/>
          <p:cNvSpPr/>
          <p:nvPr/>
        </p:nvSpPr>
        <p:spPr>
          <a:xfrm>
            <a:off x="293927" y="235132"/>
            <a:ext cx="11284400" cy="6288800"/>
          </a:xfrm>
          <a:prstGeom prst="rect">
            <a:avLst/>
          </a:prstGeom>
          <a:solidFill>
            <a:srgbClr val="DAAFB0">
              <a:alpha val="61960"/>
            </a:srgbClr>
          </a:solidFill>
          <a:ln>
            <a:noFill/>
          </a:ln>
        </p:spPr>
        <p:txBody>
          <a:bodyPr spcFirstLastPara="1" wrap="square" lIns="91425" tIns="45700" rIns="91425" bIns="45700" anchor="ctr" anchorCtr="0">
            <a:noAutofit/>
          </a:bodyPr>
          <a:lstStyle/>
          <a:p>
            <a:pPr algn="ctr"/>
            <a:endParaRPr sz="1800">
              <a:solidFill>
                <a:srgbClr val="FFFFFF"/>
              </a:solidFill>
              <a:ea typeface="Calibri"/>
              <a:cs typeface="Calibri"/>
              <a:sym typeface="Calibri"/>
            </a:endParaRPr>
          </a:p>
        </p:txBody>
      </p:sp>
      <p:sp>
        <p:nvSpPr>
          <p:cNvPr id="168" name="Google Shape;168;p7"/>
          <p:cNvSpPr/>
          <p:nvPr/>
        </p:nvSpPr>
        <p:spPr>
          <a:xfrm>
            <a:off x="682300" y="549735"/>
            <a:ext cx="10598400" cy="5665200"/>
          </a:xfrm>
          <a:prstGeom prst="rect">
            <a:avLst/>
          </a:prstGeom>
          <a:solidFill>
            <a:srgbClr val="FFFFFF"/>
          </a:solidFill>
          <a:ln>
            <a:noFill/>
          </a:ln>
        </p:spPr>
        <p:txBody>
          <a:bodyPr spcFirstLastPara="1" wrap="square" lIns="91425" tIns="45700" rIns="91425" bIns="45700" anchor="ctr" anchorCtr="0">
            <a:noAutofit/>
          </a:bodyPr>
          <a:lstStyle/>
          <a:p>
            <a:pPr algn="ctr"/>
            <a:endParaRPr sz="1800">
              <a:solidFill>
                <a:srgbClr val="FFFFFF"/>
              </a:solidFill>
              <a:ea typeface="Calibri"/>
              <a:cs typeface="Calibri"/>
              <a:sym typeface="Calibri"/>
            </a:endParaRPr>
          </a:p>
        </p:txBody>
      </p:sp>
      <p:sp>
        <p:nvSpPr>
          <p:cNvPr id="169" name="Google Shape;169;p7"/>
          <p:cNvSpPr txBox="1">
            <a:spLocks noGrp="1"/>
          </p:cNvSpPr>
          <p:nvPr>
            <p:ph type="title"/>
          </p:nvPr>
        </p:nvSpPr>
        <p:spPr>
          <a:xfrm>
            <a:off x="682300" y="666933"/>
            <a:ext cx="10598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0" name="Google Shape;170;p7"/>
          <p:cNvSpPr txBox="1">
            <a:spLocks noGrp="1"/>
          </p:cNvSpPr>
          <p:nvPr>
            <p:ph type="body" idx="1"/>
          </p:nvPr>
        </p:nvSpPr>
        <p:spPr>
          <a:xfrm>
            <a:off x="682300" y="1635900"/>
            <a:ext cx="31148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1" name="Google Shape;17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prstClr val="black">
                    <a:tint val="75000"/>
                  </a:prstClr>
                </a:solidFill>
              </a:rPr>
              <a:pPr/>
              <a:t>‹#›</a:t>
            </a:fld>
            <a:endParaRPr>
              <a:solidFill>
                <a:prstClr val="black">
                  <a:tint val="75000"/>
                </a:prstClr>
              </a:solidFill>
            </a:endParaRPr>
          </a:p>
        </p:txBody>
      </p:sp>
      <p:sp>
        <p:nvSpPr>
          <p:cNvPr id="172" name="Google Shape;172;p7"/>
          <p:cNvSpPr txBox="1">
            <a:spLocks noGrp="1"/>
          </p:cNvSpPr>
          <p:nvPr>
            <p:ph type="body" idx="2"/>
          </p:nvPr>
        </p:nvSpPr>
        <p:spPr>
          <a:xfrm>
            <a:off x="4424131" y="1635900"/>
            <a:ext cx="31148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3" name="Google Shape;173;p7"/>
          <p:cNvSpPr txBox="1">
            <a:spLocks noGrp="1"/>
          </p:cNvSpPr>
          <p:nvPr>
            <p:ph type="body" idx="3"/>
          </p:nvPr>
        </p:nvSpPr>
        <p:spPr>
          <a:xfrm>
            <a:off x="8165960" y="1635900"/>
            <a:ext cx="31148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4" name="Google Shape;174;p7"/>
          <p:cNvSpPr txBox="1"/>
          <p:nvPr/>
        </p:nvSpPr>
        <p:spPr>
          <a:xfrm>
            <a:off x="0" y="6500100"/>
            <a:ext cx="2106400" cy="498000"/>
          </a:xfrm>
          <a:prstGeom prst="rect">
            <a:avLst/>
          </a:prstGeom>
          <a:noFill/>
          <a:ln>
            <a:noFill/>
          </a:ln>
        </p:spPr>
        <p:txBody>
          <a:bodyPr spcFirstLastPara="1" wrap="square" lIns="91425" tIns="91425" rIns="91425" bIns="91425" anchor="t" anchorCtr="0">
            <a:noAutofit/>
          </a:bodyPr>
          <a:lstStyle/>
          <a:p>
            <a:r>
              <a:rPr lang="en-GB" sz="1000">
                <a:solidFill>
                  <a:prstClr val="black"/>
                </a:solidFill>
                <a:latin typeface="Barlow Condensed"/>
                <a:ea typeface="Barlow Condensed"/>
                <a:cs typeface="Barlow Condensed"/>
                <a:sym typeface="Barlow Condensed"/>
              </a:rPr>
              <a:t>SLIDESMANIA.COM</a:t>
            </a:r>
            <a:endParaRPr sz="1000">
              <a:solidFill>
                <a:prstClr val="black"/>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585996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with picture">
  <p:cSld name="Slide with picture">
    <p:spTree>
      <p:nvGrpSpPr>
        <p:cNvPr id="1" name="Shape 204"/>
        <p:cNvGrpSpPr/>
        <p:nvPr/>
      </p:nvGrpSpPr>
      <p:grpSpPr>
        <a:xfrm>
          <a:off x="0" y="0"/>
          <a:ext cx="0" cy="0"/>
          <a:chOff x="0" y="0"/>
          <a:chExt cx="0" cy="0"/>
        </a:xfrm>
      </p:grpSpPr>
      <p:sp>
        <p:nvSpPr>
          <p:cNvPr id="205" name="Google Shape;205;p10"/>
          <p:cNvSpPr/>
          <p:nvPr/>
        </p:nvSpPr>
        <p:spPr>
          <a:xfrm>
            <a:off x="299960" y="262863"/>
            <a:ext cx="11284400" cy="6294000"/>
          </a:xfrm>
          <a:prstGeom prst="rect">
            <a:avLst/>
          </a:prstGeom>
          <a:solidFill>
            <a:srgbClr val="DAAFB0">
              <a:alpha val="61960"/>
            </a:srgbClr>
          </a:solidFill>
          <a:ln>
            <a:noFill/>
          </a:ln>
        </p:spPr>
        <p:txBody>
          <a:bodyPr spcFirstLastPara="1" wrap="square" lIns="91425" tIns="45700" rIns="91425" bIns="45700" anchor="ctr" anchorCtr="0">
            <a:noAutofit/>
          </a:bodyPr>
          <a:lstStyle/>
          <a:p>
            <a:pPr algn="ctr"/>
            <a:endParaRPr sz="1800">
              <a:solidFill>
                <a:srgbClr val="FFFFFF"/>
              </a:solidFill>
              <a:ea typeface="Calibri"/>
              <a:cs typeface="Calibri"/>
              <a:sym typeface="Calibri"/>
            </a:endParaRPr>
          </a:p>
        </p:txBody>
      </p:sp>
      <p:sp>
        <p:nvSpPr>
          <p:cNvPr id="206" name="Google Shape;206;p10"/>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endParaRPr sz="1800">
              <a:solidFill>
                <a:prstClr val="black"/>
              </a:solidFill>
            </a:endParaRPr>
          </a:p>
        </p:txBody>
      </p:sp>
      <p:sp>
        <p:nvSpPr>
          <p:cNvPr id="207" name="Google Shape;207;p10"/>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8" name="Google Shape;208;p10"/>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9" name="Google Shape;209;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a:solidFill>
                  <a:prstClr val="black">
                    <a:tint val="75000"/>
                  </a:prstClr>
                </a:solidFill>
              </a:rPr>
              <a:pPr/>
              <a:t>‹#›</a:t>
            </a:fld>
            <a:endParaRPr>
              <a:solidFill>
                <a:prstClr val="black">
                  <a:tint val="75000"/>
                </a:prstClr>
              </a:solidFill>
            </a:endParaRPr>
          </a:p>
        </p:txBody>
      </p:sp>
      <p:sp>
        <p:nvSpPr>
          <p:cNvPr id="210" name="Google Shape;210;p10"/>
          <p:cNvSpPr txBox="1"/>
          <p:nvPr/>
        </p:nvSpPr>
        <p:spPr>
          <a:xfrm>
            <a:off x="0" y="6500100"/>
            <a:ext cx="2106400" cy="498000"/>
          </a:xfrm>
          <a:prstGeom prst="rect">
            <a:avLst/>
          </a:prstGeom>
          <a:noFill/>
          <a:ln>
            <a:noFill/>
          </a:ln>
        </p:spPr>
        <p:txBody>
          <a:bodyPr spcFirstLastPara="1" wrap="square" lIns="91425" tIns="91425" rIns="91425" bIns="91425" anchor="t" anchorCtr="0">
            <a:noAutofit/>
          </a:bodyPr>
          <a:lstStyle/>
          <a:p>
            <a:r>
              <a:rPr lang="en-GB" sz="1000">
                <a:solidFill>
                  <a:prstClr val="black"/>
                </a:solidFill>
                <a:latin typeface="Barlow Condensed"/>
                <a:ea typeface="Barlow Condensed"/>
                <a:cs typeface="Barlow Condensed"/>
                <a:sym typeface="Barlow Condensed"/>
              </a:rPr>
              <a:t>SLIDESMANIA.COM</a:t>
            </a:r>
            <a:endParaRPr sz="1000">
              <a:solidFill>
                <a:prstClr val="black"/>
              </a:solidFill>
              <a:latin typeface="Barlow Condensed"/>
              <a:ea typeface="Barlow Condensed"/>
              <a:cs typeface="Barlow Condensed"/>
              <a:sym typeface="Barlow Condensed"/>
            </a:endParaRPr>
          </a:p>
        </p:txBody>
      </p:sp>
      <p:sp>
        <p:nvSpPr>
          <p:cNvPr id="211" name="Google Shape;211;p10"/>
          <p:cNvSpPr txBox="1"/>
          <p:nvPr/>
        </p:nvSpPr>
        <p:spPr>
          <a:xfrm>
            <a:off x="0" y="6500100"/>
            <a:ext cx="2106400" cy="498000"/>
          </a:xfrm>
          <a:prstGeom prst="rect">
            <a:avLst/>
          </a:prstGeom>
          <a:noFill/>
          <a:ln>
            <a:noFill/>
          </a:ln>
        </p:spPr>
        <p:txBody>
          <a:bodyPr spcFirstLastPara="1" wrap="square" lIns="91425" tIns="91425" rIns="91425" bIns="91425" anchor="t" anchorCtr="0">
            <a:noAutofit/>
          </a:bodyPr>
          <a:lstStyle/>
          <a:p>
            <a:r>
              <a:rPr lang="en-GB" sz="1000">
                <a:solidFill>
                  <a:prstClr val="black"/>
                </a:solidFill>
                <a:latin typeface="Barlow Condensed"/>
                <a:ea typeface="Barlow Condensed"/>
                <a:cs typeface="Barlow Condensed"/>
                <a:sym typeface="Barlow Condensed"/>
              </a:rPr>
              <a:t>SLIDESMANIA.COM</a:t>
            </a:r>
            <a:endParaRPr sz="1000">
              <a:solidFill>
                <a:prstClr val="black"/>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06834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312567" y="1386951"/>
            <a:ext cx="5262000" cy="3563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198067" y="4905051"/>
            <a:ext cx="54908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99089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784242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637927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421220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709699" y="395969"/>
            <a:ext cx="8772400" cy="641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6929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425635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64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2418933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1760143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3498391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400" kern="0">
                <a:solidFill>
                  <a:srgbClr val="000000"/>
                </a:solidFill>
                <a:cs typeface="Arial"/>
                <a:sym typeface="Arial"/>
              </a:rPr>
              <a:pPr>
                <a:buClr>
                  <a:srgbClr val="000000"/>
                </a:buClr>
                <a:buFont typeface="Arial"/>
                <a:buNone/>
              </a:pPr>
              <a:t>‹#›</a:t>
            </a:fld>
            <a:endParaRPr sz="1400" kern="0">
              <a:solidFill>
                <a:srgbClr val="000000"/>
              </a:solidFill>
              <a:cs typeface="Arial"/>
              <a:sym typeface="Arial"/>
            </a:endParaRPr>
          </a:p>
        </p:txBody>
      </p:sp>
    </p:spTree>
    <p:extLst>
      <p:ext uri="{BB962C8B-B14F-4D97-AF65-F5344CB8AC3E}">
        <p14:creationId xmlns:p14="http://schemas.microsoft.com/office/powerpoint/2010/main" val="200742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200606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One Column 1">
  <p:cSld name="Title + One Column 1">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7980767" y="1425196"/>
            <a:ext cx="33124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996425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One Column 2">
  <p:cSld name="Title + One Column 2">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897833" y="1425200"/>
            <a:ext cx="3312400" cy="240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878400" y="3829984"/>
            <a:ext cx="3351200" cy="160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8900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71902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76864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43" y="2883738"/>
            <a:ext cx="1303020"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5453402" y="2883738"/>
            <a:ext cx="1303020"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8593954" y="2883738"/>
            <a:ext cx="1303020" cy="1304259"/>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35171689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808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7"/>
            <a:ext cx="187452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5166544" y="2469197"/>
            <a:ext cx="187452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8526964" y="2469197"/>
            <a:ext cx="1874520" cy="2640331"/>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61735004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1426821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52929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022675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lIns="68580" tIns="34290" rIns="68580" bIns="3429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3"/>
            <a:ext cx="2743200" cy="365125"/>
          </a:xfrm>
          <a:prstGeom prst="rect">
            <a:avLst/>
          </a:prstGeom>
        </p:spPr>
        <p:txBody>
          <a:bodyPr lIns="68580" tIns="34290" rIns="68580" bIns="34290"/>
          <a:lstStyle/>
          <a:p>
            <a:pPr>
              <a:buClr>
                <a:srgbClr val="000000"/>
              </a:buClr>
              <a:buFont typeface="Arial"/>
              <a:buNone/>
            </a:pPr>
            <a:fld id="{06ABD190-56AD-4C55-BBCA-1554B872117B}" type="datetimeFigureOut">
              <a:rPr lang="en-US" sz="1400" kern="0" smtClean="0">
                <a:solidFill>
                  <a:srgbClr val="000000"/>
                </a:solidFill>
                <a:cs typeface="Arial"/>
                <a:sym typeface="Arial"/>
              </a:rPr>
              <a:pPr>
                <a:buClr>
                  <a:srgbClr val="000000"/>
                </a:buClr>
                <a:buFont typeface="Arial"/>
                <a:buNone/>
              </a:pPr>
              <a:t>11/29/2024</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4038600" y="6356353"/>
            <a:ext cx="4114800" cy="365125"/>
          </a:xfrm>
          <a:prstGeom prst="rect">
            <a:avLst/>
          </a:prstGeom>
        </p:spPr>
        <p:txBody>
          <a:bodyPr lIns="68580" tIns="34290" rIns="68580" bIns="34290"/>
          <a:lstStyle/>
          <a:p>
            <a:pPr>
              <a:buClr>
                <a:srgbClr val="000000"/>
              </a:buClr>
              <a:buFont typeface="Arial"/>
              <a:buNone/>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a:xfrm>
            <a:off x="8610600" y="6356353"/>
            <a:ext cx="2743200" cy="365125"/>
          </a:xfrm>
          <a:prstGeom prst="rect">
            <a:avLst/>
          </a:prstGeom>
        </p:spPr>
        <p:txBody>
          <a:bodyPr lIns="68580" tIns="34290" rIns="68580" bIns="34290"/>
          <a:lstStyle/>
          <a:p>
            <a:pPr>
              <a:buClr>
                <a:srgbClr val="000000"/>
              </a:buClr>
              <a:buFont typeface="Arial"/>
              <a:buNone/>
            </a:pPr>
            <a:fld id="{B8F674BA-2DE0-4D90-8561-25BA31F62F13}" type="slidenum">
              <a:rPr lang="en-US" sz="1400" kern="0" smtClean="0">
                <a:solidFill>
                  <a:srgbClr val="000000"/>
                </a:solidFill>
                <a:cs typeface="Arial"/>
                <a:sym typeface="Arial"/>
              </a:rPr>
              <a:pPr>
                <a:buClr>
                  <a:srgbClr val="000000"/>
                </a:buClr>
                <a:buFont typeface="Arial"/>
                <a:buNone/>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2067726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655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761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064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018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523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348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477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744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402"/>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486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553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9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5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13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4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402"/>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02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42553-BA6E-4972-909E-0CFB5BFDBA98}"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74E57-5597-4644-BD8B-6DCDEECFD2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rtl="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rtl="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402981144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1"/>
          <a:srcRect l="838" t="838" r="838" b="838"/>
          <a:stretch>
            <a:fillRect/>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9023494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6" r:id="rId5"/>
    <p:sldLayoutId id="2147483707" r:id="rId6"/>
    <p:sldLayoutId id="2147483708" r:id="rId7"/>
    <p:sldLayoutId id="2147483710"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AF660-01E1-4CB2-84E4-040FF0DF353D}"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DA4C9-86F9-4B89-B009-851E726E4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7965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5.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Nền Gia đình, Gia đình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772"/>
            <a:ext cx="9144000" cy="687977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4"/>
          <p:cNvSpPr txBox="1">
            <a:spLocks noChangeArrowheads="1"/>
          </p:cNvSpPr>
          <p:nvPr/>
        </p:nvSpPr>
        <p:spPr bwMode="auto">
          <a:xfrm>
            <a:off x="2298210" y="2029823"/>
            <a:ext cx="7315200" cy="1015663"/>
          </a:xfrm>
          <a:prstGeom prst="rect">
            <a:avLst/>
          </a:prstGeom>
          <a:noFill/>
          <a:ln w="9525">
            <a:noFill/>
            <a:miter lim="800000"/>
            <a:headEnd/>
            <a:tailEnd/>
          </a:ln>
        </p:spPr>
        <p:txBody>
          <a:bodyPr>
            <a:spAutoFit/>
          </a:bodyPr>
          <a:lstStyle/>
          <a:p>
            <a:pPr algn="ctr">
              <a:spcBef>
                <a:spcPct val="50000"/>
              </a:spcBef>
            </a:pPr>
            <a:r>
              <a:rPr lang="en-US" sz="6000" b="1" dirty="0">
                <a:solidFill>
                  <a:srgbClr val="002060"/>
                </a:solidFill>
                <a:latin typeface="Times New Roman" pitchFamily="18" charset="0"/>
                <a:cs typeface="Times New Roman" pitchFamily="18" charset="0"/>
              </a:rPr>
              <a:t>MÔN :</a:t>
            </a:r>
            <a:r>
              <a:rPr lang="vi-VN" sz="6000" b="1" dirty="0">
                <a:solidFill>
                  <a:srgbClr val="002060"/>
                </a:solidFill>
                <a:latin typeface="Times New Roman" pitchFamily="18" charset="0"/>
                <a:cs typeface="Times New Roman" pitchFamily="18" charset="0"/>
              </a:rPr>
              <a:t> KHTN </a:t>
            </a:r>
            <a:r>
              <a:rPr lang="en-US" sz="6000" b="1" dirty="0">
                <a:solidFill>
                  <a:srgbClr val="002060"/>
                </a:solidFill>
                <a:latin typeface="Times New Roman" pitchFamily="18" charset="0"/>
                <a:cs typeface="Times New Roman" pitchFamily="18" charset="0"/>
              </a:rPr>
              <a:t>9</a:t>
            </a:r>
          </a:p>
        </p:txBody>
      </p:sp>
    </p:spTree>
    <p:extLst>
      <p:ext uri="{BB962C8B-B14F-4D97-AF65-F5344CB8AC3E}">
        <p14:creationId xmlns:p14="http://schemas.microsoft.com/office/powerpoint/2010/main" val="133392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nodeType="withEffect">
                                  <p:stCondLst>
                                    <p:cond delay="0"/>
                                  </p:stCondLst>
                                  <p:endCondLst>
                                    <p:cond evt="onNext" delay="0">
                                      <p:tgtEl>
                                        <p:sldTgt/>
                                      </p:tgtEl>
                                    </p:cond>
                                  </p:endCondLst>
                                  <p:iterate type="lt">
                                    <p:tmPct val="10000"/>
                                  </p:iterate>
                                  <p:childTnLst>
                                    <p:set>
                                      <p:cBhvr override="childStyle">
                                        <p:cTn id="6" dur="500" autoRev="1" fill="hold"/>
                                        <p:tgtEl>
                                          <p:spTgt spid="7">
                                            <p:txEl>
                                              <p:pRg st="0" end="0"/>
                                            </p:txEl>
                                          </p:spTgt>
                                        </p:tgtEl>
                                        <p:attrNameLst>
                                          <p:attrName>style.color</p:attrName>
                                        </p:attrNameLst>
                                      </p:cBhvr>
                                      <p:to>
                                        <p:clrVal>
                                          <a:srgbClr val="3333FF"/>
                                        </p:clrVal>
                                      </p:to>
                                    </p:set>
                                    <p:set>
                                      <p:cBhvr>
                                        <p:cTn id="7" dur="500" autoRev="1" fill="hold"/>
                                        <p:tgtEl>
                                          <p:spTgt spid="7">
                                            <p:txEl>
                                              <p:pRg st="0" end="0"/>
                                            </p:txEl>
                                          </p:spTgt>
                                        </p:tgtEl>
                                        <p:attrNameLst>
                                          <p:attrName>fillcolor</p:attrName>
                                        </p:attrNameLst>
                                      </p:cBhvr>
                                      <p:to>
                                        <p:clrVal>
                                          <a:srgbClr val="3333FF"/>
                                        </p:clrVal>
                                      </p:to>
                                    </p:set>
                                    <p:set>
                                      <p:cBhvr>
                                        <p:cTn id="8" dur="500" autoRev="1" fill="hold"/>
                                        <p:tgtEl>
                                          <p:spTgt spid="7">
                                            <p:txEl>
                                              <p:pRg st="0" end="0"/>
                                            </p:txEl>
                                          </p:spTgt>
                                        </p:tgtEl>
                                        <p:attrNameLst>
                                          <p:attrName>fill.type</p:attrName>
                                        </p:attrNameLst>
                                      </p:cBhvr>
                                      <p:to>
                                        <p:strVal val="solid"/>
                                      </p:to>
                                    </p:set>
                                  </p:childTnLst>
                                </p:cTn>
                              </p:par>
                              <p:par>
                                <p:cTn id="9" presetID="21" presetClass="emph" presetSubtype="0" repeatCount="indefinite" fill="hold" grpId="0" nodeType="withEffect">
                                  <p:stCondLst>
                                    <p:cond delay="0"/>
                                  </p:stCondLst>
                                  <p:endCondLst>
                                    <p:cond evt="onNext" delay="0">
                                      <p:tgtEl>
                                        <p:sldTgt/>
                                      </p:tgtEl>
                                    </p:cond>
                                  </p:endCondLst>
                                  <p:iterate type="lt">
                                    <p:tmPct val="0"/>
                                  </p:iterate>
                                  <p:childTnLst>
                                    <p:animClr clrSpc="hsl" dir="cw">
                                      <p:cBhvr override="childStyle">
                                        <p:cTn id="10" dur="500" fill="hold"/>
                                        <p:tgtEl>
                                          <p:spTgt spid="7">
                                            <p:txEl>
                                              <p:pRg st="0" end="0"/>
                                            </p:txEl>
                                          </p:spTgt>
                                        </p:tgtEl>
                                        <p:attrNameLst>
                                          <p:attrName>style.color</p:attrName>
                                        </p:attrNameLst>
                                      </p:cBhvr>
                                      <p:by>
                                        <p:hsl h="7200000" s="0" l="0"/>
                                      </p:by>
                                    </p:animClr>
                                    <p:animClr clrSpc="hsl" dir="cw">
                                      <p:cBhvr>
                                        <p:cTn id="11" dur="500" fill="hold"/>
                                        <p:tgtEl>
                                          <p:spTgt spid="7">
                                            <p:txEl>
                                              <p:pRg st="0" end="0"/>
                                            </p:txEl>
                                          </p:spTgt>
                                        </p:tgtEl>
                                        <p:attrNameLst>
                                          <p:attrName>fillcolor</p:attrName>
                                        </p:attrNameLst>
                                      </p:cBhvr>
                                      <p:by>
                                        <p:hsl h="7200000" s="0" l="0"/>
                                      </p:by>
                                    </p:animClr>
                                    <p:animClr clrSpc="hsl" dir="cw">
                                      <p:cBhvr>
                                        <p:cTn id="12" dur="500" fill="hold"/>
                                        <p:tgtEl>
                                          <p:spTgt spid="7">
                                            <p:txEl>
                                              <p:pRg st="0" end="0"/>
                                            </p:txEl>
                                          </p:spTgt>
                                        </p:tgtEl>
                                        <p:attrNameLst>
                                          <p:attrName>stroke.color</p:attrName>
                                        </p:attrNameLst>
                                      </p:cBhvr>
                                      <p:by>
                                        <p:hsl h="7200000" s="0" l="0"/>
                                      </p:by>
                                    </p:animClr>
                                    <p:set>
                                      <p:cBhvr>
                                        <p:cTn id="13"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18">
            <a:extLst>
              <a:ext uri="{FF2B5EF4-FFF2-40B4-BE49-F238E27FC236}">
                <a16:creationId xmlns:a16="http://schemas.microsoft.com/office/drawing/2014/main" id="{FBFC0495-729B-2300-B961-3592513476F1}"/>
              </a:ext>
            </a:extLst>
          </p:cNvPr>
          <p:cNvSpPr txBox="1"/>
          <p:nvPr/>
        </p:nvSpPr>
        <p:spPr>
          <a:xfrm>
            <a:off x="1547110" y="260356"/>
            <a:ext cx="8968490" cy="393729"/>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943557"/>
                </a:solidFill>
                <a:latin typeface="Times New Roman" pitchFamily="18" charset="0"/>
                <a:ea typeface="Fira Sans Extra Condensed"/>
                <a:cs typeface="Times New Roman" pitchFamily="18" charset="0"/>
                <a:sym typeface="Fira Sans Extra Condensed"/>
              </a:rPr>
              <a:t>3. </a:t>
            </a:r>
            <a:r>
              <a:rPr lang="vi-VN" sz="2800" b="1" kern="0" dirty="0">
                <a:solidFill>
                  <a:srgbClr val="943557"/>
                </a:solidFill>
                <a:latin typeface="Times New Roman" pitchFamily="18" charset="0"/>
                <a:ea typeface="Fira Sans Extra Condensed"/>
                <a:cs typeface="Times New Roman" pitchFamily="18" charset="0"/>
                <a:sym typeface="Arial"/>
              </a:rPr>
              <a:t>Một </a:t>
            </a:r>
            <a:r>
              <a:rPr lang="en-US" sz="2800" b="1" kern="0" dirty="0" err="1">
                <a:solidFill>
                  <a:srgbClr val="943557"/>
                </a:solidFill>
                <a:latin typeface="Times New Roman" pitchFamily="18" charset="0"/>
                <a:ea typeface="Fira Sans Extra Condensed"/>
                <a:cs typeface="Times New Roman" pitchFamily="18" charset="0"/>
                <a:sym typeface="Arial"/>
              </a:rPr>
              <a:t>số</a:t>
            </a:r>
            <a:r>
              <a:rPr lang="en-US" sz="2800" b="1" kern="0" dirty="0">
                <a:solidFill>
                  <a:srgbClr val="943557"/>
                </a:solidFill>
                <a:latin typeface="Times New Roman" pitchFamily="18" charset="0"/>
                <a:ea typeface="Fira Sans Extra Condensed"/>
                <a:cs typeface="Times New Roman" pitchFamily="18" charset="0"/>
                <a:sym typeface="Arial"/>
              </a:rPr>
              <a:t> </a:t>
            </a:r>
            <a:r>
              <a:rPr lang="vi-VN" sz="2800" b="1" kern="0" dirty="0">
                <a:solidFill>
                  <a:srgbClr val="943557"/>
                </a:solidFill>
                <a:latin typeface="Times New Roman" pitchFamily="18" charset="0"/>
                <a:ea typeface="Fira Sans Extra Condensed"/>
                <a:cs typeface="Times New Roman" pitchFamily="18" charset="0"/>
                <a:sym typeface="Arial"/>
              </a:rPr>
              <a:t>dụng cụ thí nghiệm tìm hiểu về chất và sự biên đổi chất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a16="http://schemas.microsoft.com/office/drawing/2014/main" id="{8184B87F-1431-2081-65F7-2989A56A695F}"/>
              </a:ext>
            </a:extLst>
          </p:cNvPr>
          <p:cNvSpPr txBox="1"/>
          <p:nvPr/>
        </p:nvSpPr>
        <p:spPr>
          <a:xfrm>
            <a:off x="1913107" y="2275275"/>
            <a:ext cx="2071054"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000" b="1" kern="0" dirty="0" err="1">
                <a:solidFill>
                  <a:srgbClr val="943557"/>
                </a:solidFill>
                <a:latin typeface="Fira Sans Extra Condensed Medium" panose="020B0604020202020204" charset="0"/>
                <a:ea typeface="Fira Sans Extra Condensed"/>
                <a:cs typeface="Fira Sans Extra Condensed"/>
                <a:sym typeface="Fira Sans Extra Condensed"/>
              </a:rPr>
              <a:t>Bát</a:t>
            </a:r>
            <a:r>
              <a:rPr lang="en-US" sz="2000" b="1" kern="0" dirty="0">
                <a:solidFill>
                  <a:srgbClr val="943557"/>
                </a:solidFill>
                <a:latin typeface="Fira Sans Extra Condensed Medium" panose="020B0604020202020204" charset="0"/>
                <a:ea typeface="Fira Sans Extra Condensed"/>
                <a:cs typeface="Fira Sans Extra Condensed"/>
                <a:sym typeface="Fira Sans Extra Condensed"/>
              </a:rPr>
              <a:t> </a:t>
            </a:r>
            <a:r>
              <a:rPr lang="en-US" sz="2000" b="1" kern="0" dirty="0" err="1">
                <a:solidFill>
                  <a:srgbClr val="943557"/>
                </a:solidFill>
                <a:latin typeface="Fira Sans Extra Condensed Medium" panose="020B0604020202020204" charset="0"/>
                <a:ea typeface="Fira Sans Extra Condensed"/>
                <a:cs typeface="Fira Sans Extra Condensed"/>
                <a:sym typeface="Fira Sans Extra Condensed"/>
              </a:rPr>
              <a:t>sứ</a:t>
            </a:r>
            <a:endParaRPr lang="en-US" sz="2000" b="1" kern="0" dirty="0">
              <a:solidFill>
                <a:srgbClr val="943557"/>
              </a:solidFill>
              <a:latin typeface="Fira Sans Extra Condensed Medium" panose="020B0604020202020204" charset="0"/>
              <a:ea typeface="Fira Sans Extra Condensed"/>
              <a:cs typeface="Fira Sans Extra Condensed"/>
              <a:sym typeface="Arial"/>
            </a:endParaRPr>
          </a:p>
        </p:txBody>
      </p:sp>
      <p:sp>
        <p:nvSpPr>
          <p:cNvPr id="11" name="Google Shape;142;p18">
            <a:extLst>
              <a:ext uri="{FF2B5EF4-FFF2-40B4-BE49-F238E27FC236}">
                <a16:creationId xmlns:a16="http://schemas.microsoft.com/office/drawing/2014/main" id="{3AA13421-7159-C9E6-38F4-EA9871237757}"/>
              </a:ext>
            </a:extLst>
          </p:cNvPr>
          <p:cNvSpPr txBox="1"/>
          <p:nvPr/>
        </p:nvSpPr>
        <p:spPr>
          <a:xfrm>
            <a:off x="1519548" y="2971802"/>
            <a:ext cx="302489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Trộn hoặc đun nóng chảy các chất rắn, cô đặc dung dịch</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2050" name="Picture 2">
            <a:extLst>
              <a:ext uri="{FF2B5EF4-FFF2-40B4-BE49-F238E27FC236}">
                <a16:creationId xmlns:a16="http://schemas.microsoft.com/office/drawing/2014/main" id="{1D1F1A76-64D1-5CDE-EB52-CD952E702B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2" t="24223" r="7606" b="27797"/>
          <a:stretch/>
        </p:blipFill>
        <p:spPr bwMode="auto">
          <a:xfrm>
            <a:off x="1905001" y="654064"/>
            <a:ext cx="2231948" cy="17843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61B49D1-C720-C898-7E67-177C2F7F5CA1}"/>
              </a:ext>
            </a:extLst>
          </p:cNvPr>
          <p:cNvGrpSpPr/>
          <p:nvPr/>
        </p:nvGrpSpPr>
        <p:grpSpPr>
          <a:xfrm>
            <a:off x="4454249" y="186421"/>
            <a:ext cx="5756557" cy="2456845"/>
            <a:chOff x="3946492" y="873633"/>
            <a:chExt cx="5546380" cy="3353369"/>
          </a:xfrm>
        </p:grpSpPr>
        <p:pic>
          <p:nvPicPr>
            <p:cNvPr id="2054" name="Picture 6">
              <a:extLst>
                <a:ext uri="{FF2B5EF4-FFF2-40B4-BE49-F238E27FC236}">
                  <a16:creationId xmlns:a16="http://schemas.microsoft.com/office/drawing/2014/main" id="{FFE47F90-C27D-9251-C1A0-A417A9A6B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492" y="1169827"/>
              <a:ext cx="2523204" cy="25232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F78FB86-A38C-2BC2-5846-D4C9F1268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503" y="873633"/>
              <a:ext cx="3353369" cy="335336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142;p18">
            <a:extLst>
              <a:ext uri="{FF2B5EF4-FFF2-40B4-BE49-F238E27FC236}">
                <a16:creationId xmlns:a16="http://schemas.microsoft.com/office/drawing/2014/main" id="{02106E2A-EF14-0003-C658-EC04F7A7C5EA}"/>
              </a:ext>
            </a:extLst>
          </p:cNvPr>
          <p:cNvSpPr txBox="1"/>
          <p:nvPr/>
        </p:nvSpPr>
        <p:spPr>
          <a:xfrm>
            <a:off x="6553200" y="2027588"/>
            <a:ext cx="1295400"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Phễu</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2" name="Google Shape;142;p18">
            <a:extLst>
              <a:ext uri="{FF2B5EF4-FFF2-40B4-BE49-F238E27FC236}">
                <a16:creationId xmlns:a16="http://schemas.microsoft.com/office/drawing/2014/main" id="{29329772-C4E1-6040-A763-1297C721778E}"/>
              </a:ext>
            </a:extLst>
          </p:cNvPr>
          <p:cNvSpPr txBox="1"/>
          <p:nvPr/>
        </p:nvSpPr>
        <p:spPr>
          <a:xfrm>
            <a:off x="4648200" y="2480161"/>
            <a:ext cx="2667000" cy="7359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R</a:t>
            </a:r>
            <a:r>
              <a:rPr lang="vi-VN" sz="2800" kern="0" dirty="0">
                <a:solidFill>
                  <a:srgbClr val="CFE2F3">
                    <a:lumMod val="10000"/>
                  </a:srgbClr>
                </a:solidFill>
                <a:latin typeface="Times New Roman" pitchFamily="18" charset="0"/>
                <a:cs typeface="Times New Roman" pitchFamily="18" charset="0"/>
                <a:sym typeface="Arial"/>
              </a:rPr>
              <a:t>ót chất lỏng hoặc dùng để lọc</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5" name="Google Shape;142;p18">
            <a:extLst>
              <a:ext uri="{FF2B5EF4-FFF2-40B4-BE49-F238E27FC236}">
                <a16:creationId xmlns:a16="http://schemas.microsoft.com/office/drawing/2014/main" id="{192D56C6-4C95-63E5-674C-ECC96CC14879}"/>
              </a:ext>
            </a:extLst>
          </p:cNvPr>
          <p:cNvSpPr txBox="1"/>
          <p:nvPr/>
        </p:nvSpPr>
        <p:spPr>
          <a:xfrm>
            <a:off x="7543817" y="2520226"/>
            <a:ext cx="2971799" cy="7273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T</a:t>
            </a:r>
            <a:r>
              <a:rPr lang="vi-VN" sz="2800" kern="0" dirty="0">
                <a:solidFill>
                  <a:srgbClr val="CFE2F3">
                    <a:lumMod val="10000"/>
                  </a:srgbClr>
                </a:solidFill>
                <a:latin typeface="Times New Roman" pitchFamily="18" charset="0"/>
                <a:cs typeface="Times New Roman" pitchFamily="18" charset="0"/>
                <a:sym typeface="Arial"/>
              </a:rPr>
              <a:t>ách chất theo phương pháp chiết</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14" name="Group 13">
            <a:extLst>
              <a:ext uri="{FF2B5EF4-FFF2-40B4-BE49-F238E27FC236}">
                <a16:creationId xmlns:a16="http://schemas.microsoft.com/office/drawing/2014/main" id="{CB35608E-4DAB-DDD1-475F-DFF6DE5CC240}"/>
              </a:ext>
            </a:extLst>
          </p:cNvPr>
          <p:cNvGrpSpPr/>
          <p:nvPr/>
        </p:nvGrpSpPr>
        <p:grpSpPr>
          <a:xfrm>
            <a:off x="1676400" y="4302344"/>
            <a:ext cx="2868038" cy="2550767"/>
            <a:chOff x="2943583" y="1107721"/>
            <a:chExt cx="4408401" cy="3639445"/>
          </a:xfrm>
        </p:grpSpPr>
        <p:pic>
          <p:nvPicPr>
            <p:cNvPr id="16" name="Picture 2">
              <a:extLst>
                <a:ext uri="{FF2B5EF4-FFF2-40B4-BE49-F238E27FC236}">
                  <a16:creationId xmlns:a16="http://schemas.microsoft.com/office/drawing/2014/main" id="{2CC81A83-25A8-DCF4-AFDC-E5D5566B3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748" y="1107721"/>
              <a:ext cx="2721236" cy="36394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15679357-E9A7-199E-C4FA-007D411EAA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24" r="26270"/>
            <a:stretch/>
          </p:blipFill>
          <p:spPr bwMode="auto">
            <a:xfrm>
              <a:off x="2943583" y="1771537"/>
              <a:ext cx="1559189" cy="271890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Google Shape;142;p18">
            <a:extLst>
              <a:ext uri="{FF2B5EF4-FFF2-40B4-BE49-F238E27FC236}">
                <a16:creationId xmlns:a16="http://schemas.microsoft.com/office/drawing/2014/main" id="{FA8523C0-800E-9385-7F57-84682B77B32D}"/>
              </a:ext>
            </a:extLst>
          </p:cNvPr>
          <p:cNvSpPr txBox="1"/>
          <p:nvPr/>
        </p:nvSpPr>
        <p:spPr>
          <a:xfrm>
            <a:off x="4524966" y="4495800"/>
            <a:ext cx="1799634"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a:solidFill>
                  <a:srgbClr val="943557"/>
                </a:solidFill>
                <a:latin typeface="Times New Roman" pitchFamily="18" charset="0"/>
                <a:ea typeface="Fira Sans Extra Condensed"/>
                <a:cs typeface="Times New Roman" pitchFamily="18" charset="0"/>
                <a:sym typeface="Fira Sans Extra Condensed"/>
              </a:rPr>
              <a:t>Bình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cầu</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19" name="Google Shape;142;p18">
            <a:extLst>
              <a:ext uri="{FF2B5EF4-FFF2-40B4-BE49-F238E27FC236}">
                <a16:creationId xmlns:a16="http://schemas.microsoft.com/office/drawing/2014/main" id="{ED4F3A7D-F701-EA6E-6B60-4ED20CB61D91}"/>
              </a:ext>
            </a:extLst>
          </p:cNvPr>
          <p:cNvSpPr txBox="1"/>
          <p:nvPr/>
        </p:nvSpPr>
        <p:spPr>
          <a:xfrm>
            <a:off x="4154936" y="5585090"/>
            <a:ext cx="3388864" cy="7958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Đựng chất lỏng, pha chế dung dịch, đun nóng, chưng cất.</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20" name="Picture 10">
            <a:extLst>
              <a:ext uri="{FF2B5EF4-FFF2-40B4-BE49-F238E27FC236}">
                <a16:creationId xmlns:a16="http://schemas.microsoft.com/office/drawing/2014/main" id="{C5CA8D4B-C6E8-2CC6-E04A-72DB60710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2868021"/>
            <a:ext cx="2117624" cy="2823499"/>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42;p18">
            <a:extLst>
              <a:ext uri="{FF2B5EF4-FFF2-40B4-BE49-F238E27FC236}">
                <a16:creationId xmlns:a16="http://schemas.microsoft.com/office/drawing/2014/main" id="{156FEE40-4A56-66EA-F43D-46919C789DDF}"/>
              </a:ext>
            </a:extLst>
          </p:cNvPr>
          <p:cNvSpPr txBox="1"/>
          <p:nvPr/>
        </p:nvSpPr>
        <p:spPr>
          <a:xfrm>
            <a:off x="7620001" y="5290505"/>
            <a:ext cx="2722360" cy="409728"/>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Lưới</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tản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nhiệt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22" name="Google Shape;142;p18">
            <a:extLst>
              <a:ext uri="{FF2B5EF4-FFF2-40B4-BE49-F238E27FC236}">
                <a16:creationId xmlns:a16="http://schemas.microsoft.com/office/drawing/2014/main" id="{5A74868A-2E3F-8633-AA95-E3412A981BDB}"/>
              </a:ext>
            </a:extLst>
          </p:cNvPr>
          <p:cNvSpPr txBox="1"/>
          <p:nvPr/>
        </p:nvSpPr>
        <p:spPr>
          <a:xfrm>
            <a:off x="7989413" y="5933247"/>
            <a:ext cx="2498624" cy="4476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P</a:t>
            </a:r>
            <a:r>
              <a:rPr lang="vi-VN" sz="2800" kern="0" dirty="0">
                <a:solidFill>
                  <a:srgbClr val="CFE2F3">
                    <a:lumMod val="10000"/>
                  </a:srgbClr>
                </a:solidFill>
                <a:latin typeface="Times New Roman" pitchFamily="18" charset="0"/>
                <a:cs typeface="Times New Roman" pitchFamily="18" charset="0"/>
                <a:sym typeface="Arial"/>
              </a:rPr>
              <a:t>hân tán nhiệt khi đốt</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146247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heel(1)">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randombar(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0" grpId="0"/>
      <p:bldP spid="12" grpId="0"/>
      <p:bldP spid="15" grpId="0"/>
      <p:bldP spid="18" grpId="0"/>
      <p:bldP spid="19"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aphic 2">
            <a:extLst>
              <a:ext uri="{FF2B5EF4-FFF2-40B4-BE49-F238E27FC236}">
                <a16:creationId xmlns:a16="http://schemas.microsoft.com/office/drawing/2014/main" id="{F910314C-3B56-48FF-AF28-6C445A46158F}"/>
              </a:ext>
            </a:extLst>
          </p:cNvPr>
          <p:cNvGrpSpPr/>
          <p:nvPr/>
        </p:nvGrpSpPr>
        <p:grpSpPr>
          <a:xfrm>
            <a:off x="1551255" y="50382"/>
            <a:ext cx="1072788" cy="1626019"/>
            <a:chOff x="1399016" y="2032580"/>
            <a:chExt cx="2446089" cy="2191798"/>
          </a:xfrm>
        </p:grpSpPr>
        <p:sp>
          <p:nvSpPr>
            <p:cNvPr id="64" name="Freeform: Shape 843">
              <a:extLst>
                <a:ext uri="{FF2B5EF4-FFF2-40B4-BE49-F238E27FC236}">
                  <a16:creationId xmlns:a16="http://schemas.microsoft.com/office/drawing/2014/main" id="{F983135A-4CB3-4C26-A7C6-92CF5FC9AB51}"/>
                </a:ext>
              </a:extLst>
            </p:cNvPr>
            <p:cNvSpPr/>
            <p:nvPr/>
          </p:nvSpPr>
          <p:spPr>
            <a:xfrm>
              <a:off x="2283732" y="3009632"/>
              <a:ext cx="962781" cy="1115230"/>
            </a:xfrm>
            <a:custGeom>
              <a:avLst/>
              <a:gdLst>
                <a:gd name="connsiteX0" fmla="*/ 3930 w 962781"/>
                <a:gd name="connsiteY0" fmla="*/ 133419 h 1115230"/>
                <a:gd name="connsiteX1" fmla="*/ 250605 w 962781"/>
                <a:gd name="connsiteY1" fmla="*/ 898746 h 1115230"/>
                <a:gd name="connsiteX2" fmla="*/ 791797 w 962781"/>
                <a:gd name="connsiteY2" fmla="*/ 1115005 h 1115230"/>
                <a:gd name="connsiteX3" fmla="*/ 948483 w 962781"/>
                <a:gd name="connsiteY3" fmla="*/ 679303 h 1115230"/>
                <a:gd name="connsiteX4" fmla="*/ 469294 w 962781"/>
                <a:gd name="connsiteY4" fmla="*/ 582108 h 1115230"/>
                <a:gd name="connsiteX5" fmla="*/ 186590 w 962781"/>
                <a:gd name="connsiteY5" fmla="*/ 125542 h 1115230"/>
                <a:gd name="connsiteX6" fmla="*/ 3930 w 962781"/>
                <a:gd name="connsiteY6" fmla="*/ 133419 h 111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81" h="1115230">
                  <a:moveTo>
                    <a:pt x="3930" y="133419"/>
                  </a:moveTo>
                  <a:cubicBezTo>
                    <a:pt x="46579" y="432126"/>
                    <a:pt x="151650" y="815041"/>
                    <a:pt x="250605" y="898746"/>
                  </a:cubicBezTo>
                  <a:cubicBezTo>
                    <a:pt x="330540" y="966364"/>
                    <a:pt x="767163" y="1110229"/>
                    <a:pt x="791797" y="1115005"/>
                  </a:cubicBezTo>
                  <a:cubicBezTo>
                    <a:pt x="852796" y="1126401"/>
                    <a:pt x="1010822" y="702010"/>
                    <a:pt x="948483" y="679303"/>
                  </a:cubicBezTo>
                  <a:cubicBezTo>
                    <a:pt x="870056" y="650312"/>
                    <a:pt x="489152" y="606239"/>
                    <a:pt x="469294" y="582108"/>
                  </a:cubicBezTo>
                  <a:cubicBezTo>
                    <a:pt x="449436" y="557977"/>
                    <a:pt x="325596" y="356716"/>
                    <a:pt x="186590" y="125542"/>
                  </a:cubicBezTo>
                  <a:cubicBezTo>
                    <a:pt x="90652" y="-34243"/>
                    <a:pt x="-22631" y="-52006"/>
                    <a:pt x="3930" y="133419"/>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65" name="Freeform: Shape 844">
              <a:extLst>
                <a:ext uri="{FF2B5EF4-FFF2-40B4-BE49-F238E27FC236}">
                  <a16:creationId xmlns:a16="http://schemas.microsoft.com/office/drawing/2014/main" id="{95BDA6DB-2EF8-40D9-912A-DCFFE9AA3259}"/>
                </a:ext>
              </a:extLst>
            </p:cNvPr>
            <p:cNvSpPr/>
            <p:nvPr/>
          </p:nvSpPr>
          <p:spPr>
            <a:xfrm>
              <a:off x="3028105" y="3688014"/>
              <a:ext cx="817001" cy="536364"/>
            </a:xfrm>
            <a:custGeom>
              <a:avLst/>
              <a:gdLst>
                <a:gd name="connsiteX0" fmla="*/ 0 w 817001"/>
                <a:gd name="connsiteY0" fmla="*/ 408555 h 536364"/>
                <a:gd name="connsiteX1" fmla="*/ 169422 w 817001"/>
                <a:gd name="connsiteY1" fmla="*/ 498041 h 536364"/>
                <a:gd name="connsiteX2" fmla="*/ 377386 w 817001"/>
                <a:gd name="connsiteY2" fmla="*/ 514799 h 536364"/>
                <a:gd name="connsiteX3" fmla="*/ 263935 w 817001"/>
                <a:gd name="connsiteY3" fmla="*/ 415425 h 536364"/>
                <a:gd name="connsiteX4" fmla="*/ 212321 w 817001"/>
                <a:gd name="connsiteY4" fmla="*/ 348981 h 536364"/>
                <a:gd name="connsiteX5" fmla="*/ 350070 w 817001"/>
                <a:gd name="connsiteY5" fmla="*/ 389702 h 536364"/>
                <a:gd name="connsiteX6" fmla="*/ 623390 w 817001"/>
                <a:gd name="connsiteY6" fmla="*/ 520915 h 536364"/>
                <a:gd name="connsiteX7" fmla="*/ 589288 w 817001"/>
                <a:gd name="connsiteY7" fmla="*/ 432686 h 536364"/>
                <a:gd name="connsiteX8" fmla="*/ 736672 w 817001"/>
                <a:gd name="connsiteY8" fmla="*/ 495611 h 536364"/>
                <a:gd name="connsiteX9" fmla="*/ 747481 w 817001"/>
                <a:gd name="connsiteY9" fmla="*/ 452544 h 536364"/>
                <a:gd name="connsiteX10" fmla="*/ 795241 w 817001"/>
                <a:gd name="connsiteY10" fmla="*/ 449192 h 536364"/>
                <a:gd name="connsiteX11" fmla="*/ 790633 w 817001"/>
                <a:gd name="connsiteY11" fmla="*/ 365403 h 536364"/>
                <a:gd name="connsiteX12" fmla="*/ 809653 w 817001"/>
                <a:gd name="connsiteY12" fmla="*/ 355097 h 536364"/>
                <a:gd name="connsiteX13" fmla="*/ 590880 w 817001"/>
                <a:gd name="connsiteY13" fmla="*/ 69461 h 536364"/>
                <a:gd name="connsiteX14" fmla="*/ 151826 w 817001"/>
                <a:gd name="connsiteY14" fmla="*/ 0 h 536364"/>
                <a:gd name="connsiteX15" fmla="*/ 0 w 817001"/>
                <a:gd name="connsiteY15" fmla="*/ 408555 h 53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001" h="536364">
                  <a:moveTo>
                    <a:pt x="0" y="408555"/>
                  </a:moveTo>
                  <a:cubicBezTo>
                    <a:pt x="7039" y="412912"/>
                    <a:pt x="106664" y="473994"/>
                    <a:pt x="169422" y="498041"/>
                  </a:cubicBezTo>
                  <a:cubicBezTo>
                    <a:pt x="216259" y="515972"/>
                    <a:pt x="352500" y="564067"/>
                    <a:pt x="377386" y="514799"/>
                  </a:cubicBezTo>
                  <a:cubicBezTo>
                    <a:pt x="394143" y="481283"/>
                    <a:pt x="317644" y="443327"/>
                    <a:pt x="263935" y="415425"/>
                  </a:cubicBezTo>
                  <a:cubicBezTo>
                    <a:pt x="235615" y="400762"/>
                    <a:pt x="202099" y="367079"/>
                    <a:pt x="212321" y="348981"/>
                  </a:cubicBezTo>
                  <a:cubicBezTo>
                    <a:pt x="230168" y="317309"/>
                    <a:pt x="302897" y="356689"/>
                    <a:pt x="350070" y="389702"/>
                  </a:cubicBezTo>
                  <a:cubicBezTo>
                    <a:pt x="441317" y="453549"/>
                    <a:pt x="560716" y="564653"/>
                    <a:pt x="623390" y="520915"/>
                  </a:cubicBezTo>
                  <a:cubicBezTo>
                    <a:pt x="647102" y="504158"/>
                    <a:pt x="624144" y="468631"/>
                    <a:pt x="589288" y="432686"/>
                  </a:cubicBezTo>
                  <a:cubicBezTo>
                    <a:pt x="647186" y="476088"/>
                    <a:pt x="709609" y="512955"/>
                    <a:pt x="736672" y="495611"/>
                  </a:cubicBezTo>
                  <a:cubicBezTo>
                    <a:pt x="752173" y="485808"/>
                    <a:pt x="754100" y="470475"/>
                    <a:pt x="747481" y="452544"/>
                  </a:cubicBezTo>
                  <a:cubicBezTo>
                    <a:pt x="765831" y="460252"/>
                    <a:pt x="782589" y="460504"/>
                    <a:pt x="795241" y="449192"/>
                  </a:cubicBezTo>
                  <a:cubicBezTo>
                    <a:pt x="816859" y="430088"/>
                    <a:pt x="809736" y="398919"/>
                    <a:pt x="790633" y="365403"/>
                  </a:cubicBezTo>
                  <a:cubicBezTo>
                    <a:pt x="798257" y="365202"/>
                    <a:pt x="805321" y="361373"/>
                    <a:pt x="809653" y="355097"/>
                  </a:cubicBezTo>
                  <a:cubicBezTo>
                    <a:pt x="857077" y="294518"/>
                    <a:pt x="662184" y="92838"/>
                    <a:pt x="590880" y="69461"/>
                  </a:cubicBezTo>
                  <a:cubicBezTo>
                    <a:pt x="381408" y="586"/>
                    <a:pt x="151826" y="0"/>
                    <a:pt x="151826" y="0"/>
                  </a:cubicBezTo>
                  <a:cubicBezTo>
                    <a:pt x="62088" y="59658"/>
                    <a:pt x="-167" y="408471"/>
                    <a:pt x="0" y="408555"/>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66" name="Freeform: Shape 845">
              <a:extLst>
                <a:ext uri="{FF2B5EF4-FFF2-40B4-BE49-F238E27FC236}">
                  <a16:creationId xmlns:a16="http://schemas.microsoft.com/office/drawing/2014/main" id="{403BF094-DAC1-4D64-AB1E-504B4F60403F}"/>
                </a:ext>
              </a:extLst>
            </p:cNvPr>
            <p:cNvSpPr/>
            <p:nvPr/>
          </p:nvSpPr>
          <p:spPr>
            <a:xfrm>
              <a:off x="3358807" y="3925968"/>
              <a:ext cx="264867" cy="200564"/>
            </a:xfrm>
            <a:custGeom>
              <a:avLst/>
              <a:gdLst>
                <a:gd name="connsiteX0" fmla="*/ 684 w 264867"/>
                <a:gd name="connsiteY0" fmla="*/ 6 h 200564"/>
                <a:gd name="connsiteX1" fmla="*/ 138851 w 264867"/>
                <a:gd name="connsiteY1" fmla="*/ 67037 h 200564"/>
                <a:gd name="connsiteX2" fmla="*/ 264535 w 264867"/>
                <a:gd name="connsiteY2" fmla="*/ 198418 h 200564"/>
                <a:gd name="connsiteX3" fmla="*/ 262691 w 264867"/>
                <a:gd name="connsiteY3" fmla="*/ 200177 h 200564"/>
                <a:gd name="connsiteX4" fmla="*/ 137008 w 264867"/>
                <a:gd name="connsiteY4" fmla="*/ 76170 h 200564"/>
                <a:gd name="connsiteX5" fmla="*/ 97 w 264867"/>
                <a:gd name="connsiteY5" fmla="*/ 760 h 200564"/>
                <a:gd name="connsiteX6" fmla="*/ 684 w 264867"/>
                <a:gd name="connsiteY6" fmla="*/ 6 h 2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867" h="200564">
                  <a:moveTo>
                    <a:pt x="684" y="6"/>
                  </a:moveTo>
                  <a:cubicBezTo>
                    <a:pt x="50974" y="12281"/>
                    <a:pt x="98080" y="35130"/>
                    <a:pt x="138851" y="67037"/>
                  </a:cubicBezTo>
                  <a:cubicBezTo>
                    <a:pt x="190130" y="107423"/>
                    <a:pt x="222640" y="152334"/>
                    <a:pt x="264535" y="198418"/>
                  </a:cubicBezTo>
                  <a:cubicBezTo>
                    <a:pt x="265624" y="199591"/>
                    <a:pt x="263781" y="201351"/>
                    <a:pt x="262691" y="200177"/>
                  </a:cubicBezTo>
                  <a:cubicBezTo>
                    <a:pt x="242666" y="178225"/>
                    <a:pt x="159128" y="95274"/>
                    <a:pt x="137008" y="76170"/>
                  </a:cubicBezTo>
                  <a:cubicBezTo>
                    <a:pt x="97711" y="40937"/>
                    <a:pt x="50882" y="15146"/>
                    <a:pt x="97" y="760"/>
                  </a:cubicBezTo>
                  <a:cubicBezTo>
                    <a:pt x="-154" y="760"/>
                    <a:pt x="97" y="-78"/>
                    <a:pt x="684" y="6"/>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67" name="Freeform: Shape 846">
              <a:extLst>
                <a:ext uri="{FF2B5EF4-FFF2-40B4-BE49-F238E27FC236}">
                  <a16:creationId xmlns:a16="http://schemas.microsoft.com/office/drawing/2014/main" id="{9588E876-BD4D-4B32-A221-E8FEBCBC2BDF}"/>
                </a:ext>
              </a:extLst>
            </p:cNvPr>
            <p:cNvSpPr/>
            <p:nvPr/>
          </p:nvSpPr>
          <p:spPr>
            <a:xfrm>
              <a:off x="3406691" y="3838484"/>
              <a:ext cx="368065" cy="298867"/>
            </a:xfrm>
            <a:custGeom>
              <a:avLst/>
              <a:gdLst>
                <a:gd name="connsiteX0" fmla="*/ 643 w 368065"/>
                <a:gd name="connsiteY0" fmla="*/ 15 h 298867"/>
                <a:gd name="connsiteX1" fmla="*/ 161937 w 368065"/>
                <a:gd name="connsiteY1" fmla="*/ 71571 h 298867"/>
                <a:gd name="connsiteX2" fmla="*/ 297507 w 368065"/>
                <a:gd name="connsiteY2" fmla="*/ 206135 h 298867"/>
                <a:gd name="connsiteX3" fmla="*/ 367806 w 368065"/>
                <a:gd name="connsiteY3" fmla="*/ 296711 h 298867"/>
                <a:gd name="connsiteX4" fmla="*/ 365963 w 368065"/>
                <a:gd name="connsiteY4" fmla="*/ 298387 h 298867"/>
                <a:gd name="connsiteX5" fmla="*/ 239442 w 368065"/>
                <a:gd name="connsiteY5" fmla="*/ 149327 h 298867"/>
                <a:gd name="connsiteX6" fmla="*/ 95995 w 368065"/>
                <a:gd name="connsiteY6" fmla="*/ 41071 h 298867"/>
                <a:gd name="connsiteX7" fmla="*/ 392 w 368065"/>
                <a:gd name="connsiteY7" fmla="*/ 1020 h 298867"/>
                <a:gd name="connsiteX8" fmla="*/ 15 w 368065"/>
                <a:gd name="connsiteY8" fmla="*/ 392 h 298867"/>
                <a:gd name="connsiteX9" fmla="*/ 643 w 368065"/>
                <a:gd name="connsiteY9" fmla="*/ 15 h 29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065" h="298867">
                  <a:moveTo>
                    <a:pt x="643" y="15"/>
                  </a:moveTo>
                  <a:cubicBezTo>
                    <a:pt x="55609" y="20124"/>
                    <a:pt x="111999" y="40569"/>
                    <a:pt x="161937" y="71571"/>
                  </a:cubicBezTo>
                  <a:cubicBezTo>
                    <a:pt x="216651" y="105505"/>
                    <a:pt x="257373" y="156700"/>
                    <a:pt x="297507" y="206135"/>
                  </a:cubicBezTo>
                  <a:cubicBezTo>
                    <a:pt x="321639" y="235797"/>
                    <a:pt x="345074" y="265986"/>
                    <a:pt x="367806" y="296711"/>
                  </a:cubicBezTo>
                  <a:cubicBezTo>
                    <a:pt x="368728" y="297968"/>
                    <a:pt x="366968" y="299728"/>
                    <a:pt x="365963" y="298387"/>
                  </a:cubicBezTo>
                  <a:cubicBezTo>
                    <a:pt x="325300" y="247443"/>
                    <a:pt x="283121" y="197757"/>
                    <a:pt x="239442" y="149327"/>
                  </a:cubicBezTo>
                  <a:cubicBezTo>
                    <a:pt x="199231" y="104139"/>
                    <a:pt x="150483" y="67347"/>
                    <a:pt x="95995" y="41071"/>
                  </a:cubicBezTo>
                  <a:cubicBezTo>
                    <a:pt x="64826" y="26073"/>
                    <a:pt x="32567" y="13589"/>
                    <a:pt x="392" y="1020"/>
                  </a:cubicBezTo>
                  <a:cubicBezTo>
                    <a:pt x="115" y="953"/>
                    <a:pt x="-52" y="668"/>
                    <a:pt x="15" y="392"/>
                  </a:cubicBezTo>
                  <a:cubicBezTo>
                    <a:pt x="82" y="115"/>
                    <a:pt x="367" y="-52"/>
                    <a:pt x="643" y="15"/>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68" name="Freeform: Shape 847">
              <a:extLst>
                <a:ext uri="{FF2B5EF4-FFF2-40B4-BE49-F238E27FC236}">
                  <a16:creationId xmlns:a16="http://schemas.microsoft.com/office/drawing/2014/main" id="{AB4B90EB-30FF-4CCB-AA7A-C0D61754DC15}"/>
                </a:ext>
              </a:extLst>
            </p:cNvPr>
            <p:cNvSpPr/>
            <p:nvPr/>
          </p:nvSpPr>
          <p:spPr>
            <a:xfrm>
              <a:off x="3473640" y="3764167"/>
              <a:ext cx="346973" cy="288920"/>
            </a:xfrm>
            <a:custGeom>
              <a:avLst/>
              <a:gdLst>
                <a:gd name="connsiteX0" fmla="*/ 138 w 346973"/>
                <a:gd name="connsiteY0" fmla="*/ 11 h 288920"/>
                <a:gd name="connsiteX1" fmla="*/ 146685 w 346973"/>
                <a:gd name="connsiteY1" fmla="*/ 62769 h 288920"/>
                <a:gd name="connsiteX2" fmla="*/ 283680 w 346973"/>
                <a:gd name="connsiteY2" fmla="*/ 202445 h 288920"/>
                <a:gd name="connsiteX3" fmla="*/ 346773 w 346973"/>
                <a:gd name="connsiteY3" fmla="*/ 286988 h 288920"/>
                <a:gd name="connsiteX4" fmla="*/ 344762 w 346973"/>
                <a:gd name="connsiteY4" fmla="*/ 288496 h 288920"/>
                <a:gd name="connsiteX5" fmla="*/ 191931 w 346973"/>
                <a:gd name="connsiteY5" fmla="*/ 109356 h 288920"/>
                <a:gd name="connsiteX6" fmla="*/ 103785 w 346973"/>
                <a:gd name="connsiteY6" fmla="*/ 40900 h 288920"/>
                <a:gd name="connsiteX7" fmla="*/ 55 w 346973"/>
                <a:gd name="connsiteY7" fmla="*/ 346 h 288920"/>
                <a:gd name="connsiteX8" fmla="*/ 138 w 346973"/>
                <a:gd name="connsiteY8" fmla="*/ 11 h 28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973" h="288920">
                  <a:moveTo>
                    <a:pt x="138" y="11"/>
                  </a:moveTo>
                  <a:cubicBezTo>
                    <a:pt x="53847" y="15847"/>
                    <a:pt x="100685" y="29421"/>
                    <a:pt x="146685" y="62769"/>
                  </a:cubicBezTo>
                  <a:cubicBezTo>
                    <a:pt x="207516" y="106926"/>
                    <a:pt x="263990" y="177476"/>
                    <a:pt x="283680" y="202445"/>
                  </a:cubicBezTo>
                  <a:cubicBezTo>
                    <a:pt x="305465" y="230095"/>
                    <a:pt x="326329" y="258416"/>
                    <a:pt x="346773" y="286988"/>
                  </a:cubicBezTo>
                  <a:cubicBezTo>
                    <a:pt x="347611" y="288161"/>
                    <a:pt x="345600" y="289669"/>
                    <a:pt x="344762" y="288496"/>
                  </a:cubicBezTo>
                  <a:cubicBezTo>
                    <a:pt x="297740" y="225546"/>
                    <a:pt x="246687" y="165712"/>
                    <a:pt x="191931" y="109356"/>
                  </a:cubicBezTo>
                  <a:cubicBezTo>
                    <a:pt x="166267" y="82116"/>
                    <a:pt x="136530" y="59024"/>
                    <a:pt x="103785" y="40900"/>
                  </a:cubicBezTo>
                  <a:cubicBezTo>
                    <a:pt x="70421" y="24461"/>
                    <a:pt x="35715" y="10895"/>
                    <a:pt x="55" y="346"/>
                  </a:cubicBezTo>
                  <a:cubicBezTo>
                    <a:pt x="55" y="346"/>
                    <a:pt x="-113" y="-73"/>
                    <a:pt x="138" y="11"/>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69" name="Freeform: Shape 848">
              <a:extLst>
                <a:ext uri="{FF2B5EF4-FFF2-40B4-BE49-F238E27FC236}">
                  <a16:creationId xmlns:a16="http://schemas.microsoft.com/office/drawing/2014/main" id="{2AC5624F-C678-41D1-8ACD-F866D44D5CD3}"/>
                </a:ext>
              </a:extLst>
            </p:cNvPr>
            <p:cNvSpPr/>
            <p:nvPr/>
          </p:nvSpPr>
          <p:spPr>
            <a:xfrm>
              <a:off x="2274094" y="2973263"/>
              <a:ext cx="430753" cy="676291"/>
            </a:xfrm>
            <a:custGeom>
              <a:avLst/>
              <a:gdLst>
                <a:gd name="connsiteX0" fmla="*/ 99703 w 430753"/>
                <a:gd name="connsiteY0" fmla="*/ 676291 h 676291"/>
                <a:gd name="connsiteX1" fmla="*/ 430753 w 430753"/>
                <a:gd name="connsiteY1" fmla="*/ 490867 h 676291"/>
                <a:gd name="connsiteX2" fmla="*/ 169667 w 430753"/>
                <a:gd name="connsiteY2" fmla="*/ 89266 h 676291"/>
                <a:gd name="connsiteX3" fmla="*/ 3765 w 430753"/>
                <a:gd name="connsiteY3" fmla="*/ 203135 h 676291"/>
                <a:gd name="connsiteX4" fmla="*/ 99703 w 430753"/>
                <a:gd name="connsiteY4" fmla="*/ 676291 h 676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753" h="676291">
                  <a:moveTo>
                    <a:pt x="99703" y="676291"/>
                  </a:moveTo>
                  <a:lnTo>
                    <a:pt x="430753" y="490867"/>
                  </a:lnTo>
                  <a:cubicBezTo>
                    <a:pt x="430753" y="490867"/>
                    <a:pt x="301886" y="261871"/>
                    <a:pt x="169667" y="89266"/>
                  </a:cubicBezTo>
                  <a:cubicBezTo>
                    <a:pt x="37448" y="-83339"/>
                    <a:pt x="-15255" y="16035"/>
                    <a:pt x="3765" y="203135"/>
                  </a:cubicBezTo>
                  <a:cubicBezTo>
                    <a:pt x="22785" y="390236"/>
                    <a:pt x="99703" y="676291"/>
                    <a:pt x="99703" y="676291"/>
                  </a:cubicBezTo>
                  <a:close/>
                </a:path>
              </a:pathLst>
            </a:custGeom>
            <a:solidFill>
              <a:srgbClr val="FFC727"/>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0" name="Freeform: Shape 849">
              <a:extLst>
                <a:ext uri="{FF2B5EF4-FFF2-40B4-BE49-F238E27FC236}">
                  <a16:creationId xmlns:a16="http://schemas.microsoft.com/office/drawing/2014/main" id="{E3204539-6B76-4CD9-9932-F2C3CA134358}"/>
                </a:ext>
              </a:extLst>
            </p:cNvPr>
            <p:cNvSpPr/>
            <p:nvPr/>
          </p:nvSpPr>
          <p:spPr>
            <a:xfrm>
              <a:off x="2377350" y="3417651"/>
              <a:ext cx="279393" cy="158043"/>
            </a:xfrm>
            <a:custGeom>
              <a:avLst/>
              <a:gdLst>
                <a:gd name="connsiteX0" fmla="*/ 277057 w 279393"/>
                <a:gd name="connsiteY0" fmla="*/ 143 h 158043"/>
                <a:gd name="connsiteX1" fmla="*/ 553 w 279393"/>
                <a:gd name="connsiteY1" fmla="*/ 155571 h 158043"/>
                <a:gd name="connsiteX2" fmla="*/ 1978 w 279393"/>
                <a:gd name="connsiteY2" fmla="*/ 157917 h 158043"/>
                <a:gd name="connsiteX3" fmla="*/ 279068 w 279393"/>
                <a:gd name="connsiteY3" fmla="*/ 2740 h 158043"/>
                <a:gd name="connsiteX4" fmla="*/ 277057 w 279393"/>
                <a:gd name="connsiteY4" fmla="*/ 143 h 15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3" h="158043">
                  <a:moveTo>
                    <a:pt x="277057" y="143"/>
                  </a:moveTo>
                  <a:cubicBezTo>
                    <a:pt x="182275" y="47157"/>
                    <a:pt x="89981" y="99030"/>
                    <a:pt x="553" y="155571"/>
                  </a:cubicBezTo>
                  <a:cubicBezTo>
                    <a:pt x="-787" y="156409"/>
                    <a:pt x="553" y="158588"/>
                    <a:pt x="1978" y="157917"/>
                  </a:cubicBezTo>
                  <a:cubicBezTo>
                    <a:pt x="96961" y="111021"/>
                    <a:pt x="189447" y="59223"/>
                    <a:pt x="279068" y="2740"/>
                  </a:cubicBezTo>
                  <a:cubicBezTo>
                    <a:pt x="280073" y="1819"/>
                    <a:pt x="278565" y="-611"/>
                    <a:pt x="277057" y="143"/>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1" name="Freeform: Shape 850">
              <a:extLst>
                <a:ext uri="{FF2B5EF4-FFF2-40B4-BE49-F238E27FC236}">
                  <a16:creationId xmlns:a16="http://schemas.microsoft.com/office/drawing/2014/main" id="{74962150-A5E1-48AE-BC0E-B4723E9243D2}"/>
                </a:ext>
              </a:extLst>
            </p:cNvPr>
            <p:cNvSpPr/>
            <p:nvPr/>
          </p:nvSpPr>
          <p:spPr>
            <a:xfrm>
              <a:off x="2274088" y="2973378"/>
              <a:ext cx="372274" cy="676176"/>
            </a:xfrm>
            <a:custGeom>
              <a:avLst/>
              <a:gdLst>
                <a:gd name="connsiteX0" fmla="*/ 372275 w 372274"/>
                <a:gd name="connsiteY0" fmla="*/ 523513 h 676176"/>
                <a:gd name="connsiteX1" fmla="*/ 99710 w 372274"/>
                <a:gd name="connsiteY1" fmla="*/ 676176 h 676176"/>
                <a:gd name="connsiteX2" fmla="*/ 3771 w 372274"/>
                <a:gd name="connsiteY2" fmla="*/ 203020 h 676176"/>
                <a:gd name="connsiteX3" fmla="*/ 55888 w 372274"/>
                <a:gd name="connsiteY3" fmla="*/ 0 h 676176"/>
              </a:gdLst>
              <a:ahLst/>
              <a:cxnLst>
                <a:cxn ang="0">
                  <a:pos x="connsiteX0" y="connsiteY0"/>
                </a:cxn>
                <a:cxn ang="0">
                  <a:pos x="connsiteX1" y="connsiteY1"/>
                </a:cxn>
                <a:cxn ang="0">
                  <a:pos x="connsiteX2" y="connsiteY2"/>
                </a:cxn>
                <a:cxn ang="0">
                  <a:pos x="connsiteX3" y="connsiteY3"/>
                </a:cxn>
              </a:cxnLst>
              <a:rect l="l" t="t" r="r" b="b"/>
              <a:pathLst>
                <a:path w="372274" h="676176">
                  <a:moveTo>
                    <a:pt x="372275" y="523513"/>
                  </a:moveTo>
                  <a:lnTo>
                    <a:pt x="99710" y="676176"/>
                  </a:lnTo>
                  <a:cubicBezTo>
                    <a:pt x="99710" y="676176"/>
                    <a:pt x="22708" y="390205"/>
                    <a:pt x="3771" y="203020"/>
                  </a:cubicBezTo>
                  <a:cubicBezTo>
                    <a:pt x="-8294" y="84627"/>
                    <a:pt x="8463" y="1424"/>
                    <a:pt x="55888" y="0"/>
                  </a:cubicBezTo>
                  <a:close/>
                </a:path>
              </a:pathLst>
            </a:custGeom>
            <a:solidFill>
              <a:srgbClr val="000000">
                <a:alpha val="10000"/>
              </a:srgbClr>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2" name="Freeform: Shape 851">
              <a:extLst>
                <a:ext uri="{FF2B5EF4-FFF2-40B4-BE49-F238E27FC236}">
                  <a16:creationId xmlns:a16="http://schemas.microsoft.com/office/drawing/2014/main" id="{DE302F49-59F7-40FA-A780-BE57D77FD581}"/>
                </a:ext>
              </a:extLst>
            </p:cNvPr>
            <p:cNvSpPr/>
            <p:nvPr/>
          </p:nvSpPr>
          <p:spPr>
            <a:xfrm>
              <a:off x="1441832" y="2929015"/>
              <a:ext cx="1254503" cy="1239192"/>
            </a:xfrm>
            <a:custGeom>
              <a:avLst/>
              <a:gdLst>
                <a:gd name="connsiteX0" fmla="*/ 652 w 1254503"/>
                <a:gd name="connsiteY0" fmla="*/ 1239193 h 1239192"/>
                <a:gd name="connsiteX1" fmla="*/ 1253296 w 1254503"/>
                <a:gd name="connsiteY1" fmla="*/ 1239193 h 1239192"/>
                <a:gd name="connsiteX2" fmla="*/ 939758 w 1254503"/>
                <a:gd name="connsiteY2" fmla="*/ 85419 h 1239192"/>
                <a:gd name="connsiteX3" fmla="*/ 610384 w 1254503"/>
                <a:gd name="connsiteY3" fmla="*/ 46122 h 1239192"/>
                <a:gd name="connsiteX4" fmla="*/ 652 w 1254503"/>
                <a:gd name="connsiteY4" fmla="*/ 1239193 h 12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503" h="1239192">
                  <a:moveTo>
                    <a:pt x="652" y="1239193"/>
                  </a:moveTo>
                  <a:lnTo>
                    <a:pt x="1253296" y="1239193"/>
                  </a:lnTo>
                  <a:cubicBezTo>
                    <a:pt x="1269299" y="1227462"/>
                    <a:pt x="1124177" y="378681"/>
                    <a:pt x="939758" y="85419"/>
                  </a:cubicBezTo>
                  <a:cubicBezTo>
                    <a:pt x="905237" y="30621"/>
                    <a:pt x="739837" y="-53168"/>
                    <a:pt x="610384" y="46122"/>
                  </a:cubicBezTo>
                  <a:cubicBezTo>
                    <a:pt x="219676" y="345835"/>
                    <a:pt x="-14011" y="1220424"/>
                    <a:pt x="652" y="1239193"/>
                  </a:cubicBezTo>
                  <a:close/>
                </a:path>
              </a:pathLst>
            </a:custGeom>
            <a:solidFill>
              <a:srgbClr val="FFC727"/>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3" name="Freeform: Shape 852">
              <a:extLst>
                <a:ext uri="{FF2B5EF4-FFF2-40B4-BE49-F238E27FC236}">
                  <a16:creationId xmlns:a16="http://schemas.microsoft.com/office/drawing/2014/main" id="{6AA9B672-24DB-48B4-8750-5DA87A9F099D}"/>
                </a:ext>
              </a:extLst>
            </p:cNvPr>
            <p:cNvSpPr/>
            <p:nvPr/>
          </p:nvSpPr>
          <p:spPr>
            <a:xfrm>
              <a:off x="2102657" y="3396428"/>
              <a:ext cx="1196421" cy="787783"/>
            </a:xfrm>
            <a:custGeom>
              <a:avLst/>
              <a:gdLst>
                <a:gd name="connsiteX0" fmla="*/ 812250 w 1196421"/>
                <a:gd name="connsiteY0" fmla="*/ 139425 h 787783"/>
                <a:gd name="connsiteX1" fmla="*/ 941703 w 1196421"/>
                <a:gd name="connsiteY1" fmla="*/ 87224 h 787783"/>
                <a:gd name="connsiteX2" fmla="*/ 1156622 w 1196421"/>
                <a:gd name="connsiteY2" fmla="*/ 38124 h 787783"/>
                <a:gd name="connsiteX3" fmla="*/ 1196422 w 1196421"/>
                <a:gd name="connsiteY3" fmla="*/ 36700 h 787783"/>
                <a:gd name="connsiteX4" fmla="*/ 939106 w 1196421"/>
                <a:gd name="connsiteY4" fmla="*/ 715390 h 787783"/>
                <a:gd name="connsiteX5" fmla="*/ 586522 w 1196421"/>
                <a:gd name="connsiteY5" fmla="*/ 787783 h 787783"/>
                <a:gd name="connsiteX6" fmla="*/ 0 w 1196421"/>
                <a:gd name="connsiteY6" fmla="*/ 647856 h 787783"/>
                <a:gd name="connsiteX7" fmla="*/ 209472 w 1196421"/>
                <a:gd name="connsiteY7" fmla="*/ 2011 h 787783"/>
                <a:gd name="connsiteX8" fmla="*/ 249859 w 1196421"/>
                <a:gd name="connsiteY8" fmla="*/ 0 h 787783"/>
                <a:gd name="connsiteX9" fmla="*/ 385764 w 1196421"/>
                <a:gd name="connsiteY9" fmla="*/ 31924 h 787783"/>
                <a:gd name="connsiteX10" fmla="*/ 812250 w 1196421"/>
                <a:gd name="connsiteY10" fmla="*/ 139425 h 78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6421" h="787783">
                  <a:moveTo>
                    <a:pt x="812250" y="139425"/>
                  </a:moveTo>
                  <a:cubicBezTo>
                    <a:pt x="853591" y="117832"/>
                    <a:pt x="896952" y="100354"/>
                    <a:pt x="941703" y="87224"/>
                  </a:cubicBezTo>
                  <a:cubicBezTo>
                    <a:pt x="1001612" y="71723"/>
                    <a:pt x="1133077" y="47927"/>
                    <a:pt x="1156622" y="38124"/>
                  </a:cubicBezTo>
                  <a:lnTo>
                    <a:pt x="1196422" y="36700"/>
                  </a:lnTo>
                  <a:lnTo>
                    <a:pt x="939106" y="715390"/>
                  </a:lnTo>
                  <a:lnTo>
                    <a:pt x="586522" y="787783"/>
                  </a:lnTo>
                  <a:lnTo>
                    <a:pt x="0" y="647856"/>
                  </a:lnTo>
                  <a:lnTo>
                    <a:pt x="209472" y="2011"/>
                  </a:lnTo>
                  <a:lnTo>
                    <a:pt x="249859" y="0"/>
                  </a:lnTo>
                  <a:cubicBezTo>
                    <a:pt x="249859" y="0"/>
                    <a:pt x="324347" y="20193"/>
                    <a:pt x="385764" y="31924"/>
                  </a:cubicBezTo>
                  <a:cubicBezTo>
                    <a:pt x="447181" y="43654"/>
                    <a:pt x="660173" y="52871"/>
                    <a:pt x="812250" y="139425"/>
                  </a:cubicBezTo>
                  <a:close/>
                </a:path>
              </a:pathLst>
            </a:custGeom>
            <a:solidFill>
              <a:srgbClr val="FFFFFF"/>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4" name="Freeform: Shape 853">
              <a:extLst>
                <a:ext uri="{FF2B5EF4-FFF2-40B4-BE49-F238E27FC236}">
                  <a16:creationId xmlns:a16="http://schemas.microsoft.com/office/drawing/2014/main" id="{ECD55C45-D78E-4D11-89E7-118D4C1D0EF9}"/>
                </a:ext>
              </a:extLst>
            </p:cNvPr>
            <p:cNvSpPr/>
            <p:nvPr/>
          </p:nvSpPr>
          <p:spPr>
            <a:xfrm>
              <a:off x="2068722" y="3391820"/>
              <a:ext cx="798340" cy="809735"/>
            </a:xfrm>
            <a:custGeom>
              <a:avLst/>
              <a:gdLst>
                <a:gd name="connsiteX0" fmla="*/ 568172 w 798340"/>
                <a:gd name="connsiteY0" fmla="*/ 809736 h 809735"/>
                <a:gd name="connsiteX1" fmla="*/ 798341 w 798340"/>
                <a:gd name="connsiteY1" fmla="*/ 155596 h 809735"/>
                <a:gd name="connsiteX2" fmla="*/ 218019 w 798340"/>
                <a:gd name="connsiteY2" fmla="*/ 0 h 809735"/>
                <a:gd name="connsiteX3" fmla="*/ 0 w 798340"/>
                <a:gd name="connsiteY3" fmla="*/ 667797 h 809735"/>
                <a:gd name="connsiteX4" fmla="*/ 568172 w 798340"/>
                <a:gd name="connsiteY4" fmla="*/ 809736 h 80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340" h="809735">
                  <a:moveTo>
                    <a:pt x="568172" y="809736"/>
                  </a:moveTo>
                  <a:lnTo>
                    <a:pt x="798341" y="155596"/>
                  </a:lnTo>
                  <a:lnTo>
                    <a:pt x="218019" y="0"/>
                  </a:lnTo>
                  <a:lnTo>
                    <a:pt x="0" y="667797"/>
                  </a:lnTo>
                  <a:lnTo>
                    <a:pt x="568172" y="809736"/>
                  </a:lnTo>
                  <a:close/>
                </a:path>
              </a:pathLst>
            </a:custGeom>
            <a:solidFill>
              <a:srgbClr val="455A64"/>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5" name="Freeform: Shape 854">
              <a:extLst>
                <a:ext uri="{FF2B5EF4-FFF2-40B4-BE49-F238E27FC236}">
                  <a16:creationId xmlns:a16="http://schemas.microsoft.com/office/drawing/2014/main" id="{D5F02C2B-53DF-48CC-96A7-F2A495CF0B1C}"/>
                </a:ext>
              </a:extLst>
            </p:cNvPr>
            <p:cNvSpPr/>
            <p:nvPr/>
          </p:nvSpPr>
          <p:spPr>
            <a:xfrm>
              <a:off x="2636895" y="3547416"/>
              <a:ext cx="315632" cy="658832"/>
            </a:xfrm>
            <a:custGeom>
              <a:avLst/>
              <a:gdLst>
                <a:gd name="connsiteX0" fmla="*/ 0 w 315632"/>
                <a:gd name="connsiteY0" fmla="*/ 654140 h 658832"/>
                <a:gd name="connsiteX1" fmla="*/ 84543 w 315632"/>
                <a:gd name="connsiteY1" fmla="*/ 658832 h 658832"/>
                <a:gd name="connsiteX2" fmla="*/ 315633 w 315632"/>
                <a:gd name="connsiteY2" fmla="*/ 4609 h 658832"/>
                <a:gd name="connsiteX3" fmla="*/ 230168 w 315632"/>
                <a:gd name="connsiteY3" fmla="*/ 0 h 658832"/>
                <a:gd name="connsiteX4" fmla="*/ 0 w 315632"/>
                <a:gd name="connsiteY4" fmla="*/ 654140 h 65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32" h="658832">
                  <a:moveTo>
                    <a:pt x="0" y="654140"/>
                  </a:moveTo>
                  <a:lnTo>
                    <a:pt x="84543" y="658832"/>
                  </a:lnTo>
                  <a:lnTo>
                    <a:pt x="315633" y="4609"/>
                  </a:lnTo>
                  <a:lnTo>
                    <a:pt x="230168" y="0"/>
                  </a:lnTo>
                  <a:lnTo>
                    <a:pt x="0" y="654140"/>
                  </a:lnTo>
                  <a:close/>
                </a:path>
              </a:pathLst>
            </a:custGeom>
            <a:solidFill>
              <a:srgbClr val="37474F"/>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6" name="Freeform: Shape 855">
              <a:extLst>
                <a:ext uri="{FF2B5EF4-FFF2-40B4-BE49-F238E27FC236}">
                  <a16:creationId xmlns:a16="http://schemas.microsoft.com/office/drawing/2014/main" id="{2104952B-BEEE-4BB3-93FD-1BAE44F48926}"/>
                </a:ext>
              </a:extLst>
            </p:cNvPr>
            <p:cNvSpPr/>
            <p:nvPr/>
          </p:nvSpPr>
          <p:spPr>
            <a:xfrm>
              <a:off x="2721438" y="3427179"/>
              <a:ext cx="594733" cy="779069"/>
            </a:xfrm>
            <a:custGeom>
              <a:avLst/>
              <a:gdLst>
                <a:gd name="connsiteX0" fmla="*/ 0 w 594733"/>
                <a:gd name="connsiteY0" fmla="*/ 779069 h 779069"/>
                <a:gd name="connsiteX1" fmla="*/ 231090 w 594733"/>
                <a:gd name="connsiteY1" fmla="*/ 124845 h 779069"/>
                <a:gd name="connsiteX2" fmla="*/ 594733 w 594733"/>
                <a:gd name="connsiteY2" fmla="*/ 0 h 779069"/>
                <a:gd name="connsiteX3" fmla="*/ 329709 w 594733"/>
                <a:gd name="connsiteY3" fmla="*/ 691258 h 779069"/>
                <a:gd name="connsiteX4" fmla="*/ 0 w 594733"/>
                <a:gd name="connsiteY4" fmla="*/ 779069 h 77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33" h="779069">
                  <a:moveTo>
                    <a:pt x="0" y="779069"/>
                  </a:moveTo>
                  <a:lnTo>
                    <a:pt x="231090" y="124845"/>
                  </a:lnTo>
                  <a:lnTo>
                    <a:pt x="594733" y="0"/>
                  </a:lnTo>
                  <a:lnTo>
                    <a:pt x="329709" y="691258"/>
                  </a:lnTo>
                  <a:lnTo>
                    <a:pt x="0" y="779069"/>
                  </a:lnTo>
                  <a:close/>
                </a:path>
              </a:pathLst>
            </a:custGeom>
            <a:solidFill>
              <a:srgbClr val="455A64"/>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7" name="Freeform: Shape 856">
              <a:extLst>
                <a:ext uri="{FF2B5EF4-FFF2-40B4-BE49-F238E27FC236}">
                  <a16:creationId xmlns:a16="http://schemas.microsoft.com/office/drawing/2014/main" id="{41D29AEE-390D-4196-B32B-96B24C83D831}"/>
                </a:ext>
              </a:extLst>
            </p:cNvPr>
            <p:cNvSpPr/>
            <p:nvPr/>
          </p:nvSpPr>
          <p:spPr>
            <a:xfrm>
              <a:off x="1399016" y="2958345"/>
              <a:ext cx="805260" cy="1264732"/>
            </a:xfrm>
            <a:custGeom>
              <a:avLst/>
              <a:gdLst>
                <a:gd name="connsiteX0" fmla="*/ 617422 w 805260"/>
                <a:gd name="connsiteY0" fmla="*/ 51900 h 1264732"/>
                <a:gd name="connsiteX1" fmla="*/ 7438 w 805260"/>
                <a:gd name="connsiteY1" fmla="*/ 1142664 h 1264732"/>
                <a:gd name="connsiteX2" fmla="*/ 795054 w 805260"/>
                <a:gd name="connsiteY2" fmla="*/ 1240195 h 1264732"/>
                <a:gd name="connsiteX3" fmla="*/ 593961 w 805260"/>
                <a:gd name="connsiteY3" fmla="*/ 746678 h 1264732"/>
                <a:gd name="connsiteX4" fmla="*/ 492828 w 805260"/>
                <a:gd name="connsiteY4" fmla="*/ 761760 h 1264732"/>
                <a:gd name="connsiteX5" fmla="*/ 746876 w 805260"/>
                <a:gd name="connsiteY5" fmla="*/ 180852 h 1264732"/>
                <a:gd name="connsiteX6" fmla="*/ 617422 w 805260"/>
                <a:gd name="connsiteY6" fmla="*/ 51900 h 126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260" h="1264732">
                  <a:moveTo>
                    <a:pt x="617422" y="51900"/>
                  </a:moveTo>
                  <a:cubicBezTo>
                    <a:pt x="319804" y="389486"/>
                    <a:pt x="-57833" y="1018238"/>
                    <a:pt x="7438" y="1142664"/>
                  </a:cubicBezTo>
                  <a:cubicBezTo>
                    <a:pt x="90222" y="1300439"/>
                    <a:pt x="661914" y="1271280"/>
                    <a:pt x="795054" y="1240195"/>
                  </a:cubicBezTo>
                  <a:cubicBezTo>
                    <a:pt x="851947" y="1226956"/>
                    <a:pt x="655210" y="733775"/>
                    <a:pt x="593961" y="746678"/>
                  </a:cubicBezTo>
                  <a:cubicBezTo>
                    <a:pt x="540671" y="757906"/>
                    <a:pt x="494671" y="769134"/>
                    <a:pt x="492828" y="761760"/>
                  </a:cubicBezTo>
                  <a:cubicBezTo>
                    <a:pt x="490984" y="754387"/>
                    <a:pt x="650016" y="519359"/>
                    <a:pt x="746876" y="180852"/>
                  </a:cubicBezTo>
                  <a:cubicBezTo>
                    <a:pt x="813488" y="-49903"/>
                    <a:pt x="680599" y="-19320"/>
                    <a:pt x="617422" y="51900"/>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8" name="Freeform: Shape 857">
              <a:extLst>
                <a:ext uri="{FF2B5EF4-FFF2-40B4-BE49-F238E27FC236}">
                  <a16:creationId xmlns:a16="http://schemas.microsoft.com/office/drawing/2014/main" id="{17219A58-7BBF-4406-B772-2BCCA8DE7423}"/>
                </a:ext>
              </a:extLst>
            </p:cNvPr>
            <p:cNvSpPr/>
            <p:nvPr/>
          </p:nvSpPr>
          <p:spPr>
            <a:xfrm>
              <a:off x="1725607" y="3550413"/>
              <a:ext cx="842048" cy="651394"/>
            </a:xfrm>
            <a:custGeom>
              <a:avLst/>
              <a:gdLst>
                <a:gd name="connsiteX0" fmla="*/ 0 w 842048"/>
                <a:gd name="connsiteY0" fmla="*/ 389470 h 651394"/>
                <a:gd name="connsiteX1" fmla="*/ 119734 w 842048"/>
                <a:gd name="connsiteY1" fmla="*/ 227674 h 651394"/>
                <a:gd name="connsiteX2" fmla="*/ 733739 w 842048"/>
                <a:gd name="connsiteY2" fmla="*/ 18202 h 651394"/>
                <a:gd name="connsiteX3" fmla="*/ 756111 w 842048"/>
                <a:gd name="connsiteY3" fmla="*/ 139025 h 651394"/>
                <a:gd name="connsiteX4" fmla="*/ 566664 w 842048"/>
                <a:gd name="connsiteY4" fmla="*/ 127630 h 651394"/>
                <a:gd name="connsiteX5" fmla="*/ 663608 w 842048"/>
                <a:gd name="connsiteY5" fmla="*/ 306854 h 651394"/>
                <a:gd name="connsiteX6" fmla="*/ 622635 w 842048"/>
                <a:gd name="connsiteY6" fmla="*/ 521438 h 651394"/>
                <a:gd name="connsiteX7" fmla="*/ 581746 w 842048"/>
                <a:gd name="connsiteY7" fmla="*/ 517332 h 651394"/>
                <a:gd name="connsiteX8" fmla="*/ 452041 w 842048"/>
                <a:gd name="connsiteY8" fmla="*/ 651394 h 65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048" h="651394">
                  <a:moveTo>
                    <a:pt x="0" y="389470"/>
                  </a:moveTo>
                  <a:cubicBezTo>
                    <a:pt x="0" y="389470"/>
                    <a:pt x="22204" y="366680"/>
                    <a:pt x="119734" y="227674"/>
                  </a:cubicBezTo>
                  <a:cubicBezTo>
                    <a:pt x="186766" y="131484"/>
                    <a:pt x="412996" y="-59638"/>
                    <a:pt x="733739" y="18202"/>
                  </a:cubicBezTo>
                  <a:cubicBezTo>
                    <a:pt x="856574" y="48114"/>
                    <a:pt x="889335" y="147404"/>
                    <a:pt x="756111" y="139025"/>
                  </a:cubicBezTo>
                  <a:cubicBezTo>
                    <a:pt x="662268" y="133076"/>
                    <a:pt x="597834" y="120927"/>
                    <a:pt x="566664" y="127630"/>
                  </a:cubicBezTo>
                  <a:cubicBezTo>
                    <a:pt x="566664" y="127630"/>
                    <a:pt x="673412" y="224071"/>
                    <a:pt x="663608" y="306854"/>
                  </a:cubicBezTo>
                  <a:cubicBezTo>
                    <a:pt x="655062" y="379265"/>
                    <a:pt x="641371" y="450971"/>
                    <a:pt x="622635" y="521438"/>
                  </a:cubicBezTo>
                  <a:cubicBezTo>
                    <a:pt x="608936" y="520910"/>
                    <a:pt x="595278" y="519544"/>
                    <a:pt x="581746" y="517332"/>
                  </a:cubicBezTo>
                  <a:cubicBezTo>
                    <a:pt x="567888" y="583240"/>
                    <a:pt x="517464" y="635365"/>
                    <a:pt x="452041" y="651394"/>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79" name="Freeform: Shape 858">
              <a:extLst>
                <a:ext uri="{FF2B5EF4-FFF2-40B4-BE49-F238E27FC236}">
                  <a16:creationId xmlns:a16="http://schemas.microsoft.com/office/drawing/2014/main" id="{84390552-B036-43AC-BEF9-DA8725589A65}"/>
                </a:ext>
              </a:extLst>
            </p:cNvPr>
            <p:cNvSpPr/>
            <p:nvPr/>
          </p:nvSpPr>
          <p:spPr>
            <a:xfrm>
              <a:off x="1924270" y="3662136"/>
              <a:ext cx="650073" cy="470932"/>
            </a:xfrm>
            <a:custGeom>
              <a:avLst/>
              <a:gdLst>
                <a:gd name="connsiteX0" fmla="*/ 0 w 650073"/>
                <a:gd name="connsiteY0" fmla="*/ 34424 h 470932"/>
                <a:gd name="connsiteX1" fmla="*/ 299378 w 650073"/>
                <a:gd name="connsiteY1" fmla="*/ 3003 h 470932"/>
                <a:gd name="connsiteX2" fmla="*/ 649699 w 650073"/>
                <a:gd name="connsiteY2" fmla="*/ 168989 h 470932"/>
                <a:gd name="connsiteX3" fmla="*/ 549152 w 650073"/>
                <a:gd name="connsiteY3" fmla="*/ 221441 h 470932"/>
                <a:gd name="connsiteX4" fmla="*/ 621043 w 650073"/>
                <a:gd name="connsiteY4" fmla="*/ 326260 h 470932"/>
                <a:gd name="connsiteX5" fmla="*/ 531389 w 650073"/>
                <a:gd name="connsiteY5" fmla="*/ 364384 h 470932"/>
                <a:gd name="connsiteX6" fmla="*/ 554599 w 650073"/>
                <a:gd name="connsiteY6" fmla="*/ 450268 h 470932"/>
                <a:gd name="connsiteX7" fmla="*/ 332977 w 650073"/>
                <a:gd name="connsiteY7" fmla="*/ 450268 h 470932"/>
                <a:gd name="connsiteX8" fmla="*/ 0 w 650073"/>
                <a:gd name="connsiteY8" fmla="*/ 34424 h 47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073" h="470932">
                  <a:moveTo>
                    <a:pt x="0" y="34424"/>
                  </a:moveTo>
                  <a:cubicBezTo>
                    <a:pt x="59825" y="19677"/>
                    <a:pt x="187017" y="-9398"/>
                    <a:pt x="299378" y="3003"/>
                  </a:cubicBezTo>
                  <a:cubicBezTo>
                    <a:pt x="424139" y="16828"/>
                    <a:pt x="660759" y="76988"/>
                    <a:pt x="649699" y="168989"/>
                  </a:cubicBezTo>
                  <a:cubicBezTo>
                    <a:pt x="641320" y="236020"/>
                    <a:pt x="549152" y="221441"/>
                    <a:pt x="549152" y="221441"/>
                  </a:cubicBezTo>
                  <a:cubicBezTo>
                    <a:pt x="549152" y="221441"/>
                    <a:pt x="641739" y="266938"/>
                    <a:pt x="621043" y="326260"/>
                  </a:cubicBezTo>
                  <a:cubicBezTo>
                    <a:pt x="602191" y="380304"/>
                    <a:pt x="531389" y="364384"/>
                    <a:pt x="531389" y="364384"/>
                  </a:cubicBezTo>
                  <a:cubicBezTo>
                    <a:pt x="531389" y="364384"/>
                    <a:pt x="582836" y="401670"/>
                    <a:pt x="554599" y="450268"/>
                  </a:cubicBezTo>
                  <a:cubicBezTo>
                    <a:pt x="521083" y="508920"/>
                    <a:pt x="418526" y="421026"/>
                    <a:pt x="332977" y="450268"/>
                  </a:cubicBezTo>
                  <a:cubicBezTo>
                    <a:pt x="313873" y="457139"/>
                    <a:pt x="0" y="34424"/>
                    <a:pt x="0" y="34424"/>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0" name="Freeform: Shape 859">
              <a:extLst>
                <a:ext uri="{FF2B5EF4-FFF2-40B4-BE49-F238E27FC236}">
                  <a16:creationId xmlns:a16="http://schemas.microsoft.com/office/drawing/2014/main" id="{947758E3-111F-46E9-9BB0-D7D87D2DDA42}"/>
                </a:ext>
              </a:extLst>
            </p:cNvPr>
            <p:cNvSpPr/>
            <p:nvPr/>
          </p:nvSpPr>
          <p:spPr>
            <a:xfrm>
              <a:off x="2186670" y="3794036"/>
              <a:ext cx="287370" cy="90280"/>
            </a:xfrm>
            <a:custGeom>
              <a:avLst/>
              <a:gdLst>
                <a:gd name="connsiteX0" fmla="*/ 446 w 287370"/>
                <a:gd name="connsiteY0" fmla="*/ 557 h 90280"/>
                <a:gd name="connsiteX1" fmla="*/ 285831 w 287370"/>
                <a:gd name="connsiteY1" fmla="*/ 87111 h 90280"/>
                <a:gd name="connsiteX2" fmla="*/ 285831 w 287370"/>
                <a:gd name="connsiteY2" fmla="*/ 90044 h 90280"/>
                <a:gd name="connsiteX3" fmla="*/ 948 w 287370"/>
                <a:gd name="connsiteY3" fmla="*/ 1730 h 90280"/>
                <a:gd name="connsiteX4" fmla="*/ 446 w 287370"/>
                <a:gd name="connsiteY4" fmla="*/ 557 h 9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70" h="90280">
                  <a:moveTo>
                    <a:pt x="446" y="557"/>
                  </a:moveTo>
                  <a:cubicBezTo>
                    <a:pt x="59098" y="-4051"/>
                    <a:pt x="194501" y="19494"/>
                    <a:pt x="285831" y="87111"/>
                  </a:cubicBezTo>
                  <a:cubicBezTo>
                    <a:pt x="287925" y="88620"/>
                    <a:pt x="287842" y="91049"/>
                    <a:pt x="285831" y="90044"/>
                  </a:cubicBezTo>
                  <a:cubicBezTo>
                    <a:pt x="194794" y="49180"/>
                    <a:pt x="99132" y="19527"/>
                    <a:pt x="948" y="1730"/>
                  </a:cubicBezTo>
                  <a:cubicBezTo>
                    <a:pt x="-308" y="1647"/>
                    <a:pt x="-141" y="641"/>
                    <a:pt x="446" y="557"/>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1" name="Freeform: Shape 860">
              <a:extLst>
                <a:ext uri="{FF2B5EF4-FFF2-40B4-BE49-F238E27FC236}">
                  <a16:creationId xmlns:a16="http://schemas.microsoft.com/office/drawing/2014/main" id="{E0532C48-5070-4BFD-8ECB-F10C6D1EE2A9}"/>
                </a:ext>
              </a:extLst>
            </p:cNvPr>
            <p:cNvSpPr/>
            <p:nvPr/>
          </p:nvSpPr>
          <p:spPr>
            <a:xfrm>
              <a:off x="2176384" y="3920947"/>
              <a:ext cx="281612" cy="106606"/>
            </a:xfrm>
            <a:custGeom>
              <a:avLst/>
              <a:gdLst>
                <a:gd name="connsiteX0" fmla="*/ 510 w 281612"/>
                <a:gd name="connsiteY0" fmla="*/ 0 h 106606"/>
                <a:gd name="connsiteX1" fmla="*/ 280197 w 281612"/>
                <a:gd name="connsiteY1" fmla="*/ 103479 h 106606"/>
                <a:gd name="connsiteX2" fmla="*/ 280197 w 281612"/>
                <a:gd name="connsiteY2" fmla="*/ 106328 h 106606"/>
                <a:gd name="connsiteX3" fmla="*/ 677 w 281612"/>
                <a:gd name="connsiteY3" fmla="*/ 1173 h 106606"/>
                <a:gd name="connsiteX4" fmla="*/ 7 w 281612"/>
                <a:gd name="connsiteY4" fmla="*/ 670 h 106606"/>
                <a:gd name="connsiteX5" fmla="*/ 510 w 281612"/>
                <a:gd name="connsiteY5" fmla="*/ 0 h 1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12" h="106606">
                  <a:moveTo>
                    <a:pt x="510" y="0"/>
                  </a:moveTo>
                  <a:cubicBezTo>
                    <a:pt x="51370" y="1173"/>
                    <a:pt x="190040" y="31756"/>
                    <a:pt x="280197" y="103479"/>
                  </a:cubicBezTo>
                  <a:cubicBezTo>
                    <a:pt x="282208" y="105071"/>
                    <a:pt x="281957" y="107417"/>
                    <a:pt x="280197" y="106328"/>
                  </a:cubicBezTo>
                  <a:cubicBezTo>
                    <a:pt x="191297" y="60831"/>
                    <a:pt x="97529" y="25547"/>
                    <a:pt x="677" y="1173"/>
                  </a:cubicBezTo>
                  <a:cubicBezTo>
                    <a:pt x="351" y="1223"/>
                    <a:pt x="57" y="997"/>
                    <a:pt x="7" y="670"/>
                  </a:cubicBezTo>
                  <a:cubicBezTo>
                    <a:pt x="-43" y="343"/>
                    <a:pt x="183" y="50"/>
                    <a:pt x="510" y="0"/>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2" name="Freeform: Shape 861">
              <a:extLst>
                <a:ext uri="{FF2B5EF4-FFF2-40B4-BE49-F238E27FC236}">
                  <a16:creationId xmlns:a16="http://schemas.microsoft.com/office/drawing/2014/main" id="{129FAC69-ACD0-479B-A58D-0879A712CBFD}"/>
                </a:ext>
              </a:extLst>
            </p:cNvPr>
            <p:cNvSpPr/>
            <p:nvPr/>
          </p:nvSpPr>
          <p:spPr>
            <a:xfrm>
              <a:off x="1636407" y="3721856"/>
              <a:ext cx="259019" cy="154293"/>
            </a:xfrm>
            <a:custGeom>
              <a:avLst/>
              <a:gdLst>
                <a:gd name="connsiteX0" fmla="*/ 132 w 259019"/>
                <a:gd name="connsiteY0" fmla="*/ 153258 h 154293"/>
                <a:gd name="connsiteX1" fmla="*/ 255939 w 259019"/>
                <a:gd name="connsiteY1" fmla="*/ 92 h 154293"/>
                <a:gd name="connsiteX2" fmla="*/ 258034 w 259019"/>
                <a:gd name="connsiteY2" fmla="*/ 2187 h 154293"/>
                <a:gd name="connsiteX3" fmla="*/ 886 w 259019"/>
                <a:gd name="connsiteY3" fmla="*/ 154180 h 154293"/>
                <a:gd name="connsiteX4" fmla="*/ 132 w 259019"/>
                <a:gd name="connsiteY4" fmla="*/ 153258 h 154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19" h="154293">
                  <a:moveTo>
                    <a:pt x="132" y="153258"/>
                  </a:moveTo>
                  <a:cubicBezTo>
                    <a:pt x="35993" y="106839"/>
                    <a:pt x="144500" y="22296"/>
                    <a:pt x="255939" y="92"/>
                  </a:cubicBezTo>
                  <a:cubicBezTo>
                    <a:pt x="258453" y="-411"/>
                    <a:pt x="260212" y="1265"/>
                    <a:pt x="258034" y="2187"/>
                  </a:cubicBezTo>
                  <a:cubicBezTo>
                    <a:pt x="166478" y="42246"/>
                    <a:pt x="80125" y="93282"/>
                    <a:pt x="886" y="154180"/>
                  </a:cubicBezTo>
                  <a:cubicBezTo>
                    <a:pt x="383" y="154599"/>
                    <a:pt x="-287" y="153761"/>
                    <a:pt x="132" y="153258"/>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3" name="Freeform: Shape 862">
              <a:extLst>
                <a:ext uri="{FF2B5EF4-FFF2-40B4-BE49-F238E27FC236}">
                  <a16:creationId xmlns:a16="http://schemas.microsoft.com/office/drawing/2014/main" id="{315E4CD7-0013-462D-B2F8-3E77ED253FE7}"/>
                </a:ext>
              </a:extLst>
            </p:cNvPr>
            <p:cNvSpPr/>
            <p:nvPr/>
          </p:nvSpPr>
          <p:spPr>
            <a:xfrm>
              <a:off x="1665111" y="2946271"/>
              <a:ext cx="506492" cy="615304"/>
            </a:xfrm>
            <a:custGeom>
              <a:avLst/>
              <a:gdLst>
                <a:gd name="connsiteX0" fmla="*/ 0 w 506492"/>
                <a:gd name="connsiteY0" fmla="*/ 480321 h 615304"/>
                <a:gd name="connsiteX1" fmla="*/ 354595 w 506492"/>
                <a:gd name="connsiteY1" fmla="*/ 615305 h 615304"/>
                <a:gd name="connsiteX2" fmla="*/ 495192 w 506492"/>
                <a:gd name="connsiteY2" fmla="*/ 157398 h 615304"/>
                <a:gd name="connsiteX3" fmla="*/ 301305 w 506492"/>
                <a:gd name="connsiteY3" fmla="*/ 103103 h 615304"/>
                <a:gd name="connsiteX4" fmla="*/ 0 w 506492"/>
                <a:gd name="connsiteY4" fmla="*/ 480321 h 61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92" h="615304">
                  <a:moveTo>
                    <a:pt x="0" y="480321"/>
                  </a:moveTo>
                  <a:lnTo>
                    <a:pt x="354595" y="615305"/>
                  </a:lnTo>
                  <a:cubicBezTo>
                    <a:pt x="354595" y="615305"/>
                    <a:pt x="447600" y="369468"/>
                    <a:pt x="495192" y="157398"/>
                  </a:cubicBezTo>
                  <a:cubicBezTo>
                    <a:pt x="542785" y="-54671"/>
                    <a:pt x="432770" y="-31462"/>
                    <a:pt x="301305" y="103103"/>
                  </a:cubicBezTo>
                  <a:cubicBezTo>
                    <a:pt x="169840" y="237668"/>
                    <a:pt x="0" y="480321"/>
                    <a:pt x="0" y="480321"/>
                  </a:cubicBezTo>
                  <a:close/>
                </a:path>
              </a:pathLst>
            </a:custGeom>
            <a:solidFill>
              <a:srgbClr val="FFC727"/>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4" name="Freeform: Shape 863">
              <a:extLst>
                <a:ext uri="{FF2B5EF4-FFF2-40B4-BE49-F238E27FC236}">
                  <a16:creationId xmlns:a16="http://schemas.microsoft.com/office/drawing/2014/main" id="{338EB791-5EF8-4B83-A794-800AEFCACD6E}"/>
                </a:ext>
              </a:extLst>
            </p:cNvPr>
            <p:cNvSpPr/>
            <p:nvPr/>
          </p:nvSpPr>
          <p:spPr>
            <a:xfrm>
              <a:off x="1994634" y="3249173"/>
              <a:ext cx="134993" cy="316927"/>
            </a:xfrm>
            <a:custGeom>
              <a:avLst/>
              <a:gdLst>
                <a:gd name="connsiteX0" fmla="*/ 134919 w 134993"/>
                <a:gd name="connsiteY0" fmla="*/ 37827 h 316927"/>
                <a:gd name="connsiteX1" fmla="*/ 134542 w 134993"/>
                <a:gd name="connsiteY1" fmla="*/ 36779 h 316927"/>
                <a:gd name="connsiteX2" fmla="*/ 133495 w 134993"/>
                <a:gd name="connsiteY2" fmla="*/ 37156 h 316927"/>
                <a:gd name="connsiteX3" fmla="*/ 115145 w 134993"/>
                <a:gd name="connsiteY3" fmla="*/ 71761 h 316927"/>
                <a:gd name="connsiteX4" fmla="*/ 132908 w 134993"/>
                <a:gd name="connsiteY4" fmla="*/ 876 h 316927"/>
                <a:gd name="connsiteX5" fmla="*/ 131568 w 134993"/>
                <a:gd name="connsiteY5" fmla="*/ 373 h 316927"/>
                <a:gd name="connsiteX6" fmla="*/ 78697 w 134993"/>
                <a:gd name="connsiteY6" fmla="*/ 154377 h 316927"/>
                <a:gd name="connsiteX7" fmla="*/ 25407 w 134993"/>
                <a:gd name="connsiteY7" fmla="*/ 308381 h 316927"/>
                <a:gd name="connsiteX8" fmla="*/ 2030 w 134993"/>
                <a:gd name="connsiteY8" fmla="*/ 303438 h 316927"/>
                <a:gd name="connsiteX9" fmla="*/ 773 w 134993"/>
                <a:gd name="connsiteY9" fmla="*/ 305951 h 316927"/>
                <a:gd name="connsiteX10" fmla="*/ 29932 w 134993"/>
                <a:gd name="connsiteY10" fmla="*/ 316927 h 316927"/>
                <a:gd name="connsiteX11" fmla="*/ 88081 w 134993"/>
                <a:gd name="connsiteY11" fmla="*/ 160661 h 316927"/>
                <a:gd name="connsiteX12" fmla="*/ 111709 w 134993"/>
                <a:gd name="connsiteY12" fmla="*/ 84329 h 316927"/>
                <a:gd name="connsiteX13" fmla="*/ 134919 w 134993"/>
                <a:gd name="connsiteY13" fmla="*/ 37827 h 31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93" h="316927">
                  <a:moveTo>
                    <a:pt x="134919" y="37827"/>
                  </a:moveTo>
                  <a:cubicBezTo>
                    <a:pt x="135103" y="37433"/>
                    <a:pt x="134936" y="36964"/>
                    <a:pt x="134542" y="36779"/>
                  </a:cubicBezTo>
                  <a:cubicBezTo>
                    <a:pt x="134148" y="36595"/>
                    <a:pt x="133679" y="36763"/>
                    <a:pt x="133495" y="37156"/>
                  </a:cubicBezTo>
                  <a:lnTo>
                    <a:pt x="115145" y="71761"/>
                  </a:lnTo>
                  <a:cubicBezTo>
                    <a:pt x="121513" y="48300"/>
                    <a:pt x="127437" y="24672"/>
                    <a:pt x="132908" y="876"/>
                  </a:cubicBezTo>
                  <a:cubicBezTo>
                    <a:pt x="132908" y="122"/>
                    <a:pt x="131819" y="-381"/>
                    <a:pt x="131568" y="373"/>
                  </a:cubicBezTo>
                  <a:cubicBezTo>
                    <a:pt x="113578" y="51652"/>
                    <a:pt x="95957" y="102989"/>
                    <a:pt x="78697" y="154377"/>
                  </a:cubicBezTo>
                  <a:cubicBezTo>
                    <a:pt x="61939" y="205907"/>
                    <a:pt x="41997" y="256683"/>
                    <a:pt x="25407" y="308381"/>
                  </a:cubicBezTo>
                  <a:cubicBezTo>
                    <a:pt x="15185" y="306370"/>
                    <a:pt x="9655" y="304694"/>
                    <a:pt x="2030" y="303438"/>
                  </a:cubicBezTo>
                  <a:cubicBezTo>
                    <a:pt x="270" y="303438"/>
                    <a:pt x="-819" y="305113"/>
                    <a:pt x="773" y="305951"/>
                  </a:cubicBezTo>
                  <a:cubicBezTo>
                    <a:pt x="9956" y="310903"/>
                    <a:pt x="19760" y="314598"/>
                    <a:pt x="29932" y="316927"/>
                  </a:cubicBezTo>
                  <a:cubicBezTo>
                    <a:pt x="52387" y="267492"/>
                    <a:pt x="70569" y="212024"/>
                    <a:pt x="88081" y="160661"/>
                  </a:cubicBezTo>
                  <a:cubicBezTo>
                    <a:pt x="96460" y="135525"/>
                    <a:pt x="104839" y="109969"/>
                    <a:pt x="111709" y="84329"/>
                  </a:cubicBezTo>
                  <a:cubicBezTo>
                    <a:pt x="120315" y="69273"/>
                    <a:pt x="128057" y="53747"/>
                    <a:pt x="134919" y="37827"/>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5" name="Freeform: Shape 864">
              <a:extLst>
                <a:ext uri="{FF2B5EF4-FFF2-40B4-BE49-F238E27FC236}">
                  <a16:creationId xmlns:a16="http://schemas.microsoft.com/office/drawing/2014/main" id="{BE6C8098-6302-4BDE-B62E-0B927DC99D2C}"/>
                </a:ext>
              </a:extLst>
            </p:cNvPr>
            <p:cNvSpPr/>
            <p:nvPr/>
          </p:nvSpPr>
          <p:spPr>
            <a:xfrm>
              <a:off x="1724371" y="3380358"/>
              <a:ext cx="299495" cy="115692"/>
            </a:xfrm>
            <a:custGeom>
              <a:avLst/>
              <a:gdLst>
                <a:gd name="connsiteX0" fmla="*/ 298519 w 299495"/>
                <a:gd name="connsiteY0" fmla="*/ 112762 h 115692"/>
                <a:gd name="connsiteX1" fmla="*/ 1655 w 299495"/>
                <a:gd name="connsiteY1" fmla="*/ 66 h 115692"/>
                <a:gd name="connsiteX2" fmla="*/ 733 w 299495"/>
                <a:gd name="connsiteY2" fmla="*/ 2663 h 115692"/>
                <a:gd name="connsiteX3" fmla="*/ 297597 w 299495"/>
                <a:gd name="connsiteY3" fmla="*/ 115611 h 115692"/>
                <a:gd name="connsiteX4" fmla="*/ 298519 w 299495"/>
                <a:gd name="connsiteY4" fmla="*/ 112762 h 11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95" h="115692">
                  <a:moveTo>
                    <a:pt x="298519" y="112762"/>
                  </a:moveTo>
                  <a:cubicBezTo>
                    <a:pt x="201583" y="70080"/>
                    <a:pt x="102495" y="32459"/>
                    <a:pt x="1655" y="66"/>
                  </a:cubicBezTo>
                  <a:cubicBezTo>
                    <a:pt x="147" y="-437"/>
                    <a:pt x="-691" y="2077"/>
                    <a:pt x="733" y="2663"/>
                  </a:cubicBezTo>
                  <a:cubicBezTo>
                    <a:pt x="97652" y="45454"/>
                    <a:pt x="196740" y="83159"/>
                    <a:pt x="297597" y="115611"/>
                  </a:cubicBezTo>
                  <a:cubicBezTo>
                    <a:pt x="299189" y="116198"/>
                    <a:pt x="300446" y="113432"/>
                    <a:pt x="298519" y="112762"/>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6" name="Freeform: Shape 865">
              <a:extLst>
                <a:ext uri="{FF2B5EF4-FFF2-40B4-BE49-F238E27FC236}">
                  <a16:creationId xmlns:a16="http://schemas.microsoft.com/office/drawing/2014/main" id="{67A8335B-79B5-4B79-ADF3-4909E76B7A79}"/>
                </a:ext>
              </a:extLst>
            </p:cNvPr>
            <p:cNvSpPr/>
            <p:nvPr/>
          </p:nvSpPr>
          <p:spPr>
            <a:xfrm>
              <a:off x="2125364" y="2665035"/>
              <a:ext cx="297450" cy="509641"/>
            </a:xfrm>
            <a:custGeom>
              <a:avLst/>
              <a:gdLst>
                <a:gd name="connsiteX0" fmla="*/ 0 w 297450"/>
                <a:gd name="connsiteY0" fmla="*/ 325939 h 509641"/>
                <a:gd name="connsiteX1" fmla="*/ 154255 w 297450"/>
                <a:gd name="connsiteY1" fmla="*/ 509520 h 509641"/>
                <a:gd name="connsiteX2" fmla="*/ 218605 w 297450"/>
                <a:gd name="connsiteY2" fmla="*/ 356187 h 509641"/>
                <a:gd name="connsiteX3" fmla="*/ 223884 w 297450"/>
                <a:gd name="connsiteY3" fmla="*/ 345043 h 509641"/>
                <a:gd name="connsiteX4" fmla="*/ 297451 w 297450"/>
                <a:gd name="connsiteY4" fmla="*/ 189531 h 509641"/>
                <a:gd name="connsiteX5" fmla="*/ 108926 w 297450"/>
                <a:gd name="connsiteY5" fmla="*/ 0 h 509641"/>
                <a:gd name="connsiteX6" fmla="*/ 0 w 297450"/>
                <a:gd name="connsiteY6" fmla="*/ 325939 h 5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450" h="509641">
                  <a:moveTo>
                    <a:pt x="0" y="325939"/>
                  </a:moveTo>
                  <a:cubicBezTo>
                    <a:pt x="0" y="346467"/>
                    <a:pt x="64434" y="493517"/>
                    <a:pt x="154255" y="509520"/>
                  </a:cubicBezTo>
                  <a:cubicBezTo>
                    <a:pt x="183582" y="514631"/>
                    <a:pt x="218605" y="356187"/>
                    <a:pt x="218605" y="356187"/>
                  </a:cubicBezTo>
                  <a:lnTo>
                    <a:pt x="223884" y="345043"/>
                  </a:lnTo>
                  <a:lnTo>
                    <a:pt x="297451" y="189531"/>
                  </a:lnTo>
                  <a:lnTo>
                    <a:pt x="108926" y="0"/>
                  </a:lnTo>
                  <a:cubicBezTo>
                    <a:pt x="108926" y="0"/>
                    <a:pt x="0" y="317309"/>
                    <a:pt x="0" y="325939"/>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7" name="Freeform: Shape 866">
              <a:extLst>
                <a:ext uri="{FF2B5EF4-FFF2-40B4-BE49-F238E27FC236}">
                  <a16:creationId xmlns:a16="http://schemas.microsoft.com/office/drawing/2014/main" id="{745B9105-DC4B-47DF-89B4-12D72C27E58E}"/>
                </a:ext>
              </a:extLst>
            </p:cNvPr>
            <p:cNvSpPr/>
            <p:nvPr/>
          </p:nvSpPr>
          <p:spPr>
            <a:xfrm>
              <a:off x="2166001" y="2665119"/>
              <a:ext cx="256812" cy="417352"/>
            </a:xfrm>
            <a:custGeom>
              <a:avLst/>
              <a:gdLst>
                <a:gd name="connsiteX0" fmla="*/ 256813 w 256812"/>
                <a:gd name="connsiteY0" fmla="*/ 189447 h 417352"/>
                <a:gd name="connsiteX1" fmla="*/ 183246 w 256812"/>
                <a:gd name="connsiteY1" fmla="*/ 344875 h 417352"/>
                <a:gd name="connsiteX2" fmla="*/ 177968 w 256812"/>
                <a:gd name="connsiteY2" fmla="*/ 356103 h 417352"/>
                <a:gd name="connsiteX3" fmla="*/ 162048 w 256812"/>
                <a:gd name="connsiteY3" fmla="*/ 417353 h 417352"/>
                <a:gd name="connsiteX4" fmla="*/ 0 w 256812"/>
                <a:gd name="connsiteY4" fmla="*/ 200255 h 417352"/>
                <a:gd name="connsiteX5" fmla="*/ 68204 w 256812"/>
                <a:gd name="connsiteY5" fmla="*/ 0 h 4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812" h="417352">
                  <a:moveTo>
                    <a:pt x="256813" y="189447"/>
                  </a:moveTo>
                  <a:lnTo>
                    <a:pt x="183246" y="344875"/>
                  </a:lnTo>
                  <a:lnTo>
                    <a:pt x="177968" y="356103"/>
                  </a:lnTo>
                  <a:cubicBezTo>
                    <a:pt x="177968" y="356103"/>
                    <a:pt x="171600" y="384759"/>
                    <a:pt x="162048" y="417353"/>
                  </a:cubicBezTo>
                  <a:cubicBezTo>
                    <a:pt x="44743" y="372023"/>
                    <a:pt x="10055" y="268460"/>
                    <a:pt x="0" y="200255"/>
                  </a:cubicBezTo>
                  <a:cubicBezTo>
                    <a:pt x="30918" y="108088"/>
                    <a:pt x="68204" y="0"/>
                    <a:pt x="68204" y="0"/>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8" name="Freeform: Shape 867">
              <a:extLst>
                <a:ext uri="{FF2B5EF4-FFF2-40B4-BE49-F238E27FC236}">
                  <a16:creationId xmlns:a16="http://schemas.microsoft.com/office/drawing/2014/main" id="{84E9FD4F-5C20-4E5B-AA34-D3F4F9055699}"/>
                </a:ext>
              </a:extLst>
            </p:cNvPr>
            <p:cNvSpPr/>
            <p:nvPr/>
          </p:nvSpPr>
          <p:spPr>
            <a:xfrm>
              <a:off x="2066710" y="2115674"/>
              <a:ext cx="661628" cy="871103"/>
            </a:xfrm>
            <a:custGeom>
              <a:avLst/>
              <a:gdLst>
                <a:gd name="connsiteX0" fmla="*/ 656236 w 661628"/>
                <a:gd name="connsiteY0" fmla="*/ 493390 h 871103"/>
                <a:gd name="connsiteX1" fmla="*/ 314377 w 661628"/>
                <a:gd name="connsiteY1" fmla="*/ 869686 h 871103"/>
                <a:gd name="connsiteX2" fmla="*/ 1 w 661628"/>
                <a:gd name="connsiteY2" fmla="*/ 458115 h 871103"/>
                <a:gd name="connsiteX3" fmla="*/ 348479 w 661628"/>
                <a:gd name="connsiteY3" fmla="*/ 543 h 871103"/>
                <a:gd name="connsiteX4" fmla="*/ 656236 w 661628"/>
                <a:gd name="connsiteY4" fmla="*/ 493390 h 87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28" h="871103">
                  <a:moveTo>
                    <a:pt x="656236" y="493390"/>
                  </a:moveTo>
                  <a:cubicBezTo>
                    <a:pt x="617358" y="859966"/>
                    <a:pt x="393474" y="878148"/>
                    <a:pt x="314377" y="869686"/>
                  </a:cubicBezTo>
                  <a:cubicBezTo>
                    <a:pt x="242654" y="861977"/>
                    <a:pt x="-669" y="826786"/>
                    <a:pt x="1" y="458115"/>
                  </a:cubicBezTo>
                  <a:cubicBezTo>
                    <a:pt x="672" y="89443"/>
                    <a:pt x="183499" y="-8338"/>
                    <a:pt x="348479" y="543"/>
                  </a:cubicBezTo>
                  <a:cubicBezTo>
                    <a:pt x="513460" y="9425"/>
                    <a:pt x="695449" y="126813"/>
                    <a:pt x="656236" y="493390"/>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89" name="Freeform: Shape 868">
              <a:extLst>
                <a:ext uri="{FF2B5EF4-FFF2-40B4-BE49-F238E27FC236}">
                  <a16:creationId xmlns:a16="http://schemas.microsoft.com/office/drawing/2014/main" id="{10D191F6-18FB-4185-8BFC-5C0E25DAC34B}"/>
                </a:ext>
              </a:extLst>
            </p:cNvPr>
            <p:cNvSpPr/>
            <p:nvPr/>
          </p:nvSpPr>
          <p:spPr>
            <a:xfrm>
              <a:off x="2595589" y="2663879"/>
              <a:ext cx="57779" cy="81378"/>
            </a:xfrm>
            <a:custGeom>
              <a:avLst/>
              <a:gdLst>
                <a:gd name="connsiteX0" fmla="*/ 33849 w 57779"/>
                <a:gd name="connsiteY0" fmla="*/ 234 h 81378"/>
                <a:gd name="connsiteX1" fmla="*/ 21616 w 57779"/>
                <a:gd name="connsiteY1" fmla="*/ 81090 h 81378"/>
                <a:gd name="connsiteX2" fmla="*/ 33849 w 57779"/>
                <a:gd name="connsiteY2" fmla="*/ 234 h 81378"/>
              </a:gdLst>
              <a:ahLst/>
              <a:cxnLst>
                <a:cxn ang="0">
                  <a:pos x="connsiteX0" y="connsiteY0"/>
                </a:cxn>
                <a:cxn ang="0">
                  <a:pos x="connsiteX1" y="connsiteY1"/>
                </a:cxn>
                <a:cxn ang="0">
                  <a:pos x="connsiteX2" y="connsiteY2"/>
                </a:cxn>
              </a:cxnLst>
              <a:rect l="l" t="t" r="r" b="b"/>
              <a:pathLst>
                <a:path w="57779" h="81378">
                  <a:moveTo>
                    <a:pt x="33849" y="234"/>
                  </a:moveTo>
                  <a:cubicBezTo>
                    <a:pt x="74235" y="6351"/>
                    <a:pt x="58986" y="86788"/>
                    <a:pt x="21616" y="81090"/>
                  </a:cubicBezTo>
                  <a:cubicBezTo>
                    <a:pt x="-15754" y="75393"/>
                    <a:pt x="-86" y="-4877"/>
                    <a:pt x="33849" y="234"/>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0" name="Freeform: Shape 869">
              <a:extLst>
                <a:ext uri="{FF2B5EF4-FFF2-40B4-BE49-F238E27FC236}">
                  <a16:creationId xmlns:a16="http://schemas.microsoft.com/office/drawing/2014/main" id="{2349E1A4-5070-4D49-9C4C-656575615D64}"/>
                </a:ext>
              </a:extLst>
            </p:cNvPr>
            <p:cNvSpPr/>
            <p:nvPr/>
          </p:nvSpPr>
          <p:spPr>
            <a:xfrm>
              <a:off x="2404894" y="2636878"/>
              <a:ext cx="57447" cy="81291"/>
            </a:xfrm>
            <a:custGeom>
              <a:avLst/>
              <a:gdLst>
                <a:gd name="connsiteX0" fmla="*/ 37611 w 57447"/>
                <a:gd name="connsiteY0" fmla="*/ 506 h 81291"/>
                <a:gd name="connsiteX1" fmla="*/ 22277 w 57447"/>
                <a:gd name="connsiteY1" fmla="*/ 80860 h 81291"/>
                <a:gd name="connsiteX2" fmla="*/ 37611 w 57447"/>
                <a:gd name="connsiteY2" fmla="*/ 506 h 81291"/>
              </a:gdLst>
              <a:ahLst/>
              <a:cxnLst>
                <a:cxn ang="0">
                  <a:pos x="connsiteX0" y="connsiteY0"/>
                </a:cxn>
                <a:cxn ang="0">
                  <a:pos x="connsiteX1" y="connsiteY1"/>
                </a:cxn>
                <a:cxn ang="0">
                  <a:pos x="connsiteX2" y="connsiteY2"/>
                </a:cxn>
              </a:cxnLst>
              <a:rect l="l" t="t" r="r" b="b"/>
              <a:pathLst>
                <a:path w="57447" h="81291">
                  <a:moveTo>
                    <a:pt x="37611" y="506"/>
                  </a:moveTo>
                  <a:cubicBezTo>
                    <a:pt x="-2608" y="-7119"/>
                    <a:pt x="-14925" y="73821"/>
                    <a:pt x="22277" y="80860"/>
                  </a:cubicBezTo>
                  <a:cubicBezTo>
                    <a:pt x="59479" y="87898"/>
                    <a:pt x="71210" y="6707"/>
                    <a:pt x="37611" y="506"/>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1" name="Freeform: Shape 870">
              <a:extLst>
                <a:ext uri="{FF2B5EF4-FFF2-40B4-BE49-F238E27FC236}">
                  <a16:creationId xmlns:a16="http://schemas.microsoft.com/office/drawing/2014/main" id="{86D228EE-087A-49E6-8D1E-D240347963A6}"/>
                </a:ext>
              </a:extLst>
            </p:cNvPr>
            <p:cNvSpPr/>
            <p:nvPr/>
          </p:nvSpPr>
          <p:spPr>
            <a:xfrm>
              <a:off x="2617567" y="2573097"/>
              <a:ext cx="65166" cy="45556"/>
            </a:xfrm>
            <a:custGeom>
              <a:avLst/>
              <a:gdLst>
                <a:gd name="connsiteX0" fmla="*/ 47313 w 65166"/>
                <a:gd name="connsiteY0" fmla="*/ 45016 h 45556"/>
                <a:gd name="connsiteX1" fmla="*/ 23685 w 65166"/>
                <a:gd name="connsiteY1" fmla="*/ 35464 h 45556"/>
                <a:gd name="connsiteX2" fmla="*/ 1481 w 65166"/>
                <a:gd name="connsiteY2" fmla="*/ 21136 h 45556"/>
                <a:gd name="connsiteX3" fmla="*/ 4330 w 65166"/>
                <a:gd name="connsiteY3" fmla="*/ 5383 h 45556"/>
                <a:gd name="connsiteX4" fmla="*/ 37175 w 65166"/>
                <a:gd name="connsiteY4" fmla="*/ 3540 h 45556"/>
                <a:gd name="connsiteX5" fmla="*/ 63736 w 65166"/>
                <a:gd name="connsiteY5" fmla="*/ 25409 h 45556"/>
                <a:gd name="connsiteX6" fmla="*/ 57326 w 65166"/>
                <a:gd name="connsiteY6" fmla="*/ 44127 h 45556"/>
                <a:gd name="connsiteX7" fmla="*/ 47313 w 65166"/>
                <a:gd name="connsiteY7" fmla="*/ 45016 h 4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6" h="45556">
                  <a:moveTo>
                    <a:pt x="47313" y="45016"/>
                  </a:moveTo>
                  <a:cubicBezTo>
                    <a:pt x="39278" y="42234"/>
                    <a:pt x="31393" y="39050"/>
                    <a:pt x="23685" y="35464"/>
                  </a:cubicBezTo>
                  <a:cubicBezTo>
                    <a:pt x="14904" y="33268"/>
                    <a:pt x="7103" y="28224"/>
                    <a:pt x="1481" y="21136"/>
                  </a:cubicBezTo>
                  <a:cubicBezTo>
                    <a:pt x="-1276" y="15849"/>
                    <a:pt x="-103" y="9372"/>
                    <a:pt x="4330" y="5383"/>
                  </a:cubicBezTo>
                  <a:cubicBezTo>
                    <a:pt x="13965" y="-2409"/>
                    <a:pt x="26114" y="-566"/>
                    <a:pt x="37175" y="3540"/>
                  </a:cubicBezTo>
                  <a:cubicBezTo>
                    <a:pt x="48461" y="7244"/>
                    <a:pt x="57937" y="15044"/>
                    <a:pt x="63736" y="25409"/>
                  </a:cubicBezTo>
                  <a:cubicBezTo>
                    <a:pt x="67138" y="32347"/>
                    <a:pt x="64264" y="40734"/>
                    <a:pt x="57326" y="44127"/>
                  </a:cubicBezTo>
                  <a:cubicBezTo>
                    <a:pt x="54217" y="45652"/>
                    <a:pt x="50648" y="45971"/>
                    <a:pt x="47313" y="45016"/>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2" name="Freeform: Shape 871">
              <a:extLst>
                <a:ext uri="{FF2B5EF4-FFF2-40B4-BE49-F238E27FC236}">
                  <a16:creationId xmlns:a16="http://schemas.microsoft.com/office/drawing/2014/main" id="{2ED7DEEF-BB02-4641-98E1-1FDAB5F38822}"/>
                </a:ext>
              </a:extLst>
            </p:cNvPr>
            <p:cNvSpPr/>
            <p:nvPr/>
          </p:nvSpPr>
          <p:spPr>
            <a:xfrm>
              <a:off x="2402867" y="2550414"/>
              <a:ext cx="68520" cy="35830"/>
            </a:xfrm>
            <a:custGeom>
              <a:avLst/>
              <a:gdLst>
                <a:gd name="connsiteX0" fmla="*/ 13328 w 68520"/>
                <a:gd name="connsiteY0" fmla="*/ 35692 h 35830"/>
                <a:gd name="connsiteX1" fmla="*/ 38465 w 68520"/>
                <a:gd name="connsiteY1" fmla="*/ 34854 h 35830"/>
                <a:gd name="connsiteX2" fmla="*/ 64271 w 68520"/>
                <a:gd name="connsiteY2" fmla="*/ 29073 h 35830"/>
                <a:gd name="connsiteX3" fmla="*/ 67036 w 68520"/>
                <a:gd name="connsiteY3" fmla="*/ 13320 h 35830"/>
                <a:gd name="connsiteX4" fmla="*/ 36789 w 68520"/>
                <a:gd name="connsiteY4" fmla="*/ 249 h 35830"/>
                <a:gd name="connsiteX5" fmla="*/ 4279 w 68520"/>
                <a:gd name="connsiteY5" fmla="*/ 11645 h 35830"/>
                <a:gd name="connsiteX6" fmla="*/ 3927 w 68520"/>
                <a:gd name="connsiteY6" fmla="*/ 31427 h 35830"/>
                <a:gd name="connsiteX7" fmla="*/ 13328 w 68520"/>
                <a:gd name="connsiteY7" fmla="*/ 35692 h 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20" h="35830">
                  <a:moveTo>
                    <a:pt x="13328" y="35692"/>
                  </a:moveTo>
                  <a:cubicBezTo>
                    <a:pt x="21707" y="36195"/>
                    <a:pt x="30086" y="35189"/>
                    <a:pt x="38465" y="34854"/>
                  </a:cubicBezTo>
                  <a:cubicBezTo>
                    <a:pt x="47472" y="35818"/>
                    <a:pt x="56538" y="33782"/>
                    <a:pt x="64271" y="29073"/>
                  </a:cubicBezTo>
                  <a:cubicBezTo>
                    <a:pt x="68645" y="25051"/>
                    <a:pt x="69776" y="18591"/>
                    <a:pt x="67036" y="13320"/>
                  </a:cubicBezTo>
                  <a:cubicBezTo>
                    <a:pt x="60074" y="3802"/>
                    <a:pt x="48494" y="-1209"/>
                    <a:pt x="36789" y="249"/>
                  </a:cubicBezTo>
                  <a:cubicBezTo>
                    <a:pt x="24907" y="-153"/>
                    <a:pt x="13311" y="3911"/>
                    <a:pt x="4279" y="11645"/>
                  </a:cubicBezTo>
                  <a:cubicBezTo>
                    <a:pt x="-1285" y="17007"/>
                    <a:pt x="-1444" y="25872"/>
                    <a:pt x="3927" y="31427"/>
                  </a:cubicBezTo>
                  <a:cubicBezTo>
                    <a:pt x="6398" y="33999"/>
                    <a:pt x="9767" y="35525"/>
                    <a:pt x="13328" y="35692"/>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3" name="Freeform: Shape 872">
              <a:extLst>
                <a:ext uri="{FF2B5EF4-FFF2-40B4-BE49-F238E27FC236}">
                  <a16:creationId xmlns:a16="http://schemas.microsoft.com/office/drawing/2014/main" id="{39ACC0C6-AE6D-4D20-94E2-49002DA7FB6F}"/>
                </a:ext>
              </a:extLst>
            </p:cNvPr>
            <p:cNvSpPr/>
            <p:nvPr/>
          </p:nvSpPr>
          <p:spPr>
            <a:xfrm>
              <a:off x="2410116" y="2857488"/>
              <a:ext cx="48518" cy="29584"/>
            </a:xfrm>
            <a:custGeom>
              <a:avLst/>
              <a:gdLst>
                <a:gd name="connsiteX0" fmla="*/ 3063 w 48518"/>
                <a:gd name="connsiteY0" fmla="*/ 680 h 29584"/>
                <a:gd name="connsiteX1" fmla="*/ 19821 w 48518"/>
                <a:gd name="connsiteY1" fmla="*/ 19952 h 29584"/>
                <a:gd name="connsiteX2" fmla="*/ 47555 w 48518"/>
                <a:gd name="connsiteY2" fmla="*/ 19952 h 29584"/>
                <a:gd name="connsiteX3" fmla="*/ 48518 w 48518"/>
                <a:gd name="connsiteY3" fmla="*/ 20832 h 29584"/>
                <a:gd name="connsiteX4" fmla="*/ 48309 w 48518"/>
                <a:gd name="connsiteY4" fmla="*/ 21460 h 29584"/>
                <a:gd name="connsiteX5" fmla="*/ 14123 w 48518"/>
                <a:gd name="connsiteY5" fmla="*/ 27241 h 29584"/>
                <a:gd name="connsiteX6" fmla="*/ 130 w 48518"/>
                <a:gd name="connsiteY6" fmla="*/ 1099 h 29584"/>
                <a:gd name="connsiteX7" fmla="*/ 3063 w 48518"/>
                <a:gd name="connsiteY7" fmla="*/ 680 h 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 h="29584">
                  <a:moveTo>
                    <a:pt x="3063" y="680"/>
                  </a:moveTo>
                  <a:cubicBezTo>
                    <a:pt x="7587" y="7803"/>
                    <a:pt x="11442" y="17438"/>
                    <a:pt x="19821" y="19952"/>
                  </a:cubicBezTo>
                  <a:cubicBezTo>
                    <a:pt x="28962" y="21921"/>
                    <a:pt x="38413" y="21921"/>
                    <a:pt x="47555" y="19952"/>
                  </a:cubicBezTo>
                  <a:cubicBezTo>
                    <a:pt x="48066" y="19927"/>
                    <a:pt x="48493" y="20321"/>
                    <a:pt x="48518" y="20832"/>
                  </a:cubicBezTo>
                  <a:cubicBezTo>
                    <a:pt x="48527" y="21058"/>
                    <a:pt x="48451" y="21284"/>
                    <a:pt x="48309" y="21460"/>
                  </a:cubicBezTo>
                  <a:cubicBezTo>
                    <a:pt x="38874" y="29587"/>
                    <a:pt x="25711" y="31816"/>
                    <a:pt x="14123" y="27241"/>
                  </a:cubicBezTo>
                  <a:cubicBezTo>
                    <a:pt x="4596" y="22164"/>
                    <a:pt x="-934" y="11841"/>
                    <a:pt x="130" y="1099"/>
                  </a:cubicBezTo>
                  <a:cubicBezTo>
                    <a:pt x="130" y="-241"/>
                    <a:pt x="2476" y="-325"/>
                    <a:pt x="3063" y="680"/>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4" name="Freeform: Shape 873">
              <a:extLst>
                <a:ext uri="{FF2B5EF4-FFF2-40B4-BE49-F238E27FC236}">
                  <a16:creationId xmlns:a16="http://schemas.microsoft.com/office/drawing/2014/main" id="{58144344-2EA3-42FB-83D8-E7490B2EF147}"/>
                </a:ext>
              </a:extLst>
            </p:cNvPr>
            <p:cNvSpPr/>
            <p:nvPr/>
          </p:nvSpPr>
          <p:spPr>
            <a:xfrm>
              <a:off x="2441667" y="2641950"/>
              <a:ext cx="131998" cy="202266"/>
            </a:xfrm>
            <a:custGeom>
              <a:avLst/>
              <a:gdLst>
                <a:gd name="connsiteX0" fmla="*/ 90994 w 131998"/>
                <a:gd name="connsiteY0" fmla="*/ 145667 h 202266"/>
                <a:gd name="connsiteX1" fmla="*/ 86218 w 131998"/>
                <a:gd name="connsiteY1" fmla="*/ 200884 h 202266"/>
                <a:gd name="connsiteX2" fmla="*/ 75577 w 131998"/>
                <a:gd name="connsiteY2" fmla="*/ 201806 h 202266"/>
                <a:gd name="connsiteX3" fmla="*/ 74907 w 131998"/>
                <a:gd name="connsiteY3" fmla="*/ 201806 h 202266"/>
                <a:gd name="connsiteX4" fmla="*/ 167 w 131998"/>
                <a:gd name="connsiteY4" fmla="*/ 156309 h 202266"/>
                <a:gd name="connsiteX5" fmla="*/ 3267 w 131998"/>
                <a:gd name="connsiteY5" fmla="*/ 154382 h 202266"/>
                <a:gd name="connsiteX6" fmla="*/ 74823 w 131998"/>
                <a:gd name="connsiteY6" fmla="*/ 189740 h 202266"/>
                <a:gd name="connsiteX7" fmla="*/ 78175 w 131998"/>
                <a:gd name="connsiteY7" fmla="*/ 125139 h 202266"/>
                <a:gd name="connsiteX8" fmla="*/ 116047 w 131998"/>
                <a:gd name="connsiteY8" fmla="*/ 141310 h 202266"/>
                <a:gd name="connsiteX9" fmla="*/ 121745 w 131998"/>
                <a:gd name="connsiteY9" fmla="*/ 2137 h 202266"/>
                <a:gd name="connsiteX10" fmla="*/ 126437 w 131998"/>
                <a:gd name="connsiteY10" fmla="*/ 2137 h 202266"/>
                <a:gd name="connsiteX11" fmla="*/ 131213 w 131998"/>
                <a:gd name="connsiteY11" fmla="*/ 159660 h 202266"/>
                <a:gd name="connsiteX12" fmla="*/ 90994 w 131998"/>
                <a:gd name="connsiteY12" fmla="*/ 145667 h 20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98" h="202266">
                  <a:moveTo>
                    <a:pt x="90994" y="145667"/>
                  </a:moveTo>
                  <a:cubicBezTo>
                    <a:pt x="90994" y="145667"/>
                    <a:pt x="89402" y="183456"/>
                    <a:pt x="86218" y="200884"/>
                  </a:cubicBezTo>
                  <a:cubicBezTo>
                    <a:pt x="86218" y="202476"/>
                    <a:pt x="81610" y="202560"/>
                    <a:pt x="75577" y="201806"/>
                  </a:cubicBezTo>
                  <a:cubicBezTo>
                    <a:pt x="75577" y="201806"/>
                    <a:pt x="75158" y="201806"/>
                    <a:pt x="74907" y="201806"/>
                  </a:cubicBezTo>
                  <a:cubicBezTo>
                    <a:pt x="43452" y="201789"/>
                    <a:pt x="14629" y="184244"/>
                    <a:pt x="167" y="156309"/>
                  </a:cubicBezTo>
                  <a:cubicBezTo>
                    <a:pt x="-671" y="154382"/>
                    <a:pt x="1843" y="153041"/>
                    <a:pt x="3267" y="154382"/>
                  </a:cubicBezTo>
                  <a:cubicBezTo>
                    <a:pt x="23125" y="175413"/>
                    <a:pt x="47675" y="184294"/>
                    <a:pt x="74823" y="189740"/>
                  </a:cubicBezTo>
                  <a:cubicBezTo>
                    <a:pt x="76918" y="185132"/>
                    <a:pt x="75577" y="124217"/>
                    <a:pt x="78175" y="125139"/>
                  </a:cubicBezTo>
                  <a:cubicBezTo>
                    <a:pt x="89402" y="129245"/>
                    <a:pt x="108841" y="138043"/>
                    <a:pt x="116047" y="141310"/>
                  </a:cubicBezTo>
                  <a:cubicBezTo>
                    <a:pt x="117639" y="116760"/>
                    <a:pt x="118728" y="46797"/>
                    <a:pt x="121745" y="2137"/>
                  </a:cubicBezTo>
                  <a:cubicBezTo>
                    <a:pt x="121745" y="-628"/>
                    <a:pt x="126269" y="-796"/>
                    <a:pt x="126437" y="2137"/>
                  </a:cubicBezTo>
                  <a:cubicBezTo>
                    <a:pt x="131531" y="54480"/>
                    <a:pt x="133132" y="107108"/>
                    <a:pt x="131213" y="159660"/>
                  </a:cubicBezTo>
                  <a:cubicBezTo>
                    <a:pt x="131045" y="163431"/>
                    <a:pt x="97446" y="149857"/>
                    <a:pt x="90994" y="145667"/>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5" name="Freeform: Shape 874">
              <a:extLst>
                <a:ext uri="{FF2B5EF4-FFF2-40B4-BE49-F238E27FC236}">
                  <a16:creationId xmlns:a16="http://schemas.microsoft.com/office/drawing/2014/main" id="{04C090EB-69FC-432B-8874-DB430B89F8A2}"/>
                </a:ext>
              </a:extLst>
            </p:cNvPr>
            <p:cNvSpPr/>
            <p:nvPr/>
          </p:nvSpPr>
          <p:spPr>
            <a:xfrm>
              <a:off x="1964922" y="2032580"/>
              <a:ext cx="817914" cy="567405"/>
            </a:xfrm>
            <a:custGeom>
              <a:avLst/>
              <a:gdLst>
                <a:gd name="connsiteX0" fmla="*/ 57632 w 817914"/>
                <a:gd name="connsiteY0" fmla="*/ 559642 h 567405"/>
                <a:gd name="connsiteX1" fmla="*/ 256715 w 817914"/>
                <a:gd name="connsiteY1" fmla="*/ 380836 h 567405"/>
                <a:gd name="connsiteX2" fmla="*/ 603852 w 817914"/>
                <a:gd name="connsiteY2" fmla="*/ 279452 h 567405"/>
                <a:gd name="connsiteX3" fmla="*/ 755761 w 817914"/>
                <a:gd name="connsiteY3" fmla="*/ 433121 h 567405"/>
                <a:gd name="connsiteX4" fmla="*/ 762716 w 817914"/>
                <a:gd name="connsiteY4" fmla="*/ 525288 h 567405"/>
                <a:gd name="connsiteX5" fmla="*/ 796734 w 817914"/>
                <a:gd name="connsiteY5" fmla="*/ 368687 h 567405"/>
                <a:gd name="connsiteX6" fmla="*/ 761962 w 817914"/>
                <a:gd name="connsiteY6" fmla="*/ 164493 h 567405"/>
                <a:gd name="connsiteX7" fmla="*/ 604522 w 817914"/>
                <a:gd name="connsiteY7" fmla="*/ 93021 h 567405"/>
                <a:gd name="connsiteX8" fmla="*/ 448424 w 817914"/>
                <a:gd name="connsiteY8" fmla="*/ 2278 h 567405"/>
                <a:gd name="connsiteX9" fmla="*/ 272467 w 817914"/>
                <a:gd name="connsiteY9" fmla="*/ 66712 h 567405"/>
                <a:gd name="connsiteX10" fmla="*/ 74223 w 817914"/>
                <a:gd name="connsiteY10" fmla="*/ 143881 h 567405"/>
                <a:gd name="connsiteX11" fmla="*/ 53359 w 817914"/>
                <a:gd name="connsiteY11" fmla="*/ 315816 h 567405"/>
                <a:gd name="connsiteX12" fmla="*/ 488 w 817914"/>
                <a:gd name="connsiteY12" fmla="*/ 433121 h 567405"/>
                <a:gd name="connsiteX13" fmla="*/ 57632 w 817914"/>
                <a:gd name="connsiteY13" fmla="*/ 559642 h 56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7914" h="567405">
                  <a:moveTo>
                    <a:pt x="57632" y="559642"/>
                  </a:moveTo>
                  <a:cubicBezTo>
                    <a:pt x="160358" y="597766"/>
                    <a:pt x="251771" y="488673"/>
                    <a:pt x="256715" y="380836"/>
                  </a:cubicBezTo>
                  <a:cubicBezTo>
                    <a:pt x="256715" y="380836"/>
                    <a:pt x="524839" y="499565"/>
                    <a:pt x="603852" y="279452"/>
                  </a:cubicBezTo>
                  <a:cubicBezTo>
                    <a:pt x="625621" y="352851"/>
                    <a:pt x="682622" y="410506"/>
                    <a:pt x="755761" y="433121"/>
                  </a:cubicBezTo>
                  <a:lnTo>
                    <a:pt x="762716" y="525288"/>
                  </a:lnTo>
                  <a:cubicBezTo>
                    <a:pt x="793802" y="525288"/>
                    <a:pt x="848097" y="452979"/>
                    <a:pt x="796734" y="368687"/>
                  </a:cubicBezTo>
                  <a:cubicBezTo>
                    <a:pt x="796734" y="368687"/>
                    <a:pt x="824636" y="255572"/>
                    <a:pt x="761962" y="164493"/>
                  </a:cubicBezTo>
                  <a:cubicBezTo>
                    <a:pt x="728120" y="111765"/>
                    <a:pt x="666493" y="83788"/>
                    <a:pt x="604522" y="93021"/>
                  </a:cubicBezTo>
                  <a:cubicBezTo>
                    <a:pt x="566231" y="43670"/>
                    <a:pt x="510260" y="11126"/>
                    <a:pt x="448424" y="2278"/>
                  </a:cubicBezTo>
                  <a:cubicBezTo>
                    <a:pt x="341760" y="-14480"/>
                    <a:pt x="272467" y="66712"/>
                    <a:pt x="272467" y="66712"/>
                  </a:cubicBezTo>
                  <a:cubicBezTo>
                    <a:pt x="272467" y="66712"/>
                    <a:pt x="126507" y="52635"/>
                    <a:pt x="74223" y="143881"/>
                  </a:cubicBezTo>
                  <a:cubicBezTo>
                    <a:pt x="21938" y="235128"/>
                    <a:pt x="53359" y="315816"/>
                    <a:pt x="53359" y="315816"/>
                  </a:cubicBezTo>
                  <a:cubicBezTo>
                    <a:pt x="53359" y="315816"/>
                    <a:pt x="7443" y="344221"/>
                    <a:pt x="488" y="433121"/>
                  </a:cubicBezTo>
                  <a:cubicBezTo>
                    <a:pt x="-4288" y="490348"/>
                    <a:pt x="26798" y="548163"/>
                    <a:pt x="57632" y="559642"/>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6" name="Freeform: Shape 875">
              <a:extLst>
                <a:ext uri="{FF2B5EF4-FFF2-40B4-BE49-F238E27FC236}">
                  <a16:creationId xmlns:a16="http://schemas.microsoft.com/office/drawing/2014/main" id="{CEB930AE-CE61-4CAE-84B6-DB7454EA04FF}"/>
                </a:ext>
              </a:extLst>
            </p:cNvPr>
            <p:cNvSpPr/>
            <p:nvPr/>
          </p:nvSpPr>
          <p:spPr>
            <a:xfrm>
              <a:off x="2221637" y="2290331"/>
              <a:ext cx="346802" cy="184427"/>
            </a:xfrm>
            <a:custGeom>
              <a:avLst/>
              <a:gdLst>
                <a:gd name="connsiteX0" fmla="*/ 346802 w 346802"/>
                <a:gd name="connsiteY0" fmla="*/ 0 h 184427"/>
                <a:gd name="connsiteX1" fmla="*/ 331385 w 346802"/>
                <a:gd name="connsiteY1" fmla="*/ 54882 h 184427"/>
                <a:gd name="connsiteX2" fmla="*/ 305746 w 346802"/>
                <a:gd name="connsiteY2" fmla="*/ 105155 h 184427"/>
                <a:gd name="connsiteX3" fmla="*/ 217600 w 346802"/>
                <a:gd name="connsiteY3" fmla="*/ 166656 h 184427"/>
                <a:gd name="connsiteX4" fmla="*/ 107166 w 346802"/>
                <a:gd name="connsiteY4" fmla="*/ 162383 h 184427"/>
                <a:gd name="connsiteX5" fmla="*/ 53122 w 346802"/>
                <a:gd name="connsiteY5" fmla="*/ 145039 h 184427"/>
                <a:gd name="connsiteX6" fmla="*/ 0 w 346802"/>
                <a:gd name="connsiteY6" fmla="*/ 123421 h 184427"/>
                <a:gd name="connsiteX7" fmla="*/ 50273 w 346802"/>
                <a:gd name="connsiteY7" fmla="*/ 151071 h 184427"/>
                <a:gd name="connsiteX8" fmla="*/ 104150 w 346802"/>
                <a:gd name="connsiteY8" fmla="*/ 172354 h 184427"/>
                <a:gd name="connsiteX9" fmla="*/ 220532 w 346802"/>
                <a:gd name="connsiteY9" fmla="*/ 179727 h 184427"/>
                <a:gd name="connsiteX10" fmla="*/ 314292 w 346802"/>
                <a:gd name="connsiteY10" fmla="*/ 110518 h 184427"/>
                <a:gd name="connsiteX11" fmla="*/ 346802 w 346802"/>
                <a:gd name="connsiteY11" fmla="*/ 0 h 1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02" h="184427">
                  <a:moveTo>
                    <a:pt x="346802" y="0"/>
                  </a:moveTo>
                  <a:cubicBezTo>
                    <a:pt x="343560" y="18777"/>
                    <a:pt x="338390" y="37169"/>
                    <a:pt x="331385" y="54882"/>
                  </a:cubicBezTo>
                  <a:cubicBezTo>
                    <a:pt x="324950" y="72637"/>
                    <a:pt x="316336" y="89520"/>
                    <a:pt x="305746" y="105155"/>
                  </a:cubicBezTo>
                  <a:cubicBezTo>
                    <a:pt x="285175" y="136040"/>
                    <a:pt x="253688" y="158009"/>
                    <a:pt x="217600" y="166656"/>
                  </a:cubicBezTo>
                  <a:cubicBezTo>
                    <a:pt x="181822" y="177130"/>
                    <a:pt x="143782" y="169254"/>
                    <a:pt x="107166" y="162383"/>
                  </a:cubicBezTo>
                  <a:cubicBezTo>
                    <a:pt x="89235" y="156518"/>
                    <a:pt x="70802" y="151909"/>
                    <a:pt x="53122" y="145039"/>
                  </a:cubicBezTo>
                  <a:cubicBezTo>
                    <a:pt x="35443" y="138168"/>
                    <a:pt x="18015" y="130292"/>
                    <a:pt x="0" y="123421"/>
                  </a:cubicBezTo>
                  <a:cubicBezTo>
                    <a:pt x="16758" y="132973"/>
                    <a:pt x="33516" y="141771"/>
                    <a:pt x="50273" y="151071"/>
                  </a:cubicBezTo>
                  <a:cubicBezTo>
                    <a:pt x="67031" y="160372"/>
                    <a:pt x="86135" y="165148"/>
                    <a:pt x="104150" y="172354"/>
                  </a:cubicBezTo>
                  <a:cubicBezTo>
                    <a:pt x="141436" y="181654"/>
                    <a:pt x="181235" y="189949"/>
                    <a:pt x="220532" y="179727"/>
                  </a:cubicBezTo>
                  <a:cubicBezTo>
                    <a:pt x="259653" y="169848"/>
                    <a:pt x="293328" y="144988"/>
                    <a:pt x="314292" y="110518"/>
                  </a:cubicBezTo>
                  <a:cubicBezTo>
                    <a:pt x="334184" y="76969"/>
                    <a:pt x="345361" y="38979"/>
                    <a:pt x="346802" y="0"/>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7" name="Freeform: Shape 876">
              <a:extLst>
                <a:ext uri="{FF2B5EF4-FFF2-40B4-BE49-F238E27FC236}">
                  <a16:creationId xmlns:a16="http://schemas.microsoft.com/office/drawing/2014/main" id="{025FC638-4347-459F-B1A4-4C18297ACFC7}"/>
                </a:ext>
              </a:extLst>
            </p:cNvPr>
            <p:cNvSpPr/>
            <p:nvPr/>
          </p:nvSpPr>
          <p:spPr>
            <a:xfrm>
              <a:off x="1986320" y="2089049"/>
              <a:ext cx="250734" cy="259347"/>
            </a:xfrm>
            <a:custGeom>
              <a:avLst/>
              <a:gdLst>
                <a:gd name="connsiteX0" fmla="*/ 250735 w 250734"/>
                <a:gd name="connsiteY0" fmla="*/ 10243 h 259347"/>
                <a:gd name="connsiteX1" fmla="*/ 141390 w 250734"/>
                <a:gd name="connsiteY1" fmla="*/ 2367 h 259347"/>
                <a:gd name="connsiteX2" fmla="*/ 42100 w 250734"/>
                <a:gd name="connsiteY2" fmla="*/ 52138 h 259347"/>
                <a:gd name="connsiteX3" fmla="*/ 13528 w 250734"/>
                <a:gd name="connsiteY3" fmla="*/ 100736 h 259347"/>
                <a:gd name="connsiteX4" fmla="*/ 457 w 250734"/>
                <a:gd name="connsiteY4" fmla="*/ 155198 h 259347"/>
                <a:gd name="connsiteX5" fmla="*/ 31626 w 250734"/>
                <a:gd name="connsiteY5" fmla="*/ 259348 h 259347"/>
                <a:gd name="connsiteX6" fmla="*/ 10763 w 250734"/>
                <a:gd name="connsiteY6" fmla="*/ 156120 h 259347"/>
                <a:gd name="connsiteX7" fmla="*/ 52239 w 250734"/>
                <a:gd name="connsiteY7" fmla="*/ 60936 h 259347"/>
                <a:gd name="connsiteX8" fmla="*/ 93044 w 250734"/>
                <a:gd name="connsiteY8" fmla="*/ 29180 h 259347"/>
                <a:gd name="connsiteX9" fmla="*/ 143317 w 250734"/>
                <a:gd name="connsiteY9" fmla="*/ 12422 h 259347"/>
                <a:gd name="connsiteX10" fmla="*/ 250735 w 250734"/>
                <a:gd name="connsiteY10" fmla="*/ 10243 h 25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734" h="259347">
                  <a:moveTo>
                    <a:pt x="250735" y="10243"/>
                  </a:moveTo>
                  <a:cubicBezTo>
                    <a:pt x="215208" y="164"/>
                    <a:pt x="177997" y="-2509"/>
                    <a:pt x="141390" y="2367"/>
                  </a:cubicBezTo>
                  <a:cubicBezTo>
                    <a:pt x="103467" y="6750"/>
                    <a:pt x="68301" y="24379"/>
                    <a:pt x="42100" y="52138"/>
                  </a:cubicBezTo>
                  <a:cubicBezTo>
                    <a:pt x="30060" y="66717"/>
                    <a:pt x="20416" y="83123"/>
                    <a:pt x="13528" y="100736"/>
                  </a:cubicBezTo>
                  <a:cubicBezTo>
                    <a:pt x="6096" y="118013"/>
                    <a:pt x="1680" y="136430"/>
                    <a:pt x="457" y="155198"/>
                  </a:cubicBezTo>
                  <a:cubicBezTo>
                    <a:pt x="-2459" y="192585"/>
                    <a:pt x="8652" y="229712"/>
                    <a:pt x="31626" y="259348"/>
                  </a:cubicBezTo>
                  <a:cubicBezTo>
                    <a:pt x="13620" y="228128"/>
                    <a:pt x="6289" y="191881"/>
                    <a:pt x="10763" y="156120"/>
                  </a:cubicBezTo>
                  <a:cubicBezTo>
                    <a:pt x="15179" y="121071"/>
                    <a:pt x="29582" y="88033"/>
                    <a:pt x="52239" y="60936"/>
                  </a:cubicBezTo>
                  <a:cubicBezTo>
                    <a:pt x="63734" y="47890"/>
                    <a:pt x="77576" y="37115"/>
                    <a:pt x="93044" y="29180"/>
                  </a:cubicBezTo>
                  <a:cubicBezTo>
                    <a:pt x="109031" y="21496"/>
                    <a:pt x="125923" y="15866"/>
                    <a:pt x="143317" y="12422"/>
                  </a:cubicBezTo>
                  <a:cubicBezTo>
                    <a:pt x="178785" y="6021"/>
                    <a:pt x="215040" y="5283"/>
                    <a:pt x="250735" y="10243"/>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8" name="Freeform: Shape 877">
              <a:extLst>
                <a:ext uri="{FF2B5EF4-FFF2-40B4-BE49-F238E27FC236}">
                  <a16:creationId xmlns:a16="http://schemas.microsoft.com/office/drawing/2014/main" id="{F4B29F71-FBFB-4171-8D00-A7306F26C2BE}"/>
                </a:ext>
              </a:extLst>
            </p:cNvPr>
            <p:cNvSpPr/>
            <p:nvPr/>
          </p:nvSpPr>
          <p:spPr>
            <a:xfrm>
              <a:off x="2569445" y="2119895"/>
              <a:ext cx="217138" cy="214006"/>
            </a:xfrm>
            <a:custGeom>
              <a:avLst/>
              <a:gdLst>
                <a:gd name="connsiteX0" fmla="*/ 0 w 217138"/>
                <a:gd name="connsiteY0" fmla="*/ 5707 h 214006"/>
                <a:gd name="connsiteX1" fmla="*/ 86638 w 217138"/>
                <a:gd name="connsiteY1" fmla="*/ 14086 h 214006"/>
                <a:gd name="connsiteX2" fmla="*/ 160204 w 217138"/>
                <a:gd name="connsiteY2" fmla="*/ 54556 h 214006"/>
                <a:gd name="connsiteX3" fmla="*/ 202099 w 217138"/>
                <a:gd name="connsiteY3" fmla="*/ 127536 h 214006"/>
                <a:gd name="connsiteX4" fmla="*/ 212992 w 217138"/>
                <a:gd name="connsiteY4" fmla="*/ 214006 h 214006"/>
                <a:gd name="connsiteX5" fmla="*/ 212154 w 217138"/>
                <a:gd name="connsiteY5" fmla="*/ 124939 h 214006"/>
                <a:gd name="connsiteX6" fmla="*/ 89152 w 217138"/>
                <a:gd name="connsiteY6" fmla="*/ 4031 h 214006"/>
                <a:gd name="connsiteX7" fmla="*/ 0 w 217138"/>
                <a:gd name="connsiteY7" fmla="*/ 5707 h 21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38" h="214006">
                  <a:moveTo>
                    <a:pt x="0" y="5707"/>
                  </a:moveTo>
                  <a:cubicBezTo>
                    <a:pt x="29142" y="3880"/>
                    <a:pt x="58384" y="6712"/>
                    <a:pt x="86638" y="14086"/>
                  </a:cubicBezTo>
                  <a:cubicBezTo>
                    <a:pt x="114221" y="21049"/>
                    <a:pt x="139559" y="34983"/>
                    <a:pt x="160204" y="54556"/>
                  </a:cubicBezTo>
                  <a:cubicBezTo>
                    <a:pt x="180113" y="74950"/>
                    <a:pt x="194524" y="100062"/>
                    <a:pt x="202099" y="127536"/>
                  </a:cubicBezTo>
                  <a:cubicBezTo>
                    <a:pt x="209950" y="155672"/>
                    <a:pt x="213620" y="184806"/>
                    <a:pt x="212992" y="214006"/>
                  </a:cubicBezTo>
                  <a:cubicBezTo>
                    <a:pt x="218790" y="184571"/>
                    <a:pt x="218505" y="154256"/>
                    <a:pt x="212154" y="124939"/>
                  </a:cubicBezTo>
                  <a:cubicBezTo>
                    <a:pt x="200767" y="62725"/>
                    <a:pt x="151557" y="14346"/>
                    <a:pt x="89152" y="4031"/>
                  </a:cubicBezTo>
                  <a:cubicBezTo>
                    <a:pt x="59666" y="-1859"/>
                    <a:pt x="29251" y="-1289"/>
                    <a:pt x="0" y="5707"/>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99" name="Freeform: Shape 878">
              <a:extLst>
                <a:ext uri="{FF2B5EF4-FFF2-40B4-BE49-F238E27FC236}">
                  <a16:creationId xmlns:a16="http://schemas.microsoft.com/office/drawing/2014/main" id="{CE8A9AB1-E057-43C1-960F-FC7605912F76}"/>
                </a:ext>
              </a:extLst>
            </p:cNvPr>
            <p:cNvSpPr/>
            <p:nvPr/>
          </p:nvSpPr>
          <p:spPr>
            <a:xfrm>
              <a:off x="2567061" y="2298710"/>
              <a:ext cx="107203" cy="163220"/>
            </a:xfrm>
            <a:custGeom>
              <a:avLst/>
              <a:gdLst>
                <a:gd name="connsiteX0" fmla="*/ 107204 w 107203"/>
                <a:gd name="connsiteY0" fmla="*/ 163221 h 163220"/>
                <a:gd name="connsiteX1" fmla="*/ 35983 w 107203"/>
                <a:gd name="connsiteY1" fmla="*/ 92838 h 163220"/>
                <a:gd name="connsiteX2" fmla="*/ 13276 w 107203"/>
                <a:gd name="connsiteY2" fmla="*/ 49268 h 163220"/>
                <a:gd name="connsiteX3" fmla="*/ 2216 w 107203"/>
                <a:gd name="connsiteY3" fmla="*/ 0 h 163220"/>
                <a:gd name="connsiteX4" fmla="*/ 3305 w 107203"/>
                <a:gd name="connsiteY4" fmla="*/ 52117 h 163220"/>
                <a:gd name="connsiteX5" fmla="*/ 24923 w 107203"/>
                <a:gd name="connsiteY5" fmla="*/ 100547 h 163220"/>
                <a:gd name="connsiteX6" fmla="*/ 61455 w 107203"/>
                <a:gd name="connsiteY6" fmla="*/ 138503 h 163220"/>
                <a:gd name="connsiteX7" fmla="*/ 107204 w 107203"/>
                <a:gd name="connsiteY7" fmla="*/ 163221 h 1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03" h="163220">
                  <a:moveTo>
                    <a:pt x="107204" y="163221"/>
                  </a:moveTo>
                  <a:cubicBezTo>
                    <a:pt x="79679" y="143924"/>
                    <a:pt x="55598" y="120137"/>
                    <a:pt x="35983" y="92838"/>
                  </a:cubicBezTo>
                  <a:cubicBezTo>
                    <a:pt x="26456" y="79424"/>
                    <a:pt x="18815" y="64760"/>
                    <a:pt x="13276" y="49268"/>
                  </a:cubicBezTo>
                  <a:cubicBezTo>
                    <a:pt x="7797" y="33298"/>
                    <a:pt x="4085" y="16775"/>
                    <a:pt x="2216" y="0"/>
                  </a:cubicBezTo>
                  <a:cubicBezTo>
                    <a:pt x="-1068" y="17260"/>
                    <a:pt x="-700" y="35015"/>
                    <a:pt x="3305" y="52117"/>
                  </a:cubicBezTo>
                  <a:cubicBezTo>
                    <a:pt x="7218" y="69536"/>
                    <a:pt x="14567" y="86001"/>
                    <a:pt x="24923" y="100547"/>
                  </a:cubicBezTo>
                  <a:cubicBezTo>
                    <a:pt x="35045" y="115034"/>
                    <a:pt x="47370" y="127837"/>
                    <a:pt x="61455" y="138503"/>
                  </a:cubicBezTo>
                  <a:cubicBezTo>
                    <a:pt x="75230" y="149220"/>
                    <a:pt x="90689" y="157573"/>
                    <a:pt x="107204" y="163221"/>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0" name="Freeform: Shape 879">
              <a:extLst>
                <a:ext uri="{FF2B5EF4-FFF2-40B4-BE49-F238E27FC236}">
                  <a16:creationId xmlns:a16="http://schemas.microsoft.com/office/drawing/2014/main" id="{A032D3A6-B784-42E5-934A-1B713D487820}"/>
                </a:ext>
              </a:extLst>
            </p:cNvPr>
            <p:cNvSpPr/>
            <p:nvPr/>
          </p:nvSpPr>
          <p:spPr>
            <a:xfrm>
              <a:off x="2277948" y="2674256"/>
              <a:ext cx="11805" cy="11805"/>
            </a:xfrm>
            <a:custGeom>
              <a:avLst/>
              <a:gdLst>
                <a:gd name="connsiteX0" fmla="*/ 11223 w 11805"/>
                <a:gd name="connsiteY0" fmla="*/ 8458 h 11805"/>
                <a:gd name="connsiteX1" fmla="*/ 3347 w 11805"/>
                <a:gd name="connsiteY1" fmla="*/ 11223 h 11805"/>
                <a:gd name="connsiteX2" fmla="*/ 582 w 11805"/>
                <a:gd name="connsiteY2" fmla="*/ 3347 h 11805"/>
                <a:gd name="connsiteX3" fmla="*/ 8458 w 11805"/>
                <a:gd name="connsiteY3" fmla="*/ 582 h 11805"/>
                <a:gd name="connsiteX4" fmla="*/ 11223 w 11805"/>
                <a:gd name="connsiteY4" fmla="*/ 8458 h 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 h="11805">
                  <a:moveTo>
                    <a:pt x="11223" y="8458"/>
                  </a:moveTo>
                  <a:cubicBezTo>
                    <a:pt x="9816" y="11399"/>
                    <a:pt x="6288" y="12631"/>
                    <a:pt x="3347" y="11223"/>
                  </a:cubicBezTo>
                  <a:cubicBezTo>
                    <a:pt x="406" y="9816"/>
                    <a:pt x="-826" y="6288"/>
                    <a:pt x="582" y="3347"/>
                  </a:cubicBezTo>
                  <a:cubicBezTo>
                    <a:pt x="1990" y="406"/>
                    <a:pt x="5517" y="-826"/>
                    <a:pt x="8458" y="582"/>
                  </a:cubicBezTo>
                  <a:cubicBezTo>
                    <a:pt x="11399" y="1990"/>
                    <a:pt x="12631" y="5517"/>
                    <a:pt x="11223" y="8458"/>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1" name="Freeform: Shape 880">
              <a:extLst>
                <a:ext uri="{FF2B5EF4-FFF2-40B4-BE49-F238E27FC236}">
                  <a16:creationId xmlns:a16="http://schemas.microsoft.com/office/drawing/2014/main" id="{F89A051D-7DF8-4DE9-8A1A-7C33A9F8C4C3}"/>
                </a:ext>
              </a:extLst>
            </p:cNvPr>
            <p:cNvSpPr/>
            <p:nvPr/>
          </p:nvSpPr>
          <p:spPr>
            <a:xfrm>
              <a:off x="2392756" y="2722421"/>
              <a:ext cx="11867" cy="11902"/>
            </a:xfrm>
            <a:custGeom>
              <a:avLst/>
              <a:gdLst>
                <a:gd name="connsiteX0" fmla="*/ 11122 w 11867"/>
                <a:gd name="connsiteY0" fmla="*/ 8891 h 11902"/>
                <a:gd name="connsiteX1" fmla="*/ 3011 w 11867"/>
                <a:gd name="connsiteY1" fmla="*/ 11128 h 11902"/>
                <a:gd name="connsiteX2" fmla="*/ 774 w 11867"/>
                <a:gd name="connsiteY2" fmla="*/ 3017 h 11902"/>
                <a:gd name="connsiteX3" fmla="*/ 8357 w 11867"/>
                <a:gd name="connsiteY3" fmla="*/ 512 h 11902"/>
                <a:gd name="connsiteX4" fmla="*/ 11315 w 11867"/>
                <a:gd name="connsiteY4" fmla="*/ 8514 h 11902"/>
                <a:gd name="connsiteX5" fmla="*/ 11122 w 11867"/>
                <a:gd name="connsiteY5" fmla="*/ 8891 h 1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7" h="11902">
                  <a:moveTo>
                    <a:pt x="11122" y="8891"/>
                  </a:moveTo>
                  <a:cubicBezTo>
                    <a:pt x="9497" y="11748"/>
                    <a:pt x="5869" y="12745"/>
                    <a:pt x="3011" y="11128"/>
                  </a:cubicBezTo>
                  <a:cubicBezTo>
                    <a:pt x="154" y="9503"/>
                    <a:pt x="-843" y="5866"/>
                    <a:pt x="774" y="3017"/>
                  </a:cubicBezTo>
                  <a:cubicBezTo>
                    <a:pt x="2291" y="353"/>
                    <a:pt x="5567" y="-728"/>
                    <a:pt x="8357" y="512"/>
                  </a:cubicBezTo>
                  <a:cubicBezTo>
                    <a:pt x="11382" y="1903"/>
                    <a:pt x="12706" y="5489"/>
                    <a:pt x="11315" y="8514"/>
                  </a:cubicBezTo>
                  <a:cubicBezTo>
                    <a:pt x="11256" y="8639"/>
                    <a:pt x="11189" y="8765"/>
                    <a:pt x="11122" y="8891"/>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2" name="Freeform: Shape 881">
              <a:extLst>
                <a:ext uri="{FF2B5EF4-FFF2-40B4-BE49-F238E27FC236}">
                  <a16:creationId xmlns:a16="http://schemas.microsoft.com/office/drawing/2014/main" id="{0CE78298-48A8-46C0-86BB-BB1E0CF49524}"/>
                </a:ext>
              </a:extLst>
            </p:cNvPr>
            <p:cNvSpPr/>
            <p:nvPr/>
          </p:nvSpPr>
          <p:spPr>
            <a:xfrm>
              <a:off x="2334026" y="2742946"/>
              <a:ext cx="12166" cy="12271"/>
            </a:xfrm>
            <a:custGeom>
              <a:avLst/>
              <a:gdLst>
                <a:gd name="connsiteX0" fmla="*/ 11451 w 12166"/>
                <a:gd name="connsiteY0" fmla="*/ 8727 h 12271"/>
                <a:gd name="connsiteX1" fmla="*/ 3600 w 12166"/>
                <a:gd name="connsiteY1" fmla="*/ 11760 h 12271"/>
                <a:gd name="connsiteX2" fmla="*/ 3072 w 12166"/>
                <a:gd name="connsiteY2" fmla="*/ 11492 h 12271"/>
                <a:gd name="connsiteX3" fmla="*/ 709 w 12166"/>
                <a:gd name="connsiteY3" fmla="*/ 3540 h 12271"/>
                <a:gd name="connsiteX4" fmla="*/ 809 w 12166"/>
                <a:gd name="connsiteY4" fmla="*/ 3364 h 12271"/>
                <a:gd name="connsiteX5" fmla="*/ 8753 w 12166"/>
                <a:gd name="connsiteY5" fmla="*/ 591 h 12271"/>
                <a:gd name="connsiteX6" fmla="*/ 8769 w 12166"/>
                <a:gd name="connsiteY6" fmla="*/ 599 h 12271"/>
                <a:gd name="connsiteX7" fmla="*/ 11618 w 12166"/>
                <a:gd name="connsiteY7" fmla="*/ 8391 h 12271"/>
                <a:gd name="connsiteX8" fmla="*/ 11451 w 12166"/>
                <a:gd name="connsiteY8" fmla="*/ 8727 h 1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271">
                  <a:moveTo>
                    <a:pt x="11451" y="8727"/>
                  </a:moveTo>
                  <a:cubicBezTo>
                    <a:pt x="10118" y="11734"/>
                    <a:pt x="6608" y="13092"/>
                    <a:pt x="3600" y="11760"/>
                  </a:cubicBezTo>
                  <a:cubicBezTo>
                    <a:pt x="3424" y="11676"/>
                    <a:pt x="3248" y="11592"/>
                    <a:pt x="3072" y="11492"/>
                  </a:cubicBezTo>
                  <a:cubicBezTo>
                    <a:pt x="223" y="9950"/>
                    <a:pt x="-833" y="6389"/>
                    <a:pt x="709" y="3540"/>
                  </a:cubicBezTo>
                  <a:cubicBezTo>
                    <a:pt x="742" y="3481"/>
                    <a:pt x="776" y="3423"/>
                    <a:pt x="809" y="3364"/>
                  </a:cubicBezTo>
                  <a:cubicBezTo>
                    <a:pt x="2234" y="406"/>
                    <a:pt x="5795" y="-834"/>
                    <a:pt x="8753" y="591"/>
                  </a:cubicBezTo>
                  <a:cubicBezTo>
                    <a:pt x="8761" y="591"/>
                    <a:pt x="8761" y="599"/>
                    <a:pt x="8769" y="599"/>
                  </a:cubicBezTo>
                  <a:cubicBezTo>
                    <a:pt x="11710" y="1965"/>
                    <a:pt x="12984" y="5450"/>
                    <a:pt x="11618" y="8391"/>
                  </a:cubicBezTo>
                  <a:cubicBezTo>
                    <a:pt x="11568" y="8500"/>
                    <a:pt x="11509" y="8618"/>
                    <a:pt x="11451" y="8727"/>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3" name="Freeform: Shape 882">
              <a:extLst>
                <a:ext uri="{FF2B5EF4-FFF2-40B4-BE49-F238E27FC236}">
                  <a16:creationId xmlns:a16="http://schemas.microsoft.com/office/drawing/2014/main" id="{ED016EB9-AA7F-4B8E-9A1B-8AEEFE67C94F}"/>
                </a:ext>
              </a:extLst>
            </p:cNvPr>
            <p:cNvSpPr/>
            <p:nvPr/>
          </p:nvSpPr>
          <p:spPr>
            <a:xfrm>
              <a:off x="2302162" y="2631364"/>
              <a:ext cx="11899" cy="11897"/>
            </a:xfrm>
            <a:custGeom>
              <a:avLst/>
              <a:gdLst>
                <a:gd name="connsiteX0" fmla="*/ 11307 w 11899"/>
                <a:gd name="connsiteY0" fmla="*/ 8534 h 11897"/>
                <a:gd name="connsiteX1" fmla="*/ 3364 w 11899"/>
                <a:gd name="connsiteY1" fmla="*/ 11307 h 11897"/>
                <a:gd name="connsiteX2" fmla="*/ 3347 w 11899"/>
                <a:gd name="connsiteY2" fmla="*/ 11299 h 11897"/>
                <a:gd name="connsiteX3" fmla="*/ 599 w 11899"/>
                <a:gd name="connsiteY3" fmla="*/ 3347 h 11897"/>
                <a:gd name="connsiteX4" fmla="*/ 8551 w 11899"/>
                <a:gd name="connsiteY4" fmla="*/ 599 h 11897"/>
                <a:gd name="connsiteX5" fmla="*/ 11307 w 11899"/>
                <a:gd name="connsiteY5" fmla="*/ 8534 h 1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99" h="11897">
                  <a:moveTo>
                    <a:pt x="11307" y="8534"/>
                  </a:moveTo>
                  <a:cubicBezTo>
                    <a:pt x="9883" y="11492"/>
                    <a:pt x="6322" y="12732"/>
                    <a:pt x="3364" y="11307"/>
                  </a:cubicBezTo>
                  <a:cubicBezTo>
                    <a:pt x="3356" y="11307"/>
                    <a:pt x="3356" y="11299"/>
                    <a:pt x="3347" y="11299"/>
                  </a:cubicBezTo>
                  <a:cubicBezTo>
                    <a:pt x="390" y="9866"/>
                    <a:pt x="-834" y="6305"/>
                    <a:pt x="599" y="3347"/>
                  </a:cubicBezTo>
                  <a:cubicBezTo>
                    <a:pt x="2040" y="390"/>
                    <a:pt x="5593" y="-834"/>
                    <a:pt x="8551" y="599"/>
                  </a:cubicBezTo>
                  <a:cubicBezTo>
                    <a:pt x="11500" y="2032"/>
                    <a:pt x="12732" y="5585"/>
                    <a:pt x="11307" y="8534"/>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4" name="Freeform: Shape 883">
              <a:extLst>
                <a:ext uri="{FF2B5EF4-FFF2-40B4-BE49-F238E27FC236}">
                  <a16:creationId xmlns:a16="http://schemas.microsoft.com/office/drawing/2014/main" id="{B223CD5E-C665-433D-A082-232874C0CA17}"/>
                </a:ext>
              </a:extLst>
            </p:cNvPr>
            <p:cNvSpPr/>
            <p:nvPr/>
          </p:nvSpPr>
          <p:spPr>
            <a:xfrm>
              <a:off x="2340248" y="2686996"/>
              <a:ext cx="11925" cy="11906"/>
            </a:xfrm>
            <a:custGeom>
              <a:avLst/>
              <a:gdLst>
                <a:gd name="connsiteX0" fmla="*/ 11345 w 11925"/>
                <a:gd name="connsiteY0" fmla="*/ 8454 h 11906"/>
                <a:gd name="connsiteX1" fmla="*/ 3444 w 11925"/>
                <a:gd name="connsiteY1" fmla="*/ 11353 h 11906"/>
                <a:gd name="connsiteX2" fmla="*/ 553 w 11925"/>
                <a:gd name="connsiteY2" fmla="*/ 3452 h 11906"/>
                <a:gd name="connsiteX3" fmla="*/ 8446 w 11925"/>
                <a:gd name="connsiteY3" fmla="*/ 553 h 11906"/>
                <a:gd name="connsiteX4" fmla="*/ 8496 w 11925"/>
                <a:gd name="connsiteY4" fmla="*/ 578 h 11906"/>
                <a:gd name="connsiteX5" fmla="*/ 11396 w 11925"/>
                <a:gd name="connsiteY5" fmla="*/ 8354 h 11906"/>
                <a:gd name="connsiteX6" fmla="*/ 11345 w 11925"/>
                <a:gd name="connsiteY6" fmla="*/ 8454 h 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5" h="11906">
                  <a:moveTo>
                    <a:pt x="11345" y="8454"/>
                  </a:moveTo>
                  <a:cubicBezTo>
                    <a:pt x="9963" y="11437"/>
                    <a:pt x="6427" y="12736"/>
                    <a:pt x="3444" y="11353"/>
                  </a:cubicBezTo>
                  <a:cubicBezTo>
                    <a:pt x="469" y="9971"/>
                    <a:pt x="-829" y="6435"/>
                    <a:pt x="553" y="3452"/>
                  </a:cubicBezTo>
                  <a:cubicBezTo>
                    <a:pt x="1927" y="469"/>
                    <a:pt x="5463" y="-829"/>
                    <a:pt x="8446" y="553"/>
                  </a:cubicBezTo>
                  <a:cubicBezTo>
                    <a:pt x="8463" y="562"/>
                    <a:pt x="8480" y="570"/>
                    <a:pt x="8496" y="578"/>
                  </a:cubicBezTo>
                  <a:cubicBezTo>
                    <a:pt x="11446" y="1927"/>
                    <a:pt x="12736" y="5404"/>
                    <a:pt x="11396" y="8354"/>
                  </a:cubicBezTo>
                  <a:cubicBezTo>
                    <a:pt x="11379" y="8387"/>
                    <a:pt x="11362" y="8421"/>
                    <a:pt x="11345" y="8454"/>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5" name="Freeform: Shape 884">
              <a:extLst>
                <a:ext uri="{FF2B5EF4-FFF2-40B4-BE49-F238E27FC236}">
                  <a16:creationId xmlns:a16="http://schemas.microsoft.com/office/drawing/2014/main" id="{7795D634-9D7B-4344-A0A2-30254B5E7603}"/>
                </a:ext>
              </a:extLst>
            </p:cNvPr>
            <p:cNvSpPr/>
            <p:nvPr/>
          </p:nvSpPr>
          <p:spPr>
            <a:xfrm>
              <a:off x="2653643" y="2741776"/>
              <a:ext cx="11916" cy="11916"/>
            </a:xfrm>
            <a:custGeom>
              <a:avLst/>
              <a:gdLst>
                <a:gd name="connsiteX0" fmla="*/ 11321 w 11916"/>
                <a:gd name="connsiteY0" fmla="*/ 8556 h 11916"/>
                <a:gd name="connsiteX1" fmla="*/ 3361 w 11916"/>
                <a:gd name="connsiteY1" fmla="*/ 11321 h 11916"/>
                <a:gd name="connsiteX2" fmla="*/ 596 w 11916"/>
                <a:gd name="connsiteY2" fmla="*/ 3361 h 11916"/>
                <a:gd name="connsiteX3" fmla="*/ 8556 w 11916"/>
                <a:gd name="connsiteY3" fmla="*/ 596 h 11916"/>
                <a:gd name="connsiteX4" fmla="*/ 11321 w 11916"/>
                <a:gd name="connsiteY4" fmla="*/ 8556 h 11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6" h="11916">
                  <a:moveTo>
                    <a:pt x="11321" y="8556"/>
                  </a:moveTo>
                  <a:cubicBezTo>
                    <a:pt x="9888" y="11514"/>
                    <a:pt x="6319" y="12754"/>
                    <a:pt x="3361" y="11321"/>
                  </a:cubicBezTo>
                  <a:cubicBezTo>
                    <a:pt x="403" y="9888"/>
                    <a:pt x="-837" y="6319"/>
                    <a:pt x="596" y="3361"/>
                  </a:cubicBezTo>
                  <a:cubicBezTo>
                    <a:pt x="2029" y="403"/>
                    <a:pt x="5598" y="-837"/>
                    <a:pt x="8556" y="596"/>
                  </a:cubicBezTo>
                  <a:cubicBezTo>
                    <a:pt x="11514" y="2029"/>
                    <a:pt x="12754" y="5598"/>
                    <a:pt x="11321" y="8556"/>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6" name="Freeform: Shape 885">
              <a:extLst>
                <a:ext uri="{FF2B5EF4-FFF2-40B4-BE49-F238E27FC236}">
                  <a16:creationId xmlns:a16="http://schemas.microsoft.com/office/drawing/2014/main" id="{FF93B240-5A1F-4BF9-8E6E-935B87F44DAA}"/>
                </a:ext>
              </a:extLst>
            </p:cNvPr>
            <p:cNvSpPr/>
            <p:nvPr/>
          </p:nvSpPr>
          <p:spPr>
            <a:xfrm>
              <a:off x="2597069" y="2751746"/>
              <a:ext cx="12166" cy="12337"/>
            </a:xfrm>
            <a:custGeom>
              <a:avLst/>
              <a:gdLst>
                <a:gd name="connsiteX0" fmla="*/ 11421 w 12166"/>
                <a:gd name="connsiteY0" fmla="*/ 8976 h 12337"/>
                <a:gd name="connsiteX1" fmla="*/ 3612 w 12166"/>
                <a:gd name="connsiteY1" fmla="*/ 11774 h 12337"/>
                <a:gd name="connsiteX2" fmla="*/ 3545 w 12166"/>
                <a:gd name="connsiteY2" fmla="*/ 11741 h 12337"/>
                <a:gd name="connsiteX3" fmla="*/ 512 w 12166"/>
                <a:gd name="connsiteY3" fmla="*/ 3890 h 12337"/>
                <a:gd name="connsiteX4" fmla="*/ 780 w 12166"/>
                <a:gd name="connsiteY4" fmla="*/ 3362 h 12337"/>
                <a:gd name="connsiteX5" fmla="*/ 8589 w 12166"/>
                <a:gd name="connsiteY5" fmla="*/ 563 h 12337"/>
                <a:gd name="connsiteX6" fmla="*/ 8656 w 12166"/>
                <a:gd name="connsiteY6" fmla="*/ 597 h 12337"/>
                <a:gd name="connsiteX7" fmla="*/ 11614 w 12166"/>
                <a:gd name="connsiteY7" fmla="*/ 8599 h 12337"/>
                <a:gd name="connsiteX8" fmla="*/ 11421 w 12166"/>
                <a:gd name="connsiteY8" fmla="*/ 8976 h 12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6" h="12337">
                  <a:moveTo>
                    <a:pt x="11421" y="8976"/>
                  </a:moveTo>
                  <a:cubicBezTo>
                    <a:pt x="10039" y="11908"/>
                    <a:pt x="6545" y="13157"/>
                    <a:pt x="3612" y="11774"/>
                  </a:cubicBezTo>
                  <a:cubicBezTo>
                    <a:pt x="3587" y="11766"/>
                    <a:pt x="3570" y="11749"/>
                    <a:pt x="3545" y="11741"/>
                  </a:cubicBezTo>
                  <a:cubicBezTo>
                    <a:pt x="537" y="10409"/>
                    <a:pt x="-820" y="6898"/>
                    <a:pt x="512" y="3890"/>
                  </a:cubicBezTo>
                  <a:cubicBezTo>
                    <a:pt x="596" y="3714"/>
                    <a:pt x="679" y="3538"/>
                    <a:pt x="780" y="3362"/>
                  </a:cubicBezTo>
                  <a:cubicBezTo>
                    <a:pt x="2163" y="429"/>
                    <a:pt x="5656" y="-819"/>
                    <a:pt x="8589" y="563"/>
                  </a:cubicBezTo>
                  <a:cubicBezTo>
                    <a:pt x="8614" y="572"/>
                    <a:pt x="8631" y="588"/>
                    <a:pt x="8656" y="597"/>
                  </a:cubicBezTo>
                  <a:cubicBezTo>
                    <a:pt x="11681" y="1988"/>
                    <a:pt x="13005" y="5574"/>
                    <a:pt x="11614" y="8599"/>
                  </a:cubicBezTo>
                  <a:cubicBezTo>
                    <a:pt x="11555" y="8724"/>
                    <a:pt x="11488" y="8850"/>
                    <a:pt x="11421" y="8976"/>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7" name="Freeform: Shape 886">
              <a:extLst>
                <a:ext uri="{FF2B5EF4-FFF2-40B4-BE49-F238E27FC236}">
                  <a16:creationId xmlns:a16="http://schemas.microsoft.com/office/drawing/2014/main" id="{139BC833-7A97-4E19-87B4-9A1161D9F8B6}"/>
                </a:ext>
              </a:extLst>
            </p:cNvPr>
            <p:cNvSpPr/>
            <p:nvPr/>
          </p:nvSpPr>
          <p:spPr>
            <a:xfrm>
              <a:off x="2591104" y="2792771"/>
              <a:ext cx="11732" cy="11675"/>
            </a:xfrm>
            <a:custGeom>
              <a:avLst/>
              <a:gdLst>
                <a:gd name="connsiteX0" fmla="*/ 11186 w 11732"/>
                <a:gd name="connsiteY0" fmla="*/ 8337 h 11675"/>
                <a:gd name="connsiteX1" fmla="*/ 3226 w 11732"/>
                <a:gd name="connsiteY1" fmla="*/ 11102 h 11675"/>
                <a:gd name="connsiteX2" fmla="*/ 629 w 11732"/>
                <a:gd name="connsiteY2" fmla="*/ 3226 h 11675"/>
                <a:gd name="connsiteX3" fmla="*/ 8505 w 11732"/>
                <a:gd name="connsiteY3" fmla="*/ 629 h 11675"/>
                <a:gd name="connsiteX4" fmla="*/ 11186 w 11732"/>
                <a:gd name="connsiteY4" fmla="*/ 8337 h 1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 h="11675">
                  <a:moveTo>
                    <a:pt x="11186" y="8337"/>
                  </a:moveTo>
                  <a:cubicBezTo>
                    <a:pt x="9720" y="11270"/>
                    <a:pt x="6192" y="12493"/>
                    <a:pt x="3226" y="11102"/>
                  </a:cubicBezTo>
                  <a:cubicBezTo>
                    <a:pt x="335" y="9644"/>
                    <a:pt x="-829" y="6117"/>
                    <a:pt x="629" y="3226"/>
                  </a:cubicBezTo>
                  <a:cubicBezTo>
                    <a:pt x="2087" y="335"/>
                    <a:pt x="5614" y="-829"/>
                    <a:pt x="8505" y="629"/>
                  </a:cubicBezTo>
                  <a:cubicBezTo>
                    <a:pt x="11337" y="2053"/>
                    <a:pt x="12518" y="5463"/>
                    <a:pt x="11186" y="8337"/>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8" name="Freeform: Shape 887">
              <a:extLst>
                <a:ext uri="{FF2B5EF4-FFF2-40B4-BE49-F238E27FC236}">
                  <a16:creationId xmlns:a16="http://schemas.microsoft.com/office/drawing/2014/main" id="{58BBC7DF-42B1-4D57-9C61-387201F36CDE}"/>
                </a:ext>
              </a:extLst>
            </p:cNvPr>
            <p:cNvSpPr/>
            <p:nvPr/>
          </p:nvSpPr>
          <p:spPr>
            <a:xfrm>
              <a:off x="2639170" y="2785517"/>
              <a:ext cx="11872" cy="11899"/>
            </a:xfrm>
            <a:custGeom>
              <a:avLst/>
              <a:gdLst>
                <a:gd name="connsiteX0" fmla="*/ 11299 w 11872"/>
                <a:gd name="connsiteY0" fmla="*/ 8552 h 11899"/>
                <a:gd name="connsiteX1" fmla="*/ 3348 w 11872"/>
                <a:gd name="connsiteY1" fmla="*/ 11301 h 11899"/>
                <a:gd name="connsiteX2" fmla="*/ 599 w 11872"/>
                <a:gd name="connsiteY2" fmla="*/ 3349 h 11899"/>
                <a:gd name="connsiteX3" fmla="*/ 8534 w 11872"/>
                <a:gd name="connsiteY3" fmla="*/ 592 h 11899"/>
                <a:gd name="connsiteX4" fmla="*/ 11299 w 11872"/>
                <a:gd name="connsiteY4" fmla="*/ 8552 h 11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2" h="11899">
                  <a:moveTo>
                    <a:pt x="11299" y="8552"/>
                  </a:moveTo>
                  <a:cubicBezTo>
                    <a:pt x="9866" y="11510"/>
                    <a:pt x="6305" y="12733"/>
                    <a:pt x="3348" y="11301"/>
                  </a:cubicBezTo>
                  <a:cubicBezTo>
                    <a:pt x="390" y="9859"/>
                    <a:pt x="-834" y="6307"/>
                    <a:pt x="599" y="3349"/>
                  </a:cubicBezTo>
                  <a:cubicBezTo>
                    <a:pt x="2032" y="400"/>
                    <a:pt x="5585" y="-832"/>
                    <a:pt x="8534" y="592"/>
                  </a:cubicBezTo>
                  <a:cubicBezTo>
                    <a:pt x="11467" y="2059"/>
                    <a:pt x="12690" y="5586"/>
                    <a:pt x="11299" y="8552"/>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09" name="Freeform: Shape 888">
              <a:extLst>
                <a:ext uri="{FF2B5EF4-FFF2-40B4-BE49-F238E27FC236}">
                  <a16:creationId xmlns:a16="http://schemas.microsoft.com/office/drawing/2014/main" id="{FDDB6F22-C1D6-4DED-A6FE-9F8FAA439707}"/>
                </a:ext>
              </a:extLst>
            </p:cNvPr>
            <p:cNvSpPr/>
            <p:nvPr/>
          </p:nvSpPr>
          <p:spPr>
            <a:xfrm>
              <a:off x="2258354" y="2516888"/>
              <a:ext cx="257603" cy="257520"/>
            </a:xfrm>
            <a:custGeom>
              <a:avLst/>
              <a:gdLst>
                <a:gd name="connsiteX0" fmla="*/ 91397 w 257603"/>
                <a:gd name="connsiteY0" fmla="*/ 252045 h 257520"/>
                <a:gd name="connsiteX1" fmla="*/ 5589 w 257603"/>
                <a:gd name="connsiteY1" fmla="*/ 91397 h 257520"/>
                <a:gd name="connsiteX2" fmla="*/ 166245 w 257603"/>
                <a:gd name="connsiteY2" fmla="*/ 5588 h 257520"/>
                <a:gd name="connsiteX3" fmla="*/ 257466 w 257603"/>
                <a:gd name="connsiteY3" fmla="*/ 134741 h 257520"/>
                <a:gd name="connsiteX4" fmla="*/ 257466 w 257603"/>
                <a:gd name="connsiteY4" fmla="*/ 134741 h 257520"/>
                <a:gd name="connsiteX5" fmla="*/ 123404 w 257603"/>
                <a:gd name="connsiteY5" fmla="*/ 257408 h 257520"/>
                <a:gd name="connsiteX6" fmla="*/ 91397 w 257603"/>
                <a:gd name="connsiteY6" fmla="*/ 252045 h 257520"/>
                <a:gd name="connsiteX7" fmla="*/ 161277 w 257603"/>
                <a:gd name="connsiteY7" fmla="*/ 22128 h 257520"/>
                <a:gd name="connsiteX8" fmla="*/ 133962 w 257603"/>
                <a:gd name="connsiteY8" fmla="*/ 17436 h 257520"/>
                <a:gd name="connsiteX9" fmla="*/ 17478 w 257603"/>
                <a:gd name="connsiteY9" fmla="*/ 123764 h 257520"/>
                <a:gd name="connsiteX10" fmla="*/ 123806 w 257603"/>
                <a:gd name="connsiteY10" fmla="*/ 240248 h 257520"/>
                <a:gd name="connsiteX11" fmla="*/ 240290 w 257603"/>
                <a:gd name="connsiteY11" fmla="*/ 133920 h 257520"/>
                <a:gd name="connsiteX12" fmla="*/ 161277 w 257603"/>
                <a:gd name="connsiteY12" fmla="*/ 22128 h 25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603" h="257520">
                  <a:moveTo>
                    <a:pt x="91397" y="252045"/>
                  </a:moveTo>
                  <a:cubicBezTo>
                    <a:pt x="23343" y="231375"/>
                    <a:pt x="-15074" y="159450"/>
                    <a:pt x="5589" y="91397"/>
                  </a:cubicBezTo>
                  <a:cubicBezTo>
                    <a:pt x="26259" y="23343"/>
                    <a:pt x="98184" y="-15074"/>
                    <a:pt x="166245" y="5588"/>
                  </a:cubicBezTo>
                  <a:cubicBezTo>
                    <a:pt x="222610" y="22707"/>
                    <a:pt x="260173" y="75896"/>
                    <a:pt x="257466" y="134741"/>
                  </a:cubicBezTo>
                  <a:lnTo>
                    <a:pt x="257466" y="134741"/>
                  </a:lnTo>
                  <a:cubicBezTo>
                    <a:pt x="254115" y="205542"/>
                    <a:pt x="194223" y="260340"/>
                    <a:pt x="123404" y="257408"/>
                  </a:cubicBezTo>
                  <a:cubicBezTo>
                    <a:pt x="112553" y="256955"/>
                    <a:pt x="101803" y="255154"/>
                    <a:pt x="91397" y="252045"/>
                  </a:cubicBezTo>
                  <a:close/>
                  <a:moveTo>
                    <a:pt x="161277" y="22128"/>
                  </a:moveTo>
                  <a:cubicBezTo>
                    <a:pt x="152412" y="19405"/>
                    <a:pt x="143229" y="17830"/>
                    <a:pt x="133962" y="17436"/>
                  </a:cubicBezTo>
                  <a:cubicBezTo>
                    <a:pt x="72435" y="14629"/>
                    <a:pt x="20285" y="62238"/>
                    <a:pt x="17478" y="123764"/>
                  </a:cubicBezTo>
                  <a:cubicBezTo>
                    <a:pt x="14671" y="185299"/>
                    <a:pt x="62280" y="237449"/>
                    <a:pt x="123806" y="240248"/>
                  </a:cubicBezTo>
                  <a:cubicBezTo>
                    <a:pt x="185332" y="243055"/>
                    <a:pt x="237491" y="195446"/>
                    <a:pt x="240290" y="133920"/>
                  </a:cubicBezTo>
                  <a:cubicBezTo>
                    <a:pt x="242611" y="82976"/>
                    <a:pt x="210075" y="36942"/>
                    <a:pt x="161277" y="22128"/>
                  </a:cubicBezTo>
                  <a:close/>
                </a:path>
              </a:pathLst>
            </a:custGeom>
            <a:solidFill>
              <a:srgbClr val="455A64"/>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10" name="Freeform: Shape 889">
              <a:extLst>
                <a:ext uri="{FF2B5EF4-FFF2-40B4-BE49-F238E27FC236}">
                  <a16:creationId xmlns:a16="http://schemas.microsoft.com/office/drawing/2014/main" id="{C6154CE7-BBC5-4886-9939-765E07ABBE52}"/>
                </a:ext>
              </a:extLst>
            </p:cNvPr>
            <p:cNvSpPr/>
            <p:nvPr/>
          </p:nvSpPr>
          <p:spPr>
            <a:xfrm>
              <a:off x="2564062" y="2564097"/>
              <a:ext cx="194332" cy="255418"/>
            </a:xfrm>
            <a:custGeom>
              <a:avLst/>
              <a:gdLst>
                <a:gd name="connsiteX0" fmla="*/ 66130 w 194332"/>
                <a:gd name="connsiteY0" fmla="*/ 252344 h 255418"/>
                <a:gd name="connsiteX1" fmla="*/ 2785 w 194332"/>
                <a:gd name="connsiteY1" fmla="*/ 110658 h 255418"/>
                <a:gd name="connsiteX2" fmla="*/ 45518 w 194332"/>
                <a:gd name="connsiteY2" fmla="*/ 26869 h 255418"/>
                <a:gd name="connsiteX3" fmla="*/ 119922 w 194332"/>
                <a:gd name="connsiteY3" fmla="*/ 894 h 255418"/>
                <a:gd name="connsiteX4" fmla="*/ 180585 w 194332"/>
                <a:gd name="connsiteY4" fmla="*/ 51167 h 255418"/>
                <a:gd name="connsiteX5" fmla="*/ 191394 w 194332"/>
                <a:gd name="connsiteY5" fmla="*/ 144508 h 255418"/>
                <a:gd name="connsiteX6" fmla="*/ 74090 w 194332"/>
                <a:gd name="connsiteY6" fmla="*/ 254272 h 255418"/>
                <a:gd name="connsiteX7" fmla="*/ 66130 w 194332"/>
                <a:gd name="connsiteY7" fmla="*/ 252344 h 255418"/>
                <a:gd name="connsiteX8" fmla="*/ 123190 w 194332"/>
                <a:gd name="connsiteY8" fmla="*/ 19411 h 255418"/>
                <a:gd name="connsiteX9" fmla="*/ 116906 w 194332"/>
                <a:gd name="connsiteY9" fmla="*/ 17903 h 255418"/>
                <a:gd name="connsiteX10" fmla="*/ 57416 w 194332"/>
                <a:gd name="connsiteY10" fmla="*/ 39269 h 255418"/>
                <a:gd name="connsiteX11" fmla="*/ 19711 w 194332"/>
                <a:gd name="connsiteY11" fmla="*/ 113674 h 255418"/>
                <a:gd name="connsiteX12" fmla="*/ 77358 w 194332"/>
                <a:gd name="connsiteY12" fmla="*/ 237430 h 255418"/>
                <a:gd name="connsiteX13" fmla="*/ 174469 w 194332"/>
                <a:gd name="connsiteY13" fmla="*/ 141576 h 255418"/>
                <a:gd name="connsiteX14" fmla="*/ 165084 w 194332"/>
                <a:gd name="connsiteY14" fmla="*/ 58708 h 255418"/>
                <a:gd name="connsiteX15" fmla="*/ 123190 w 194332"/>
                <a:gd name="connsiteY15" fmla="*/ 19411 h 2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332" h="255418">
                  <a:moveTo>
                    <a:pt x="66130" y="252344"/>
                  </a:moveTo>
                  <a:cubicBezTo>
                    <a:pt x="18957" y="238017"/>
                    <a:pt x="-9280" y="176934"/>
                    <a:pt x="2785" y="110658"/>
                  </a:cubicBezTo>
                  <a:cubicBezTo>
                    <a:pt x="7930" y="78952"/>
                    <a:pt x="22870" y="49651"/>
                    <a:pt x="45518" y="26869"/>
                  </a:cubicBezTo>
                  <a:cubicBezTo>
                    <a:pt x="64588" y="6575"/>
                    <a:pt x="92364" y="-3128"/>
                    <a:pt x="119922" y="894"/>
                  </a:cubicBezTo>
                  <a:cubicBezTo>
                    <a:pt x="145729" y="5502"/>
                    <a:pt x="167179" y="23433"/>
                    <a:pt x="180585" y="51167"/>
                  </a:cubicBezTo>
                  <a:cubicBezTo>
                    <a:pt x="193866" y="80385"/>
                    <a:pt x="197645" y="113029"/>
                    <a:pt x="191394" y="144508"/>
                  </a:cubicBezTo>
                  <a:cubicBezTo>
                    <a:pt x="178826" y="214388"/>
                    <a:pt x="126290" y="263656"/>
                    <a:pt x="74090" y="254272"/>
                  </a:cubicBezTo>
                  <a:cubicBezTo>
                    <a:pt x="71400" y="253794"/>
                    <a:pt x="68744" y="253149"/>
                    <a:pt x="66130" y="252344"/>
                  </a:cubicBezTo>
                  <a:close/>
                  <a:moveTo>
                    <a:pt x="123190" y="19411"/>
                  </a:moveTo>
                  <a:cubicBezTo>
                    <a:pt x="121137" y="18741"/>
                    <a:pt x="119034" y="18238"/>
                    <a:pt x="116906" y="17903"/>
                  </a:cubicBezTo>
                  <a:cubicBezTo>
                    <a:pt x="94777" y="14895"/>
                    <a:pt x="72573" y="22872"/>
                    <a:pt x="57416" y="39269"/>
                  </a:cubicBezTo>
                  <a:cubicBezTo>
                    <a:pt x="37407" y="59546"/>
                    <a:pt x="24227" y="85554"/>
                    <a:pt x="19711" y="113674"/>
                  </a:cubicBezTo>
                  <a:cubicBezTo>
                    <a:pt x="8818" y="174253"/>
                    <a:pt x="34541" y="229722"/>
                    <a:pt x="77358" y="237430"/>
                  </a:cubicBezTo>
                  <a:cubicBezTo>
                    <a:pt x="120174" y="245139"/>
                    <a:pt x="163576" y="202071"/>
                    <a:pt x="174469" y="141576"/>
                  </a:cubicBezTo>
                  <a:cubicBezTo>
                    <a:pt x="180091" y="113649"/>
                    <a:pt x="176807" y="84666"/>
                    <a:pt x="165084" y="58708"/>
                  </a:cubicBezTo>
                  <a:cubicBezTo>
                    <a:pt x="157292" y="40283"/>
                    <a:pt x="142076" y="26014"/>
                    <a:pt x="123190" y="19411"/>
                  </a:cubicBezTo>
                  <a:close/>
                </a:path>
              </a:pathLst>
            </a:custGeom>
            <a:solidFill>
              <a:srgbClr val="455A64"/>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11" name="Freeform: Shape 890">
              <a:extLst>
                <a:ext uri="{FF2B5EF4-FFF2-40B4-BE49-F238E27FC236}">
                  <a16:creationId xmlns:a16="http://schemas.microsoft.com/office/drawing/2014/main" id="{931F1CC2-EECC-41A7-96CE-1EB45B2B9BDE}"/>
                </a:ext>
              </a:extLst>
            </p:cNvPr>
            <p:cNvSpPr/>
            <p:nvPr/>
          </p:nvSpPr>
          <p:spPr>
            <a:xfrm>
              <a:off x="2503000" y="2642032"/>
              <a:ext cx="80437" cy="29287"/>
            </a:xfrm>
            <a:custGeom>
              <a:avLst/>
              <a:gdLst>
                <a:gd name="connsiteX0" fmla="*/ 7206 w 80437"/>
                <a:gd name="connsiteY0" fmla="*/ 23673 h 29287"/>
                <a:gd name="connsiteX1" fmla="*/ 0 w 80437"/>
                <a:gd name="connsiteY1" fmla="*/ 11021 h 29287"/>
                <a:gd name="connsiteX2" fmla="*/ 80437 w 80437"/>
                <a:gd name="connsiteY2" fmla="*/ 21411 h 29287"/>
                <a:gd name="connsiteX3" fmla="*/ 68288 w 80437"/>
                <a:gd name="connsiteY3" fmla="*/ 29287 h 29287"/>
                <a:gd name="connsiteX4" fmla="*/ 7206 w 80437"/>
                <a:gd name="connsiteY4" fmla="*/ 23673 h 29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37" h="29287">
                  <a:moveTo>
                    <a:pt x="7206" y="23673"/>
                  </a:moveTo>
                  <a:lnTo>
                    <a:pt x="0" y="11021"/>
                  </a:lnTo>
                  <a:cubicBezTo>
                    <a:pt x="18601" y="380"/>
                    <a:pt x="59406" y="-11183"/>
                    <a:pt x="80437" y="21411"/>
                  </a:cubicBezTo>
                  <a:lnTo>
                    <a:pt x="68288" y="29287"/>
                  </a:lnTo>
                  <a:cubicBezTo>
                    <a:pt x="49687" y="45"/>
                    <a:pt x="8882" y="22668"/>
                    <a:pt x="7206" y="23673"/>
                  </a:cubicBezTo>
                  <a:close/>
                </a:path>
              </a:pathLst>
            </a:custGeom>
            <a:solidFill>
              <a:srgbClr val="455A64"/>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12" name="Freeform: Shape 891">
              <a:extLst>
                <a:ext uri="{FF2B5EF4-FFF2-40B4-BE49-F238E27FC236}">
                  <a16:creationId xmlns:a16="http://schemas.microsoft.com/office/drawing/2014/main" id="{49B0CEEB-8A19-449E-8B91-78B8586CB894}"/>
                </a:ext>
              </a:extLst>
            </p:cNvPr>
            <p:cNvSpPr/>
            <p:nvPr/>
          </p:nvSpPr>
          <p:spPr>
            <a:xfrm>
              <a:off x="1978146" y="2540269"/>
              <a:ext cx="300885" cy="69213"/>
            </a:xfrm>
            <a:custGeom>
              <a:avLst/>
              <a:gdLst>
                <a:gd name="connsiteX0" fmla="*/ 11479 w 300885"/>
                <a:gd name="connsiteY0" fmla="*/ 60248 h 69213"/>
                <a:gd name="connsiteX1" fmla="*/ 0 w 300885"/>
                <a:gd name="connsiteY1" fmla="*/ 51869 h 69213"/>
                <a:gd name="connsiteX2" fmla="*/ 74069 w 300885"/>
                <a:gd name="connsiteY2" fmla="*/ 4 h 69213"/>
                <a:gd name="connsiteX3" fmla="*/ 300886 w 300885"/>
                <a:gd name="connsiteY3" fmla="*/ 55305 h 69213"/>
                <a:gd name="connsiteX4" fmla="*/ 297032 w 300885"/>
                <a:gd name="connsiteY4" fmla="*/ 69214 h 69213"/>
                <a:gd name="connsiteX5" fmla="*/ 73818 w 300885"/>
                <a:gd name="connsiteY5" fmla="*/ 14583 h 69213"/>
                <a:gd name="connsiteX6" fmla="*/ 11479 w 300885"/>
                <a:gd name="connsiteY6" fmla="*/ 60248 h 6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885" h="69213">
                  <a:moveTo>
                    <a:pt x="11479" y="60248"/>
                  </a:moveTo>
                  <a:lnTo>
                    <a:pt x="0" y="51869"/>
                  </a:lnTo>
                  <a:cubicBezTo>
                    <a:pt x="4106" y="46507"/>
                    <a:pt x="41224" y="-499"/>
                    <a:pt x="74069" y="4"/>
                  </a:cubicBezTo>
                  <a:cubicBezTo>
                    <a:pt x="104736" y="674"/>
                    <a:pt x="292926" y="53042"/>
                    <a:pt x="300886" y="55305"/>
                  </a:cubicBezTo>
                  <a:lnTo>
                    <a:pt x="297032" y="69214"/>
                  </a:lnTo>
                  <a:cubicBezTo>
                    <a:pt x="243072" y="54132"/>
                    <a:pt x="97530" y="14918"/>
                    <a:pt x="73818" y="14583"/>
                  </a:cubicBezTo>
                  <a:cubicBezTo>
                    <a:pt x="52117" y="13745"/>
                    <a:pt x="21534" y="47345"/>
                    <a:pt x="11479" y="60248"/>
                  </a:cubicBezTo>
                  <a:close/>
                </a:path>
              </a:pathLst>
            </a:custGeom>
            <a:solidFill>
              <a:srgbClr val="455A64"/>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13" name="Freeform: Shape 892">
              <a:extLst>
                <a:ext uri="{FF2B5EF4-FFF2-40B4-BE49-F238E27FC236}">
                  <a16:creationId xmlns:a16="http://schemas.microsoft.com/office/drawing/2014/main" id="{D4992CE8-49CA-429A-A9F1-ED6D8B1C74EE}"/>
                </a:ext>
              </a:extLst>
            </p:cNvPr>
            <p:cNvSpPr/>
            <p:nvPr/>
          </p:nvSpPr>
          <p:spPr>
            <a:xfrm>
              <a:off x="1987857" y="2503065"/>
              <a:ext cx="146220" cy="240897"/>
            </a:xfrm>
            <a:custGeom>
              <a:avLst/>
              <a:gdLst>
                <a:gd name="connsiteX0" fmla="*/ 144963 w 146220"/>
                <a:gd name="connsiteY0" fmla="*/ 111864 h 240897"/>
                <a:gd name="connsiteX1" fmla="*/ 31262 w 146220"/>
                <a:gd name="connsiteY1" fmla="*/ 1765 h 240897"/>
                <a:gd name="connsiteX2" fmla="*/ 57823 w 146220"/>
                <a:gd name="connsiteY2" fmla="*/ 229336 h 240897"/>
                <a:gd name="connsiteX3" fmla="*/ 144762 w 146220"/>
                <a:gd name="connsiteY3" fmla="*/ 214715 h 240897"/>
                <a:gd name="connsiteX4" fmla="*/ 146220 w 146220"/>
                <a:gd name="connsiteY4" fmla="*/ 212578 h 24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20" h="240897">
                  <a:moveTo>
                    <a:pt x="144963" y="111864"/>
                  </a:moveTo>
                  <a:cubicBezTo>
                    <a:pt x="144963" y="111864"/>
                    <a:pt x="87987" y="-16417"/>
                    <a:pt x="31262" y="1765"/>
                  </a:cubicBezTo>
                  <a:cubicBezTo>
                    <a:pt x="-25463" y="19947"/>
                    <a:pt x="2020" y="195234"/>
                    <a:pt x="57823" y="229336"/>
                  </a:cubicBezTo>
                  <a:cubicBezTo>
                    <a:pt x="85867" y="249303"/>
                    <a:pt x="124796" y="242759"/>
                    <a:pt x="144762" y="214715"/>
                  </a:cubicBezTo>
                  <a:cubicBezTo>
                    <a:pt x="145265" y="214011"/>
                    <a:pt x="145751" y="213299"/>
                    <a:pt x="146220" y="212578"/>
                  </a:cubicBezTo>
                  <a:close/>
                </a:path>
              </a:pathLst>
            </a:custGeom>
            <a:solidFill>
              <a:srgbClr val="AD6359"/>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sp>
          <p:nvSpPr>
            <p:cNvPr id="114" name="Freeform: Shape 893">
              <a:extLst>
                <a:ext uri="{FF2B5EF4-FFF2-40B4-BE49-F238E27FC236}">
                  <a16:creationId xmlns:a16="http://schemas.microsoft.com/office/drawing/2014/main" id="{138E0EAF-3AA1-4FFE-AB6C-826BB60D36F7}"/>
                </a:ext>
              </a:extLst>
            </p:cNvPr>
            <p:cNvSpPr/>
            <p:nvPr/>
          </p:nvSpPr>
          <p:spPr>
            <a:xfrm>
              <a:off x="2027196" y="2554936"/>
              <a:ext cx="76085" cy="158564"/>
            </a:xfrm>
            <a:custGeom>
              <a:avLst/>
              <a:gdLst>
                <a:gd name="connsiteX0" fmla="*/ 1056 w 76085"/>
                <a:gd name="connsiteY0" fmla="*/ 0 h 158564"/>
                <a:gd name="connsiteX1" fmla="*/ 386 w 76085"/>
                <a:gd name="connsiteY1" fmla="*/ 1508 h 158564"/>
                <a:gd name="connsiteX2" fmla="*/ 61552 w 76085"/>
                <a:gd name="connsiteY2" fmla="*/ 113869 h 158564"/>
                <a:gd name="connsiteX3" fmla="*/ 12787 w 76085"/>
                <a:gd name="connsiteY3" fmla="*/ 94765 h 158564"/>
                <a:gd name="connsiteX4" fmla="*/ 13457 w 76085"/>
                <a:gd name="connsiteY4" fmla="*/ 97279 h 158564"/>
                <a:gd name="connsiteX5" fmla="*/ 52335 w 76085"/>
                <a:gd name="connsiteY5" fmla="*/ 118478 h 158564"/>
                <a:gd name="connsiteX6" fmla="*/ 65657 w 76085"/>
                <a:gd name="connsiteY6" fmla="*/ 155847 h 158564"/>
                <a:gd name="connsiteX7" fmla="*/ 73534 w 76085"/>
                <a:gd name="connsiteY7" fmla="*/ 154674 h 158564"/>
                <a:gd name="connsiteX8" fmla="*/ 73534 w 76085"/>
                <a:gd name="connsiteY8" fmla="*/ 153585 h 158564"/>
                <a:gd name="connsiteX9" fmla="*/ 1056 w 76085"/>
                <a:gd name="connsiteY9" fmla="*/ 0 h 1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85" h="158564">
                  <a:moveTo>
                    <a:pt x="1056" y="0"/>
                  </a:moveTo>
                  <a:cubicBezTo>
                    <a:pt x="51" y="0"/>
                    <a:pt x="-368" y="1005"/>
                    <a:pt x="386" y="1508"/>
                  </a:cubicBezTo>
                  <a:cubicBezTo>
                    <a:pt x="39264" y="26645"/>
                    <a:pt x="53843" y="70215"/>
                    <a:pt x="61552" y="113869"/>
                  </a:cubicBezTo>
                  <a:cubicBezTo>
                    <a:pt x="52000" y="95771"/>
                    <a:pt x="36415" y="83873"/>
                    <a:pt x="12787" y="94765"/>
                  </a:cubicBezTo>
                  <a:cubicBezTo>
                    <a:pt x="11530" y="95352"/>
                    <a:pt x="12284" y="97279"/>
                    <a:pt x="13457" y="97279"/>
                  </a:cubicBezTo>
                  <a:cubicBezTo>
                    <a:pt x="29603" y="95377"/>
                    <a:pt x="45188" y="103873"/>
                    <a:pt x="52335" y="118478"/>
                  </a:cubicBezTo>
                  <a:cubicBezTo>
                    <a:pt x="58125" y="130409"/>
                    <a:pt x="62591" y="142944"/>
                    <a:pt x="65657" y="155847"/>
                  </a:cubicBezTo>
                  <a:cubicBezTo>
                    <a:pt x="66914" y="159953"/>
                    <a:pt x="74036" y="159283"/>
                    <a:pt x="73534" y="154674"/>
                  </a:cubicBezTo>
                  <a:cubicBezTo>
                    <a:pt x="73575" y="154314"/>
                    <a:pt x="73575" y="153945"/>
                    <a:pt x="73534" y="153585"/>
                  </a:cubicBezTo>
                  <a:cubicBezTo>
                    <a:pt x="84929" y="100044"/>
                    <a:pt x="57697" y="16590"/>
                    <a:pt x="1056" y="0"/>
                  </a:cubicBezTo>
                  <a:close/>
                </a:path>
              </a:pathLst>
            </a:custGeom>
            <a:solidFill>
              <a:srgbClr val="263238"/>
            </a:solidFill>
            <a:ln w="8363" cap="flat">
              <a:noFill/>
              <a:prstDash val="solid"/>
              <a:miter/>
            </a:ln>
          </p:spPr>
          <p:txBody>
            <a:bodyPr rtlCol="0" anchor="ctr"/>
            <a:lstStyle/>
            <a:p>
              <a:pPr defTabSz="914378">
                <a:buClr>
                  <a:srgbClr val="000000"/>
                </a:buClr>
                <a:defRPr/>
              </a:pPr>
              <a:endParaRPr lang="en-US" sz="1400" kern="0">
                <a:solidFill>
                  <a:srgbClr val="000000"/>
                </a:solidFill>
                <a:cs typeface="Arial"/>
                <a:sym typeface="Arial"/>
              </a:endParaRPr>
            </a:p>
          </p:txBody>
        </p:sp>
      </p:grpSp>
      <p:sp>
        <p:nvSpPr>
          <p:cNvPr id="2" name="Cloud Callout 1"/>
          <p:cNvSpPr/>
          <p:nvPr/>
        </p:nvSpPr>
        <p:spPr>
          <a:xfrm>
            <a:off x="2593190" y="69839"/>
            <a:ext cx="8074810" cy="1835164"/>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buClr>
                <a:srgbClr val="000000"/>
              </a:buClr>
              <a:defRPr/>
            </a:pPr>
            <a:r>
              <a:rPr lang="vi-VN" sz="2800" b="1" kern="0" dirty="0">
                <a:solidFill>
                  <a:srgbClr val="C00000"/>
                </a:solidFill>
                <a:latin typeface="+mj-lt"/>
                <a:cs typeface="Arial" panose="020B0604020202020204" pitchFamily="34" charset="0"/>
                <a:sym typeface="Arial"/>
              </a:rPr>
              <a:t>Phễu, phễu chiết, bình cầu trong phòng thí nghiêm thường được làm bằng vật liệu gì? C</a:t>
            </a:r>
            <a:r>
              <a:rPr lang="en-US" sz="2800" b="1" kern="0" dirty="0">
                <a:solidFill>
                  <a:srgbClr val="C00000"/>
                </a:solidFill>
                <a:latin typeface="Times New Roman" pitchFamily="18" charset="0"/>
                <a:cs typeface="Times New Roman" pitchFamily="18" charset="0"/>
                <a:sym typeface="Arial"/>
              </a:rPr>
              <a:t>ầ</a:t>
            </a:r>
            <a:r>
              <a:rPr lang="vi-VN" sz="2800" b="1" kern="0" dirty="0">
                <a:solidFill>
                  <a:srgbClr val="C00000"/>
                </a:solidFill>
                <a:latin typeface="+mj-lt"/>
                <a:cs typeface="Arial" panose="020B0604020202020204" pitchFamily="34" charset="0"/>
                <a:sym typeface="Arial"/>
              </a:rPr>
              <a:t>n lưu ý điều gì khi sử dụng chúng?</a:t>
            </a:r>
            <a:endParaRPr lang="en-US" sz="2800" b="1" kern="0" dirty="0">
              <a:solidFill>
                <a:srgbClr val="C00000"/>
              </a:solidFill>
              <a:latin typeface="+mj-lt"/>
              <a:cs typeface="Arial" panose="020B0604020202020204" pitchFamily="34" charset="0"/>
              <a:sym typeface="Arial"/>
            </a:endParaRPr>
          </a:p>
        </p:txBody>
      </p:sp>
      <p:sp>
        <p:nvSpPr>
          <p:cNvPr id="3" name="Rectangle 2"/>
          <p:cNvSpPr/>
          <p:nvPr/>
        </p:nvSpPr>
        <p:spPr>
          <a:xfrm>
            <a:off x="1570054" y="2133600"/>
            <a:ext cx="9097967" cy="4832092"/>
          </a:xfrm>
          <a:prstGeom prst="rect">
            <a:avLst/>
          </a:prstGeom>
        </p:spPr>
        <p:txBody>
          <a:bodyPr wrap="square">
            <a:spAutoFit/>
          </a:bodyPr>
          <a:lstStyle/>
          <a:p>
            <a:pPr algn="just"/>
            <a:r>
              <a:rPr lang="vi-VN" sz="2800" dirty="0">
                <a:latin typeface="+mj-lt"/>
              </a:rPr>
              <a:t>- Phễu, phễu chiết, bình cầu trong thí nghiệm thường được làm bằng thủy tinh.</a:t>
            </a:r>
          </a:p>
          <a:p>
            <a:pPr algn="just"/>
            <a:r>
              <a:rPr lang="vi-VN" sz="2800" dirty="0">
                <a:latin typeface="+mj-lt"/>
              </a:rPr>
              <a:t>- Lưu ý khi sử dụng phễu:</a:t>
            </a:r>
          </a:p>
          <a:p>
            <a:pPr algn="just"/>
            <a:r>
              <a:rPr lang="vi-VN" sz="2800" dirty="0">
                <a:latin typeface="+mj-lt"/>
              </a:rPr>
              <a:t>+ Cần đặt phễu trong vòng sắt cặp trên giá sắt hoặc đặt trực tiếp trên dụng cụ để hứng như chai, lọ, bình tam giác, bình cầu...</a:t>
            </a:r>
          </a:p>
          <a:p>
            <a:pPr algn="just"/>
            <a:r>
              <a:rPr lang="vi-VN" sz="2800" dirty="0">
                <a:latin typeface="+mj-lt"/>
              </a:rPr>
              <a:t>+ Khi rót chất lỏng vào phễu để lọc nên lưu ý đừng để chất lỏng bắn lên, không được đổ chất lỏng đầy phễu sẽ khiến phễu dễ bị nghiêng làm chất lỏng tràn ra ngoài. Nên để chất lỏng ít nhất cách miệng giấy lọc khoảng 1 cm.</a:t>
            </a:r>
          </a:p>
          <a:p>
            <a:pPr algn="just"/>
            <a:endParaRPr lang="vi-VN" sz="2800" dirty="0">
              <a:latin typeface="+mj-lt"/>
            </a:endParaRPr>
          </a:p>
        </p:txBody>
      </p:sp>
    </p:spTree>
    <p:extLst>
      <p:ext uri="{BB962C8B-B14F-4D97-AF65-F5344CB8AC3E}">
        <p14:creationId xmlns:p14="http://schemas.microsoft.com/office/powerpoint/2010/main" val="3255975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38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38000">
                                          <p:cBhvr additive="base">
                                            <p:cTn id="7" dur="1000" fill="hold"/>
                                            <p:tgtEl>
                                              <p:spTgt spid="63"/>
                                            </p:tgtEl>
                                            <p:attrNameLst>
                                              <p:attrName>ppt_x</p:attrName>
                                            </p:attrNameLst>
                                          </p:cBhvr>
                                          <p:tavLst>
                                            <p:tav tm="0">
                                              <p:val>
                                                <p:strVal val="0-#ppt_w/2"/>
                                              </p:val>
                                            </p:tav>
                                            <p:tav tm="100000">
                                              <p:val>
                                                <p:strVal val="#ppt_x"/>
                                              </p:val>
                                            </p:tav>
                                          </p:tavLst>
                                        </p:anim>
                                        <p:anim calcmode="lin" valueType="num" p14:bounceEnd="38000">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0-#ppt_w/2"/>
                                              </p:val>
                                            </p:tav>
                                            <p:tav tm="100000">
                                              <p:val>
                                                <p:strVal val="#ppt_x"/>
                                              </p:val>
                                            </p:tav>
                                          </p:tavLst>
                                        </p:anim>
                                        <p:anim calcmode="lin" valueType="num">
                                          <p:cBhvr additive="base">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76220"/>
            <a:ext cx="8915400" cy="2246769"/>
          </a:xfrm>
          <a:prstGeom prst="rect">
            <a:avLst/>
          </a:prstGeom>
        </p:spPr>
        <p:txBody>
          <a:bodyPr wrap="square">
            <a:spAutoFit/>
          </a:bodyPr>
          <a:lstStyle/>
          <a:p>
            <a:pPr lvl="0"/>
            <a:r>
              <a:rPr lang="vi-VN" sz="2800" dirty="0">
                <a:solidFill>
                  <a:srgbClr val="000000"/>
                </a:solidFill>
                <a:latin typeface="Times New Roman"/>
              </a:rPr>
              <a:t>+ Không sử dụng các vật sắc nhọn làm hỏng bề mặt của phiễu, nếu muốn rửa các chất bẩn bám trên thành phiễu thì có thể dùng axit oxalic loãng.</a:t>
            </a:r>
          </a:p>
          <a:p>
            <a:pPr lvl="0"/>
            <a:r>
              <a:rPr lang="vi-VN" sz="2800" dirty="0">
                <a:solidFill>
                  <a:srgbClr val="000000"/>
                </a:solidFill>
                <a:latin typeface="Times New Roman"/>
              </a:rPr>
              <a:t>+ Khi sử dụng tránh đổ vỡ, tránh bị thương vì toàn bộ phễu được làm từ thủy tinh.</a:t>
            </a:r>
            <a:endParaRPr lang="en-US" dirty="0"/>
          </a:p>
        </p:txBody>
      </p:sp>
      <p:sp>
        <p:nvSpPr>
          <p:cNvPr id="3" name="Rectangle 2"/>
          <p:cNvSpPr/>
          <p:nvPr/>
        </p:nvSpPr>
        <p:spPr>
          <a:xfrm>
            <a:off x="1532106" y="2274839"/>
            <a:ext cx="8983494" cy="2677656"/>
          </a:xfrm>
          <a:prstGeom prst="rect">
            <a:avLst/>
          </a:prstGeom>
        </p:spPr>
        <p:txBody>
          <a:bodyPr wrap="square">
            <a:spAutoFit/>
          </a:bodyPr>
          <a:lstStyle/>
          <a:p>
            <a:r>
              <a:rPr lang="vi-VN" sz="2800" b="1" dirty="0">
                <a:solidFill>
                  <a:srgbClr val="C00000"/>
                </a:solidFill>
                <a:latin typeface="+mj-lt"/>
              </a:rPr>
              <a:t>- Lưu ý khi sử dụng phễu chiết:</a:t>
            </a:r>
          </a:p>
          <a:p>
            <a:r>
              <a:rPr lang="vi-VN" sz="2800" dirty="0">
                <a:solidFill>
                  <a:srgbClr val="000000"/>
                </a:solidFill>
                <a:latin typeface="+mj-lt"/>
              </a:rPr>
              <a:t>+ Chú ý khi rót chất lỏng vào phễu cần rót từ từ, tránh trường hợp chất lỏng bắn lên có thể gây nguy hiểm cho người tiếp xúc với nó.</a:t>
            </a:r>
          </a:p>
          <a:p>
            <a:r>
              <a:rPr lang="vi-VN" sz="2800" dirty="0">
                <a:solidFill>
                  <a:srgbClr val="000000"/>
                </a:solidFill>
                <a:latin typeface="+mj-lt"/>
              </a:rPr>
              <a:t>+ Không đổ chất lỏng đầy phễu, nên để bề mặt chất lỏng cách phễu ít nhất 1 cm để tạo khoảng không, giảm áp lực lên phễu.</a:t>
            </a:r>
          </a:p>
        </p:txBody>
      </p:sp>
      <p:sp>
        <p:nvSpPr>
          <p:cNvPr id="16" name="Rectangle 15"/>
          <p:cNvSpPr/>
          <p:nvPr/>
        </p:nvSpPr>
        <p:spPr>
          <a:xfrm>
            <a:off x="1546727" y="4876822"/>
            <a:ext cx="9045103" cy="1384995"/>
          </a:xfrm>
          <a:prstGeom prst="rect">
            <a:avLst/>
          </a:prstGeom>
        </p:spPr>
        <p:txBody>
          <a:bodyPr wrap="square">
            <a:spAutoFit/>
          </a:bodyPr>
          <a:lstStyle/>
          <a:p>
            <a:r>
              <a:rPr lang="vi-VN" sz="2800" b="1" dirty="0">
                <a:solidFill>
                  <a:srgbClr val="7030A0"/>
                </a:solidFill>
                <a:latin typeface="+mj-lt"/>
              </a:rPr>
              <a:t>- Lưu ý khi sử dụng bình cầu:</a:t>
            </a:r>
          </a:p>
          <a:p>
            <a:r>
              <a:rPr lang="vi-VN" sz="2800" dirty="0">
                <a:solidFill>
                  <a:srgbClr val="000000"/>
                </a:solidFill>
                <a:latin typeface="+mj-lt"/>
              </a:rPr>
              <a:t>+ Vệ sinh bình cầu sau khi sử dụng bằng chổi rửa chuyên dụng.</a:t>
            </a:r>
          </a:p>
        </p:txBody>
      </p:sp>
    </p:spTree>
    <p:extLst>
      <p:ext uri="{BB962C8B-B14F-4D97-AF65-F5344CB8AC3E}">
        <p14:creationId xmlns:p14="http://schemas.microsoft.com/office/powerpoint/2010/main" val="2511758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heel(1)">
                                      <p:cBhvr>
                                        <p:cTn id="33" dur="20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0"/>
            <a:ext cx="8991600" cy="1815882"/>
          </a:xfrm>
          <a:prstGeom prst="rect">
            <a:avLst/>
          </a:prstGeom>
        </p:spPr>
        <p:txBody>
          <a:bodyPr wrap="square">
            <a:spAutoFit/>
          </a:bodyPr>
          <a:lstStyle/>
          <a:p>
            <a:pPr lvl="0"/>
            <a:r>
              <a:rPr lang="vi-VN" sz="2800" dirty="0">
                <a:solidFill>
                  <a:srgbClr val="000000"/>
                </a:solidFill>
                <a:latin typeface="Times New Roman"/>
              </a:rPr>
              <a:t>+ Bảo quản bình cầu bằng cách để đứng sản phẩm trên khay hoặc giá đỡ bình cầu để tránh bể vỡ (đặc biệt là bình cầu đáy tròn không đứng được trên bề mặt phẳng, từ đó dễ bể vỡ hoặc mẻ miệng nếu như không bảo quản đúng cách).</a:t>
            </a:r>
          </a:p>
        </p:txBody>
      </p:sp>
      <p:sp>
        <p:nvSpPr>
          <p:cNvPr id="4" name="Rectangle 3"/>
          <p:cNvSpPr/>
          <p:nvPr/>
        </p:nvSpPr>
        <p:spPr>
          <a:xfrm>
            <a:off x="1544672" y="1665744"/>
            <a:ext cx="8915400" cy="2677656"/>
          </a:xfrm>
          <a:prstGeom prst="rect">
            <a:avLst/>
          </a:prstGeom>
        </p:spPr>
        <p:txBody>
          <a:bodyPr wrap="square">
            <a:spAutoFit/>
          </a:bodyPr>
          <a:lstStyle/>
          <a:p>
            <a:r>
              <a:rPr lang="vi-VN" sz="2800" dirty="0">
                <a:solidFill>
                  <a:srgbClr val="000000"/>
                </a:solidFill>
                <a:latin typeface="+mj-lt"/>
              </a:rPr>
              <a:t>+ Sử dụng bếp chuyên dụng cho bình cầu để nhiệt độ khi đun được phân bố đều cả bình, tránh thay đổi nhiệt độ đột ngột. Theo dõi nhiệt độ bếp đun bằng nhiệt kế và điều chỉnh cho phù hợp dựa vào độ sôi của từng loại dung dịch.</a:t>
            </a:r>
          </a:p>
          <a:p>
            <a:r>
              <a:rPr lang="vi-VN" sz="2800" dirty="0">
                <a:solidFill>
                  <a:srgbClr val="000000"/>
                </a:solidFill>
                <a:latin typeface="+mj-lt"/>
              </a:rPr>
              <a:t>+Dùng kẹp cổ bình cầu để nối và cố định nhám nối giữa các sản phẩm, từ đó bảo đảm an toàn cho quá trình thí nghiệm.</a:t>
            </a:r>
          </a:p>
        </p:txBody>
      </p:sp>
      <p:sp>
        <p:nvSpPr>
          <p:cNvPr id="5" name="Cloud Callout 4"/>
          <p:cNvSpPr/>
          <p:nvPr/>
        </p:nvSpPr>
        <p:spPr>
          <a:xfrm>
            <a:off x="1905000" y="4343400"/>
            <a:ext cx="8458200" cy="12192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buClr>
                <a:srgbClr val="000000"/>
              </a:buClr>
            </a:pPr>
            <a:r>
              <a:rPr lang="vi-VN" sz="2800" b="1" kern="0" dirty="0">
                <a:solidFill>
                  <a:srgbClr val="7030A0"/>
                </a:solidFill>
                <a:latin typeface="Times New Roman" pitchFamily="18" charset="0"/>
                <a:cs typeface="Times New Roman" pitchFamily="18" charset="0"/>
                <a:sym typeface="Arial"/>
              </a:rPr>
              <a:t>Khi cần đun nóng dung dịch trong cốc thủy tinh, tại sao cần phải dùng lưới tản nhiệt?</a:t>
            </a:r>
            <a:endParaRPr lang="en-US" sz="2800" b="1" kern="0" dirty="0">
              <a:solidFill>
                <a:srgbClr val="7030A0"/>
              </a:solidFill>
              <a:latin typeface="Times New Roman" pitchFamily="18" charset="0"/>
              <a:cs typeface="Times New Roman" pitchFamily="18" charset="0"/>
              <a:sym typeface="Arial"/>
            </a:endParaRPr>
          </a:p>
        </p:txBody>
      </p:sp>
      <p:sp>
        <p:nvSpPr>
          <p:cNvPr id="6" name="Rectangle 5"/>
          <p:cNvSpPr/>
          <p:nvPr/>
        </p:nvSpPr>
        <p:spPr>
          <a:xfrm>
            <a:off x="1562911" y="5543459"/>
            <a:ext cx="9073474" cy="1384995"/>
          </a:xfrm>
          <a:prstGeom prst="rect">
            <a:avLst/>
          </a:prstGeom>
        </p:spPr>
        <p:txBody>
          <a:bodyPr wrap="square">
            <a:spAutoFit/>
          </a:bodyPr>
          <a:lstStyle/>
          <a:p>
            <a:r>
              <a:rPr lang="vi-VN" sz="2800" dirty="0">
                <a:solidFill>
                  <a:srgbClr val="000000"/>
                </a:solidFill>
                <a:latin typeface="+mj-lt"/>
              </a:rPr>
              <a:t>Khi đun nóng dung dịch trong cốc thủy tinh, cần phải dùng lưới tản nhiệt vì lưới tản nhiệt giúp nhiệt độ được phân bố đều cả bình, tránh thay đổi nhiệt độ đột ngột sẽ làm hỏng bình.</a:t>
            </a:r>
            <a:endParaRPr lang="en-US" sz="2800" dirty="0">
              <a:latin typeface="+mj-lt"/>
            </a:endParaRPr>
          </a:p>
        </p:txBody>
      </p:sp>
    </p:spTree>
    <p:extLst>
      <p:ext uri="{BB962C8B-B14F-4D97-AF65-F5344CB8AC3E}">
        <p14:creationId xmlns:p14="http://schemas.microsoft.com/office/powerpoint/2010/main" val="5672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KHTN 9 Kết nối tri thức Bài 1: Nhận biết một số dụng cụ, hoá  chất. Thuyết trình một vấn đề khoa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8359"/>
            <a:ext cx="1981200" cy="180734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2;p18">
            <a:extLst>
              <a:ext uri="{FF2B5EF4-FFF2-40B4-BE49-F238E27FC236}">
                <a16:creationId xmlns:a16="http://schemas.microsoft.com/office/drawing/2014/main" id="{FBFC0495-729B-2300-B961-3592513476F1}"/>
              </a:ext>
            </a:extLst>
          </p:cNvPr>
          <p:cNvSpPr txBox="1"/>
          <p:nvPr/>
        </p:nvSpPr>
        <p:spPr>
          <a:xfrm>
            <a:off x="1524000" y="50743"/>
            <a:ext cx="89916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latin typeface="Times New Roman" pitchFamily="18" charset="0"/>
                <a:ea typeface="Fira Sans Extra Condensed"/>
                <a:cs typeface="Times New Roman" pitchFamily="18" charset="0"/>
                <a:sym typeface="Fira Sans Extra Condensed"/>
              </a:rPr>
              <a:t>4. </a:t>
            </a:r>
            <a:r>
              <a:rPr lang="vi-VN" sz="2800" b="1" kern="0" dirty="0">
                <a:latin typeface="Times New Roman" pitchFamily="18" charset="0"/>
                <a:ea typeface="Fira Sans Extra Condensed"/>
                <a:cs typeface="Times New Roman" pitchFamily="18" charset="0"/>
                <a:sym typeface="Arial"/>
              </a:rPr>
              <a:t>Một số dụng cụ dùng trong quan sát nhiễm sắc thể</a:t>
            </a:r>
            <a:endParaRPr lang="en-US" sz="2800" b="1" kern="0" dirty="0">
              <a:latin typeface="Times New Roman" pitchFamily="18" charset="0"/>
              <a:ea typeface="Fira Sans Extra Condensed"/>
              <a:cs typeface="Times New Roman" pitchFamily="18" charset="0"/>
              <a:sym typeface="Arial"/>
            </a:endParaRPr>
          </a:p>
        </p:txBody>
      </p:sp>
      <p:pic>
        <p:nvPicPr>
          <p:cNvPr id="4" name="Picture 3">
            <a:extLst>
              <a:ext uri="{FF2B5EF4-FFF2-40B4-BE49-F238E27FC236}">
                <a16:creationId xmlns:a16="http://schemas.microsoft.com/office/drawing/2014/main" id="{83893880-5B49-284D-BA8D-F544C13127D0}"/>
              </a:ext>
            </a:extLst>
          </p:cNvPr>
          <p:cNvPicPr>
            <a:picLocks noChangeAspect="1"/>
          </p:cNvPicPr>
          <p:nvPr/>
        </p:nvPicPr>
        <p:blipFill>
          <a:blip r:embed="rId3"/>
          <a:stretch>
            <a:fillRect/>
          </a:stretch>
        </p:blipFill>
        <p:spPr>
          <a:xfrm>
            <a:off x="1694234" y="2639694"/>
            <a:ext cx="1810966" cy="1851131"/>
          </a:xfrm>
          <a:prstGeom prst="rect">
            <a:avLst/>
          </a:prstGeom>
        </p:spPr>
      </p:pic>
      <p:sp>
        <p:nvSpPr>
          <p:cNvPr id="5" name="Google Shape;142;p18">
            <a:extLst>
              <a:ext uri="{FF2B5EF4-FFF2-40B4-BE49-F238E27FC236}">
                <a16:creationId xmlns:a16="http://schemas.microsoft.com/office/drawing/2014/main" id="{FAEAFD90-8B11-AD3F-A23F-4F5FA0564F93}"/>
              </a:ext>
            </a:extLst>
          </p:cNvPr>
          <p:cNvSpPr txBox="1"/>
          <p:nvPr/>
        </p:nvSpPr>
        <p:spPr>
          <a:xfrm>
            <a:off x="1524013" y="4678883"/>
            <a:ext cx="2971799"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defRPr/>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Tiêu</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bản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cố</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định</a:t>
            </a:r>
            <a:r>
              <a:rPr lang="en-US" sz="2800" b="1" kern="0" dirty="0">
                <a:solidFill>
                  <a:srgbClr val="943557"/>
                </a:solidFill>
                <a:latin typeface="Times New Roman" pitchFamily="18" charset="0"/>
                <a:ea typeface="Fira Sans Extra Condensed"/>
                <a:cs typeface="Times New Roman" pitchFamily="18" charset="0"/>
                <a:sym typeface="Fira Sans Extra Condensed"/>
              </a:rPr>
              <a:t> NST</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2" name="Rectangle 1"/>
          <p:cNvSpPr/>
          <p:nvPr/>
        </p:nvSpPr>
        <p:spPr>
          <a:xfrm>
            <a:off x="4114800" y="743812"/>
            <a:ext cx="6324600" cy="1578894"/>
          </a:xfrm>
          <a:prstGeom prst="rect">
            <a:avLst/>
          </a:prstGeom>
        </p:spPr>
        <p:txBody>
          <a:bodyPr wrap="square">
            <a:spAutoFit/>
          </a:bodyPr>
          <a:lstStyle/>
          <a:p>
            <a:pPr lvl="0">
              <a:lnSpc>
                <a:spcPct val="115000"/>
              </a:lnSpc>
              <a:buClr>
                <a:srgbClr val="000000"/>
              </a:buClr>
            </a:pPr>
            <a:r>
              <a:rPr lang="en-US" sz="2800" kern="0" dirty="0" err="1">
                <a:solidFill>
                  <a:srgbClr val="000000"/>
                </a:solidFill>
                <a:latin typeface="Times New Roman" pitchFamily="18" charset="0"/>
                <a:ea typeface="Fira Sans Extra Condensed"/>
                <a:cs typeface="Times New Roman" pitchFamily="18" charset="0"/>
                <a:sym typeface="Arial"/>
              </a:rPr>
              <a:t>Để</a:t>
            </a:r>
            <a:r>
              <a:rPr lang="en-US" sz="2800" kern="0" dirty="0">
                <a:solidFill>
                  <a:srgbClr val="000000"/>
                </a:solidFill>
                <a:latin typeface="Times New Roman" pitchFamily="18" charset="0"/>
                <a:ea typeface="Fira Sans Extra Condensed"/>
                <a:cs typeface="Times New Roman" pitchFamily="18" charset="0"/>
                <a:sym typeface="Arial"/>
              </a:rPr>
              <a:t> </a:t>
            </a:r>
            <a:r>
              <a:rPr lang="vi-VN" sz="2800" kern="0" dirty="0">
                <a:solidFill>
                  <a:srgbClr val="000000"/>
                </a:solidFill>
                <a:latin typeface="Times New Roman" pitchFamily="18" charset="0"/>
                <a:ea typeface="Fira Sans Extra Condensed"/>
                <a:cs typeface="Times New Roman" pitchFamily="18" charset="0"/>
                <a:sym typeface="Arial"/>
              </a:rPr>
              <a:t>quan sát nhiễm sắc thể</a:t>
            </a:r>
            <a:r>
              <a:rPr lang="en-US" sz="2800" kern="0" dirty="0">
                <a:solidFill>
                  <a:srgbClr val="000000"/>
                </a:solidFill>
                <a:latin typeface="Times New Roman" pitchFamily="18" charset="0"/>
                <a:ea typeface="Fira Sans Extra Condensed"/>
                <a:cs typeface="Times New Roman" pitchFamily="18" charset="0"/>
                <a:sym typeface="Arial"/>
              </a:rPr>
              <a:t> ( NST) </a:t>
            </a:r>
            <a:r>
              <a:rPr lang="en-US" sz="2800" kern="0" dirty="0" err="1">
                <a:solidFill>
                  <a:srgbClr val="000000"/>
                </a:solidFill>
                <a:latin typeface="Times New Roman" pitchFamily="18" charset="0"/>
                <a:ea typeface="Fira Sans Extra Condensed"/>
                <a:cs typeface="Times New Roman" pitchFamily="18" charset="0"/>
                <a:sym typeface="Arial"/>
              </a:rPr>
              <a:t>cần</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sử</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dụng</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kính</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hiển</a:t>
            </a:r>
            <a:r>
              <a:rPr lang="en-US" sz="2800" kern="0" dirty="0">
                <a:solidFill>
                  <a:srgbClr val="000000"/>
                </a:solidFill>
                <a:latin typeface="Times New Roman" pitchFamily="18" charset="0"/>
                <a:ea typeface="Fira Sans Extra Condensed"/>
                <a:cs typeface="Times New Roman" pitchFamily="18" charset="0"/>
                <a:sym typeface="Arial"/>
              </a:rPr>
              <a:t> vi </a:t>
            </a:r>
            <a:r>
              <a:rPr lang="en-US" sz="2800" kern="0" dirty="0" err="1">
                <a:solidFill>
                  <a:srgbClr val="000000"/>
                </a:solidFill>
                <a:latin typeface="Times New Roman" pitchFamily="18" charset="0"/>
                <a:ea typeface="Fira Sans Extra Condensed"/>
                <a:cs typeface="Times New Roman" pitchFamily="18" charset="0"/>
                <a:sym typeface="Arial"/>
              </a:rPr>
              <a:t>và</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các</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tiêu</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bản</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cố</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định</a:t>
            </a:r>
            <a:r>
              <a:rPr lang="en-US" sz="2800" kern="0" dirty="0">
                <a:solidFill>
                  <a:srgbClr val="000000"/>
                </a:solidFill>
                <a:latin typeface="Times New Roman" pitchFamily="18" charset="0"/>
                <a:ea typeface="Fira Sans Extra Condensed"/>
                <a:cs typeface="Times New Roman" pitchFamily="18" charset="0"/>
                <a:sym typeface="Arial"/>
              </a:rPr>
              <a:t> NST</a:t>
            </a:r>
          </a:p>
        </p:txBody>
      </p:sp>
      <p:sp>
        <p:nvSpPr>
          <p:cNvPr id="7" name="Rectangle 6"/>
          <p:cNvSpPr/>
          <p:nvPr/>
        </p:nvSpPr>
        <p:spPr>
          <a:xfrm>
            <a:off x="4191002" y="2182353"/>
            <a:ext cx="6313251" cy="1083374"/>
          </a:xfrm>
          <a:prstGeom prst="rect">
            <a:avLst/>
          </a:prstGeom>
        </p:spPr>
        <p:txBody>
          <a:bodyPr wrap="square">
            <a:spAutoFit/>
          </a:bodyPr>
          <a:lstStyle/>
          <a:p>
            <a:pPr lvl="0">
              <a:lnSpc>
                <a:spcPct val="115000"/>
              </a:lnSpc>
              <a:buClr>
                <a:srgbClr val="000000"/>
              </a:buClr>
            </a:pPr>
            <a:r>
              <a:rPr lang="en-US" sz="2800" kern="0" dirty="0" err="1">
                <a:solidFill>
                  <a:srgbClr val="000000"/>
                </a:solidFill>
                <a:latin typeface="Times New Roman" pitchFamily="18" charset="0"/>
                <a:ea typeface="Fira Sans Extra Condensed"/>
                <a:cs typeface="Times New Roman" pitchFamily="18" charset="0"/>
                <a:sym typeface="Arial"/>
              </a:rPr>
              <a:t>Khi</a:t>
            </a:r>
            <a:r>
              <a:rPr lang="en-US" sz="2800" kern="0" dirty="0">
                <a:solidFill>
                  <a:srgbClr val="000000"/>
                </a:solidFill>
                <a:latin typeface="Times New Roman" pitchFamily="18" charset="0"/>
                <a:ea typeface="Fira Sans Extra Condensed"/>
                <a:cs typeface="Times New Roman" pitchFamily="18" charset="0"/>
                <a:sym typeface="Arial"/>
              </a:rPr>
              <a:t> </a:t>
            </a:r>
            <a:r>
              <a:rPr lang="vi-VN" sz="2800" kern="0" dirty="0">
                <a:solidFill>
                  <a:srgbClr val="000000"/>
                </a:solidFill>
                <a:latin typeface="Times New Roman" pitchFamily="18" charset="0"/>
                <a:ea typeface="Fira Sans Extra Condensed"/>
                <a:cs typeface="Times New Roman" pitchFamily="18" charset="0"/>
                <a:sym typeface="Arial"/>
              </a:rPr>
              <a:t>quan sát</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tiêu</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bản</a:t>
            </a:r>
            <a:r>
              <a:rPr lang="en-US" sz="2800" kern="0" dirty="0">
                <a:solidFill>
                  <a:srgbClr val="000000"/>
                </a:solidFill>
                <a:latin typeface="Times New Roman" pitchFamily="18" charset="0"/>
                <a:ea typeface="Fira Sans Extra Condensed"/>
                <a:cs typeface="Times New Roman" pitchFamily="18" charset="0"/>
                <a:sym typeface="Arial"/>
              </a:rPr>
              <a:t> ở </a:t>
            </a:r>
            <a:r>
              <a:rPr lang="en-US" sz="2800" kern="0" dirty="0" err="1">
                <a:solidFill>
                  <a:srgbClr val="000000"/>
                </a:solidFill>
                <a:latin typeface="Times New Roman" pitchFamily="18" charset="0"/>
                <a:ea typeface="Fira Sans Extra Condensed"/>
                <a:cs typeface="Times New Roman" pitchFamily="18" charset="0"/>
                <a:sym typeface="Arial"/>
              </a:rPr>
              <a:t>độ</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phóng</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đại</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lớn</a:t>
            </a:r>
            <a:r>
              <a:rPr lang="en-US" sz="2800" kern="0" dirty="0">
                <a:solidFill>
                  <a:srgbClr val="000000"/>
                </a:solidFill>
                <a:latin typeface="Times New Roman" pitchFamily="18" charset="0"/>
                <a:ea typeface="Fira Sans Extra Condensed"/>
                <a:cs typeface="Times New Roman" pitchFamily="18" charset="0"/>
                <a:sym typeface="Arial"/>
              </a:rPr>
              <a:t> ( 100x) </a:t>
            </a:r>
            <a:r>
              <a:rPr lang="en-US" sz="2800" kern="0" dirty="0" err="1">
                <a:solidFill>
                  <a:srgbClr val="000000"/>
                </a:solidFill>
                <a:latin typeface="Times New Roman" pitchFamily="18" charset="0"/>
                <a:ea typeface="Fira Sans Extra Condensed"/>
                <a:cs typeface="Times New Roman" pitchFamily="18" charset="0"/>
                <a:sym typeface="Arial"/>
              </a:rPr>
              <a:t>cần</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sử</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dụng</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đầu</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soi</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kính</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hiển</a:t>
            </a:r>
            <a:r>
              <a:rPr lang="en-US" sz="2800" kern="0" dirty="0">
                <a:solidFill>
                  <a:srgbClr val="000000"/>
                </a:solidFill>
                <a:latin typeface="Times New Roman" pitchFamily="18" charset="0"/>
                <a:ea typeface="Fira Sans Extra Condensed"/>
                <a:cs typeface="Times New Roman" pitchFamily="18" charset="0"/>
                <a:sym typeface="Arial"/>
              </a:rPr>
              <a:t> vi.</a:t>
            </a:r>
          </a:p>
        </p:txBody>
      </p:sp>
      <p:sp>
        <p:nvSpPr>
          <p:cNvPr id="8" name="Rectangle 7"/>
          <p:cNvSpPr/>
          <p:nvPr/>
        </p:nvSpPr>
        <p:spPr>
          <a:xfrm>
            <a:off x="4218562" y="3161932"/>
            <a:ext cx="6220838" cy="1578894"/>
          </a:xfrm>
          <a:prstGeom prst="rect">
            <a:avLst/>
          </a:prstGeom>
        </p:spPr>
        <p:txBody>
          <a:bodyPr wrap="square">
            <a:spAutoFit/>
          </a:bodyPr>
          <a:lstStyle/>
          <a:p>
            <a:pPr lvl="0">
              <a:lnSpc>
                <a:spcPct val="115000"/>
              </a:lnSpc>
              <a:buClr>
                <a:srgbClr val="000000"/>
              </a:buClr>
            </a:pPr>
            <a:r>
              <a:rPr lang="en-US" sz="2800" kern="0" dirty="0" err="1">
                <a:solidFill>
                  <a:srgbClr val="000000"/>
                </a:solidFill>
                <a:latin typeface="Times New Roman" pitchFamily="18" charset="0"/>
                <a:ea typeface="Fira Sans Extra Condensed"/>
                <a:cs typeface="Times New Roman" pitchFamily="18" charset="0"/>
                <a:sym typeface="Arial"/>
              </a:rPr>
              <a:t>Dùng</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đầu</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soi</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kính</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hiển</a:t>
            </a:r>
            <a:r>
              <a:rPr lang="en-US" sz="2800" kern="0" dirty="0">
                <a:solidFill>
                  <a:srgbClr val="000000"/>
                </a:solidFill>
                <a:latin typeface="Times New Roman" pitchFamily="18" charset="0"/>
                <a:ea typeface="Fira Sans Extra Condensed"/>
                <a:cs typeface="Times New Roman" pitchFamily="18" charset="0"/>
                <a:sym typeface="Arial"/>
              </a:rPr>
              <a:t> vi </a:t>
            </a:r>
            <a:r>
              <a:rPr lang="en-US" sz="2800" kern="0" dirty="0" err="1">
                <a:solidFill>
                  <a:srgbClr val="000000"/>
                </a:solidFill>
                <a:latin typeface="Times New Roman" pitchFamily="18" charset="0"/>
                <a:ea typeface="Fira Sans Extra Condensed"/>
                <a:cs typeface="Times New Roman" pitchFamily="18" charset="0"/>
                <a:sym typeface="Arial"/>
              </a:rPr>
              <a:t>giúp</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quan</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sát</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rõ</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các</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mẫu</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vật</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có</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kích</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thước</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nhỏ</a:t>
            </a:r>
            <a:r>
              <a:rPr lang="en-US" sz="2800" kern="0" dirty="0">
                <a:solidFill>
                  <a:srgbClr val="000000"/>
                </a:solidFill>
                <a:latin typeface="Times New Roman" pitchFamily="18" charset="0"/>
                <a:ea typeface="Fira Sans Extra Condensed"/>
                <a:cs typeface="Times New Roman" pitchFamily="18" charset="0"/>
                <a:sym typeface="Arial"/>
              </a:rPr>
              <a:t> do </a:t>
            </a:r>
            <a:r>
              <a:rPr lang="en-US" sz="2800" kern="0" dirty="0" err="1">
                <a:solidFill>
                  <a:srgbClr val="000000"/>
                </a:solidFill>
                <a:latin typeface="Times New Roman" pitchFamily="18" charset="0"/>
                <a:ea typeface="Fira Sans Extra Condensed"/>
                <a:cs typeface="Times New Roman" pitchFamily="18" charset="0"/>
                <a:sym typeface="Arial"/>
              </a:rPr>
              <a:t>đặc</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tính</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trong</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suốt</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chỉ</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số</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khúc</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xạ</a:t>
            </a:r>
            <a:r>
              <a:rPr lang="en-US" sz="2800" kern="0" dirty="0">
                <a:solidFill>
                  <a:srgbClr val="000000"/>
                </a:solidFill>
                <a:latin typeface="Times New Roman" pitchFamily="18" charset="0"/>
                <a:ea typeface="Fira Sans Extra Condensed"/>
                <a:cs typeface="Times New Roman" pitchFamily="18" charset="0"/>
                <a:sym typeface="Arial"/>
              </a:rPr>
              <a:t> </a:t>
            </a:r>
            <a:r>
              <a:rPr lang="en-US" sz="2800" kern="0" dirty="0" err="1">
                <a:solidFill>
                  <a:srgbClr val="000000"/>
                </a:solidFill>
                <a:latin typeface="Times New Roman" pitchFamily="18" charset="0"/>
                <a:ea typeface="Fira Sans Extra Condensed"/>
                <a:cs typeface="Times New Roman" pitchFamily="18" charset="0"/>
                <a:sym typeface="Arial"/>
              </a:rPr>
              <a:t>cao</a:t>
            </a:r>
            <a:r>
              <a:rPr lang="en-US" sz="2800" kern="0" dirty="0">
                <a:solidFill>
                  <a:srgbClr val="000000"/>
                </a:solidFill>
                <a:latin typeface="Times New Roman" pitchFamily="18" charset="0"/>
                <a:ea typeface="Fira Sans Extra Condensed"/>
                <a:cs typeface="Times New Roman" pitchFamily="18" charset="0"/>
                <a:sym typeface="Arial"/>
              </a:rPr>
              <a:t>.</a:t>
            </a:r>
          </a:p>
        </p:txBody>
      </p:sp>
      <p:pic>
        <p:nvPicPr>
          <p:cNvPr id="9" name="Picture 8">
            <a:extLst>
              <a:ext uri="{FF2B5EF4-FFF2-40B4-BE49-F238E27FC236}">
                <a16:creationId xmlns:a16="http://schemas.microsoft.com/office/drawing/2014/main" id="{06CD2899-FD97-851B-654F-2CCF6F2EFB41}"/>
              </a:ext>
            </a:extLst>
          </p:cNvPr>
          <p:cNvPicPr>
            <a:picLocks noChangeAspect="1"/>
          </p:cNvPicPr>
          <p:nvPr/>
        </p:nvPicPr>
        <p:blipFill>
          <a:blip r:embed="rId4"/>
          <a:stretch>
            <a:fillRect/>
          </a:stretch>
        </p:blipFill>
        <p:spPr>
          <a:xfrm>
            <a:off x="4728947" y="4678903"/>
            <a:ext cx="1617811" cy="2157081"/>
          </a:xfrm>
          <a:prstGeom prst="rect">
            <a:avLst/>
          </a:prstGeom>
        </p:spPr>
      </p:pic>
      <p:sp>
        <p:nvSpPr>
          <p:cNvPr id="10" name="Google Shape;142;p18">
            <a:extLst>
              <a:ext uri="{FF2B5EF4-FFF2-40B4-BE49-F238E27FC236}">
                <a16:creationId xmlns:a16="http://schemas.microsoft.com/office/drawing/2014/main" id="{F0F0D74A-2777-B00F-263D-82A6A430E284}"/>
              </a:ext>
            </a:extLst>
          </p:cNvPr>
          <p:cNvSpPr txBox="1"/>
          <p:nvPr/>
        </p:nvSpPr>
        <p:spPr>
          <a:xfrm>
            <a:off x="6172200" y="5579427"/>
            <a:ext cx="2667000"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defRPr/>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Kính</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hiển</a:t>
            </a:r>
            <a:r>
              <a:rPr lang="en-US" sz="2800" b="1" kern="0" dirty="0">
                <a:solidFill>
                  <a:srgbClr val="943557"/>
                </a:solidFill>
                <a:latin typeface="Times New Roman" pitchFamily="18" charset="0"/>
                <a:ea typeface="Fira Sans Extra Condensed"/>
                <a:cs typeface="Times New Roman" pitchFamily="18" charset="0"/>
                <a:sym typeface="Fira Sans Extra Condensed"/>
              </a:rPr>
              <a:t> vi</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1793594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F5A4EE2-8596-9D94-1561-46F322C417FA}"/>
              </a:ext>
            </a:extLst>
          </p:cNvPr>
          <p:cNvSpPr txBox="1"/>
          <p:nvPr/>
        </p:nvSpPr>
        <p:spPr>
          <a:xfrm>
            <a:off x="1524000" y="159351"/>
            <a:ext cx="9061342" cy="773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lvl="0">
              <a:buClr>
                <a:srgbClr val="000000"/>
              </a:buClr>
            </a:pPr>
            <a:r>
              <a:rPr lang="vi-VN" sz="2800" kern="0" dirty="0">
                <a:solidFill>
                  <a:srgbClr val="C00000"/>
                </a:solidFill>
                <a:latin typeface="Times New Roman" pitchFamily="18" charset="0"/>
                <a:cs typeface="Times New Roman" pitchFamily="18" charset="0"/>
                <a:sym typeface="Fira Sans Extra Condensed"/>
              </a:rPr>
              <a:t>II.MỘT SỐ HOÁ CHẤT CƠ BẢN TRONG PHÒNG THÍ NGHIỆM</a:t>
            </a:r>
          </a:p>
        </p:txBody>
      </p:sp>
      <p:grpSp>
        <p:nvGrpSpPr>
          <p:cNvPr id="6147" name="Group 6146">
            <a:extLst>
              <a:ext uri="{FF2B5EF4-FFF2-40B4-BE49-F238E27FC236}">
                <a16:creationId xmlns:a16="http://schemas.microsoft.com/office/drawing/2014/main" id="{59A8DCBA-FDB8-981F-1A8C-DBAFB33DC147}"/>
              </a:ext>
            </a:extLst>
          </p:cNvPr>
          <p:cNvGrpSpPr/>
          <p:nvPr/>
        </p:nvGrpSpPr>
        <p:grpSpPr>
          <a:xfrm>
            <a:off x="1698828" y="932805"/>
            <a:ext cx="2762852" cy="2225175"/>
            <a:chOff x="5820567" y="1255835"/>
            <a:chExt cx="2762852" cy="1668881"/>
          </a:xfrm>
        </p:grpSpPr>
        <p:sp>
          <p:nvSpPr>
            <p:cNvPr id="31" name="Rectangle: Rounded Corners 30">
              <a:extLst>
                <a:ext uri="{FF2B5EF4-FFF2-40B4-BE49-F238E27FC236}">
                  <a16:creationId xmlns:a16="http://schemas.microsoft.com/office/drawing/2014/main" id="{4082C63E-5B6D-B601-7004-4B638AB311B8}"/>
                </a:ext>
              </a:extLst>
            </p:cNvPr>
            <p:cNvSpPr/>
            <p:nvPr/>
          </p:nvSpPr>
          <p:spPr>
            <a:xfrm>
              <a:off x="5970894" y="1376284"/>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 name="Google Shape;142;p18">
              <a:extLst>
                <a:ext uri="{FF2B5EF4-FFF2-40B4-BE49-F238E27FC236}">
                  <a16:creationId xmlns:a16="http://schemas.microsoft.com/office/drawing/2014/main" id="{FBFC0495-729B-2300-B961-3592513476F1}"/>
                </a:ext>
              </a:extLst>
            </p:cNvPr>
            <p:cNvSpPr txBox="1"/>
            <p:nvPr/>
          </p:nvSpPr>
          <p:spPr>
            <a:xfrm>
              <a:off x="6331539" y="2506506"/>
              <a:ext cx="1459067"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latin typeface="Times New Roman" pitchFamily="18" charset="0"/>
                  <a:ea typeface="Fira Sans Extra Condensed"/>
                  <a:cs typeface="Times New Roman" pitchFamily="18" charset="0"/>
                  <a:sym typeface="Fira Sans Extra Condensed"/>
                </a:rPr>
                <a:t>Kim </a:t>
              </a:r>
              <a:r>
                <a:rPr lang="en-US" sz="2400" b="1" kern="0" dirty="0" err="1">
                  <a:latin typeface="Times New Roman" pitchFamily="18" charset="0"/>
                  <a:ea typeface="Fira Sans Extra Condensed"/>
                  <a:cs typeface="Times New Roman" pitchFamily="18" charset="0"/>
                  <a:sym typeface="Fira Sans Extra Condensed"/>
                </a:rPr>
                <a:t>loại</a:t>
              </a:r>
              <a:endParaRPr lang="en-US" sz="2400" b="1" kern="0" dirty="0">
                <a:latin typeface="Times New Roman" pitchFamily="18" charset="0"/>
                <a:ea typeface="Fira Sans Extra Condensed"/>
                <a:cs typeface="Times New Roman" pitchFamily="18" charset="0"/>
                <a:sym typeface="Arial"/>
              </a:endParaRPr>
            </a:p>
          </p:txBody>
        </p:sp>
        <p:pic>
          <p:nvPicPr>
            <p:cNvPr id="6150" name="Picture 6">
              <a:extLst>
                <a:ext uri="{FF2B5EF4-FFF2-40B4-BE49-F238E27FC236}">
                  <a16:creationId xmlns:a16="http://schemas.microsoft.com/office/drawing/2014/main" id="{26AA2543-5B45-876F-C0E4-9B3109F32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0567" y="1255835"/>
              <a:ext cx="1744355" cy="1162903"/>
            </a:xfrm>
            <a:prstGeom prst="rect">
              <a:avLst/>
            </a:prstGeom>
            <a:noFill/>
            <a:extLst>
              <a:ext uri="{909E8E84-426E-40DD-AFC4-6F175D3DCCD1}">
                <a14:hiddenFill xmlns:a14="http://schemas.microsoft.com/office/drawing/2010/main">
                  <a:solidFill>
                    <a:srgbClr val="FFFFFF"/>
                  </a:solidFill>
                </a14:hiddenFill>
              </a:ext>
            </a:extLst>
          </p:spPr>
        </p:pic>
        <p:sp>
          <p:nvSpPr>
            <p:cNvPr id="6144" name="TextBox 6143">
              <a:extLst>
                <a:ext uri="{FF2B5EF4-FFF2-40B4-BE49-F238E27FC236}">
                  <a16:creationId xmlns:a16="http://schemas.microsoft.com/office/drawing/2014/main" id="{68B7FC23-6E17-C79C-60D7-FCC1EFC31A0C}"/>
                </a:ext>
              </a:extLst>
            </p:cNvPr>
            <p:cNvSpPr txBox="1"/>
            <p:nvPr/>
          </p:nvSpPr>
          <p:spPr>
            <a:xfrm>
              <a:off x="6031320" y="2181991"/>
              <a:ext cx="836615"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Na</a:t>
              </a:r>
            </a:p>
          </p:txBody>
        </p:sp>
        <p:sp>
          <p:nvSpPr>
            <p:cNvPr id="6145" name="TextBox 6144">
              <a:extLst>
                <a:ext uri="{FF2B5EF4-FFF2-40B4-BE49-F238E27FC236}">
                  <a16:creationId xmlns:a16="http://schemas.microsoft.com/office/drawing/2014/main" id="{58350642-5BCC-B53F-B0C2-1E00DAB8E2BB}"/>
                </a:ext>
              </a:extLst>
            </p:cNvPr>
            <p:cNvSpPr txBox="1"/>
            <p:nvPr/>
          </p:nvSpPr>
          <p:spPr>
            <a:xfrm>
              <a:off x="7704715" y="2243049"/>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Fe</a:t>
              </a:r>
            </a:p>
          </p:txBody>
        </p:sp>
        <p:pic>
          <p:nvPicPr>
            <p:cNvPr id="6152" name="Picture 8">
              <a:extLst>
                <a:ext uri="{FF2B5EF4-FFF2-40B4-BE49-F238E27FC236}">
                  <a16:creationId xmlns:a16="http://schemas.microsoft.com/office/drawing/2014/main" id="{22286165-BEE1-A10F-C698-7766EF470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129" y="1491517"/>
              <a:ext cx="1158290" cy="772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77" name="Group 6176">
            <a:extLst>
              <a:ext uri="{FF2B5EF4-FFF2-40B4-BE49-F238E27FC236}">
                <a16:creationId xmlns:a16="http://schemas.microsoft.com/office/drawing/2014/main" id="{F4F135ED-835D-DC14-BC32-6E320E599EC7}"/>
              </a:ext>
            </a:extLst>
          </p:cNvPr>
          <p:cNvGrpSpPr/>
          <p:nvPr/>
        </p:nvGrpSpPr>
        <p:grpSpPr>
          <a:xfrm>
            <a:off x="1849156" y="3638247"/>
            <a:ext cx="2518013" cy="2088948"/>
            <a:chOff x="2747656" y="692389"/>
            <a:chExt cx="2518013" cy="1566711"/>
          </a:xfrm>
        </p:grpSpPr>
        <p:grpSp>
          <p:nvGrpSpPr>
            <p:cNvPr id="1041" name="Group 1040">
              <a:extLst>
                <a:ext uri="{FF2B5EF4-FFF2-40B4-BE49-F238E27FC236}">
                  <a16:creationId xmlns:a16="http://schemas.microsoft.com/office/drawing/2014/main" id="{4786A921-BE2B-AFBA-581A-127486F470D1}"/>
                </a:ext>
              </a:extLst>
            </p:cNvPr>
            <p:cNvGrpSpPr/>
            <p:nvPr/>
          </p:nvGrpSpPr>
          <p:grpSpPr>
            <a:xfrm>
              <a:off x="2747656" y="692389"/>
              <a:ext cx="2518013" cy="1566711"/>
              <a:chOff x="5975981" y="1374776"/>
              <a:chExt cx="2518013" cy="1566711"/>
            </a:xfrm>
          </p:grpSpPr>
          <p:sp>
            <p:nvSpPr>
              <p:cNvPr id="1042" name="Rectangle: Rounded Corners 1041">
                <a:extLst>
                  <a:ext uri="{FF2B5EF4-FFF2-40B4-BE49-F238E27FC236}">
                    <a16:creationId xmlns:a16="http://schemas.microsoft.com/office/drawing/2014/main" id="{C40E5191-18A1-9F08-139D-D1375A4ABFD3}"/>
                  </a:ext>
                </a:extLst>
              </p:cNvPr>
              <p:cNvSpPr/>
              <p:nvPr/>
            </p:nvSpPr>
            <p:spPr>
              <a:xfrm>
                <a:off x="5975981" y="1374776"/>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043" name="Google Shape;142;p18">
                <a:extLst>
                  <a:ext uri="{FF2B5EF4-FFF2-40B4-BE49-F238E27FC236}">
                    <a16:creationId xmlns:a16="http://schemas.microsoft.com/office/drawing/2014/main" id="{5ECAC872-ED00-2A45-FBD0-76CFA41EE01C}"/>
                  </a:ext>
                </a:extLst>
              </p:cNvPr>
              <p:cNvSpPr txBox="1"/>
              <p:nvPr/>
            </p:nvSpPr>
            <p:spPr>
              <a:xfrm>
                <a:off x="6454375" y="2523278"/>
                <a:ext cx="1754199"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latin typeface="Times New Roman" pitchFamily="18" charset="0"/>
                    <a:ea typeface="Fira Sans Extra Condensed"/>
                    <a:cs typeface="Times New Roman" pitchFamily="18" charset="0"/>
                    <a:sym typeface="Fira Sans Extra Condensed"/>
                  </a:rPr>
                  <a:t>Phi </a:t>
                </a:r>
                <a:r>
                  <a:rPr lang="en-US" sz="2400" b="1" kern="0" dirty="0" err="1">
                    <a:latin typeface="Times New Roman" pitchFamily="18" charset="0"/>
                    <a:ea typeface="Fira Sans Extra Condensed"/>
                    <a:cs typeface="Times New Roman" pitchFamily="18" charset="0"/>
                    <a:sym typeface="Fira Sans Extra Condensed"/>
                  </a:rPr>
                  <a:t>kim</a:t>
                </a:r>
                <a:endParaRPr lang="en-US" sz="2400" b="1" kern="0" dirty="0">
                  <a:latin typeface="Times New Roman" pitchFamily="18" charset="0"/>
                  <a:ea typeface="Fira Sans Extra Condensed"/>
                  <a:cs typeface="Times New Roman" pitchFamily="18" charset="0"/>
                  <a:sym typeface="Arial"/>
                </a:endParaRPr>
              </a:p>
            </p:txBody>
          </p:sp>
          <p:sp>
            <p:nvSpPr>
              <p:cNvPr id="1045" name="TextBox 1044">
                <a:extLst>
                  <a:ext uri="{FF2B5EF4-FFF2-40B4-BE49-F238E27FC236}">
                    <a16:creationId xmlns:a16="http://schemas.microsoft.com/office/drawing/2014/main" id="{49A983D1-F330-4A04-EF18-7F8F4B2AE0A6}"/>
                  </a:ext>
                </a:extLst>
              </p:cNvPr>
              <p:cNvSpPr txBox="1"/>
              <p:nvPr/>
            </p:nvSpPr>
            <p:spPr>
              <a:xfrm>
                <a:off x="6454715" y="2243983"/>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S</a:t>
                </a:r>
              </a:p>
            </p:txBody>
          </p:sp>
          <p:sp>
            <p:nvSpPr>
              <p:cNvPr id="1046" name="TextBox 1045">
                <a:extLst>
                  <a:ext uri="{FF2B5EF4-FFF2-40B4-BE49-F238E27FC236}">
                    <a16:creationId xmlns:a16="http://schemas.microsoft.com/office/drawing/2014/main" id="{71F164D4-FE6C-C970-7D3B-4197ACC900B1}"/>
                  </a:ext>
                </a:extLst>
              </p:cNvPr>
              <p:cNvSpPr txBox="1"/>
              <p:nvPr/>
            </p:nvSpPr>
            <p:spPr>
              <a:xfrm>
                <a:off x="7704715" y="2243049"/>
                <a:ext cx="50385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Arial"/>
                  </a:rPr>
                  <a:t>I</a:t>
                </a:r>
                <a:r>
                  <a:rPr lang="en-US" sz="2400" kern="0" baseline="-25000" dirty="0">
                    <a:solidFill>
                      <a:schemeClr val="tx1"/>
                    </a:solidFill>
                    <a:latin typeface="Times New Roman" pitchFamily="18" charset="0"/>
                    <a:cs typeface="Times New Roman" pitchFamily="18" charset="0"/>
                    <a:sym typeface="Arial"/>
                  </a:rPr>
                  <a:t>2</a:t>
                </a:r>
              </a:p>
            </p:txBody>
          </p:sp>
        </p:grpSp>
        <p:pic>
          <p:nvPicPr>
            <p:cNvPr id="1055" name="Picture 10">
              <a:extLst>
                <a:ext uri="{FF2B5EF4-FFF2-40B4-BE49-F238E27FC236}">
                  <a16:creationId xmlns:a16="http://schemas.microsoft.com/office/drawing/2014/main" id="{77ACD576-D1E7-DE53-6E55-8C1EC7CE2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721" y="818524"/>
              <a:ext cx="1158290" cy="773376"/>
            </a:xfrm>
            <a:prstGeom prst="rect">
              <a:avLst/>
            </a:prstGeom>
            <a:noFill/>
            <a:extLst>
              <a:ext uri="{909E8E84-426E-40DD-AFC4-6F175D3DCCD1}">
                <a14:hiddenFill xmlns:a14="http://schemas.microsoft.com/office/drawing/2010/main">
                  <a:solidFill>
                    <a:srgbClr val="FFFFFF"/>
                  </a:solidFill>
                </a14:hiddenFill>
              </a:ext>
            </a:extLst>
          </p:spPr>
        </p:pic>
        <p:pic>
          <p:nvPicPr>
            <p:cNvPr id="6176" name="Picture 12">
              <a:extLst>
                <a:ext uri="{FF2B5EF4-FFF2-40B4-BE49-F238E27FC236}">
                  <a16:creationId xmlns:a16="http://schemas.microsoft.com/office/drawing/2014/main" id="{C037861D-90B7-77AD-9BEE-8F2E5CF41D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7237" y="693896"/>
              <a:ext cx="863119" cy="9291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93" name="Group 6192">
            <a:extLst>
              <a:ext uri="{FF2B5EF4-FFF2-40B4-BE49-F238E27FC236}">
                <a16:creationId xmlns:a16="http://schemas.microsoft.com/office/drawing/2014/main" id="{5D1AD963-C4D9-C642-A365-299937AE1537}"/>
              </a:ext>
            </a:extLst>
          </p:cNvPr>
          <p:cNvGrpSpPr/>
          <p:nvPr/>
        </p:nvGrpSpPr>
        <p:grpSpPr>
          <a:xfrm>
            <a:off x="4650069" y="560249"/>
            <a:ext cx="2977793" cy="2020009"/>
            <a:chOff x="3126024" y="420171"/>
            <a:chExt cx="2855021" cy="1414678"/>
          </a:xfrm>
        </p:grpSpPr>
        <p:grpSp>
          <p:nvGrpSpPr>
            <p:cNvPr id="6179" name="Group 6178">
              <a:extLst>
                <a:ext uri="{FF2B5EF4-FFF2-40B4-BE49-F238E27FC236}">
                  <a16:creationId xmlns:a16="http://schemas.microsoft.com/office/drawing/2014/main" id="{D43B3EA3-F929-2ED2-6745-AA3F0762EC41}"/>
                </a:ext>
              </a:extLst>
            </p:cNvPr>
            <p:cNvGrpSpPr/>
            <p:nvPr/>
          </p:nvGrpSpPr>
          <p:grpSpPr>
            <a:xfrm>
              <a:off x="3268068" y="452851"/>
              <a:ext cx="2712977" cy="1381998"/>
              <a:chOff x="5970894" y="1376284"/>
              <a:chExt cx="2712977" cy="1381998"/>
            </a:xfrm>
          </p:grpSpPr>
          <p:sp>
            <p:nvSpPr>
              <p:cNvPr id="6182" name="Rectangle: Rounded Corners 6181">
                <a:extLst>
                  <a:ext uri="{FF2B5EF4-FFF2-40B4-BE49-F238E27FC236}">
                    <a16:creationId xmlns:a16="http://schemas.microsoft.com/office/drawing/2014/main" id="{22876FA2-A440-A8C7-81AA-24595C60F06C}"/>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183" name="Google Shape;142;p18">
                <a:extLst>
                  <a:ext uri="{FF2B5EF4-FFF2-40B4-BE49-F238E27FC236}">
                    <a16:creationId xmlns:a16="http://schemas.microsoft.com/office/drawing/2014/main" id="{ED6CD702-1120-07CA-2631-19F25AE64D34}"/>
                  </a:ext>
                </a:extLst>
              </p:cNvPr>
              <p:cNvSpPr txBox="1"/>
              <p:nvPr/>
            </p:nvSpPr>
            <p:spPr>
              <a:xfrm>
                <a:off x="6799057" y="2340073"/>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Oxide</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6184" name="TextBox 6183">
                <a:extLst>
                  <a:ext uri="{FF2B5EF4-FFF2-40B4-BE49-F238E27FC236}">
                    <a16:creationId xmlns:a16="http://schemas.microsoft.com/office/drawing/2014/main" id="{FBF7B8FD-3B0E-0DC8-3F6A-7A446CF8E34A}"/>
                  </a:ext>
                </a:extLst>
              </p:cNvPr>
              <p:cNvSpPr txBox="1"/>
              <p:nvPr/>
            </p:nvSpPr>
            <p:spPr>
              <a:xfrm>
                <a:off x="6125946" y="2155128"/>
                <a:ext cx="104173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CuO</a:t>
                </a:r>
                <a:endParaRPr lang="en-US" sz="2400" kern="0" dirty="0">
                  <a:solidFill>
                    <a:srgbClr val="C53F3F"/>
                  </a:solidFill>
                  <a:latin typeface="Times New Roman" pitchFamily="18" charset="0"/>
                  <a:cs typeface="Times New Roman" pitchFamily="18" charset="0"/>
                  <a:sym typeface="Arial"/>
                </a:endParaRPr>
              </a:p>
            </p:txBody>
          </p:sp>
          <p:sp>
            <p:nvSpPr>
              <p:cNvPr id="6185" name="TextBox 6184">
                <a:extLst>
                  <a:ext uri="{FF2B5EF4-FFF2-40B4-BE49-F238E27FC236}">
                    <a16:creationId xmlns:a16="http://schemas.microsoft.com/office/drawing/2014/main" id="{AF4C9D22-A6C9-019F-CF3B-0C53BCC49B46}"/>
                  </a:ext>
                </a:extLst>
              </p:cNvPr>
              <p:cNvSpPr txBox="1"/>
              <p:nvPr/>
            </p:nvSpPr>
            <p:spPr>
              <a:xfrm>
                <a:off x="7688695" y="2141604"/>
                <a:ext cx="89582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CaO</a:t>
                </a:r>
                <a:endParaRPr lang="en-US" sz="2400" kern="0" baseline="-25000" dirty="0">
                  <a:solidFill>
                    <a:srgbClr val="C53F3F"/>
                  </a:solidFill>
                  <a:latin typeface="Times New Roman" pitchFamily="18" charset="0"/>
                  <a:cs typeface="Times New Roman" pitchFamily="18" charset="0"/>
                  <a:sym typeface="Arial"/>
                </a:endParaRPr>
              </a:p>
            </p:txBody>
          </p:sp>
        </p:grpSp>
        <p:pic>
          <p:nvPicPr>
            <p:cNvPr id="6186" name="Picture 14">
              <a:extLst>
                <a:ext uri="{FF2B5EF4-FFF2-40B4-BE49-F238E27FC236}">
                  <a16:creationId xmlns:a16="http://schemas.microsoft.com/office/drawing/2014/main" id="{227391BA-B905-95D5-D82E-6C0982A8D8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608" b="18070"/>
            <a:stretch/>
          </p:blipFill>
          <p:spPr bwMode="auto">
            <a:xfrm>
              <a:off x="3126024" y="420171"/>
              <a:ext cx="1466769" cy="899446"/>
            </a:xfrm>
            <a:prstGeom prst="rect">
              <a:avLst/>
            </a:prstGeom>
            <a:noFill/>
            <a:extLst>
              <a:ext uri="{909E8E84-426E-40DD-AFC4-6F175D3DCCD1}">
                <a14:hiddenFill xmlns:a14="http://schemas.microsoft.com/office/drawing/2010/main">
                  <a:solidFill>
                    <a:srgbClr val="FFFFFF"/>
                  </a:solidFill>
                </a14:hiddenFill>
              </a:ext>
            </a:extLst>
          </p:spPr>
        </p:pic>
        <p:pic>
          <p:nvPicPr>
            <p:cNvPr id="6187" name="Picture 16" descr="Canxi oxit, Calcium oxide CaO - Mua Canxi oxit ở đâu Giá TỐT, chất lượng?">
              <a:extLst>
                <a:ext uri="{FF2B5EF4-FFF2-40B4-BE49-F238E27FC236}">
                  <a16:creationId xmlns:a16="http://schemas.microsoft.com/office/drawing/2014/main" id="{FF31573B-4533-399E-656F-6D62418180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2642" y="444147"/>
              <a:ext cx="1289051" cy="802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1CBA4857-C7E8-FEE0-FEEC-D7EDE7F3974C}"/>
              </a:ext>
            </a:extLst>
          </p:cNvPr>
          <p:cNvGrpSpPr/>
          <p:nvPr/>
        </p:nvGrpSpPr>
        <p:grpSpPr>
          <a:xfrm>
            <a:off x="4495801" y="2630090"/>
            <a:ext cx="3276598" cy="1899215"/>
            <a:chOff x="3204353" y="1972551"/>
            <a:chExt cx="3033289" cy="1424411"/>
          </a:xfrm>
        </p:grpSpPr>
        <p:grpSp>
          <p:nvGrpSpPr>
            <p:cNvPr id="6211" name="Group 6210">
              <a:extLst>
                <a:ext uri="{FF2B5EF4-FFF2-40B4-BE49-F238E27FC236}">
                  <a16:creationId xmlns:a16="http://schemas.microsoft.com/office/drawing/2014/main" id="{9933197D-3FFA-8449-2102-720494D0A04F}"/>
                </a:ext>
              </a:extLst>
            </p:cNvPr>
            <p:cNvGrpSpPr/>
            <p:nvPr/>
          </p:nvGrpSpPr>
          <p:grpSpPr>
            <a:xfrm>
              <a:off x="3204353" y="2014964"/>
              <a:ext cx="3033289" cy="1381998"/>
              <a:chOff x="5905592" y="1376284"/>
              <a:chExt cx="3033289" cy="1381998"/>
            </a:xfrm>
          </p:grpSpPr>
          <p:sp>
            <p:nvSpPr>
              <p:cNvPr id="6214" name="Rectangle: Rounded Corners 6213">
                <a:extLst>
                  <a:ext uri="{FF2B5EF4-FFF2-40B4-BE49-F238E27FC236}">
                    <a16:creationId xmlns:a16="http://schemas.microsoft.com/office/drawing/2014/main" id="{A08E3B09-9336-FA26-337A-21659905D398}"/>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215" name="Google Shape;142;p18">
                <a:extLst>
                  <a:ext uri="{FF2B5EF4-FFF2-40B4-BE49-F238E27FC236}">
                    <a16:creationId xmlns:a16="http://schemas.microsoft.com/office/drawing/2014/main" id="{D61DB5E3-70AB-1BAF-EA6D-C4EC64A0691E}"/>
                  </a:ext>
                </a:extLst>
              </p:cNvPr>
              <p:cNvSpPr txBox="1"/>
              <p:nvPr/>
            </p:nvSpPr>
            <p:spPr>
              <a:xfrm>
                <a:off x="6799057" y="2340073"/>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b="1" kern="0" dirty="0">
                    <a:solidFill>
                      <a:srgbClr val="C53F3F"/>
                    </a:solidFill>
                    <a:latin typeface="Fira Sans Extra Condensed Medium" panose="020B0604020202020204" charset="0"/>
                    <a:ea typeface="Fira Sans Extra Condensed"/>
                    <a:cs typeface="Fira Sans Extra Condensed"/>
                    <a:sym typeface="Fira Sans Extra Condensed"/>
                  </a:rPr>
                  <a:t>Acid </a:t>
                </a:r>
                <a:endParaRPr lang="en-US" b="1" kern="0" dirty="0">
                  <a:solidFill>
                    <a:srgbClr val="C53F3F"/>
                  </a:solidFill>
                  <a:latin typeface="Fira Sans Extra Condensed Medium" panose="020B0604020202020204" charset="0"/>
                  <a:ea typeface="Fira Sans Extra Condensed"/>
                  <a:cs typeface="Fira Sans Extra Condensed"/>
                  <a:sym typeface="Arial"/>
                </a:endParaRPr>
              </a:p>
            </p:txBody>
          </p:sp>
          <p:sp>
            <p:nvSpPr>
              <p:cNvPr id="6216" name="TextBox 6215">
                <a:extLst>
                  <a:ext uri="{FF2B5EF4-FFF2-40B4-BE49-F238E27FC236}">
                    <a16:creationId xmlns:a16="http://schemas.microsoft.com/office/drawing/2014/main" id="{3113BDD8-80EB-8F46-4990-15A139FC517F}"/>
                  </a:ext>
                </a:extLst>
              </p:cNvPr>
              <p:cNvSpPr txBox="1"/>
              <p:nvPr/>
            </p:nvSpPr>
            <p:spPr>
              <a:xfrm>
                <a:off x="5905592" y="1954317"/>
                <a:ext cx="83421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HCl</a:t>
                </a:r>
              </a:p>
            </p:txBody>
          </p:sp>
          <p:sp>
            <p:nvSpPr>
              <p:cNvPr id="6217" name="TextBox 6216">
                <a:extLst>
                  <a:ext uri="{FF2B5EF4-FFF2-40B4-BE49-F238E27FC236}">
                    <a16:creationId xmlns:a16="http://schemas.microsoft.com/office/drawing/2014/main" id="{2C2DA72F-6C2C-9C6A-7349-6D0D347E5549}"/>
                  </a:ext>
                </a:extLst>
              </p:cNvPr>
              <p:cNvSpPr txBox="1"/>
              <p:nvPr/>
            </p:nvSpPr>
            <p:spPr>
              <a:xfrm>
                <a:off x="7938405" y="1933070"/>
                <a:ext cx="1000476"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2</a:t>
                </a:r>
                <a:r>
                  <a:rPr lang="en-US" sz="2400" kern="0" dirty="0">
                    <a:solidFill>
                      <a:srgbClr val="C53F3F"/>
                    </a:solidFill>
                    <a:latin typeface="Times New Roman" pitchFamily="18" charset="0"/>
                    <a:cs typeface="Times New Roman" pitchFamily="18" charset="0"/>
                    <a:sym typeface="Arial"/>
                  </a:rPr>
                  <a:t>SO</a:t>
                </a:r>
                <a:r>
                  <a:rPr lang="en-US" sz="2400" kern="0" baseline="-25000" dirty="0">
                    <a:solidFill>
                      <a:srgbClr val="C53F3F"/>
                    </a:solidFill>
                    <a:latin typeface="Times New Roman" pitchFamily="18" charset="0"/>
                    <a:cs typeface="Times New Roman" pitchFamily="18" charset="0"/>
                    <a:sym typeface="Arial"/>
                  </a:rPr>
                  <a:t>4</a:t>
                </a:r>
              </a:p>
            </p:txBody>
          </p:sp>
        </p:grpSp>
        <p:pic>
          <p:nvPicPr>
            <p:cNvPr id="6226" name="Picture 18">
              <a:extLst>
                <a:ext uri="{FF2B5EF4-FFF2-40B4-BE49-F238E27FC236}">
                  <a16:creationId xmlns:a16="http://schemas.microsoft.com/office/drawing/2014/main" id="{FA319EB9-62C7-8F5D-1323-3A3EF9AB8C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9903" y="2038180"/>
              <a:ext cx="990797" cy="990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517239D-2D40-54ED-3387-F4E355A2ADB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4762" y="1972551"/>
              <a:ext cx="1180652" cy="11806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4FF78BB5-0A62-431E-C722-85F3B7814BAD}"/>
              </a:ext>
            </a:extLst>
          </p:cNvPr>
          <p:cNvGrpSpPr/>
          <p:nvPr/>
        </p:nvGrpSpPr>
        <p:grpSpPr>
          <a:xfrm>
            <a:off x="4650057" y="4769479"/>
            <a:ext cx="2874168" cy="1904177"/>
            <a:chOff x="3126038" y="3577077"/>
            <a:chExt cx="2874168" cy="1428133"/>
          </a:xfrm>
        </p:grpSpPr>
        <p:grpSp>
          <p:nvGrpSpPr>
            <p:cNvPr id="6219" name="Group 6218">
              <a:extLst>
                <a:ext uri="{FF2B5EF4-FFF2-40B4-BE49-F238E27FC236}">
                  <a16:creationId xmlns:a16="http://schemas.microsoft.com/office/drawing/2014/main" id="{4C78B6D3-4ABE-3CEE-3950-B4FA6B44F91B}"/>
                </a:ext>
              </a:extLst>
            </p:cNvPr>
            <p:cNvGrpSpPr/>
            <p:nvPr/>
          </p:nvGrpSpPr>
          <p:grpSpPr>
            <a:xfrm>
              <a:off x="3126038" y="3577077"/>
              <a:ext cx="2874168" cy="1428133"/>
              <a:chOff x="5825690" y="1376284"/>
              <a:chExt cx="2874168" cy="1428133"/>
            </a:xfrm>
          </p:grpSpPr>
          <p:sp>
            <p:nvSpPr>
              <p:cNvPr id="6222" name="Rectangle: Rounded Corners 6221">
                <a:extLst>
                  <a:ext uri="{FF2B5EF4-FFF2-40B4-BE49-F238E27FC236}">
                    <a16:creationId xmlns:a16="http://schemas.microsoft.com/office/drawing/2014/main" id="{139F91EA-42FC-F65B-E575-83275CB957B1}"/>
                  </a:ext>
                </a:extLst>
              </p:cNvPr>
              <p:cNvSpPr/>
              <p:nvPr/>
            </p:nvSpPr>
            <p:spPr>
              <a:xfrm>
                <a:off x="5970894" y="1376284"/>
                <a:ext cx="2712977" cy="1321358"/>
              </a:xfrm>
              <a:prstGeom prst="roundRect">
                <a:avLst/>
              </a:prstGeom>
              <a:solidFill>
                <a:srgbClr val="FFF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6223" name="Google Shape;142;p18">
                <a:extLst>
                  <a:ext uri="{FF2B5EF4-FFF2-40B4-BE49-F238E27FC236}">
                    <a16:creationId xmlns:a16="http://schemas.microsoft.com/office/drawing/2014/main" id="{AF9C9080-5F49-731E-4236-93180FEDD7FE}"/>
                  </a:ext>
                </a:extLst>
              </p:cNvPr>
              <p:cNvSpPr txBox="1"/>
              <p:nvPr/>
            </p:nvSpPr>
            <p:spPr>
              <a:xfrm>
                <a:off x="6812797" y="2386208"/>
                <a:ext cx="1003111"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Base</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6224" name="TextBox 6223">
                <a:extLst>
                  <a:ext uri="{FF2B5EF4-FFF2-40B4-BE49-F238E27FC236}">
                    <a16:creationId xmlns:a16="http://schemas.microsoft.com/office/drawing/2014/main" id="{977AFFE0-9343-A3E3-B621-AB437859E1D5}"/>
                  </a:ext>
                </a:extLst>
              </p:cNvPr>
              <p:cNvSpPr txBox="1"/>
              <p:nvPr/>
            </p:nvSpPr>
            <p:spPr>
              <a:xfrm>
                <a:off x="5825690" y="2268765"/>
                <a:ext cx="1146911"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NaOH</a:t>
                </a:r>
              </a:p>
            </p:txBody>
          </p:sp>
          <p:sp>
            <p:nvSpPr>
              <p:cNvPr id="6225" name="TextBox 6224">
                <a:extLst>
                  <a:ext uri="{FF2B5EF4-FFF2-40B4-BE49-F238E27FC236}">
                    <a16:creationId xmlns:a16="http://schemas.microsoft.com/office/drawing/2014/main" id="{9C9BCEBE-2AE5-B743-0245-1BE3B2EA44BC}"/>
                  </a:ext>
                </a:extLst>
              </p:cNvPr>
              <p:cNvSpPr txBox="1"/>
              <p:nvPr/>
            </p:nvSpPr>
            <p:spPr>
              <a:xfrm>
                <a:off x="7688695" y="2295940"/>
                <a:ext cx="1011163"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NH</a:t>
                </a:r>
                <a:r>
                  <a:rPr lang="en-US" sz="2400" kern="0" baseline="-25000" dirty="0">
                    <a:solidFill>
                      <a:srgbClr val="C53F3F"/>
                    </a:solidFill>
                    <a:latin typeface="Times New Roman" pitchFamily="18" charset="0"/>
                    <a:cs typeface="Times New Roman" pitchFamily="18" charset="0"/>
                    <a:sym typeface="Arial"/>
                  </a:rPr>
                  <a:t>3</a:t>
                </a:r>
              </a:p>
            </p:txBody>
          </p:sp>
        </p:grpSp>
        <p:pic>
          <p:nvPicPr>
            <p:cNvPr id="5" name="Picture 4">
              <a:extLst>
                <a:ext uri="{FF2B5EF4-FFF2-40B4-BE49-F238E27FC236}">
                  <a16:creationId xmlns:a16="http://schemas.microsoft.com/office/drawing/2014/main" id="{8DCB14DF-7BA3-6340-CE82-AE512B9847F8}"/>
                </a:ext>
              </a:extLst>
            </p:cNvPr>
            <p:cNvPicPr>
              <a:picLocks noChangeAspect="1"/>
            </p:cNvPicPr>
            <p:nvPr/>
          </p:nvPicPr>
          <p:blipFill>
            <a:blip r:embed="rId10"/>
            <a:stretch>
              <a:fillRect/>
            </a:stretch>
          </p:blipFill>
          <p:spPr>
            <a:xfrm>
              <a:off x="3423134" y="3636497"/>
              <a:ext cx="899553" cy="899553"/>
            </a:xfrm>
            <a:prstGeom prst="rect">
              <a:avLst/>
            </a:prstGeom>
          </p:spPr>
        </p:pic>
        <p:pic>
          <p:nvPicPr>
            <p:cNvPr id="6" name="Picture 5">
              <a:extLst>
                <a:ext uri="{FF2B5EF4-FFF2-40B4-BE49-F238E27FC236}">
                  <a16:creationId xmlns:a16="http://schemas.microsoft.com/office/drawing/2014/main" id="{D24846F7-95AA-7696-417B-F1F93F8D329D}"/>
                </a:ext>
              </a:extLst>
            </p:cNvPr>
            <p:cNvPicPr>
              <a:picLocks noChangeAspect="1"/>
            </p:cNvPicPr>
            <p:nvPr/>
          </p:nvPicPr>
          <p:blipFill>
            <a:blip r:embed="rId11"/>
            <a:stretch>
              <a:fillRect/>
            </a:stretch>
          </p:blipFill>
          <p:spPr>
            <a:xfrm>
              <a:off x="4767334" y="3598099"/>
              <a:ext cx="1076447" cy="927531"/>
            </a:xfrm>
            <a:prstGeom prst="rect">
              <a:avLst/>
            </a:prstGeom>
          </p:spPr>
        </p:pic>
      </p:grpSp>
      <p:grpSp>
        <p:nvGrpSpPr>
          <p:cNvPr id="24" name="Group 23">
            <a:extLst>
              <a:ext uri="{FF2B5EF4-FFF2-40B4-BE49-F238E27FC236}">
                <a16:creationId xmlns:a16="http://schemas.microsoft.com/office/drawing/2014/main" id="{AD57B090-64AB-78AA-2B34-0FBFD4BE7B97}"/>
              </a:ext>
            </a:extLst>
          </p:cNvPr>
          <p:cNvGrpSpPr/>
          <p:nvPr/>
        </p:nvGrpSpPr>
        <p:grpSpPr>
          <a:xfrm>
            <a:off x="7627856" y="661561"/>
            <a:ext cx="2957491" cy="2716567"/>
            <a:chOff x="6102698" y="790718"/>
            <a:chExt cx="2768494" cy="1650421"/>
          </a:xfrm>
        </p:grpSpPr>
        <p:grpSp>
          <p:nvGrpSpPr>
            <p:cNvPr id="8" name="Group 7">
              <a:extLst>
                <a:ext uri="{FF2B5EF4-FFF2-40B4-BE49-F238E27FC236}">
                  <a16:creationId xmlns:a16="http://schemas.microsoft.com/office/drawing/2014/main" id="{5963F7AB-9EA1-45B8-FD29-E0F73FB1EDA8}"/>
                </a:ext>
              </a:extLst>
            </p:cNvPr>
            <p:cNvGrpSpPr/>
            <p:nvPr/>
          </p:nvGrpSpPr>
          <p:grpSpPr>
            <a:xfrm>
              <a:off x="6102698" y="892707"/>
              <a:ext cx="2768494" cy="1548432"/>
              <a:chOff x="5720413" y="1376284"/>
              <a:chExt cx="2768494" cy="1548432"/>
            </a:xfrm>
          </p:grpSpPr>
          <p:sp>
            <p:nvSpPr>
              <p:cNvPr id="9" name="Rectangle: Rounded Corners 8">
                <a:extLst>
                  <a:ext uri="{FF2B5EF4-FFF2-40B4-BE49-F238E27FC236}">
                    <a16:creationId xmlns:a16="http://schemas.microsoft.com/office/drawing/2014/main" id="{2C4196F6-EE24-A71E-970F-F88A28BC421D}"/>
                  </a:ext>
                </a:extLst>
              </p:cNvPr>
              <p:cNvSpPr/>
              <p:nvPr/>
            </p:nvSpPr>
            <p:spPr>
              <a:xfrm>
                <a:off x="5970894" y="1376284"/>
                <a:ext cx="2518013"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0" name="Google Shape;142;p18">
                <a:extLst>
                  <a:ext uri="{FF2B5EF4-FFF2-40B4-BE49-F238E27FC236}">
                    <a16:creationId xmlns:a16="http://schemas.microsoft.com/office/drawing/2014/main" id="{8C4B3CF5-566E-9158-CDE5-CEA6FFB98EBF}"/>
                  </a:ext>
                </a:extLst>
              </p:cNvPr>
              <p:cNvSpPr txBox="1"/>
              <p:nvPr/>
            </p:nvSpPr>
            <p:spPr>
              <a:xfrm>
                <a:off x="6207426" y="2506506"/>
                <a:ext cx="1787788"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Chất</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hữu</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cơ</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13" name="TextBox 12">
                <a:extLst>
                  <a:ext uri="{FF2B5EF4-FFF2-40B4-BE49-F238E27FC236}">
                    <a16:creationId xmlns:a16="http://schemas.microsoft.com/office/drawing/2014/main" id="{B0EB0C73-71C6-58B1-6434-854CA64A31D9}"/>
                  </a:ext>
                </a:extLst>
              </p:cNvPr>
              <p:cNvSpPr txBox="1"/>
              <p:nvPr/>
            </p:nvSpPr>
            <p:spPr>
              <a:xfrm>
                <a:off x="5720413" y="2243983"/>
                <a:ext cx="1504400"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C</a:t>
                </a:r>
                <a:r>
                  <a:rPr lang="en-US" sz="2400" kern="0" baseline="-25000" dirty="0">
                    <a:solidFill>
                      <a:srgbClr val="C53F3F"/>
                    </a:solidFill>
                    <a:latin typeface="Times New Roman" pitchFamily="18" charset="0"/>
                    <a:cs typeface="Times New Roman" pitchFamily="18" charset="0"/>
                    <a:sym typeface="Arial"/>
                  </a:rPr>
                  <a:t>2</a:t>
                </a: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5</a:t>
                </a:r>
                <a:r>
                  <a:rPr lang="en-US" sz="2400" kern="0" dirty="0">
                    <a:solidFill>
                      <a:srgbClr val="C53F3F"/>
                    </a:solidFill>
                    <a:latin typeface="Times New Roman" pitchFamily="18" charset="0"/>
                    <a:cs typeface="Times New Roman" pitchFamily="18" charset="0"/>
                    <a:sym typeface="Arial"/>
                  </a:rPr>
                  <a:t>OH</a:t>
                </a:r>
              </a:p>
            </p:txBody>
          </p:sp>
          <p:sp>
            <p:nvSpPr>
              <p:cNvPr id="14" name="TextBox 13">
                <a:extLst>
                  <a:ext uri="{FF2B5EF4-FFF2-40B4-BE49-F238E27FC236}">
                    <a16:creationId xmlns:a16="http://schemas.microsoft.com/office/drawing/2014/main" id="{934614F9-1469-1807-35D0-93DFACB86D19}"/>
                  </a:ext>
                </a:extLst>
              </p:cNvPr>
              <p:cNvSpPr txBox="1"/>
              <p:nvPr/>
            </p:nvSpPr>
            <p:spPr>
              <a:xfrm>
                <a:off x="7229901" y="2243049"/>
                <a:ext cx="1253919"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C</a:t>
                </a:r>
                <a:r>
                  <a:rPr lang="en-US" sz="2400" kern="0" baseline="-25000" dirty="0">
                    <a:solidFill>
                      <a:srgbClr val="C53F3F"/>
                    </a:solidFill>
                    <a:latin typeface="Times New Roman" pitchFamily="18" charset="0"/>
                    <a:cs typeface="Times New Roman" pitchFamily="18" charset="0"/>
                    <a:sym typeface="Arial"/>
                  </a:rPr>
                  <a:t>6</a:t>
                </a:r>
                <a:r>
                  <a:rPr lang="en-US" sz="2400" kern="0" dirty="0">
                    <a:solidFill>
                      <a:srgbClr val="C53F3F"/>
                    </a:solidFill>
                    <a:latin typeface="Times New Roman" pitchFamily="18" charset="0"/>
                    <a:cs typeface="Times New Roman" pitchFamily="18" charset="0"/>
                    <a:sym typeface="Arial"/>
                  </a:rPr>
                  <a:t>H</a:t>
                </a:r>
                <a:r>
                  <a:rPr lang="en-US" sz="2400" kern="0" baseline="-25000" dirty="0">
                    <a:solidFill>
                      <a:srgbClr val="C53F3F"/>
                    </a:solidFill>
                    <a:latin typeface="Times New Roman" pitchFamily="18" charset="0"/>
                    <a:cs typeface="Times New Roman" pitchFamily="18" charset="0"/>
                    <a:sym typeface="Arial"/>
                  </a:rPr>
                  <a:t>12</a:t>
                </a:r>
                <a:r>
                  <a:rPr lang="en-US" sz="2400" kern="0" dirty="0">
                    <a:solidFill>
                      <a:srgbClr val="C53F3F"/>
                    </a:solidFill>
                    <a:latin typeface="Times New Roman" pitchFamily="18" charset="0"/>
                    <a:cs typeface="Times New Roman" pitchFamily="18" charset="0"/>
                    <a:sym typeface="Arial"/>
                  </a:rPr>
                  <a:t>O</a:t>
                </a:r>
                <a:r>
                  <a:rPr lang="en-US" sz="2400" kern="0" baseline="-25000" dirty="0">
                    <a:solidFill>
                      <a:srgbClr val="C53F3F"/>
                    </a:solidFill>
                    <a:latin typeface="Times New Roman" pitchFamily="18" charset="0"/>
                    <a:cs typeface="Times New Roman" pitchFamily="18" charset="0"/>
                    <a:sym typeface="Arial"/>
                  </a:rPr>
                  <a:t>6</a:t>
                </a:r>
              </a:p>
            </p:txBody>
          </p:sp>
        </p:grpSp>
        <p:pic>
          <p:nvPicPr>
            <p:cNvPr id="1028" name="Picture 4">
              <a:extLst>
                <a:ext uri="{FF2B5EF4-FFF2-40B4-BE49-F238E27FC236}">
                  <a16:creationId xmlns:a16="http://schemas.microsoft.com/office/drawing/2014/main" id="{D50048DF-DB28-2300-2492-2FCAFCC08D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89711" y="913330"/>
              <a:ext cx="940427" cy="940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5775CC2-5150-56B9-77E2-47ABAFE30BA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68290" y="790718"/>
              <a:ext cx="1264750" cy="1168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0651450C-6330-8174-DB55-5D4757FADAFA}"/>
              </a:ext>
            </a:extLst>
          </p:cNvPr>
          <p:cNvGrpSpPr/>
          <p:nvPr/>
        </p:nvGrpSpPr>
        <p:grpSpPr>
          <a:xfrm>
            <a:off x="7549509" y="3737153"/>
            <a:ext cx="2995076" cy="2096787"/>
            <a:chOff x="6309147" y="2802861"/>
            <a:chExt cx="2784265" cy="1572590"/>
          </a:xfrm>
        </p:grpSpPr>
        <p:grpSp>
          <p:nvGrpSpPr>
            <p:cNvPr id="17" name="Group 16">
              <a:extLst>
                <a:ext uri="{FF2B5EF4-FFF2-40B4-BE49-F238E27FC236}">
                  <a16:creationId xmlns:a16="http://schemas.microsoft.com/office/drawing/2014/main" id="{97DE9606-19B6-44EE-F28E-FB136A345BD3}"/>
                </a:ext>
              </a:extLst>
            </p:cNvPr>
            <p:cNvGrpSpPr/>
            <p:nvPr/>
          </p:nvGrpSpPr>
          <p:grpSpPr>
            <a:xfrm>
              <a:off x="6348091" y="2802861"/>
              <a:ext cx="2745321" cy="1572590"/>
              <a:chOff x="5970894" y="1376284"/>
              <a:chExt cx="2745321" cy="1572590"/>
            </a:xfrm>
          </p:grpSpPr>
          <p:sp>
            <p:nvSpPr>
              <p:cNvPr id="20" name="Rectangle: Rounded Corners 19">
                <a:extLst>
                  <a:ext uri="{FF2B5EF4-FFF2-40B4-BE49-F238E27FC236}">
                    <a16:creationId xmlns:a16="http://schemas.microsoft.com/office/drawing/2014/main" id="{EB1C5E13-8236-3FD1-016E-2EDCE43EC005}"/>
                  </a:ext>
                </a:extLst>
              </p:cNvPr>
              <p:cNvSpPr/>
              <p:nvPr/>
            </p:nvSpPr>
            <p:spPr>
              <a:xfrm>
                <a:off x="5970894" y="1376284"/>
                <a:ext cx="2672494" cy="15484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1" name="Google Shape;142;p18">
                <a:extLst>
                  <a:ext uri="{FF2B5EF4-FFF2-40B4-BE49-F238E27FC236}">
                    <a16:creationId xmlns:a16="http://schemas.microsoft.com/office/drawing/2014/main" id="{58AE716E-4C19-1947-E1D8-B331C67B3EA2}"/>
                  </a:ext>
                </a:extLst>
              </p:cNvPr>
              <p:cNvSpPr txBox="1"/>
              <p:nvPr/>
            </p:nvSpPr>
            <p:spPr>
              <a:xfrm>
                <a:off x="6644566" y="2530665"/>
                <a:ext cx="1915500" cy="418209"/>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Chất</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chỉ</a:t>
                </a:r>
                <a:r>
                  <a:rPr lang="en-US" sz="2400" b="1" kern="0" dirty="0">
                    <a:solidFill>
                      <a:srgbClr val="C53F3F"/>
                    </a:solidFill>
                    <a:latin typeface="Times New Roman" pitchFamily="18" charset="0"/>
                    <a:ea typeface="Fira Sans Extra Condensed"/>
                    <a:cs typeface="Times New Roman" pitchFamily="18" charset="0"/>
                    <a:sym typeface="Fira Sans Extra Condensed"/>
                  </a:rPr>
                  <a:t> </a:t>
                </a:r>
                <a:r>
                  <a:rPr lang="en-US" sz="2400" b="1" kern="0" dirty="0" err="1">
                    <a:solidFill>
                      <a:srgbClr val="C53F3F"/>
                    </a:solidFill>
                    <a:latin typeface="Times New Roman" pitchFamily="18" charset="0"/>
                    <a:ea typeface="Fira Sans Extra Condensed"/>
                    <a:cs typeface="Times New Roman" pitchFamily="18" charset="0"/>
                    <a:sym typeface="Fira Sans Extra Condensed"/>
                  </a:rPr>
                  <a:t>thị</a:t>
                </a:r>
                <a:endParaRPr lang="en-US" sz="2400" b="1" kern="0" dirty="0">
                  <a:solidFill>
                    <a:srgbClr val="C53F3F"/>
                  </a:solidFill>
                  <a:latin typeface="Times New Roman" pitchFamily="18" charset="0"/>
                  <a:ea typeface="Fira Sans Extra Condensed"/>
                  <a:cs typeface="Times New Roman" pitchFamily="18" charset="0"/>
                  <a:sym typeface="Arial"/>
                </a:endParaRPr>
              </a:p>
            </p:txBody>
          </p:sp>
          <p:sp>
            <p:nvSpPr>
              <p:cNvPr id="22" name="TextBox 21">
                <a:extLst>
                  <a:ext uri="{FF2B5EF4-FFF2-40B4-BE49-F238E27FC236}">
                    <a16:creationId xmlns:a16="http://schemas.microsoft.com/office/drawing/2014/main" id="{225F6A45-DF03-45F2-AFEB-5BAF4118C6D7}"/>
                  </a:ext>
                </a:extLst>
              </p:cNvPr>
              <p:cNvSpPr txBox="1"/>
              <p:nvPr/>
            </p:nvSpPr>
            <p:spPr>
              <a:xfrm>
                <a:off x="7090403" y="1442435"/>
                <a:ext cx="1552985"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err="1">
                    <a:solidFill>
                      <a:srgbClr val="C53F3F"/>
                    </a:solidFill>
                    <a:latin typeface="Times New Roman" pitchFamily="18" charset="0"/>
                    <a:cs typeface="Times New Roman" pitchFamily="18" charset="0"/>
                    <a:sym typeface="Arial"/>
                  </a:rPr>
                  <a:t>Giấy</a:t>
                </a:r>
                <a:r>
                  <a:rPr lang="en-US" sz="2400" kern="0" dirty="0">
                    <a:solidFill>
                      <a:srgbClr val="C53F3F"/>
                    </a:solidFill>
                    <a:latin typeface="Times New Roman" pitchFamily="18" charset="0"/>
                    <a:cs typeface="Times New Roman" pitchFamily="18" charset="0"/>
                    <a:sym typeface="Arial"/>
                  </a:rPr>
                  <a:t> pH</a:t>
                </a:r>
              </a:p>
            </p:txBody>
          </p:sp>
          <p:sp>
            <p:nvSpPr>
              <p:cNvPr id="23" name="TextBox 22">
                <a:extLst>
                  <a:ext uri="{FF2B5EF4-FFF2-40B4-BE49-F238E27FC236}">
                    <a16:creationId xmlns:a16="http://schemas.microsoft.com/office/drawing/2014/main" id="{43B12681-3FA0-BCF8-D9F3-A7584CD5031A}"/>
                  </a:ext>
                </a:extLst>
              </p:cNvPr>
              <p:cNvSpPr txBox="1"/>
              <p:nvPr/>
            </p:nvSpPr>
            <p:spPr>
              <a:xfrm>
                <a:off x="6488418" y="2138601"/>
                <a:ext cx="2227797" cy="3513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400" kern="0" dirty="0">
                    <a:solidFill>
                      <a:srgbClr val="C53F3F"/>
                    </a:solidFill>
                    <a:latin typeface="Times New Roman" pitchFamily="18" charset="0"/>
                    <a:cs typeface="Times New Roman" pitchFamily="18" charset="0"/>
                    <a:sym typeface="Arial"/>
                  </a:rPr>
                  <a:t>Phenolphthalein</a:t>
                </a:r>
                <a:endParaRPr lang="en-US" sz="2400" kern="0" baseline="-25000" dirty="0">
                  <a:solidFill>
                    <a:srgbClr val="C53F3F"/>
                  </a:solidFill>
                  <a:latin typeface="Times New Roman" pitchFamily="18" charset="0"/>
                  <a:cs typeface="Times New Roman" pitchFamily="18" charset="0"/>
                  <a:sym typeface="Arial"/>
                </a:endParaRPr>
              </a:p>
            </p:txBody>
          </p:sp>
        </p:grpSp>
        <p:pic>
          <p:nvPicPr>
            <p:cNvPr id="1034" name="Picture 10">
              <a:extLst>
                <a:ext uri="{FF2B5EF4-FFF2-40B4-BE49-F238E27FC236}">
                  <a16:creationId xmlns:a16="http://schemas.microsoft.com/office/drawing/2014/main" id="{85D94B94-552B-3260-8A9A-EA244B729EB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54340" b="10365"/>
            <a:stretch/>
          </p:blipFill>
          <p:spPr bwMode="auto">
            <a:xfrm>
              <a:off x="6354332" y="2842277"/>
              <a:ext cx="1393037" cy="5546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5D368B1-A2BB-1011-1DF8-E986640D8EE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9147" y="3336322"/>
              <a:ext cx="1030118" cy="10301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96400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outVertic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177"/>
                                        </p:tgtEl>
                                        <p:attrNameLst>
                                          <p:attrName>style.visibility</p:attrName>
                                        </p:attrNameLst>
                                      </p:cBhvr>
                                      <p:to>
                                        <p:strVal val="visible"/>
                                      </p:to>
                                    </p:set>
                                    <p:animEffect transition="in" filter="barn(outVertical)">
                                      <p:cBhvr>
                                        <p:cTn id="12" dur="500"/>
                                        <p:tgtEl>
                                          <p:spTgt spid="617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93"/>
                                        </p:tgtEl>
                                        <p:attrNameLst>
                                          <p:attrName>style.visibility</p:attrName>
                                        </p:attrNameLst>
                                      </p:cBhvr>
                                      <p:to>
                                        <p:strVal val="visible"/>
                                      </p:to>
                                    </p:set>
                                    <p:animEffect transition="in" filter="barn(outVertical)">
                                      <p:cBhvr>
                                        <p:cTn id="17" dur="500"/>
                                        <p:tgtEl>
                                          <p:spTgt spid="61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out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out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2;p18">
            <a:extLst>
              <a:ext uri="{FF2B5EF4-FFF2-40B4-BE49-F238E27FC236}">
                <a16:creationId xmlns:a16="http://schemas.microsoft.com/office/drawing/2014/main" id="{6D3CD5FE-2B73-FE47-D1BF-F085939B05F8}"/>
              </a:ext>
            </a:extLst>
          </p:cNvPr>
          <p:cNvSpPr txBox="1"/>
          <p:nvPr/>
        </p:nvSpPr>
        <p:spPr>
          <a:xfrm>
            <a:off x="2995413" y="2819403"/>
            <a:ext cx="139650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KMNO</a:t>
            </a:r>
            <a:r>
              <a:rPr lang="en-US" sz="2400" b="1" kern="0" baseline="-25000" dirty="0">
                <a:solidFill>
                  <a:srgbClr val="C53F3F"/>
                </a:solidFill>
                <a:latin typeface="Times New Roman" pitchFamily="18" charset="0"/>
                <a:ea typeface="Fira Sans Extra Condensed"/>
                <a:cs typeface="Times New Roman" pitchFamily="18" charset="0"/>
                <a:sym typeface="Fira Sans Extra Condensed"/>
              </a:rPr>
              <a:t>4</a:t>
            </a:r>
            <a:endParaRPr lang="en-US" sz="2400" b="1" kern="0" baseline="-25000" dirty="0">
              <a:solidFill>
                <a:srgbClr val="C53F3F"/>
              </a:solidFill>
              <a:latin typeface="Times New Roman" pitchFamily="18" charset="0"/>
              <a:ea typeface="Fira Sans Extra Condensed"/>
              <a:cs typeface="Times New Roman" pitchFamily="18" charset="0"/>
              <a:sym typeface="Arial"/>
            </a:endParaRPr>
          </a:p>
        </p:txBody>
      </p:sp>
      <p:pic>
        <p:nvPicPr>
          <p:cNvPr id="2052" name="Picture 4">
            <a:extLst>
              <a:ext uri="{FF2B5EF4-FFF2-40B4-BE49-F238E27FC236}">
                <a16:creationId xmlns:a16="http://schemas.microsoft.com/office/drawing/2014/main" id="{EAF2D220-D137-8981-6FDB-2F2BA05A4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204" y="-333732"/>
            <a:ext cx="3276600" cy="3683104"/>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42;p18">
            <a:extLst>
              <a:ext uri="{FF2B5EF4-FFF2-40B4-BE49-F238E27FC236}">
                <a16:creationId xmlns:a16="http://schemas.microsoft.com/office/drawing/2014/main" id="{07428A5A-679D-B337-A190-227715DF4A7C}"/>
              </a:ext>
            </a:extLst>
          </p:cNvPr>
          <p:cNvSpPr txBox="1"/>
          <p:nvPr/>
        </p:nvSpPr>
        <p:spPr>
          <a:xfrm>
            <a:off x="1524031" y="3342909"/>
            <a:ext cx="9061315" cy="27432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lvl="0" algn="ctr">
              <a:buClr>
                <a:srgbClr val="000000"/>
              </a:buClr>
            </a:pPr>
            <a:r>
              <a:rPr lang="en-US" sz="2800" kern="0" dirty="0" err="1">
                <a:solidFill>
                  <a:srgbClr val="CFE2F3">
                    <a:lumMod val="10000"/>
                  </a:srgbClr>
                </a:solidFill>
                <a:latin typeface="Times New Roman" pitchFamily="18" charset="0"/>
                <a:cs typeface="Times New Roman" pitchFamily="18" charset="0"/>
                <a:sym typeface="Arial"/>
              </a:rPr>
              <a:t>Các</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hóa</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chất</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cần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được</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bảo</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quản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trong</a:t>
            </a:r>
            <a:r>
              <a:rPr lang="en-US" sz="2800" kern="0" dirty="0">
                <a:solidFill>
                  <a:srgbClr val="CFE2F3">
                    <a:lumMod val="10000"/>
                  </a:srgbClr>
                </a:solidFill>
                <a:latin typeface="Times New Roman" pitchFamily="18" charset="0"/>
                <a:cs typeface="Times New Roman" pitchFamily="18" charset="0"/>
                <a:sym typeface="Arial"/>
              </a:rPr>
              <a:t> chai </a:t>
            </a:r>
            <a:r>
              <a:rPr lang="en-US" sz="2800" kern="0" dirty="0" err="1">
                <a:solidFill>
                  <a:srgbClr val="CFE2F3">
                    <a:lumMod val="10000"/>
                  </a:srgbClr>
                </a:solidFill>
                <a:latin typeface="Times New Roman" pitchFamily="18" charset="0"/>
                <a:cs typeface="Times New Roman" pitchFamily="18" charset="0"/>
                <a:sym typeface="Arial"/>
              </a:rPr>
              <a:t>lọ</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có</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nắp</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đậy</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và</a:t>
            </a:r>
            <a:endParaRPr lang="en-US" sz="2800" kern="0" dirty="0">
              <a:solidFill>
                <a:srgbClr val="CFE2F3">
                  <a:lumMod val="10000"/>
                </a:srgbClr>
              </a:solidFill>
              <a:latin typeface="Times New Roman" pitchFamily="18" charset="0"/>
              <a:cs typeface="Times New Roman" pitchFamily="18" charset="0"/>
              <a:sym typeface="Arial"/>
            </a:endParaRPr>
          </a:p>
          <a:p>
            <a:pPr lvl="0" algn="ctr">
              <a:buClr>
                <a:srgbClr val="000000"/>
              </a:buClr>
            </a:pPr>
            <a:r>
              <a:rPr lang="en-US" sz="2800" kern="0" dirty="0" err="1">
                <a:solidFill>
                  <a:srgbClr val="CFE2F3">
                    <a:lumMod val="10000"/>
                  </a:srgbClr>
                </a:solidFill>
                <a:latin typeface="Times New Roman" pitchFamily="18" charset="0"/>
                <a:cs typeface="Times New Roman" pitchFamily="18" charset="0"/>
                <a:sym typeface="Arial"/>
              </a:rPr>
              <a:t>được</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dán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nhãn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ghi</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thông</a:t>
            </a:r>
            <a:r>
              <a:rPr lang="en-US" sz="2800" kern="0" dirty="0">
                <a:solidFill>
                  <a:srgbClr val="CFE2F3">
                    <a:lumMod val="10000"/>
                  </a:srgbClr>
                </a:solidFill>
                <a:latin typeface="Times New Roman" pitchFamily="18" charset="0"/>
                <a:cs typeface="Times New Roman" pitchFamily="18" charset="0"/>
                <a:sym typeface="Arial"/>
              </a:rPr>
              <a:t> tin </a:t>
            </a:r>
            <a:r>
              <a:rPr lang="en-US" sz="2800" kern="0" dirty="0" err="1">
                <a:solidFill>
                  <a:srgbClr val="CFE2F3">
                    <a:lumMod val="10000"/>
                  </a:srgbClr>
                </a:solidFill>
                <a:latin typeface="Times New Roman" pitchFamily="18" charset="0"/>
                <a:cs typeface="Times New Roman" pitchFamily="18" charset="0"/>
                <a:sym typeface="Arial"/>
              </a:rPr>
              <a:t>về</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hóa</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chất</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Những hoá chất dễ</a:t>
            </a:r>
            <a:endParaRPr lang="en-US" sz="2800" kern="0" dirty="0">
              <a:solidFill>
                <a:srgbClr val="CFE2F3">
                  <a:lumMod val="10000"/>
                </a:srgbClr>
              </a:solidFill>
              <a:latin typeface="Times New Roman" pitchFamily="18" charset="0"/>
              <a:cs typeface="Times New Roman" pitchFamily="18" charset="0"/>
              <a:sym typeface="Arial"/>
            </a:endParaRPr>
          </a:p>
          <a:p>
            <a:pPr lvl="0">
              <a:buClr>
                <a:srgbClr val="000000"/>
              </a:buClr>
            </a:pPr>
            <a:r>
              <a:rPr lang="vi-VN" sz="2800" kern="0" dirty="0">
                <a:solidFill>
                  <a:srgbClr val="CFE2F3">
                    <a:lumMod val="10000"/>
                  </a:srgbClr>
                </a:solidFill>
                <a:latin typeface="Times New Roman" pitchFamily="18" charset="0"/>
                <a:cs typeface="Times New Roman" pitchFamily="18" charset="0"/>
                <a:sym typeface="Arial"/>
              </a:rPr>
              <a:t>bị phân huỷ bởi ánh sáng</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như</a:t>
            </a:r>
            <a:r>
              <a:rPr lang="en-US" sz="2800" kern="0" dirty="0">
                <a:solidFill>
                  <a:srgbClr val="CFE2F3">
                    <a:lumMod val="10000"/>
                  </a:srgbClr>
                </a:solidFill>
                <a:latin typeface="Times New Roman" pitchFamily="18" charset="0"/>
                <a:cs typeface="Times New Roman" pitchFamily="18" charset="0"/>
                <a:sym typeface="Arial"/>
              </a:rPr>
              <a:t> KMNO</a:t>
            </a:r>
            <a:r>
              <a:rPr lang="en-US" sz="2400" b="1" kern="0" baseline="-25000" dirty="0">
                <a:solidFill>
                  <a:srgbClr val="C53F3F"/>
                </a:solidFill>
                <a:latin typeface="Times New Roman" pitchFamily="18" charset="0"/>
                <a:cs typeface="Times New Roman" pitchFamily="18" charset="0"/>
                <a:sym typeface="Fira Sans Extra Condensed"/>
              </a:rPr>
              <a:t>4</a:t>
            </a:r>
            <a:r>
              <a:rPr lang="en-US" sz="2400" b="1" kern="0" dirty="0">
                <a:solidFill>
                  <a:srgbClr val="C53F3F"/>
                </a:solidFill>
                <a:latin typeface="Times New Roman" pitchFamily="18" charset="0"/>
                <a:cs typeface="Times New Roman" pitchFamily="18" charset="0"/>
                <a:sym typeface="Fira Sans Extra Condensed"/>
              </a:rPr>
              <a:t> , AgNO</a:t>
            </a:r>
            <a:r>
              <a:rPr lang="en-US" sz="2400" b="1" kern="0" baseline="-25000" dirty="0">
                <a:solidFill>
                  <a:srgbClr val="C53F3F"/>
                </a:solidFill>
                <a:latin typeface="Times New Roman" pitchFamily="18" charset="0"/>
                <a:cs typeface="Times New Roman" pitchFamily="18" charset="0"/>
                <a:sym typeface="Fira Sans Extra Condensed"/>
              </a:rPr>
              <a:t>3</a:t>
            </a:r>
            <a:r>
              <a:rPr lang="en-US" sz="2400" b="1" kern="0" baseline="-25000" dirty="0">
                <a:solidFill>
                  <a:srgbClr val="C53F3F"/>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cần được đựng trong các lọ tối màu và để ở chỗ tối hoặc bọc kín bằng giấy màu đen phía ngoài lọ.</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8" name="Google Shape;142;p18">
            <a:extLst>
              <a:ext uri="{FF2B5EF4-FFF2-40B4-BE49-F238E27FC236}">
                <a16:creationId xmlns:a16="http://schemas.microsoft.com/office/drawing/2014/main" id="{47B39922-2175-67E7-7591-351B0670C80C}"/>
              </a:ext>
            </a:extLst>
          </p:cNvPr>
          <p:cNvSpPr txBox="1"/>
          <p:nvPr/>
        </p:nvSpPr>
        <p:spPr>
          <a:xfrm>
            <a:off x="6934211" y="2675327"/>
            <a:ext cx="131473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a:solidFill>
                  <a:srgbClr val="C53F3F"/>
                </a:solidFill>
                <a:latin typeface="Times New Roman" pitchFamily="18" charset="0"/>
                <a:ea typeface="Fira Sans Extra Condensed"/>
                <a:cs typeface="Times New Roman" pitchFamily="18" charset="0"/>
                <a:sym typeface="Fira Sans Extra Condensed"/>
              </a:rPr>
              <a:t>AgNO</a:t>
            </a:r>
            <a:r>
              <a:rPr lang="en-US" sz="2400" b="1" kern="0" baseline="-25000" dirty="0">
                <a:solidFill>
                  <a:srgbClr val="C53F3F"/>
                </a:solidFill>
                <a:latin typeface="Times New Roman" pitchFamily="18" charset="0"/>
                <a:ea typeface="Fira Sans Extra Condensed"/>
                <a:cs typeface="Times New Roman" pitchFamily="18" charset="0"/>
                <a:sym typeface="Fira Sans Extra Condensed"/>
              </a:rPr>
              <a:t>3</a:t>
            </a:r>
            <a:endParaRPr lang="en-US" sz="2400" b="1" kern="0" baseline="-25000" dirty="0">
              <a:solidFill>
                <a:srgbClr val="C53F3F"/>
              </a:solidFill>
              <a:latin typeface="Times New Roman" pitchFamily="18" charset="0"/>
              <a:ea typeface="Fira Sans Extra Condensed"/>
              <a:cs typeface="Times New Roman" pitchFamily="18" charset="0"/>
              <a:sym typeface="Arial"/>
            </a:endParaRPr>
          </a:p>
        </p:txBody>
      </p:sp>
      <p:pic>
        <p:nvPicPr>
          <p:cNvPr id="2050" name="Picture 2">
            <a:extLst>
              <a:ext uri="{FF2B5EF4-FFF2-40B4-BE49-F238E27FC236}">
                <a16:creationId xmlns:a16="http://schemas.microsoft.com/office/drawing/2014/main" id="{55B98DC1-C258-7B9C-9BCB-FC0DFF293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6472"/>
            <a:ext cx="2133600" cy="28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42;p18">
            <a:extLst>
              <a:ext uri="{FF2B5EF4-FFF2-40B4-BE49-F238E27FC236}">
                <a16:creationId xmlns:a16="http://schemas.microsoft.com/office/drawing/2014/main" id="{6D3CD5FE-2B73-FE47-D1BF-F085939B05F8}"/>
              </a:ext>
            </a:extLst>
          </p:cNvPr>
          <p:cNvSpPr txBox="1"/>
          <p:nvPr/>
        </p:nvSpPr>
        <p:spPr>
          <a:xfrm>
            <a:off x="3733831" y="3"/>
            <a:ext cx="4520717"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3200" b="1" kern="0" dirty="0">
                <a:solidFill>
                  <a:srgbClr val="93C47D">
                    <a:lumMod val="50000"/>
                  </a:srgbClr>
                </a:solidFill>
                <a:latin typeface="Times New Roman" pitchFamily="18" charset="0"/>
                <a:ea typeface="Fira Sans Extra Condensed"/>
                <a:cs typeface="Times New Roman" pitchFamily="18" charset="0"/>
                <a:sym typeface="Fira Sans Extra Condensed"/>
              </a:rPr>
              <a:t>PHIẾU HỌC TẬP 1</a:t>
            </a:r>
            <a:endParaRPr lang="en-US" sz="3200" b="1" kern="0" baseline="-25000" dirty="0">
              <a:solidFill>
                <a:srgbClr val="93C47D">
                  <a:lumMod val="50000"/>
                </a:srgbClr>
              </a:solidFill>
              <a:latin typeface="Times New Roman" pitchFamily="18" charset="0"/>
              <a:ea typeface="Fira Sans Extra Condensed"/>
              <a:cs typeface="Times New Roman" pitchFamily="18" charset="0"/>
              <a:sym typeface="Arial"/>
            </a:endParaRPr>
          </a:p>
        </p:txBody>
      </p:sp>
      <p:sp>
        <p:nvSpPr>
          <p:cNvPr id="4" name="Google Shape;142;p18">
            <a:extLst>
              <a:ext uri="{FF2B5EF4-FFF2-40B4-BE49-F238E27FC236}">
                <a16:creationId xmlns:a16="http://schemas.microsoft.com/office/drawing/2014/main" id="{E2F37A02-A47D-4C5D-ECDB-1B3F9A1EC788}"/>
              </a:ext>
            </a:extLst>
          </p:cNvPr>
          <p:cNvSpPr txBox="1"/>
          <p:nvPr/>
        </p:nvSpPr>
        <p:spPr>
          <a:xfrm>
            <a:off x="1676400" y="560859"/>
            <a:ext cx="8915400" cy="11563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1. </a:t>
            </a:r>
            <a:r>
              <a:rPr lang="vi-VN" sz="2800" kern="0" dirty="0">
                <a:solidFill>
                  <a:srgbClr val="CFE2F3">
                    <a:lumMod val="10000"/>
                  </a:srgbClr>
                </a:solidFill>
                <a:latin typeface="Times New Roman" pitchFamily="18" charset="0"/>
                <a:cs typeface="Times New Roman" pitchFamily="18" charset="0"/>
                <a:sym typeface="Arial"/>
              </a:rPr>
              <a:t>Khi thực hiện lấy hoá chất rắn, lỏng, cần lưu ý gì để các hoá chất đảm bảo được độ tinh khiết và bảo quản được lâu dài?</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6" name="Google Shape;142;p18">
            <a:extLst>
              <a:ext uri="{FF2B5EF4-FFF2-40B4-BE49-F238E27FC236}">
                <a16:creationId xmlns:a16="http://schemas.microsoft.com/office/drawing/2014/main" id="{951766A0-D904-F08A-8DC3-8E6902FB6EA1}"/>
              </a:ext>
            </a:extLst>
          </p:cNvPr>
          <p:cNvSpPr txBox="1"/>
          <p:nvPr/>
        </p:nvSpPr>
        <p:spPr>
          <a:xfrm>
            <a:off x="1561289" y="1689356"/>
            <a:ext cx="9030511" cy="8252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2.</a:t>
            </a:r>
            <a:r>
              <a:rPr lang="vi-VN" sz="2800" kern="0" dirty="0">
                <a:solidFill>
                  <a:srgbClr val="CFE2F3">
                    <a:lumMod val="10000"/>
                  </a:srgbClr>
                </a:solidFill>
                <a:latin typeface="Times New Roman" pitchFamily="18" charset="0"/>
                <a:cs typeface="Times New Roman" pitchFamily="18" charset="0"/>
                <a:sym typeface="Arial"/>
              </a:rPr>
              <a:t>Tại sao cần phải đọc cẩn thận nhãn hoá chất trước khi sử dụng?</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7" name="Google Shape;142;p18">
            <a:extLst>
              <a:ext uri="{FF2B5EF4-FFF2-40B4-BE49-F238E27FC236}">
                <a16:creationId xmlns:a16="http://schemas.microsoft.com/office/drawing/2014/main" id="{E0C31DB4-7698-0769-1454-C5364CACC464}"/>
              </a:ext>
            </a:extLst>
          </p:cNvPr>
          <p:cNvSpPr txBox="1"/>
          <p:nvPr/>
        </p:nvSpPr>
        <p:spPr>
          <a:xfrm>
            <a:off x="1561290" y="2509737"/>
            <a:ext cx="9030511" cy="3847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3.</a:t>
            </a:r>
            <a:r>
              <a:rPr lang="vi-VN" sz="2800" kern="0" dirty="0">
                <a:solidFill>
                  <a:srgbClr val="CFE2F3">
                    <a:lumMod val="10000"/>
                  </a:srgbClr>
                </a:solidFill>
                <a:latin typeface="Times New Roman" pitchFamily="18" charset="0"/>
                <a:cs typeface="Times New Roman" pitchFamily="18" charset="0"/>
                <a:sym typeface="Arial"/>
              </a:rPr>
              <a:t>Tại sao không được tự ý nghiên, trộn các hoá chất?</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id="{38CFE4E0-AA86-554D-A2F3-4B22870AD5BC}"/>
              </a:ext>
            </a:extLst>
          </p:cNvPr>
          <p:cNvSpPr txBox="1"/>
          <p:nvPr/>
        </p:nvSpPr>
        <p:spPr>
          <a:xfrm>
            <a:off x="1524001" y="2883298"/>
            <a:ext cx="9030511" cy="9810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4. </a:t>
            </a:r>
            <a:r>
              <a:rPr lang="vi-VN" sz="2800" kern="0" dirty="0">
                <a:solidFill>
                  <a:srgbClr val="CFE2F3">
                    <a:lumMod val="10000"/>
                  </a:srgbClr>
                </a:solidFill>
                <a:latin typeface="Times New Roman" pitchFamily="18" charset="0"/>
                <a:cs typeface="Times New Roman" pitchFamily="18" charset="0"/>
                <a:sym typeface="Arial"/>
              </a:rPr>
              <a:t>Em cần lưu ý gì khi sử dụng các hoá chất dễ bay hơi; hoá chất độc hại; hoá chất nguy hiểm (H</a:t>
            </a:r>
            <a:r>
              <a:rPr lang="vi-VN" sz="2800" kern="0" baseline="-25000" dirty="0">
                <a:solidFill>
                  <a:srgbClr val="CFE2F3">
                    <a:lumMod val="10000"/>
                  </a:srgbClr>
                </a:solidFill>
                <a:latin typeface="Times New Roman" pitchFamily="18" charset="0"/>
                <a:cs typeface="Times New Roman" pitchFamily="18" charset="0"/>
                <a:sym typeface="Arial"/>
              </a:rPr>
              <a:t>2</a:t>
            </a:r>
            <a:r>
              <a:rPr lang="vi-VN" sz="2800" kern="0" dirty="0">
                <a:solidFill>
                  <a:srgbClr val="CFE2F3">
                    <a:lumMod val="10000"/>
                  </a:srgbClr>
                </a:solidFill>
                <a:latin typeface="Times New Roman" pitchFamily="18" charset="0"/>
                <a:cs typeface="Times New Roman" pitchFamily="18" charset="0"/>
                <a:sym typeface="Arial"/>
              </a:rPr>
              <a:t>SO</a:t>
            </a:r>
            <a:r>
              <a:rPr lang="vi-VN" sz="2800" kern="0" baseline="-25000" dirty="0">
                <a:solidFill>
                  <a:srgbClr val="CFE2F3">
                    <a:lumMod val="10000"/>
                  </a:srgbClr>
                </a:solidFill>
                <a:latin typeface="Times New Roman" pitchFamily="18" charset="0"/>
                <a:cs typeface="Times New Roman" pitchFamily="18" charset="0"/>
                <a:sym typeface="Arial"/>
              </a:rPr>
              <a:t>4</a:t>
            </a:r>
            <a:r>
              <a:rPr lang="vi-VN" sz="2800" kern="0" dirty="0">
                <a:solidFill>
                  <a:srgbClr val="CFE2F3">
                    <a:lumMod val="10000"/>
                  </a:srgbClr>
                </a:solidFill>
                <a:latin typeface="Times New Roman" pitchFamily="18" charset="0"/>
                <a:cs typeface="Times New Roman" pitchFamily="18" charset="0"/>
                <a:sym typeface="Arial"/>
              </a:rPr>
              <a:t> đặc,...)?</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9" name="TextBox 8">
            <a:extLst>
              <a:ext uri="{FF2B5EF4-FFF2-40B4-BE49-F238E27FC236}">
                <a16:creationId xmlns:a16="http://schemas.microsoft.com/office/drawing/2014/main" id="{4F5A4EE2-8596-9D94-1561-46F322C417FA}"/>
              </a:ext>
            </a:extLst>
          </p:cNvPr>
          <p:cNvSpPr txBox="1"/>
          <p:nvPr/>
        </p:nvSpPr>
        <p:spPr>
          <a:xfrm>
            <a:off x="1639812" y="3851268"/>
            <a:ext cx="8873462"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lnSpc>
                <a:spcPct val="100000"/>
              </a:lnSpc>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III. VIẾT VÀ BÁO CÁO  MỘT VẤN ĐỀ KHOA HỌC</a:t>
            </a:r>
          </a:p>
        </p:txBody>
      </p:sp>
      <p:sp>
        <p:nvSpPr>
          <p:cNvPr id="10" name="Google Shape;142;p18">
            <a:extLst>
              <a:ext uri="{FF2B5EF4-FFF2-40B4-BE49-F238E27FC236}">
                <a16:creationId xmlns:a16="http://schemas.microsoft.com/office/drawing/2014/main" id="{FBFC0495-729B-2300-B961-3592513476F1}"/>
              </a:ext>
            </a:extLst>
          </p:cNvPr>
          <p:cNvSpPr txBox="1"/>
          <p:nvPr/>
        </p:nvSpPr>
        <p:spPr>
          <a:xfrm>
            <a:off x="1752601" y="4267200"/>
            <a:ext cx="8234571"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a:solidFill>
                  <a:srgbClr val="943557"/>
                </a:solidFill>
                <a:latin typeface="Times New Roman" pitchFamily="18" charset="0"/>
                <a:ea typeface="Fira Sans Extra Condensed"/>
                <a:cs typeface="Times New Roman" pitchFamily="18" charset="0"/>
                <a:sym typeface="Fira Sans Extra Condensed"/>
              </a:rPr>
              <a:t>CẤU TRÚC BÀI BÁO CÁO VẤN ĐỀ KHOA HỌC</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grpSp>
        <p:nvGrpSpPr>
          <p:cNvPr id="11" name="Group 10">
            <a:extLst>
              <a:ext uri="{FF2B5EF4-FFF2-40B4-BE49-F238E27FC236}">
                <a16:creationId xmlns:a16="http://schemas.microsoft.com/office/drawing/2014/main" id="{31BE018D-68CB-F1ED-B614-C18885160D62}"/>
              </a:ext>
            </a:extLst>
          </p:cNvPr>
          <p:cNvGrpSpPr/>
          <p:nvPr/>
        </p:nvGrpSpPr>
        <p:grpSpPr>
          <a:xfrm>
            <a:off x="1585372" y="4724400"/>
            <a:ext cx="1919828" cy="557612"/>
            <a:chOff x="82659" y="1750741"/>
            <a:chExt cx="1224772" cy="418209"/>
          </a:xfrm>
        </p:grpSpPr>
        <p:sp>
          <p:nvSpPr>
            <p:cNvPr id="13" name="Rectangle: Rounded Corners 5">
              <a:extLst>
                <a:ext uri="{FF2B5EF4-FFF2-40B4-BE49-F238E27FC236}">
                  <a16:creationId xmlns:a16="http://schemas.microsoft.com/office/drawing/2014/main" id="{FF46C90E-C3E6-BEC9-F552-9E26B82656B8}"/>
                </a:ext>
              </a:extLst>
            </p:cNvPr>
            <p:cNvSpPr/>
            <p:nvPr/>
          </p:nvSpPr>
          <p:spPr>
            <a:xfrm>
              <a:off x="82659" y="1750741"/>
              <a:ext cx="122477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4" name="TextBox 13">
              <a:extLst>
                <a:ext uri="{FF2B5EF4-FFF2-40B4-BE49-F238E27FC236}">
                  <a16:creationId xmlns:a16="http://schemas.microsoft.com/office/drawing/2014/main" id="{403C49A0-3A6B-081A-6E29-333C5421D7C4}"/>
                </a:ext>
              </a:extLst>
            </p:cNvPr>
            <p:cNvSpPr txBox="1"/>
            <p:nvPr/>
          </p:nvSpPr>
          <p:spPr>
            <a:xfrm>
              <a:off x="172310" y="1765896"/>
              <a:ext cx="113512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TIÊU ĐỀ</a:t>
              </a:r>
            </a:p>
          </p:txBody>
        </p:sp>
      </p:grpSp>
      <p:sp>
        <p:nvSpPr>
          <p:cNvPr id="15" name="Google Shape;142;p18">
            <a:extLst>
              <a:ext uri="{FF2B5EF4-FFF2-40B4-BE49-F238E27FC236}">
                <a16:creationId xmlns:a16="http://schemas.microsoft.com/office/drawing/2014/main" id="{6CFE19FF-F8AC-BBC6-6D6C-AA253AA0B58A}"/>
              </a:ext>
            </a:extLst>
          </p:cNvPr>
          <p:cNvSpPr txBox="1"/>
          <p:nvPr/>
        </p:nvSpPr>
        <p:spPr>
          <a:xfrm>
            <a:off x="3581401" y="4824812"/>
            <a:ext cx="6973111"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Cần chính xác và mô tả rõ ràng nội dung của báo cáo</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16" name="Group 15">
            <a:extLst>
              <a:ext uri="{FF2B5EF4-FFF2-40B4-BE49-F238E27FC236}">
                <a16:creationId xmlns:a16="http://schemas.microsoft.com/office/drawing/2014/main" id="{5F27AA85-3AEE-7066-1B09-293308D7D5C2}"/>
              </a:ext>
            </a:extLst>
          </p:cNvPr>
          <p:cNvGrpSpPr/>
          <p:nvPr/>
        </p:nvGrpSpPr>
        <p:grpSpPr>
          <a:xfrm>
            <a:off x="1561288" y="5486400"/>
            <a:ext cx="2172542" cy="557612"/>
            <a:chOff x="82659" y="1750741"/>
            <a:chExt cx="1212054" cy="418209"/>
          </a:xfrm>
        </p:grpSpPr>
        <p:sp>
          <p:nvSpPr>
            <p:cNvPr id="17" name="Rectangle: Rounded Corners 17">
              <a:extLst>
                <a:ext uri="{FF2B5EF4-FFF2-40B4-BE49-F238E27FC236}">
                  <a16:creationId xmlns:a16="http://schemas.microsoft.com/office/drawing/2014/main" id="{C1DAE611-A55A-D811-D96A-3957F122DFA4}"/>
                </a:ext>
              </a:extLst>
            </p:cNvPr>
            <p:cNvSpPr/>
            <p:nvPr/>
          </p:nvSpPr>
          <p:spPr>
            <a:xfrm>
              <a:off x="82659" y="1750741"/>
              <a:ext cx="1084502" cy="41820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18" name="TextBox 17">
              <a:extLst>
                <a:ext uri="{FF2B5EF4-FFF2-40B4-BE49-F238E27FC236}">
                  <a16:creationId xmlns:a16="http://schemas.microsoft.com/office/drawing/2014/main" id="{D08A3C0A-3FB3-3462-111B-42E96A2848DC}"/>
                </a:ext>
              </a:extLst>
            </p:cNvPr>
            <p:cNvSpPr txBox="1"/>
            <p:nvPr/>
          </p:nvSpPr>
          <p:spPr>
            <a:xfrm>
              <a:off x="127483" y="1765896"/>
              <a:ext cx="1167230" cy="38789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TÓM TẮT</a:t>
              </a:r>
            </a:p>
          </p:txBody>
        </p:sp>
      </p:grpSp>
      <p:sp>
        <p:nvSpPr>
          <p:cNvPr id="19" name="Google Shape;142;p18">
            <a:extLst>
              <a:ext uri="{FF2B5EF4-FFF2-40B4-BE49-F238E27FC236}">
                <a16:creationId xmlns:a16="http://schemas.microsoft.com/office/drawing/2014/main" id="{43363377-999B-5B72-C263-56B72051CD16}"/>
              </a:ext>
            </a:extLst>
          </p:cNvPr>
          <p:cNvSpPr txBox="1"/>
          <p:nvPr/>
        </p:nvSpPr>
        <p:spPr>
          <a:xfrm>
            <a:off x="3505200" y="5867400"/>
            <a:ext cx="7162801"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Một đoạn văn ngắn, tổng hợp nội dung chính của báo cáo, bao gồm mục tiêu, phương pháp, kết quả và kết luận</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42575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iterate type="lt">
                                    <p:tmPct val="5000"/>
                                  </p:iterate>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6" grpId="0"/>
      <p:bldP spid="7" grpId="0"/>
      <p:bldP spid="8" grpId="0"/>
      <p:bldP spid="9" grpId="0"/>
      <p:bldP spid="10" grpId="0"/>
      <p:bldP spid="15"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FAD2206-5381-E186-0031-FEA36BF9BC20}"/>
              </a:ext>
            </a:extLst>
          </p:cNvPr>
          <p:cNvGrpSpPr/>
          <p:nvPr/>
        </p:nvGrpSpPr>
        <p:grpSpPr>
          <a:xfrm>
            <a:off x="1501932" y="40143"/>
            <a:ext cx="2231869" cy="557612"/>
            <a:chOff x="82659" y="1750741"/>
            <a:chExt cx="1209301" cy="418209"/>
          </a:xfrm>
        </p:grpSpPr>
        <p:sp>
          <p:nvSpPr>
            <p:cNvPr id="23" name="Rectangle: Rounded Corners 22">
              <a:extLst>
                <a:ext uri="{FF2B5EF4-FFF2-40B4-BE49-F238E27FC236}">
                  <a16:creationId xmlns:a16="http://schemas.microsoft.com/office/drawing/2014/main" id="{08F73E33-75E2-328A-7433-6218E8F49808}"/>
                </a:ext>
              </a:extLst>
            </p:cNvPr>
            <p:cNvSpPr/>
            <p:nvPr/>
          </p:nvSpPr>
          <p:spPr>
            <a:xfrm>
              <a:off x="82659" y="1750741"/>
              <a:ext cx="1084502" cy="4182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4" name="TextBox 23">
              <a:extLst>
                <a:ext uri="{FF2B5EF4-FFF2-40B4-BE49-F238E27FC236}">
                  <a16:creationId xmlns:a16="http://schemas.microsoft.com/office/drawing/2014/main" id="{3634C194-4715-42A8-8246-00E07A7203EC}"/>
                </a:ext>
              </a:extLst>
            </p:cNvPr>
            <p:cNvSpPr txBox="1"/>
            <p:nvPr/>
          </p:nvSpPr>
          <p:spPr>
            <a:xfrm>
              <a:off x="127483" y="1765896"/>
              <a:ext cx="1164477" cy="387898"/>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400" kern="0" dirty="0">
                  <a:solidFill>
                    <a:srgbClr val="7030A0"/>
                  </a:solidFill>
                  <a:latin typeface="Times New Roman" pitchFamily="18" charset="0"/>
                  <a:cs typeface="Times New Roman" pitchFamily="18" charset="0"/>
                  <a:sym typeface="Fira Sans Extra Condensed"/>
                </a:rPr>
                <a:t>GIỚI THIỆU</a:t>
              </a:r>
            </a:p>
          </p:txBody>
        </p:sp>
      </p:grpSp>
      <p:sp>
        <p:nvSpPr>
          <p:cNvPr id="25" name="Google Shape;142;p18">
            <a:extLst>
              <a:ext uri="{FF2B5EF4-FFF2-40B4-BE49-F238E27FC236}">
                <a16:creationId xmlns:a16="http://schemas.microsoft.com/office/drawing/2014/main" id="{B7B566DE-BAF2-A44A-8413-7B5D56CE31E5}"/>
              </a:ext>
            </a:extLst>
          </p:cNvPr>
          <p:cNvSpPr txBox="1"/>
          <p:nvPr/>
        </p:nvSpPr>
        <p:spPr>
          <a:xfrm>
            <a:off x="3577332" y="152400"/>
            <a:ext cx="712147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Mô tả </a:t>
            </a:r>
            <a:r>
              <a:rPr lang="en-US" sz="2800" kern="0" dirty="0" err="1">
                <a:solidFill>
                  <a:srgbClr val="CFE2F3">
                    <a:lumMod val="10000"/>
                  </a:srgbClr>
                </a:solidFill>
                <a:latin typeface="Times New Roman" pitchFamily="18" charset="0"/>
                <a:cs typeface="Times New Roman" pitchFamily="18" charset="0"/>
                <a:sym typeface="Arial"/>
              </a:rPr>
              <a:t>vấn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đề</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tầm quan trọng của vấn để; mục tiêu của nghiên cứu.</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26" name="Group 25">
            <a:extLst>
              <a:ext uri="{FF2B5EF4-FFF2-40B4-BE49-F238E27FC236}">
                <a16:creationId xmlns:a16="http://schemas.microsoft.com/office/drawing/2014/main" id="{9850808F-31AA-2BBA-F769-FCE6B317E814}"/>
              </a:ext>
            </a:extLst>
          </p:cNvPr>
          <p:cNvGrpSpPr/>
          <p:nvPr/>
        </p:nvGrpSpPr>
        <p:grpSpPr>
          <a:xfrm>
            <a:off x="1532756" y="838200"/>
            <a:ext cx="2044576" cy="990600"/>
            <a:chOff x="82659" y="1750741"/>
            <a:chExt cx="1221178" cy="571500"/>
          </a:xfrm>
        </p:grpSpPr>
        <p:sp>
          <p:nvSpPr>
            <p:cNvPr id="28" name="Rectangle: Rounded Corners 27">
              <a:extLst>
                <a:ext uri="{FF2B5EF4-FFF2-40B4-BE49-F238E27FC236}">
                  <a16:creationId xmlns:a16="http://schemas.microsoft.com/office/drawing/2014/main" id="{3B49E909-D42B-9BD9-C13F-A7C6EFAA6C14}"/>
                </a:ext>
              </a:extLst>
            </p:cNvPr>
            <p:cNvSpPr/>
            <p:nvPr/>
          </p:nvSpPr>
          <p:spPr>
            <a:xfrm>
              <a:off x="82659" y="1750741"/>
              <a:ext cx="1084502" cy="41820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29" name="TextBox 28">
              <a:extLst>
                <a:ext uri="{FF2B5EF4-FFF2-40B4-BE49-F238E27FC236}">
                  <a16:creationId xmlns:a16="http://schemas.microsoft.com/office/drawing/2014/main" id="{30AE6A8F-AA97-0BC7-7C86-54A7972E4551}"/>
                </a:ext>
              </a:extLst>
            </p:cNvPr>
            <p:cNvSpPr txBox="1"/>
            <p:nvPr/>
          </p:nvSpPr>
          <p:spPr>
            <a:xfrm>
              <a:off x="127483" y="1765896"/>
              <a:ext cx="1176354" cy="556345"/>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vi-VN" sz="2800" kern="0" dirty="0">
                  <a:solidFill>
                    <a:schemeClr val="tx1"/>
                  </a:solidFill>
                  <a:latin typeface="+mj-lt"/>
                  <a:sym typeface="Arial"/>
                </a:rPr>
                <a:t>PHƯƠNG PHÁP</a:t>
              </a:r>
              <a:endParaRPr lang="en-US" sz="2800" kern="0" dirty="0">
                <a:solidFill>
                  <a:schemeClr val="tx1"/>
                </a:solidFill>
                <a:latin typeface="+mj-lt"/>
                <a:sym typeface="Fira Sans Extra Condensed"/>
              </a:endParaRPr>
            </a:p>
          </p:txBody>
        </p:sp>
      </p:grpSp>
      <p:sp>
        <p:nvSpPr>
          <p:cNvPr id="31" name="Google Shape;142;p18">
            <a:extLst>
              <a:ext uri="{FF2B5EF4-FFF2-40B4-BE49-F238E27FC236}">
                <a16:creationId xmlns:a16="http://schemas.microsoft.com/office/drawing/2014/main" id="{8F77F3C6-05FB-EA2B-0100-EF483FF9F483}"/>
              </a:ext>
            </a:extLst>
          </p:cNvPr>
          <p:cNvSpPr txBox="1"/>
          <p:nvPr/>
        </p:nvSpPr>
        <p:spPr>
          <a:xfrm>
            <a:off x="3609758" y="1201498"/>
            <a:ext cx="712147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Mô tả quá trình thực hiện thí nghiệm hoặc quá trình thu thập dữ liệu; xử lí dữ liệu; liệt kê vật liệu, hoá chất và dụng cụ sử dụng</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32" name="Group 31">
            <a:extLst>
              <a:ext uri="{FF2B5EF4-FFF2-40B4-BE49-F238E27FC236}">
                <a16:creationId xmlns:a16="http://schemas.microsoft.com/office/drawing/2014/main" id="{0F1587F4-09D4-4D94-BA40-9C439023D2DE}"/>
              </a:ext>
            </a:extLst>
          </p:cNvPr>
          <p:cNvGrpSpPr/>
          <p:nvPr/>
        </p:nvGrpSpPr>
        <p:grpSpPr>
          <a:xfrm>
            <a:off x="1501931" y="1981200"/>
            <a:ext cx="1157299" cy="914400"/>
            <a:chOff x="82659" y="1750741"/>
            <a:chExt cx="1084502" cy="418209"/>
          </a:xfrm>
        </p:grpSpPr>
        <p:sp>
          <p:nvSpPr>
            <p:cNvPr id="33" name="Rectangle: Rounded Corners 32">
              <a:extLst>
                <a:ext uri="{FF2B5EF4-FFF2-40B4-BE49-F238E27FC236}">
                  <a16:creationId xmlns:a16="http://schemas.microsoft.com/office/drawing/2014/main" id="{0C4873C8-2DF5-6B0C-9125-DFC9C8C68F9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4" name="TextBox 33">
              <a:extLst>
                <a:ext uri="{FF2B5EF4-FFF2-40B4-BE49-F238E27FC236}">
                  <a16:creationId xmlns:a16="http://schemas.microsoft.com/office/drawing/2014/main" id="{C31F5899-14A7-0CAE-A180-694BE456E0B1}"/>
                </a:ext>
              </a:extLst>
            </p:cNvPr>
            <p:cNvSpPr txBox="1"/>
            <p:nvPr/>
          </p:nvSpPr>
          <p:spPr>
            <a:xfrm>
              <a:off x="127483" y="1765896"/>
              <a:ext cx="994851" cy="387898"/>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400" kern="0" dirty="0">
                  <a:solidFill>
                    <a:schemeClr val="tx1"/>
                  </a:solidFill>
                  <a:latin typeface="Times New Roman" pitchFamily="18" charset="0"/>
                  <a:cs typeface="Times New Roman" pitchFamily="18" charset="0"/>
                  <a:sym typeface="Fira Sans Extra Condensed"/>
                </a:rPr>
                <a:t>KẾT QUẢ</a:t>
              </a:r>
            </a:p>
          </p:txBody>
        </p:sp>
      </p:grpSp>
      <p:sp>
        <p:nvSpPr>
          <p:cNvPr id="35" name="Google Shape;142;p18">
            <a:extLst>
              <a:ext uri="{FF2B5EF4-FFF2-40B4-BE49-F238E27FC236}">
                <a16:creationId xmlns:a16="http://schemas.microsoft.com/office/drawing/2014/main" id="{3B1C0C5B-4A00-E2CF-6E76-BABA19E293BE}"/>
              </a:ext>
            </a:extLst>
          </p:cNvPr>
          <p:cNvSpPr txBox="1"/>
          <p:nvPr/>
        </p:nvSpPr>
        <p:spPr>
          <a:xfrm>
            <a:off x="2702990" y="2159594"/>
            <a:ext cx="7696964"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Trình bày dữ liệu một cách rõ ràng, sử dụng biểu đồ, hình ảnh hoặc bảng</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36" name="Group 35">
            <a:extLst>
              <a:ext uri="{FF2B5EF4-FFF2-40B4-BE49-F238E27FC236}">
                <a16:creationId xmlns:a16="http://schemas.microsoft.com/office/drawing/2014/main" id="{AA40F36A-E347-2F84-0C8A-811F5CB59F29}"/>
              </a:ext>
            </a:extLst>
          </p:cNvPr>
          <p:cNvGrpSpPr/>
          <p:nvPr/>
        </p:nvGrpSpPr>
        <p:grpSpPr>
          <a:xfrm>
            <a:off x="1487034" y="2926404"/>
            <a:ext cx="2780167" cy="557612"/>
            <a:chOff x="82659" y="1750741"/>
            <a:chExt cx="1230929" cy="418209"/>
          </a:xfrm>
        </p:grpSpPr>
        <p:sp>
          <p:nvSpPr>
            <p:cNvPr id="37" name="Rectangle: Rounded Corners 36">
              <a:extLst>
                <a:ext uri="{FF2B5EF4-FFF2-40B4-BE49-F238E27FC236}">
                  <a16:creationId xmlns:a16="http://schemas.microsoft.com/office/drawing/2014/main" id="{F3D7B9A3-801E-5798-0A9A-AFA520D9A507}"/>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8" name="TextBox 37">
              <a:extLst>
                <a:ext uri="{FF2B5EF4-FFF2-40B4-BE49-F238E27FC236}">
                  <a16:creationId xmlns:a16="http://schemas.microsoft.com/office/drawing/2014/main" id="{EFF2EAC7-5FD6-3041-3888-15F6CAFBA23B}"/>
                </a:ext>
              </a:extLst>
            </p:cNvPr>
            <p:cNvSpPr txBox="1"/>
            <p:nvPr/>
          </p:nvSpPr>
          <p:spPr>
            <a:xfrm>
              <a:off x="127482" y="1765896"/>
              <a:ext cx="1186106"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THẢO LUẬN</a:t>
              </a:r>
            </a:p>
          </p:txBody>
        </p:sp>
      </p:grpSp>
      <p:sp>
        <p:nvSpPr>
          <p:cNvPr id="39" name="Google Shape;142;p18">
            <a:extLst>
              <a:ext uri="{FF2B5EF4-FFF2-40B4-BE49-F238E27FC236}">
                <a16:creationId xmlns:a16="http://schemas.microsoft.com/office/drawing/2014/main" id="{7FB9539E-54B4-EEA4-93A7-7C1A83ED67DD}"/>
              </a:ext>
            </a:extLst>
          </p:cNvPr>
          <p:cNvSpPr txBox="1"/>
          <p:nvPr/>
        </p:nvSpPr>
        <p:spPr>
          <a:xfrm>
            <a:off x="3982109" y="2950693"/>
            <a:ext cx="668589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Phân tích</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giải thích ý nghĩa; so sánh với nghiên cứu khác (nếu có)</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40" name="Group 39">
            <a:extLst>
              <a:ext uri="{FF2B5EF4-FFF2-40B4-BE49-F238E27FC236}">
                <a16:creationId xmlns:a16="http://schemas.microsoft.com/office/drawing/2014/main" id="{68B509E6-3FE7-C215-D4AD-8D792DE759DE}"/>
              </a:ext>
            </a:extLst>
          </p:cNvPr>
          <p:cNvGrpSpPr/>
          <p:nvPr/>
        </p:nvGrpSpPr>
        <p:grpSpPr>
          <a:xfrm>
            <a:off x="1523999" y="3733800"/>
            <a:ext cx="2458110" cy="557612"/>
            <a:chOff x="82659" y="1750741"/>
            <a:chExt cx="1084502" cy="418209"/>
          </a:xfrm>
        </p:grpSpPr>
        <p:sp>
          <p:nvSpPr>
            <p:cNvPr id="41" name="Rectangle: Rounded Corners 40">
              <a:extLst>
                <a:ext uri="{FF2B5EF4-FFF2-40B4-BE49-F238E27FC236}">
                  <a16:creationId xmlns:a16="http://schemas.microsoft.com/office/drawing/2014/main" id="{3FB16C7E-30E1-E997-2AB2-3F414E045397}"/>
                </a:ext>
              </a:extLst>
            </p:cNvPr>
            <p:cNvSpPr/>
            <p:nvPr/>
          </p:nvSpPr>
          <p:spPr>
            <a:xfrm>
              <a:off x="82659" y="1750741"/>
              <a:ext cx="1084502" cy="418209"/>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2" name="TextBox 41">
              <a:extLst>
                <a:ext uri="{FF2B5EF4-FFF2-40B4-BE49-F238E27FC236}">
                  <a16:creationId xmlns:a16="http://schemas.microsoft.com/office/drawing/2014/main" id="{E1688734-E769-998D-8893-4492C2CEDA59}"/>
                </a:ext>
              </a:extLst>
            </p:cNvPr>
            <p:cNvSpPr txBox="1"/>
            <p:nvPr/>
          </p:nvSpPr>
          <p:spPr>
            <a:xfrm>
              <a:off x="127483" y="1765896"/>
              <a:ext cx="994851" cy="387898"/>
            </a:xfrm>
            <a:prstGeom prst="rect">
              <a:avLst/>
            </a:prstGeom>
            <a:ln/>
          </p:spPr>
          <p:style>
            <a:lnRef idx="1">
              <a:schemeClr val="accent5"/>
            </a:lnRef>
            <a:fillRef idx="2">
              <a:schemeClr val="accent5"/>
            </a:fillRef>
            <a:effectRef idx="1">
              <a:schemeClr val="accent5"/>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solidFill>
                    <a:schemeClr val="tx1"/>
                  </a:solidFill>
                  <a:latin typeface="Times New Roman" pitchFamily="18" charset="0"/>
                  <a:cs typeface="Times New Roman" pitchFamily="18" charset="0"/>
                  <a:sym typeface="Fira Sans Extra Condensed"/>
                </a:rPr>
                <a:t>KẾT LUẬN</a:t>
              </a:r>
            </a:p>
          </p:txBody>
        </p:sp>
      </p:grpSp>
      <p:sp>
        <p:nvSpPr>
          <p:cNvPr id="43" name="Google Shape;142;p18">
            <a:extLst>
              <a:ext uri="{FF2B5EF4-FFF2-40B4-BE49-F238E27FC236}">
                <a16:creationId xmlns:a16="http://schemas.microsoft.com/office/drawing/2014/main" id="{E1D7DF79-A59C-41A3-C114-34B713515441}"/>
              </a:ext>
            </a:extLst>
          </p:cNvPr>
          <p:cNvSpPr txBox="1"/>
          <p:nvPr/>
        </p:nvSpPr>
        <p:spPr>
          <a:xfrm>
            <a:off x="4099472" y="3886200"/>
            <a:ext cx="6416128"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Tóm tắt những phát hiện chính</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gợi ý cho những nghiên cứu sau này</a:t>
            </a:r>
            <a:endParaRPr lang="en-US" sz="2800" kern="0" dirty="0">
              <a:solidFill>
                <a:srgbClr val="CFE2F3">
                  <a:lumMod val="10000"/>
                </a:srgbClr>
              </a:solidFill>
              <a:latin typeface="Times New Roman" pitchFamily="18" charset="0"/>
              <a:cs typeface="Times New Roman" pitchFamily="18" charset="0"/>
              <a:sym typeface="Arial"/>
            </a:endParaRPr>
          </a:p>
        </p:txBody>
      </p:sp>
      <p:grpSp>
        <p:nvGrpSpPr>
          <p:cNvPr id="50" name="Group 49">
            <a:extLst>
              <a:ext uri="{FF2B5EF4-FFF2-40B4-BE49-F238E27FC236}">
                <a16:creationId xmlns:a16="http://schemas.microsoft.com/office/drawing/2014/main" id="{28743AAB-FFD7-C8D9-8508-3D98D4F867A0}"/>
              </a:ext>
            </a:extLst>
          </p:cNvPr>
          <p:cNvGrpSpPr/>
          <p:nvPr/>
        </p:nvGrpSpPr>
        <p:grpSpPr>
          <a:xfrm>
            <a:off x="1501930" y="4648200"/>
            <a:ext cx="4746470" cy="557612"/>
            <a:chOff x="82659" y="1750741"/>
            <a:chExt cx="1084502" cy="418209"/>
          </a:xfrm>
        </p:grpSpPr>
        <p:sp>
          <p:nvSpPr>
            <p:cNvPr id="51" name="Rectangle: Rounded Corners 50">
              <a:extLst>
                <a:ext uri="{FF2B5EF4-FFF2-40B4-BE49-F238E27FC236}">
                  <a16:creationId xmlns:a16="http://schemas.microsoft.com/office/drawing/2014/main" id="{6AEF7489-CE88-45E9-2568-D9E5435E3B3F}"/>
                </a:ext>
              </a:extLst>
            </p:cNvPr>
            <p:cNvSpPr/>
            <p:nvPr/>
          </p:nvSpPr>
          <p:spPr>
            <a:xfrm>
              <a:off x="82659" y="1750741"/>
              <a:ext cx="1084502" cy="41820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2" name="TextBox 51">
              <a:extLst>
                <a:ext uri="{FF2B5EF4-FFF2-40B4-BE49-F238E27FC236}">
                  <a16:creationId xmlns:a16="http://schemas.microsoft.com/office/drawing/2014/main" id="{BB734B55-DDCF-1963-EC31-379640F00523}"/>
                </a:ext>
              </a:extLst>
            </p:cNvPr>
            <p:cNvSpPr txBox="1"/>
            <p:nvPr/>
          </p:nvSpPr>
          <p:spPr>
            <a:xfrm>
              <a:off x="127483" y="1765896"/>
              <a:ext cx="994851" cy="387898"/>
            </a:xfrm>
            <a:prstGeom prst="rect">
              <a:avLst/>
            </a:pr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TÀI LIỆU THAM KHẢO</a:t>
              </a:r>
            </a:p>
          </p:txBody>
        </p:sp>
      </p:grpSp>
      <p:sp>
        <p:nvSpPr>
          <p:cNvPr id="53" name="Google Shape;142;p18">
            <a:extLst>
              <a:ext uri="{FF2B5EF4-FFF2-40B4-BE49-F238E27FC236}">
                <a16:creationId xmlns:a16="http://schemas.microsoft.com/office/drawing/2014/main" id="{79771DB5-699D-FA45-2083-81DD92407AAE}"/>
              </a:ext>
            </a:extLst>
          </p:cNvPr>
          <p:cNvSpPr txBox="1"/>
          <p:nvPr/>
        </p:nvSpPr>
        <p:spPr>
          <a:xfrm>
            <a:off x="2655986" y="5257800"/>
            <a:ext cx="7250014"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Liệt kê tất cả nguồn thông tin đã sử dụng</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021234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randombar(horizontal)">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randombar(horizont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randombar(horizontal)">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5" grpId="0"/>
      <p:bldP spid="39" grpId="0"/>
      <p:bldP spid="43"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28800" y="-3243"/>
            <a:ext cx="8763000" cy="2365443"/>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lvl="0" algn="ctr">
              <a:buClr>
                <a:srgbClr val="000000"/>
              </a:buClr>
              <a:defRPr/>
            </a:pPr>
            <a:r>
              <a:rPr lang="vi-VN" sz="2800" kern="0" dirty="0">
                <a:solidFill>
                  <a:srgbClr val="FF0000"/>
                </a:solidFill>
                <a:latin typeface="Times New Roman"/>
                <a:cs typeface="Arial" panose="020B0604020202020204" pitchFamily="34" charset="0"/>
                <a:sym typeface="Arial"/>
              </a:rPr>
              <a:t>Em hãy so sánh cấu trúc của bài báo cáo một vấn đ</a:t>
            </a:r>
            <a:r>
              <a:rPr lang="en-US" sz="2800" kern="0" dirty="0">
                <a:solidFill>
                  <a:srgbClr val="FF0000"/>
                </a:solidFill>
                <a:latin typeface="Times New Roman" pitchFamily="18" charset="0"/>
                <a:cs typeface="Times New Roman" pitchFamily="18" charset="0"/>
                <a:sym typeface="Arial"/>
              </a:rPr>
              <a:t>ề</a:t>
            </a:r>
            <a:r>
              <a:rPr lang="en-US" sz="2800" kern="0" dirty="0">
                <a:solidFill>
                  <a:srgbClr val="FF0000"/>
                </a:solidFill>
                <a:cs typeface="Arial" panose="020B0604020202020204" pitchFamily="34" charset="0"/>
                <a:sym typeface="Arial"/>
              </a:rPr>
              <a:t> </a:t>
            </a:r>
            <a:r>
              <a:rPr lang="vi-VN" sz="2800" kern="0" dirty="0">
                <a:solidFill>
                  <a:srgbClr val="FF0000"/>
                </a:solidFill>
                <a:latin typeface="Times New Roman"/>
                <a:cs typeface="Arial" panose="020B0604020202020204" pitchFamily="34" charset="0"/>
                <a:sym typeface="Arial"/>
              </a:rPr>
              <a:t>khoa học theo cách thức quy định chung với các bài báo cáo thực hành hay báo cáo thí nghiệm, điều tra mà em đã thực hiện</a:t>
            </a:r>
            <a:endParaRPr lang="en-US" sz="2800" kern="0" dirty="0">
              <a:solidFill>
                <a:srgbClr val="FF0000"/>
              </a:solidFill>
              <a:cs typeface="Arial" panose="020B0604020202020204" pitchFamily="34"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571077883"/>
              </p:ext>
            </p:extLst>
          </p:nvPr>
        </p:nvGraphicFramePr>
        <p:xfrm>
          <a:off x="1524000" y="2438400"/>
          <a:ext cx="9067800" cy="4267200"/>
        </p:xfrm>
        <a:graphic>
          <a:graphicData uri="http://schemas.openxmlformats.org/drawingml/2006/table">
            <a:tbl>
              <a:tblPr/>
              <a:tblGrid>
                <a:gridCol w="4533429">
                  <a:extLst>
                    <a:ext uri="{9D8B030D-6E8A-4147-A177-3AD203B41FA5}">
                      <a16:colId xmlns:a16="http://schemas.microsoft.com/office/drawing/2014/main" val="20000"/>
                    </a:ext>
                  </a:extLst>
                </a:gridCol>
                <a:gridCol w="4534371">
                  <a:extLst>
                    <a:ext uri="{9D8B030D-6E8A-4147-A177-3AD203B41FA5}">
                      <a16:colId xmlns:a16="http://schemas.microsoft.com/office/drawing/2014/main" val="20001"/>
                    </a:ext>
                  </a:extLst>
                </a:gridCol>
              </a:tblGrid>
              <a:tr h="228600">
                <a:tc>
                  <a:txBody>
                    <a:bodyPr/>
                    <a:lstStyle/>
                    <a:p>
                      <a:pPr algn="ctr">
                        <a:spcAft>
                          <a:spcPts val="0"/>
                        </a:spcAft>
                      </a:pPr>
                      <a:r>
                        <a:rPr lang="vi-VN" sz="2800" b="1" dirty="0">
                          <a:effectLst/>
                          <a:latin typeface="Times New Roman" pitchFamily="18" charset="0"/>
                          <a:cs typeface="Times New Roman" pitchFamily="18" charset="0"/>
                        </a:rPr>
                        <a:t>Bài báo cáo một vấn đề khoa học</a:t>
                      </a:r>
                      <a:endParaRPr lang="vi-VN"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800" b="1" dirty="0" err="1">
                          <a:effectLst/>
                          <a:latin typeface="Times New Roman" pitchFamily="18" charset="0"/>
                          <a:cs typeface="Times New Roman" pitchFamily="18" charset="0"/>
                        </a:rPr>
                        <a:t>Bài</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báo</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cáo</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thực</a:t>
                      </a:r>
                      <a:r>
                        <a:rPr lang="en-US" sz="2800" b="1" dirty="0">
                          <a:effectLst/>
                          <a:latin typeface="Times New Roman" pitchFamily="18" charset="0"/>
                          <a:cs typeface="Times New Roman" pitchFamily="18" charset="0"/>
                        </a:rPr>
                        <a:t> </a:t>
                      </a:r>
                      <a:r>
                        <a:rPr lang="en-US" sz="2800" b="1" dirty="0" err="1">
                          <a:effectLst/>
                          <a:latin typeface="Times New Roman" pitchFamily="18" charset="0"/>
                          <a:cs typeface="Times New Roman" pitchFamily="18" charset="0"/>
                        </a:rPr>
                        <a:t>hành</a:t>
                      </a:r>
                      <a:endParaRPr lang="en-US"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8800">
                <a:tc>
                  <a:txBody>
                    <a:bodyPr/>
                    <a:lstStyle/>
                    <a:p>
                      <a:pPr>
                        <a:spcAft>
                          <a:spcPts val="0"/>
                        </a:spcAft>
                      </a:pPr>
                      <a:r>
                        <a:rPr lang="vi-VN" sz="2800" dirty="0">
                          <a:effectLst/>
                          <a:latin typeface="Times New Roman" pitchFamily="18" charset="0"/>
                          <a:cs typeface="Times New Roman" pitchFamily="18" charset="0"/>
                        </a:rPr>
                        <a:t>1. Tiêu đề</a:t>
                      </a:r>
                    </a:p>
                    <a:p>
                      <a:pPr>
                        <a:spcAft>
                          <a:spcPts val="0"/>
                        </a:spcAft>
                      </a:pPr>
                      <a:r>
                        <a:rPr lang="vi-VN" sz="2800" dirty="0">
                          <a:effectLst/>
                          <a:latin typeface="Times New Roman" pitchFamily="18" charset="0"/>
                          <a:cs typeface="Times New Roman" pitchFamily="18" charset="0"/>
                        </a:rPr>
                        <a:t>2. Tóm tắt</a:t>
                      </a:r>
                    </a:p>
                    <a:p>
                      <a:pPr>
                        <a:spcAft>
                          <a:spcPts val="0"/>
                        </a:spcAft>
                      </a:pPr>
                      <a:r>
                        <a:rPr lang="vi-VN" sz="2800" dirty="0">
                          <a:effectLst/>
                          <a:latin typeface="Times New Roman" pitchFamily="18" charset="0"/>
                          <a:cs typeface="Times New Roman" pitchFamily="18" charset="0"/>
                        </a:rPr>
                        <a:t>3. Giới thiệu</a:t>
                      </a:r>
                    </a:p>
                    <a:p>
                      <a:pPr>
                        <a:spcAft>
                          <a:spcPts val="0"/>
                        </a:spcAft>
                      </a:pPr>
                      <a:r>
                        <a:rPr lang="vi-VN" sz="2800" dirty="0">
                          <a:effectLst/>
                          <a:latin typeface="Times New Roman" pitchFamily="18" charset="0"/>
                          <a:cs typeface="Times New Roman" pitchFamily="18" charset="0"/>
                        </a:rPr>
                        <a:t>4. Phương pháp</a:t>
                      </a:r>
                    </a:p>
                    <a:p>
                      <a:pPr>
                        <a:spcAft>
                          <a:spcPts val="0"/>
                        </a:spcAft>
                      </a:pPr>
                      <a:r>
                        <a:rPr lang="vi-VN" sz="2800" dirty="0">
                          <a:effectLst/>
                          <a:latin typeface="Times New Roman" pitchFamily="18" charset="0"/>
                          <a:cs typeface="Times New Roman" pitchFamily="18" charset="0"/>
                        </a:rPr>
                        <a:t>5. Kết quả</a:t>
                      </a:r>
                    </a:p>
                    <a:p>
                      <a:pPr>
                        <a:spcAft>
                          <a:spcPts val="0"/>
                        </a:spcAft>
                      </a:pPr>
                      <a:r>
                        <a:rPr lang="vi-VN" sz="2800" dirty="0">
                          <a:effectLst/>
                          <a:latin typeface="Times New Roman" pitchFamily="18" charset="0"/>
                          <a:cs typeface="Times New Roman" pitchFamily="18" charset="0"/>
                        </a:rPr>
                        <a:t>6. Thảo luận</a:t>
                      </a:r>
                    </a:p>
                    <a:p>
                      <a:pPr>
                        <a:spcAft>
                          <a:spcPts val="0"/>
                        </a:spcAft>
                      </a:pPr>
                      <a:r>
                        <a:rPr lang="vi-VN" sz="2800" dirty="0">
                          <a:effectLst/>
                          <a:latin typeface="Times New Roman" pitchFamily="18" charset="0"/>
                          <a:cs typeface="Times New Roman" pitchFamily="18" charset="0"/>
                        </a:rPr>
                        <a:t>7. Kết luận</a:t>
                      </a:r>
                    </a:p>
                    <a:p>
                      <a:pPr>
                        <a:spcAft>
                          <a:spcPts val="0"/>
                        </a:spcAft>
                      </a:pPr>
                      <a:r>
                        <a:rPr lang="vi-VN" sz="2800" dirty="0">
                          <a:effectLst/>
                          <a:latin typeface="Times New Roman" pitchFamily="18" charset="0"/>
                          <a:cs typeface="Times New Roman" pitchFamily="18" charset="0"/>
                        </a:rPr>
                        <a:t>8. Tài liệu tham khảo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vi-VN" sz="2800" dirty="0">
                          <a:effectLst/>
                          <a:latin typeface="Times New Roman" pitchFamily="18" charset="0"/>
                          <a:cs typeface="Times New Roman" pitchFamily="18" charset="0"/>
                        </a:rPr>
                        <a:t>1. Tiêu đề</a:t>
                      </a:r>
                    </a:p>
                    <a:p>
                      <a:pPr>
                        <a:spcAft>
                          <a:spcPts val="0"/>
                        </a:spcAft>
                      </a:pPr>
                      <a:r>
                        <a:rPr lang="vi-VN" sz="2800" dirty="0">
                          <a:effectLst/>
                          <a:latin typeface="Times New Roman" pitchFamily="18" charset="0"/>
                          <a:cs typeface="Times New Roman" pitchFamily="18" charset="0"/>
                        </a:rPr>
                        <a:t>2. Cơ sở lí thuyết</a:t>
                      </a:r>
                    </a:p>
                    <a:p>
                      <a:pPr>
                        <a:spcAft>
                          <a:spcPts val="0"/>
                        </a:spcAft>
                      </a:pPr>
                      <a:r>
                        <a:rPr lang="vi-VN" sz="2800" dirty="0">
                          <a:effectLst/>
                          <a:latin typeface="Times New Roman" pitchFamily="18" charset="0"/>
                          <a:cs typeface="Times New Roman" pitchFamily="18" charset="0"/>
                        </a:rPr>
                        <a:t>3. Các bước tiến hành</a:t>
                      </a:r>
                    </a:p>
                    <a:p>
                      <a:pPr>
                        <a:spcAft>
                          <a:spcPts val="0"/>
                        </a:spcAft>
                      </a:pPr>
                      <a:r>
                        <a:rPr lang="vi-VN" sz="2800" dirty="0">
                          <a:effectLst/>
                          <a:latin typeface="Times New Roman" pitchFamily="18" charset="0"/>
                          <a:cs typeface="Times New Roman" pitchFamily="18" charset="0"/>
                        </a:rPr>
                        <a:t>4. Kết quả</a:t>
                      </a:r>
                    </a:p>
                    <a:p>
                      <a:pPr>
                        <a:spcAft>
                          <a:spcPts val="0"/>
                        </a:spcAft>
                      </a:pPr>
                      <a:r>
                        <a:rPr lang="vi-VN" sz="2800" dirty="0">
                          <a:effectLst/>
                          <a:latin typeface="Times New Roman" pitchFamily="18" charset="0"/>
                          <a:cs typeface="Times New Roman" pitchFamily="18" charset="0"/>
                        </a:rPr>
                        <a:t>5. Đánh giá kết quả</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8380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5CD0F9-8EDF-3C37-83E6-5D94E35A25B6}"/>
              </a:ext>
            </a:extLst>
          </p:cNvPr>
          <p:cNvGrpSpPr/>
          <p:nvPr/>
        </p:nvGrpSpPr>
        <p:grpSpPr>
          <a:xfrm>
            <a:off x="1524000" y="0"/>
            <a:ext cx="9144000" cy="6858000"/>
            <a:chOff x="0" y="0"/>
            <a:chExt cx="9144000" cy="5143500"/>
          </a:xfrm>
        </p:grpSpPr>
        <p:pic>
          <p:nvPicPr>
            <p:cNvPr id="3" name="Picture 2">
              <a:extLst>
                <a:ext uri="{FF2B5EF4-FFF2-40B4-BE49-F238E27FC236}">
                  <a16:creationId xmlns:a16="http://schemas.microsoft.com/office/drawing/2014/main" id="{4DF6F2F6-1023-C91A-836D-81BA71A96FE4}"/>
                </a:ext>
              </a:extLst>
            </p:cNvPr>
            <p:cNvPicPr>
              <a:picLocks noChangeAspect="1"/>
            </p:cNvPicPr>
            <p:nvPr/>
          </p:nvPicPr>
          <p:blipFill rotWithShape="1">
            <a:blip r:embed="rId2"/>
            <a:srcRect l="-1401" t="14526" r="1401" b="24084"/>
            <a:stretch/>
          </p:blipFill>
          <p:spPr>
            <a:xfrm>
              <a:off x="0" y="0"/>
              <a:ext cx="9144000" cy="5143500"/>
            </a:xfrm>
            <a:prstGeom prst="rect">
              <a:avLst/>
            </a:prstGeom>
          </p:spPr>
        </p:pic>
        <p:cxnSp>
          <p:nvCxnSpPr>
            <p:cNvPr id="5" name="Straight Connector 4">
              <a:extLst>
                <a:ext uri="{FF2B5EF4-FFF2-40B4-BE49-F238E27FC236}">
                  <a16:creationId xmlns:a16="http://schemas.microsoft.com/office/drawing/2014/main" id="{7CBB0CC4-56D9-FFB3-5B47-4E78ADB396B6}"/>
                </a:ext>
              </a:extLst>
            </p:cNvPr>
            <p:cNvCxnSpPr>
              <a:cxnSpLocks/>
            </p:cNvCxnSpPr>
            <p:nvPr/>
          </p:nvCxnSpPr>
          <p:spPr>
            <a:xfrm>
              <a:off x="1116655" y="54244"/>
              <a:ext cx="7079286" cy="0"/>
            </a:xfrm>
            <a:prstGeom prst="line">
              <a:avLst/>
            </a:prstGeom>
            <a:ln w="101600">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E4059C9-7174-0F7C-6AEE-A629952047E0}"/>
              </a:ext>
            </a:extLst>
          </p:cNvPr>
          <p:cNvSpPr txBox="1"/>
          <p:nvPr/>
        </p:nvSpPr>
        <p:spPr>
          <a:xfrm>
            <a:off x="2743200" y="91439"/>
            <a:ext cx="4953000" cy="2362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buClr>
                <a:schemeClr val="dk1"/>
              </a:buClr>
              <a:buSzPts val="1100"/>
              <a:buNone/>
              <a:defRPr sz="1500" b="1">
                <a:solidFill>
                  <a:schemeClr val="dk1"/>
                </a:solidFill>
                <a:latin typeface="+mn-lt"/>
                <a:ea typeface="Roboto"/>
                <a:cs typeface="#9Slide03 Arima Madurai Black" panose="00000A00000000000000" pitchFamily="2" charset="-93"/>
                <a:sym typeface="Roboto"/>
              </a:defRPr>
            </a:lvl1pPr>
            <a:lvl2pPr marL="914400" indent="-317500" algn="ctr">
              <a:buClr>
                <a:srgbClr val="434343"/>
              </a:buClr>
              <a:buSzPts val="2800"/>
              <a:buFont typeface="Roboto"/>
              <a:buNone/>
              <a:defRPr sz="2800">
                <a:solidFill>
                  <a:srgbClr val="434343"/>
                </a:solidFill>
                <a:latin typeface="Roboto"/>
                <a:ea typeface="Roboto"/>
                <a:cs typeface="Roboto"/>
                <a:sym typeface="Roboto"/>
              </a:defRPr>
            </a:lvl2pPr>
            <a:lvl3pPr marL="1371600" indent="-317500" algn="ctr">
              <a:buClr>
                <a:srgbClr val="434343"/>
              </a:buClr>
              <a:buSzPts val="2800"/>
              <a:buFont typeface="Roboto"/>
              <a:buNone/>
              <a:defRPr sz="2800">
                <a:solidFill>
                  <a:srgbClr val="434343"/>
                </a:solidFill>
                <a:latin typeface="Roboto"/>
                <a:ea typeface="Roboto"/>
                <a:cs typeface="Roboto"/>
                <a:sym typeface="Roboto"/>
              </a:defRPr>
            </a:lvl3pPr>
            <a:lvl4pPr marL="1828800" indent="-317500" algn="ctr">
              <a:buClr>
                <a:srgbClr val="434343"/>
              </a:buClr>
              <a:buSzPts val="2800"/>
              <a:buFont typeface="Roboto"/>
              <a:buNone/>
              <a:defRPr sz="2800">
                <a:solidFill>
                  <a:srgbClr val="434343"/>
                </a:solidFill>
                <a:latin typeface="Roboto"/>
                <a:ea typeface="Roboto"/>
                <a:cs typeface="Roboto"/>
                <a:sym typeface="Roboto"/>
              </a:defRPr>
            </a:lvl4pPr>
            <a:lvl5pPr marL="2286000" indent="-317500" algn="ctr">
              <a:buClr>
                <a:srgbClr val="434343"/>
              </a:buClr>
              <a:buSzPts val="2800"/>
              <a:buFont typeface="Roboto"/>
              <a:buNone/>
              <a:defRPr sz="2800">
                <a:solidFill>
                  <a:srgbClr val="434343"/>
                </a:solidFill>
                <a:latin typeface="Roboto"/>
                <a:ea typeface="Roboto"/>
                <a:cs typeface="Roboto"/>
                <a:sym typeface="Roboto"/>
              </a:defRPr>
            </a:lvl5pPr>
            <a:lvl6pPr marL="2743200" indent="-317500" algn="ctr">
              <a:buClr>
                <a:srgbClr val="434343"/>
              </a:buClr>
              <a:buSzPts val="2800"/>
              <a:buFont typeface="Roboto"/>
              <a:buNone/>
              <a:defRPr sz="2800">
                <a:solidFill>
                  <a:srgbClr val="434343"/>
                </a:solidFill>
                <a:latin typeface="Roboto"/>
                <a:ea typeface="Roboto"/>
                <a:cs typeface="Roboto"/>
                <a:sym typeface="Roboto"/>
              </a:defRPr>
            </a:lvl6pPr>
            <a:lvl7pPr marL="3200400" indent="-317500" algn="ctr">
              <a:buClr>
                <a:srgbClr val="434343"/>
              </a:buClr>
              <a:buSzPts val="2800"/>
              <a:buFont typeface="Roboto"/>
              <a:buNone/>
              <a:defRPr sz="2800">
                <a:solidFill>
                  <a:srgbClr val="434343"/>
                </a:solidFill>
                <a:latin typeface="Roboto"/>
                <a:ea typeface="Roboto"/>
                <a:cs typeface="Roboto"/>
                <a:sym typeface="Roboto"/>
              </a:defRPr>
            </a:lvl7pPr>
            <a:lvl8pPr marL="3657600" indent="-317500" algn="ctr">
              <a:buClr>
                <a:srgbClr val="434343"/>
              </a:buClr>
              <a:buSzPts val="2800"/>
              <a:buFont typeface="Roboto"/>
              <a:buNone/>
              <a:defRPr sz="2800">
                <a:solidFill>
                  <a:srgbClr val="434343"/>
                </a:solidFill>
                <a:latin typeface="Roboto"/>
                <a:ea typeface="Roboto"/>
                <a:cs typeface="Roboto"/>
                <a:sym typeface="Roboto"/>
              </a:defRPr>
            </a:lvl8pPr>
            <a:lvl9pPr marL="4114800" indent="-317500" algn="ctr">
              <a:buClr>
                <a:srgbClr val="434343"/>
              </a:buClr>
              <a:buSzPts val="2800"/>
              <a:buFont typeface="Roboto"/>
              <a:buNone/>
              <a:defRPr sz="2800">
                <a:solidFill>
                  <a:srgbClr val="434343"/>
                </a:solidFill>
                <a:latin typeface="Roboto"/>
                <a:ea typeface="Roboto"/>
                <a:cs typeface="Roboto"/>
                <a:sym typeface="Roboto"/>
              </a:defRPr>
            </a:lvl9pPr>
          </a:lstStyle>
          <a:p>
            <a:pPr>
              <a:lnSpc>
                <a:spcPct val="100000"/>
              </a:lnSpc>
              <a:buClr>
                <a:srgbClr val="000000"/>
              </a:buClr>
              <a:buFont typeface="Arial"/>
              <a:buNone/>
            </a:pPr>
            <a:r>
              <a:rPr lang="vi-VN" sz="2800" kern="0" dirty="0">
                <a:solidFill>
                  <a:srgbClr val="C53F3F"/>
                </a:solidFill>
                <a:latin typeface="+mj-lt"/>
                <a:cs typeface="Arial" panose="020B0604020202020204" pitchFamily="34" charset="0"/>
              </a:rPr>
              <a:t>Làm thế nào lựa chọn được dụng cụ, hoá chất phù hợp đ</a:t>
            </a:r>
            <a:r>
              <a:rPr lang="en-US" sz="2800" kern="0" dirty="0">
                <a:solidFill>
                  <a:srgbClr val="C53F3F"/>
                </a:solidFill>
                <a:latin typeface="Times New Roman" pitchFamily="18" charset="0"/>
                <a:cs typeface="Times New Roman" pitchFamily="18" charset="0"/>
              </a:rPr>
              <a:t>ể</a:t>
            </a:r>
            <a:r>
              <a:rPr lang="vi-VN" sz="2800" kern="0" dirty="0">
                <a:solidFill>
                  <a:srgbClr val="C53F3F"/>
                </a:solidFill>
                <a:latin typeface="+mj-lt"/>
                <a:cs typeface="Arial" panose="020B0604020202020204" pitchFamily="34" charset="0"/>
              </a:rPr>
              <a:t> thực hiện thí nghiệm thành công và an toàn?</a:t>
            </a:r>
            <a:endParaRPr lang="en-US" sz="2800" kern="0" dirty="0">
              <a:solidFill>
                <a:srgbClr val="C53F3F"/>
              </a:solidFill>
              <a:latin typeface="+mj-lt"/>
              <a:cs typeface="Arial" panose="020B0604020202020204" pitchFamily="34" charset="0"/>
            </a:endParaRPr>
          </a:p>
        </p:txBody>
      </p:sp>
    </p:spTree>
    <p:extLst>
      <p:ext uri="{BB962C8B-B14F-4D97-AF65-F5344CB8AC3E}">
        <p14:creationId xmlns:p14="http://schemas.microsoft.com/office/powerpoint/2010/main" val="2181542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3">
            <a:extLst>
              <a:ext uri="{FF2B5EF4-FFF2-40B4-BE49-F238E27FC236}">
                <a16:creationId xmlns:a16="http://schemas.microsoft.com/office/drawing/2014/main" id="{A6692F18-E945-4B31-83E8-60AF58C35326}"/>
              </a:ext>
            </a:extLst>
          </p:cNvPr>
          <p:cNvGrpSpPr/>
          <p:nvPr/>
        </p:nvGrpSpPr>
        <p:grpSpPr>
          <a:xfrm>
            <a:off x="1655315" y="1814089"/>
            <a:ext cx="4372717" cy="4973381"/>
            <a:chOff x="131300" y="1360566"/>
            <a:chExt cx="4372717" cy="3730036"/>
          </a:xfrm>
        </p:grpSpPr>
        <p:sp>
          <p:nvSpPr>
            <p:cNvPr id="6" name="Freeform: Shape 5">
              <a:extLst>
                <a:ext uri="{FF2B5EF4-FFF2-40B4-BE49-F238E27FC236}">
                  <a16:creationId xmlns:a16="http://schemas.microsoft.com/office/drawing/2014/main" id="{829C9284-6547-4E31-B495-AE7F1CB9CE8C}"/>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 name="Freeform: Shape 6">
              <a:extLst>
                <a:ext uri="{FF2B5EF4-FFF2-40B4-BE49-F238E27FC236}">
                  <a16:creationId xmlns:a16="http://schemas.microsoft.com/office/drawing/2014/main" id="{218F94F3-0964-4EF8-8235-53AAFD9F1B65}"/>
                </a:ext>
              </a:extLst>
            </p:cNvPr>
            <p:cNvSpPr/>
            <p:nvPr/>
          </p:nvSpPr>
          <p:spPr>
            <a:xfrm>
              <a:off x="131300" y="1360566"/>
              <a:ext cx="4372717" cy="3730036"/>
            </a:xfrm>
            <a:custGeom>
              <a:avLst/>
              <a:gdLst>
                <a:gd name="connsiteX0" fmla="*/ 6306 w 4372717"/>
                <a:gd name="connsiteY0" fmla="*/ 1981734 h 3730036"/>
                <a:gd name="connsiteX1" fmla="*/ 194711 w 4372717"/>
                <a:gd name="connsiteY1" fmla="*/ 2859368 h 3730036"/>
                <a:gd name="connsiteX2" fmla="*/ 1267321 w 4372717"/>
                <a:gd name="connsiteY2" fmla="*/ 3662802 h 3730036"/>
                <a:gd name="connsiteX3" fmla="*/ 2201914 w 4372717"/>
                <a:gd name="connsiteY3" fmla="*/ 3718332 h 3730036"/>
                <a:gd name="connsiteX4" fmla="*/ 3417590 w 4372717"/>
                <a:gd name="connsiteY4" fmla="*/ 3565932 h 3730036"/>
                <a:gd name="connsiteX5" fmla="*/ 4371328 w 4372717"/>
                <a:gd name="connsiteY5" fmla="*/ 2144993 h 3730036"/>
                <a:gd name="connsiteX6" fmla="*/ 3869456 w 4372717"/>
                <a:gd name="connsiteY6" fmla="*/ 1157917 h 3730036"/>
                <a:gd name="connsiteX7" fmla="*/ 3452261 w 4372717"/>
                <a:gd name="connsiteY7" fmla="*/ 934079 h 3730036"/>
                <a:gd name="connsiteX8" fmla="*/ 3132316 w 4372717"/>
                <a:gd name="connsiteY8" fmla="*/ 502121 h 3730036"/>
                <a:gd name="connsiteX9" fmla="*/ 2593201 w 4372717"/>
                <a:gd name="connsiteY9" fmla="*/ 143790 h 3730036"/>
                <a:gd name="connsiteX10" fmla="*/ 726301 w 4372717"/>
                <a:gd name="connsiteY10" fmla="*/ 347244 h 3730036"/>
                <a:gd name="connsiteX11" fmla="*/ 6306 w 4372717"/>
                <a:gd name="connsiteY11" fmla="*/ 1981734 h 37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717" h="3730036">
                  <a:moveTo>
                    <a:pt x="6306" y="1981734"/>
                  </a:moveTo>
                  <a:cubicBezTo>
                    <a:pt x="6306" y="1981734"/>
                    <a:pt x="-53415" y="2396643"/>
                    <a:pt x="194711" y="2859368"/>
                  </a:cubicBezTo>
                  <a:cubicBezTo>
                    <a:pt x="410928" y="3262561"/>
                    <a:pt x="802215" y="3543739"/>
                    <a:pt x="1267321" y="3662802"/>
                  </a:cubicBezTo>
                  <a:cubicBezTo>
                    <a:pt x="1574217" y="3741383"/>
                    <a:pt x="1890542" y="3737668"/>
                    <a:pt x="2201914" y="3718332"/>
                  </a:cubicBezTo>
                  <a:cubicBezTo>
                    <a:pt x="2602536" y="3693281"/>
                    <a:pt x="3047829" y="3716713"/>
                    <a:pt x="3417590" y="3565932"/>
                  </a:cubicBezTo>
                  <a:cubicBezTo>
                    <a:pt x="3993281" y="3331046"/>
                    <a:pt x="4345039" y="2715826"/>
                    <a:pt x="4371328" y="2144993"/>
                  </a:cubicBezTo>
                  <a:cubicBezTo>
                    <a:pt x="4388569" y="1776090"/>
                    <a:pt x="4246741" y="1352417"/>
                    <a:pt x="3869456" y="1157917"/>
                  </a:cubicBezTo>
                  <a:cubicBezTo>
                    <a:pt x="3729724" y="1086003"/>
                    <a:pt x="3574181" y="1032473"/>
                    <a:pt x="3452261" y="934079"/>
                  </a:cubicBezTo>
                  <a:cubicBezTo>
                    <a:pt x="3305671" y="816160"/>
                    <a:pt x="3241759" y="644901"/>
                    <a:pt x="3132316" y="502121"/>
                  </a:cubicBezTo>
                  <a:cubicBezTo>
                    <a:pt x="2997061" y="325622"/>
                    <a:pt x="2803418" y="225134"/>
                    <a:pt x="2593201" y="143790"/>
                  </a:cubicBezTo>
                  <a:cubicBezTo>
                    <a:pt x="1910068" y="-120433"/>
                    <a:pt x="1258177" y="-1847"/>
                    <a:pt x="726301" y="347244"/>
                  </a:cubicBezTo>
                  <a:cubicBezTo>
                    <a:pt x="194425" y="696336"/>
                    <a:pt x="-25507" y="1778375"/>
                    <a:pt x="6306" y="1981734"/>
                  </a:cubicBezTo>
                  <a:close/>
                </a:path>
              </a:pathLst>
            </a:custGeom>
            <a:solidFill>
              <a:srgbClr val="FFFFFF">
                <a:alpha val="70000"/>
              </a:srgbClr>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8" name="Graphic 3">
            <a:extLst>
              <a:ext uri="{FF2B5EF4-FFF2-40B4-BE49-F238E27FC236}">
                <a16:creationId xmlns:a16="http://schemas.microsoft.com/office/drawing/2014/main" id="{11784881-7575-4256-B68B-5836D4318452}"/>
              </a:ext>
            </a:extLst>
          </p:cNvPr>
          <p:cNvGrpSpPr/>
          <p:nvPr/>
        </p:nvGrpSpPr>
        <p:grpSpPr>
          <a:xfrm>
            <a:off x="1902311" y="1839442"/>
            <a:ext cx="4185951" cy="5001387"/>
            <a:chOff x="378304" y="1379579"/>
            <a:chExt cx="4185951" cy="3751040"/>
          </a:xfrm>
        </p:grpSpPr>
        <p:sp>
          <p:nvSpPr>
            <p:cNvPr id="9" name="Freeform: Shape 8">
              <a:extLst>
                <a:ext uri="{FF2B5EF4-FFF2-40B4-BE49-F238E27FC236}">
                  <a16:creationId xmlns:a16="http://schemas.microsoft.com/office/drawing/2014/main" id="{E2591FB8-DA13-40C9-A7E5-26875770C40D}"/>
                </a:ext>
              </a:extLst>
            </p:cNvPr>
            <p:cNvSpPr/>
            <p:nvPr/>
          </p:nvSpPr>
          <p:spPr>
            <a:xfrm>
              <a:off x="695867" y="2184441"/>
              <a:ext cx="1460182" cy="1673828"/>
            </a:xfrm>
            <a:custGeom>
              <a:avLst/>
              <a:gdLst>
                <a:gd name="connsiteX0" fmla="*/ 0 w 1460182"/>
                <a:gd name="connsiteY0" fmla="*/ 0 h 1673828"/>
                <a:gd name="connsiteX1" fmla="*/ 1460183 w 1460182"/>
                <a:gd name="connsiteY1" fmla="*/ 0 h 1673828"/>
                <a:gd name="connsiteX2" fmla="*/ 1460183 w 1460182"/>
                <a:gd name="connsiteY2" fmla="*/ 1673828 h 1673828"/>
                <a:gd name="connsiteX3" fmla="*/ 0 w 1460182"/>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1460182" h="1673828">
                  <a:moveTo>
                    <a:pt x="0" y="0"/>
                  </a:moveTo>
                  <a:lnTo>
                    <a:pt x="1460183" y="0"/>
                  </a:lnTo>
                  <a:lnTo>
                    <a:pt x="1460183" y="1673828"/>
                  </a:lnTo>
                  <a:lnTo>
                    <a:pt x="0" y="167382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 name="Freeform: Shape 9">
              <a:extLst>
                <a:ext uri="{FF2B5EF4-FFF2-40B4-BE49-F238E27FC236}">
                  <a16:creationId xmlns:a16="http://schemas.microsoft.com/office/drawing/2014/main" id="{6B2BEE7C-4184-4C1B-8F63-BC00178BB7E8}"/>
                </a:ext>
              </a:extLst>
            </p:cNvPr>
            <p:cNvSpPr/>
            <p:nvPr/>
          </p:nvSpPr>
          <p:spPr>
            <a:xfrm>
              <a:off x="761685" y="2272928"/>
              <a:ext cx="1328451" cy="1585245"/>
            </a:xfrm>
            <a:custGeom>
              <a:avLst/>
              <a:gdLst>
                <a:gd name="connsiteX0" fmla="*/ 0 w 1328451"/>
                <a:gd name="connsiteY0" fmla="*/ 0 h 1585245"/>
                <a:gd name="connsiteX1" fmla="*/ 1328452 w 1328451"/>
                <a:gd name="connsiteY1" fmla="*/ 0 h 1585245"/>
                <a:gd name="connsiteX2" fmla="*/ 1328452 w 1328451"/>
                <a:gd name="connsiteY2" fmla="*/ 1585246 h 1585245"/>
                <a:gd name="connsiteX3" fmla="*/ 0 w 1328451"/>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1328451" h="1585245">
                  <a:moveTo>
                    <a:pt x="0" y="0"/>
                  </a:moveTo>
                  <a:lnTo>
                    <a:pt x="1328452" y="0"/>
                  </a:lnTo>
                  <a:lnTo>
                    <a:pt x="1328452" y="1585246"/>
                  </a:lnTo>
                  <a:lnTo>
                    <a:pt x="0" y="158524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 name="Freeform: Shape 10">
              <a:extLst>
                <a:ext uri="{FF2B5EF4-FFF2-40B4-BE49-F238E27FC236}">
                  <a16:creationId xmlns:a16="http://schemas.microsoft.com/office/drawing/2014/main" id="{8431FA0D-0A0F-4AC4-BF7C-550865655B0A}"/>
                </a:ext>
              </a:extLst>
            </p:cNvPr>
            <p:cNvSpPr/>
            <p:nvPr/>
          </p:nvSpPr>
          <p:spPr>
            <a:xfrm>
              <a:off x="761685" y="2545058"/>
              <a:ext cx="1328451" cy="88582"/>
            </a:xfrm>
            <a:custGeom>
              <a:avLst/>
              <a:gdLst>
                <a:gd name="connsiteX0" fmla="*/ 0 w 1328451"/>
                <a:gd name="connsiteY0" fmla="*/ 0 h 88582"/>
                <a:gd name="connsiteX1" fmla="*/ 1328452 w 1328451"/>
                <a:gd name="connsiteY1" fmla="*/ 0 h 88582"/>
                <a:gd name="connsiteX2" fmla="*/ 1328452 w 1328451"/>
                <a:gd name="connsiteY2" fmla="*/ 88583 h 88582"/>
                <a:gd name="connsiteX3" fmla="*/ 0 w 1328451"/>
                <a:gd name="connsiteY3" fmla="*/ 88583 h 88582"/>
              </a:gdLst>
              <a:ahLst/>
              <a:cxnLst>
                <a:cxn ang="0">
                  <a:pos x="connsiteX0" y="connsiteY0"/>
                </a:cxn>
                <a:cxn ang="0">
                  <a:pos x="connsiteX1" y="connsiteY1"/>
                </a:cxn>
                <a:cxn ang="0">
                  <a:pos x="connsiteX2" y="connsiteY2"/>
                </a:cxn>
                <a:cxn ang="0">
                  <a:pos x="connsiteX3" y="connsiteY3"/>
                </a:cxn>
              </a:cxnLst>
              <a:rect l="l" t="t" r="r" b="b"/>
              <a:pathLst>
                <a:path w="1328451" h="88582">
                  <a:moveTo>
                    <a:pt x="0" y="0"/>
                  </a:moveTo>
                  <a:lnTo>
                    <a:pt x="1328452" y="0"/>
                  </a:lnTo>
                  <a:lnTo>
                    <a:pt x="1328452" y="88583"/>
                  </a:lnTo>
                  <a:lnTo>
                    <a:pt x="0" y="88583"/>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 name="Freeform: Shape 11">
              <a:extLst>
                <a:ext uri="{FF2B5EF4-FFF2-40B4-BE49-F238E27FC236}">
                  <a16:creationId xmlns:a16="http://schemas.microsoft.com/office/drawing/2014/main" id="{4BE5A911-A7D5-4DF7-AD64-5AD345176C72}"/>
                </a:ext>
              </a:extLst>
            </p:cNvPr>
            <p:cNvSpPr/>
            <p:nvPr/>
          </p:nvSpPr>
          <p:spPr>
            <a:xfrm>
              <a:off x="1751428" y="1379579"/>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 name="Freeform: Shape 12">
              <a:extLst>
                <a:ext uri="{FF2B5EF4-FFF2-40B4-BE49-F238E27FC236}">
                  <a16:creationId xmlns:a16="http://schemas.microsoft.com/office/drawing/2014/main" id="{35057298-4EBF-4460-9A8F-089E9AB30FD4}"/>
                </a:ext>
              </a:extLst>
            </p:cNvPr>
            <p:cNvSpPr/>
            <p:nvPr/>
          </p:nvSpPr>
          <p:spPr>
            <a:xfrm>
              <a:off x="1751428" y="1421393"/>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 name="Freeform: Shape 13">
              <a:extLst>
                <a:ext uri="{FF2B5EF4-FFF2-40B4-BE49-F238E27FC236}">
                  <a16:creationId xmlns:a16="http://schemas.microsoft.com/office/drawing/2014/main" id="{74EAA904-15A5-4529-8E83-64A951787B9C}"/>
                </a:ext>
              </a:extLst>
            </p:cNvPr>
            <p:cNvSpPr/>
            <p:nvPr/>
          </p:nvSpPr>
          <p:spPr>
            <a:xfrm>
              <a:off x="1751428" y="146320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 name="Freeform: Shape 14">
              <a:extLst>
                <a:ext uri="{FF2B5EF4-FFF2-40B4-BE49-F238E27FC236}">
                  <a16:creationId xmlns:a16="http://schemas.microsoft.com/office/drawing/2014/main" id="{3B790AA5-7806-412B-B885-0759CA8FC063}"/>
                </a:ext>
              </a:extLst>
            </p:cNvPr>
            <p:cNvSpPr/>
            <p:nvPr/>
          </p:nvSpPr>
          <p:spPr>
            <a:xfrm>
              <a:off x="1751428" y="1505023"/>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 name="Freeform: Shape 15">
              <a:extLst>
                <a:ext uri="{FF2B5EF4-FFF2-40B4-BE49-F238E27FC236}">
                  <a16:creationId xmlns:a16="http://schemas.microsoft.com/office/drawing/2014/main" id="{7D84B628-133C-481F-AC2E-D1C8A80F5CC6}"/>
                </a:ext>
              </a:extLst>
            </p:cNvPr>
            <p:cNvSpPr/>
            <p:nvPr/>
          </p:nvSpPr>
          <p:spPr>
            <a:xfrm>
              <a:off x="1751428" y="1546838"/>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 name="Freeform: Shape 16">
              <a:extLst>
                <a:ext uri="{FF2B5EF4-FFF2-40B4-BE49-F238E27FC236}">
                  <a16:creationId xmlns:a16="http://schemas.microsoft.com/office/drawing/2014/main" id="{C1E71B47-39DE-4C39-BF9C-54395085ABCB}"/>
                </a:ext>
              </a:extLst>
            </p:cNvPr>
            <p:cNvSpPr/>
            <p:nvPr/>
          </p:nvSpPr>
          <p:spPr>
            <a:xfrm>
              <a:off x="1751428" y="1588748"/>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 name="Freeform: Shape 17">
              <a:extLst>
                <a:ext uri="{FF2B5EF4-FFF2-40B4-BE49-F238E27FC236}">
                  <a16:creationId xmlns:a16="http://schemas.microsoft.com/office/drawing/2014/main" id="{82E3F1D8-FECE-409B-A8FB-9C6C69C6D0FC}"/>
                </a:ext>
              </a:extLst>
            </p:cNvPr>
            <p:cNvSpPr/>
            <p:nvPr/>
          </p:nvSpPr>
          <p:spPr>
            <a:xfrm>
              <a:off x="1751428" y="1630562"/>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 name="Freeform: Shape 18">
              <a:extLst>
                <a:ext uri="{FF2B5EF4-FFF2-40B4-BE49-F238E27FC236}">
                  <a16:creationId xmlns:a16="http://schemas.microsoft.com/office/drawing/2014/main" id="{05CBD327-587F-4D96-82C3-470A41122F5E}"/>
                </a:ext>
              </a:extLst>
            </p:cNvPr>
            <p:cNvSpPr/>
            <p:nvPr/>
          </p:nvSpPr>
          <p:spPr>
            <a:xfrm>
              <a:off x="1751428" y="167237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 name="Freeform: Shape 19">
              <a:extLst>
                <a:ext uri="{FF2B5EF4-FFF2-40B4-BE49-F238E27FC236}">
                  <a16:creationId xmlns:a16="http://schemas.microsoft.com/office/drawing/2014/main" id="{CBBE82CC-AADE-44E7-A772-C6C52EB02EB2}"/>
                </a:ext>
              </a:extLst>
            </p:cNvPr>
            <p:cNvSpPr/>
            <p:nvPr/>
          </p:nvSpPr>
          <p:spPr>
            <a:xfrm>
              <a:off x="1751428" y="1714192"/>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 name="Freeform: Shape 20">
              <a:extLst>
                <a:ext uri="{FF2B5EF4-FFF2-40B4-BE49-F238E27FC236}">
                  <a16:creationId xmlns:a16="http://schemas.microsoft.com/office/drawing/2014/main" id="{5A5F6E51-99A5-4BD2-8FE0-C21C5B5A716C}"/>
                </a:ext>
              </a:extLst>
            </p:cNvPr>
            <p:cNvSpPr/>
            <p:nvPr/>
          </p:nvSpPr>
          <p:spPr>
            <a:xfrm>
              <a:off x="1751428" y="1756007"/>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 name="Freeform: Shape 21">
              <a:extLst>
                <a:ext uri="{FF2B5EF4-FFF2-40B4-BE49-F238E27FC236}">
                  <a16:creationId xmlns:a16="http://schemas.microsoft.com/office/drawing/2014/main" id="{93EB676D-985E-4E45-B2BA-76A9ACB351EE}"/>
                </a:ext>
              </a:extLst>
            </p:cNvPr>
            <p:cNvSpPr/>
            <p:nvPr/>
          </p:nvSpPr>
          <p:spPr>
            <a:xfrm>
              <a:off x="1751428" y="1797917"/>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3" name="Freeform: Shape 22">
              <a:extLst>
                <a:ext uri="{FF2B5EF4-FFF2-40B4-BE49-F238E27FC236}">
                  <a16:creationId xmlns:a16="http://schemas.microsoft.com/office/drawing/2014/main" id="{33F2899D-3C35-4087-A0B5-43E323F35204}"/>
                </a:ext>
              </a:extLst>
            </p:cNvPr>
            <p:cNvSpPr/>
            <p:nvPr/>
          </p:nvSpPr>
          <p:spPr>
            <a:xfrm>
              <a:off x="1751428" y="1839731"/>
              <a:ext cx="95630" cy="29908"/>
            </a:xfrm>
            <a:custGeom>
              <a:avLst/>
              <a:gdLst>
                <a:gd name="connsiteX0" fmla="*/ 0 w 95630"/>
                <a:gd name="connsiteY0" fmla="*/ 0 h 29908"/>
                <a:gd name="connsiteX1" fmla="*/ 95631 w 95630"/>
                <a:gd name="connsiteY1" fmla="*/ 0 h 29908"/>
                <a:gd name="connsiteX2" fmla="*/ 95631 w 95630"/>
                <a:gd name="connsiteY2" fmla="*/ 29909 h 29908"/>
                <a:gd name="connsiteX3" fmla="*/ 0 w 95630"/>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4" name="Freeform: Shape 23">
              <a:extLst>
                <a:ext uri="{FF2B5EF4-FFF2-40B4-BE49-F238E27FC236}">
                  <a16:creationId xmlns:a16="http://schemas.microsoft.com/office/drawing/2014/main" id="{E2C5335A-E998-4F62-B301-AEF463DA1980}"/>
                </a:ext>
              </a:extLst>
            </p:cNvPr>
            <p:cNvSpPr/>
            <p:nvPr/>
          </p:nvSpPr>
          <p:spPr>
            <a:xfrm>
              <a:off x="1751428" y="188154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5" name="Freeform: Shape 24">
              <a:extLst>
                <a:ext uri="{FF2B5EF4-FFF2-40B4-BE49-F238E27FC236}">
                  <a16:creationId xmlns:a16="http://schemas.microsoft.com/office/drawing/2014/main" id="{04421F74-11DC-4264-A4FD-23EF29B9499B}"/>
                </a:ext>
              </a:extLst>
            </p:cNvPr>
            <p:cNvSpPr/>
            <p:nvPr/>
          </p:nvSpPr>
          <p:spPr>
            <a:xfrm>
              <a:off x="1751428" y="1923361"/>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6" name="Freeform: Shape 25">
              <a:extLst>
                <a:ext uri="{FF2B5EF4-FFF2-40B4-BE49-F238E27FC236}">
                  <a16:creationId xmlns:a16="http://schemas.microsoft.com/office/drawing/2014/main" id="{D6106735-2842-4B7B-A4AA-BCE2EF6E71E8}"/>
                </a:ext>
              </a:extLst>
            </p:cNvPr>
            <p:cNvSpPr/>
            <p:nvPr/>
          </p:nvSpPr>
          <p:spPr>
            <a:xfrm>
              <a:off x="1751428" y="1965176"/>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7" name="Freeform: Shape 26">
              <a:extLst>
                <a:ext uri="{FF2B5EF4-FFF2-40B4-BE49-F238E27FC236}">
                  <a16:creationId xmlns:a16="http://schemas.microsoft.com/office/drawing/2014/main" id="{3388D9EB-4356-4EB8-B1DD-F03F3633C15D}"/>
                </a:ext>
              </a:extLst>
            </p:cNvPr>
            <p:cNvSpPr/>
            <p:nvPr/>
          </p:nvSpPr>
          <p:spPr>
            <a:xfrm>
              <a:off x="1751428" y="200699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8" name="Freeform: Shape 27">
              <a:extLst>
                <a:ext uri="{FF2B5EF4-FFF2-40B4-BE49-F238E27FC236}">
                  <a16:creationId xmlns:a16="http://schemas.microsoft.com/office/drawing/2014/main" id="{1ED66B86-545C-4896-98DB-072E44DE679B}"/>
                </a:ext>
              </a:extLst>
            </p:cNvPr>
            <p:cNvSpPr/>
            <p:nvPr/>
          </p:nvSpPr>
          <p:spPr>
            <a:xfrm>
              <a:off x="1751428" y="204890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9" name="Freeform: Shape 28">
              <a:extLst>
                <a:ext uri="{FF2B5EF4-FFF2-40B4-BE49-F238E27FC236}">
                  <a16:creationId xmlns:a16="http://schemas.microsoft.com/office/drawing/2014/main" id="{339D286D-F941-4D27-A3B6-BD1DD565235A}"/>
                </a:ext>
              </a:extLst>
            </p:cNvPr>
            <p:cNvSpPr/>
            <p:nvPr/>
          </p:nvSpPr>
          <p:spPr>
            <a:xfrm>
              <a:off x="1751428" y="209071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0" name="Freeform: Shape 29">
              <a:extLst>
                <a:ext uri="{FF2B5EF4-FFF2-40B4-BE49-F238E27FC236}">
                  <a16:creationId xmlns:a16="http://schemas.microsoft.com/office/drawing/2014/main" id="{36DA5CBB-874D-467B-9AE4-2FD965E6CD30}"/>
                </a:ext>
              </a:extLst>
            </p:cNvPr>
            <p:cNvSpPr/>
            <p:nvPr/>
          </p:nvSpPr>
          <p:spPr>
            <a:xfrm>
              <a:off x="1751428" y="2132530"/>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1" name="Freeform: Shape 30">
              <a:extLst>
                <a:ext uri="{FF2B5EF4-FFF2-40B4-BE49-F238E27FC236}">
                  <a16:creationId xmlns:a16="http://schemas.microsoft.com/office/drawing/2014/main" id="{A2DB32E8-243B-412A-96A8-48E4DE1E1FD4}"/>
                </a:ext>
              </a:extLst>
            </p:cNvPr>
            <p:cNvSpPr/>
            <p:nvPr/>
          </p:nvSpPr>
          <p:spPr>
            <a:xfrm>
              <a:off x="1751428" y="2174345"/>
              <a:ext cx="95630" cy="29908"/>
            </a:xfrm>
            <a:custGeom>
              <a:avLst/>
              <a:gdLst>
                <a:gd name="connsiteX0" fmla="*/ 0 w 95630"/>
                <a:gd name="connsiteY0" fmla="*/ 0 h 29908"/>
                <a:gd name="connsiteX1" fmla="*/ 95631 w 95630"/>
                <a:gd name="connsiteY1" fmla="*/ 0 h 29908"/>
                <a:gd name="connsiteX2" fmla="*/ 95631 w 95630"/>
                <a:gd name="connsiteY2" fmla="*/ 29908 h 29908"/>
                <a:gd name="connsiteX3" fmla="*/ 0 w 95630"/>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0"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2" name="Freeform: Shape 31">
              <a:extLst>
                <a:ext uri="{FF2B5EF4-FFF2-40B4-BE49-F238E27FC236}">
                  <a16:creationId xmlns:a16="http://schemas.microsoft.com/office/drawing/2014/main" id="{5BFBB4AA-00DB-4B10-A4CD-D742EA85C671}"/>
                </a:ext>
              </a:extLst>
            </p:cNvPr>
            <p:cNvSpPr/>
            <p:nvPr/>
          </p:nvSpPr>
          <p:spPr>
            <a:xfrm>
              <a:off x="2350836" y="2184441"/>
              <a:ext cx="746093" cy="1673828"/>
            </a:xfrm>
            <a:custGeom>
              <a:avLst/>
              <a:gdLst>
                <a:gd name="connsiteX0" fmla="*/ 0 w 746093"/>
                <a:gd name="connsiteY0" fmla="*/ 0 h 1673828"/>
                <a:gd name="connsiteX1" fmla="*/ 746093 w 746093"/>
                <a:gd name="connsiteY1" fmla="*/ 0 h 1673828"/>
                <a:gd name="connsiteX2" fmla="*/ 746093 w 746093"/>
                <a:gd name="connsiteY2" fmla="*/ 1673828 h 1673828"/>
                <a:gd name="connsiteX3" fmla="*/ 0 w 746093"/>
                <a:gd name="connsiteY3" fmla="*/ 1673828 h 1673828"/>
              </a:gdLst>
              <a:ahLst/>
              <a:cxnLst>
                <a:cxn ang="0">
                  <a:pos x="connsiteX0" y="connsiteY0"/>
                </a:cxn>
                <a:cxn ang="0">
                  <a:pos x="connsiteX1" y="connsiteY1"/>
                </a:cxn>
                <a:cxn ang="0">
                  <a:pos x="connsiteX2" y="connsiteY2"/>
                </a:cxn>
                <a:cxn ang="0">
                  <a:pos x="connsiteX3" y="connsiteY3"/>
                </a:cxn>
              </a:cxnLst>
              <a:rect l="l" t="t" r="r" b="b"/>
              <a:pathLst>
                <a:path w="746093" h="1673828">
                  <a:moveTo>
                    <a:pt x="0" y="0"/>
                  </a:moveTo>
                  <a:lnTo>
                    <a:pt x="746093" y="0"/>
                  </a:lnTo>
                  <a:lnTo>
                    <a:pt x="746093" y="1673828"/>
                  </a:lnTo>
                  <a:lnTo>
                    <a:pt x="0" y="167382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3" name="Freeform: Shape 32">
              <a:extLst>
                <a:ext uri="{FF2B5EF4-FFF2-40B4-BE49-F238E27FC236}">
                  <a16:creationId xmlns:a16="http://schemas.microsoft.com/office/drawing/2014/main" id="{EF222F4B-2CEF-4538-9C34-986768424A4E}"/>
                </a:ext>
              </a:extLst>
            </p:cNvPr>
            <p:cNvSpPr/>
            <p:nvPr/>
          </p:nvSpPr>
          <p:spPr>
            <a:xfrm>
              <a:off x="2409034" y="2272928"/>
              <a:ext cx="629697" cy="1585245"/>
            </a:xfrm>
            <a:custGeom>
              <a:avLst/>
              <a:gdLst>
                <a:gd name="connsiteX0" fmla="*/ 0 w 629697"/>
                <a:gd name="connsiteY0" fmla="*/ 0 h 1585245"/>
                <a:gd name="connsiteX1" fmla="*/ 629698 w 629697"/>
                <a:gd name="connsiteY1" fmla="*/ 0 h 1585245"/>
                <a:gd name="connsiteX2" fmla="*/ 629698 w 629697"/>
                <a:gd name="connsiteY2" fmla="*/ 1585246 h 1585245"/>
                <a:gd name="connsiteX3" fmla="*/ 0 w 629697"/>
                <a:gd name="connsiteY3" fmla="*/ 1585246 h 1585245"/>
              </a:gdLst>
              <a:ahLst/>
              <a:cxnLst>
                <a:cxn ang="0">
                  <a:pos x="connsiteX0" y="connsiteY0"/>
                </a:cxn>
                <a:cxn ang="0">
                  <a:pos x="connsiteX1" y="connsiteY1"/>
                </a:cxn>
                <a:cxn ang="0">
                  <a:pos x="connsiteX2" y="connsiteY2"/>
                </a:cxn>
                <a:cxn ang="0">
                  <a:pos x="connsiteX3" y="connsiteY3"/>
                </a:cxn>
              </a:cxnLst>
              <a:rect l="l" t="t" r="r" b="b"/>
              <a:pathLst>
                <a:path w="629697" h="1585245">
                  <a:moveTo>
                    <a:pt x="0" y="0"/>
                  </a:moveTo>
                  <a:lnTo>
                    <a:pt x="629698" y="0"/>
                  </a:lnTo>
                  <a:lnTo>
                    <a:pt x="629698" y="1585246"/>
                  </a:lnTo>
                  <a:lnTo>
                    <a:pt x="0" y="158524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4" name="Freeform: Shape 33">
              <a:extLst>
                <a:ext uri="{FF2B5EF4-FFF2-40B4-BE49-F238E27FC236}">
                  <a16:creationId xmlns:a16="http://schemas.microsoft.com/office/drawing/2014/main" id="{F2FFC2CC-0D80-4E81-B141-5476BEE40690}"/>
                </a:ext>
              </a:extLst>
            </p:cNvPr>
            <p:cNvSpPr/>
            <p:nvPr/>
          </p:nvSpPr>
          <p:spPr>
            <a:xfrm>
              <a:off x="2409034" y="2545058"/>
              <a:ext cx="629697" cy="88582"/>
            </a:xfrm>
            <a:custGeom>
              <a:avLst/>
              <a:gdLst>
                <a:gd name="connsiteX0" fmla="*/ 0 w 629697"/>
                <a:gd name="connsiteY0" fmla="*/ 0 h 88582"/>
                <a:gd name="connsiteX1" fmla="*/ 629698 w 629697"/>
                <a:gd name="connsiteY1" fmla="*/ 0 h 88582"/>
                <a:gd name="connsiteX2" fmla="*/ 629698 w 629697"/>
                <a:gd name="connsiteY2" fmla="*/ 88583 h 88582"/>
                <a:gd name="connsiteX3" fmla="*/ 0 w 629697"/>
                <a:gd name="connsiteY3" fmla="*/ 88583 h 88582"/>
              </a:gdLst>
              <a:ahLst/>
              <a:cxnLst>
                <a:cxn ang="0">
                  <a:pos x="connsiteX0" y="connsiteY0"/>
                </a:cxn>
                <a:cxn ang="0">
                  <a:pos x="connsiteX1" y="connsiteY1"/>
                </a:cxn>
                <a:cxn ang="0">
                  <a:pos x="connsiteX2" y="connsiteY2"/>
                </a:cxn>
                <a:cxn ang="0">
                  <a:pos x="connsiteX3" y="connsiteY3"/>
                </a:cxn>
              </a:cxnLst>
              <a:rect l="l" t="t" r="r" b="b"/>
              <a:pathLst>
                <a:path w="629697" h="88582">
                  <a:moveTo>
                    <a:pt x="0" y="0"/>
                  </a:moveTo>
                  <a:lnTo>
                    <a:pt x="629698" y="0"/>
                  </a:lnTo>
                  <a:lnTo>
                    <a:pt x="629698" y="88583"/>
                  </a:lnTo>
                  <a:lnTo>
                    <a:pt x="0" y="88583"/>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5" name="Freeform: Shape 34">
              <a:extLst>
                <a:ext uri="{FF2B5EF4-FFF2-40B4-BE49-F238E27FC236}">
                  <a16:creationId xmlns:a16="http://schemas.microsoft.com/office/drawing/2014/main" id="{DB488FF1-20C2-4EF5-B835-16BE45C5BF3A}"/>
                </a:ext>
              </a:extLst>
            </p:cNvPr>
            <p:cNvSpPr/>
            <p:nvPr/>
          </p:nvSpPr>
          <p:spPr>
            <a:xfrm>
              <a:off x="2692307" y="1379579"/>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6" name="Freeform: Shape 35">
              <a:extLst>
                <a:ext uri="{FF2B5EF4-FFF2-40B4-BE49-F238E27FC236}">
                  <a16:creationId xmlns:a16="http://schemas.microsoft.com/office/drawing/2014/main" id="{7F819561-D1C8-4792-9782-833652F3EBDF}"/>
                </a:ext>
              </a:extLst>
            </p:cNvPr>
            <p:cNvSpPr/>
            <p:nvPr/>
          </p:nvSpPr>
          <p:spPr>
            <a:xfrm>
              <a:off x="2692307" y="1421393"/>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7" name="Freeform: Shape 36">
              <a:extLst>
                <a:ext uri="{FF2B5EF4-FFF2-40B4-BE49-F238E27FC236}">
                  <a16:creationId xmlns:a16="http://schemas.microsoft.com/office/drawing/2014/main" id="{953FBEC3-E33E-4169-B6B7-D51BEA955023}"/>
                </a:ext>
              </a:extLst>
            </p:cNvPr>
            <p:cNvSpPr/>
            <p:nvPr/>
          </p:nvSpPr>
          <p:spPr>
            <a:xfrm>
              <a:off x="2692307" y="146320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8" name="Freeform: Shape 37">
              <a:extLst>
                <a:ext uri="{FF2B5EF4-FFF2-40B4-BE49-F238E27FC236}">
                  <a16:creationId xmlns:a16="http://schemas.microsoft.com/office/drawing/2014/main" id="{9B4EFB9E-FC41-4A48-AFD4-8C8C96DB9319}"/>
                </a:ext>
              </a:extLst>
            </p:cNvPr>
            <p:cNvSpPr/>
            <p:nvPr/>
          </p:nvSpPr>
          <p:spPr>
            <a:xfrm>
              <a:off x="2692307" y="1505023"/>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39" name="Freeform: Shape 38">
              <a:extLst>
                <a:ext uri="{FF2B5EF4-FFF2-40B4-BE49-F238E27FC236}">
                  <a16:creationId xmlns:a16="http://schemas.microsoft.com/office/drawing/2014/main" id="{A76151E0-AC6C-4AF9-8327-3AF6B45C0B7E}"/>
                </a:ext>
              </a:extLst>
            </p:cNvPr>
            <p:cNvSpPr/>
            <p:nvPr/>
          </p:nvSpPr>
          <p:spPr>
            <a:xfrm>
              <a:off x="2692307" y="1546838"/>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0" name="Freeform: Shape 39">
              <a:extLst>
                <a:ext uri="{FF2B5EF4-FFF2-40B4-BE49-F238E27FC236}">
                  <a16:creationId xmlns:a16="http://schemas.microsoft.com/office/drawing/2014/main" id="{DC5BE7E4-0A1F-4BA9-B8F4-BB510665DC8C}"/>
                </a:ext>
              </a:extLst>
            </p:cNvPr>
            <p:cNvSpPr/>
            <p:nvPr/>
          </p:nvSpPr>
          <p:spPr>
            <a:xfrm>
              <a:off x="2692307" y="1588748"/>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1" name="Freeform: Shape 40">
              <a:extLst>
                <a:ext uri="{FF2B5EF4-FFF2-40B4-BE49-F238E27FC236}">
                  <a16:creationId xmlns:a16="http://schemas.microsoft.com/office/drawing/2014/main" id="{0DAB8F61-A270-490E-86B8-F75178174C70}"/>
                </a:ext>
              </a:extLst>
            </p:cNvPr>
            <p:cNvSpPr/>
            <p:nvPr/>
          </p:nvSpPr>
          <p:spPr>
            <a:xfrm>
              <a:off x="2692307" y="1630562"/>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2" name="Freeform: Shape 41">
              <a:extLst>
                <a:ext uri="{FF2B5EF4-FFF2-40B4-BE49-F238E27FC236}">
                  <a16:creationId xmlns:a16="http://schemas.microsoft.com/office/drawing/2014/main" id="{10C408CF-99B8-4C1B-9828-1A2A64E2F271}"/>
                </a:ext>
              </a:extLst>
            </p:cNvPr>
            <p:cNvSpPr/>
            <p:nvPr/>
          </p:nvSpPr>
          <p:spPr>
            <a:xfrm>
              <a:off x="2692307" y="167237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3" name="Freeform: Shape 42">
              <a:extLst>
                <a:ext uri="{FF2B5EF4-FFF2-40B4-BE49-F238E27FC236}">
                  <a16:creationId xmlns:a16="http://schemas.microsoft.com/office/drawing/2014/main" id="{387C120F-AC8A-4541-9B9D-C5C4AAC13285}"/>
                </a:ext>
              </a:extLst>
            </p:cNvPr>
            <p:cNvSpPr/>
            <p:nvPr/>
          </p:nvSpPr>
          <p:spPr>
            <a:xfrm>
              <a:off x="2692307" y="1714192"/>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4" name="Freeform: Shape 43">
              <a:extLst>
                <a:ext uri="{FF2B5EF4-FFF2-40B4-BE49-F238E27FC236}">
                  <a16:creationId xmlns:a16="http://schemas.microsoft.com/office/drawing/2014/main" id="{51516F9E-F6FD-48CF-AC20-31EC13290BAF}"/>
                </a:ext>
              </a:extLst>
            </p:cNvPr>
            <p:cNvSpPr/>
            <p:nvPr/>
          </p:nvSpPr>
          <p:spPr>
            <a:xfrm>
              <a:off x="2692307" y="1756007"/>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5" name="Freeform: Shape 44">
              <a:extLst>
                <a:ext uri="{FF2B5EF4-FFF2-40B4-BE49-F238E27FC236}">
                  <a16:creationId xmlns:a16="http://schemas.microsoft.com/office/drawing/2014/main" id="{514FF6CE-152F-46D3-B83C-42E451D2F9A3}"/>
                </a:ext>
              </a:extLst>
            </p:cNvPr>
            <p:cNvSpPr/>
            <p:nvPr/>
          </p:nvSpPr>
          <p:spPr>
            <a:xfrm>
              <a:off x="2692307" y="1797917"/>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6" name="Freeform: Shape 45">
              <a:extLst>
                <a:ext uri="{FF2B5EF4-FFF2-40B4-BE49-F238E27FC236}">
                  <a16:creationId xmlns:a16="http://schemas.microsoft.com/office/drawing/2014/main" id="{93128064-8AC1-430B-9B19-E2A6B0A3CD94}"/>
                </a:ext>
              </a:extLst>
            </p:cNvPr>
            <p:cNvSpPr/>
            <p:nvPr/>
          </p:nvSpPr>
          <p:spPr>
            <a:xfrm>
              <a:off x="2692307" y="1839731"/>
              <a:ext cx="95631" cy="29908"/>
            </a:xfrm>
            <a:custGeom>
              <a:avLst/>
              <a:gdLst>
                <a:gd name="connsiteX0" fmla="*/ 0 w 95631"/>
                <a:gd name="connsiteY0" fmla="*/ 0 h 29908"/>
                <a:gd name="connsiteX1" fmla="*/ 95631 w 95631"/>
                <a:gd name="connsiteY1" fmla="*/ 0 h 29908"/>
                <a:gd name="connsiteX2" fmla="*/ 95631 w 95631"/>
                <a:gd name="connsiteY2" fmla="*/ 29909 h 29908"/>
                <a:gd name="connsiteX3" fmla="*/ 0 w 95631"/>
                <a:gd name="connsiteY3" fmla="*/ 29909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9"/>
                  </a:lnTo>
                  <a:lnTo>
                    <a:pt x="0" y="29909"/>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7" name="Freeform: Shape 46">
              <a:extLst>
                <a:ext uri="{FF2B5EF4-FFF2-40B4-BE49-F238E27FC236}">
                  <a16:creationId xmlns:a16="http://schemas.microsoft.com/office/drawing/2014/main" id="{7883A3BF-ECE9-4892-84B2-F52FFA603FA2}"/>
                </a:ext>
              </a:extLst>
            </p:cNvPr>
            <p:cNvSpPr/>
            <p:nvPr/>
          </p:nvSpPr>
          <p:spPr>
            <a:xfrm>
              <a:off x="2692307" y="188154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8" name="Freeform: Shape 47">
              <a:extLst>
                <a:ext uri="{FF2B5EF4-FFF2-40B4-BE49-F238E27FC236}">
                  <a16:creationId xmlns:a16="http://schemas.microsoft.com/office/drawing/2014/main" id="{233AAF20-8A76-4E6C-8016-5E142F819900}"/>
                </a:ext>
              </a:extLst>
            </p:cNvPr>
            <p:cNvSpPr/>
            <p:nvPr/>
          </p:nvSpPr>
          <p:spPr>
            <a:xfrm>
              <a:off x="2692307" y="1923361"/>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49" name="Freeform: Shape 48">
              <a:extLst>
                <a:ext uri="{FF2B5EF4-FFF2-40B4-BE49-F238E27FC236}">
                  <a16:creationId xmlns:a16="http://schemas.microsoft.com/office/drawing/2014/main" id="{7B058187-F467-4561-9B41-EBE0530A97EB}"/>
                </a:ext>
              </a:extLst>
            </p:cNvPr>
            <p:cNvSpPr/>
            <p:nvPr/>
          </p:nvSpPr>
          <p:spPr>
            <a:xfrm>
              <a:off x="2692307" y="1965176"/>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0" name="Freeform: Shape 49">
              <a:extLst>
                <a:ext uri="{FF2B5EF4-FFF2-40B4-BE49-F238E27FC236}">
                  <a16:creationId xmlns:a16="http://schemas.microsoft.com/office/drawing/2014/main" id="{7439ADA1-BEE6-468E-9BD9-D415F48E92BD}"/>
                </a:ext>
              </a:extLst>
            </p:cNvPr>
            <p:cNvSpPr/>
            <p:nvPr/>
          </p:nvSpPr>
          <p:spPr>
            <a:xfrm>
              <a:off x="2692307" y="200699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1" name="Freeform: Shape 50">
              <a:extLst>
                <a:ext uri="{FF2B5EF4-FFF2-40B4-BE49-F238E27FC236}">
                  <a16:creationId xmlns:a16="http://schemas.microsoft.com/office/drawing/2014/main" id="{DC2DB931-908B-4864-9D63-BFCA1CCAD935}"/>
                </a:ext>
              </a:extLst>
            </p:cNvPr>
            <p:cNvSpPr/>
            <p:nvPr/>
          </p:nvSpPr>
          <p:spPr>
            <a:xfrm>
              <a:off x="2692307" y="204890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2" name="Freeform: Shape 51">
              <a:extLst>
                <a:ext uri="{FF2B5EF4-FFF2-40B4-BE49-F238E27FC236}">
                  <a16:creationId xmlns:a16="http://schemas.microsoft.com/office/drawing/2014/main" id="{D9B760AA-5F93-4837-BFBC-9ACEE0A011CE}"/>
                </a:ext>
              </a:extLst>
            </p:cNvPr>
            <p:cNvSpPr/>
            <p:nvPr/>
          </p:nvSpPr>
          <p:spPr>
            <a:xfrm>
              <a:off x="2692307" y="209071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3" name="Freeform: Shape 52">
              <a:extLst>
                <a:ext uri="{FF2B5EF4-FFF2-40B4-BE49-F238E27FC236}">
                  <a16:creationId xmlns:a16="http://schemas.microsoft.com/office/drawing/2014/main" id="{2A7D696E-EC52-41DA-B71A-D68A6E26D16C}"/>
                </a:ext>
              </a:extLst>
            </p:cNvPr>
            <p:cNvSpPr/>
            <p:nvPr/>
          </p:nvSpPr>
          <p:spPr>
            <a:xfrm>
              <a:off x="2692307" y="2132530"/>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4" name="Freeform: Shape 53">
              <a:extLst>
                <a:ext uri="{FF2B5EF4-FFF2-40B4-BE49-F238E27FC236}">
                  <a16:creationId xmlns:a16="http://schemas.microsoft.com/office/drawing/2014/main" id="{9F193A2C-D2DF-4E63-8B45-6136DF2597CD}"/>
                </a:ext>
              </a:extLst>
            </p:cNvPr>
            <p:cNvSpPr/>
            <p:nvPr/>
          </p:nvSpPr>
          <p:spPr>
            <a:xfrm>
              <a:off x="2692307" y="2174345"/>
              <a:ext cx="95631" cy="29908"/>
            </a:xfrm>
            <a:custGeom>
              <a:avLst/>
              <a:gdLst>
                <a:gd name="connsiteX0" fmla="*/ 0 w 95631"/>
                <a:gd name="connsiteY0" fmla="*/ 0 h 29908"/>
                <a:gd name="connsiteX1" fmla="*/ 95631 w 95631"/>
                <a:gd name="connsiteY1" fmla="*/ 0 h 29908"/>
                <a:gd name="connsiteX2" fmla="*/ 95631 w 95631"/>
                <a:gd name="connsiteY2" fmla="*/ 29908 h 29908"/>
                <a:gd name="connsiteX3" fmla="*/ 0 w 95631"/>
                <a:gd name="connsiteY3" fmla="*/ 29908 h 29908"/>
              </a:gdLst>
              <a:ahLst/>
              <a:cxnLst>
                <a:cxn ang="0">
                  <a:pos x="connsiteX0" y="connsiteY0"/>
                </a:cxn>
                <a:cxn ang="0">
                  <a:pos x="connsiteX1" y="connsiteY1"/>
                </a:cxn>
                <a:cxn ang="0">
                  <a:pos x="connsiteX2" y="connsiteY2"/>
                </a:cxn>
                <a:cxn ang="0">
                  <a:pos x="connsiteX3" y="connsiteY3"/>
                </a:cxn>
              </a:cxnLst>
              <a:rect l="l" t="t" r="r" b="b"/>
              <a:pathLst>
                <a:path w="95631" h="29908">
                  <a:moveTo>
                    <a:pt x="0" y="0"/>
                  </a:moveTo>
                  <a:lnTo>
                    <a:pt x="95631" y="0"/>
                  </a:lnTo>
                  <a:lnTo>
                    <a:pt x="95631" y="29908"/>
                  </a:lnTo>
                  <a:lnTo>
                    <a:pt x="0" y="29908"/>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5" name="Freeform: Shape 54">
              <a:extLst>
                <a:ext uri="{FF2B5EF4-FFF2-40B4-BE49-F238E27FC236}">
                  <a16:creationId xmlns:a16="http://schemas.microsoft.com/office/drawing/2014/main" id="{72BB3D63-23F7-4209-AF71-C1AD298252FC}"/>
                </a:ext>
              </a:extLst>
            </p:cNvPr>
            <p:cNvSpPr/>
            <p:nvPr/>
          </p:nvSpPr>
          <p:spPr>
            <a:xfrm>
              <a:off x="378304" y="3627479"/>
              <a:ext cx="2101310" cy="368045"/>
            </a:xfrm>
            <a:custGeom>
              <a:avLst/>
              <a:gdLst>
                <a:gd name="connsiteX0" fmla="*/ 0 w 2101310"/>
                <a:gd name="connsiteY0" fmla="*/ 0 h 368045"/>
                <a:gd name="connsiteX1" fmla="*/ 2101310 w 2101310"/>
                <a:gd name="connsiteY1" fmla="*/ 0 h 368045"/>
                <a:gd name="connsiteX2" fmla="*/ 2101310 w 2101310"/>
                <a:gd name="connsiteY2" fmla="*/ 368046 h 368045"/>
                <a:gd name="connsiteX3" fmla="*/ 0 w 2101310"/>
                <a:gd name="connsiteY3" fmla="*/ 368046 h 368045"/>
              </a:gdLst>
              <a:ahLst/>
              <a:cxnLst>
                <a:cxn ang="0">
                  <a:pos x="connsiteX0" y="connsiteY0"/>
                </a:cxn>
                <a:cxn ang="0">
                  <a:pos x="connsiteX1" y="connsiteY1"/>
                </a:cxn>
                <a:cxn ang="0">
                  <a:pos x="connsiteX2" y="connsiteY2"/>
                </a:cxn>
                <a:cxn ang="0">
                  <a:pos x="connsiteX3" y="connsiteY3"/>
                </a:cxn>
              </a:cxnLst>
              <a:rect l="l" t="t" r="r" b="b"/>
              <a:pathLst>
                <a:path w="2101310" h="368045">
                  <a:moveTo>
                    <a:pt x="0" y="0"/>
                  </a:moveTo>
                  <a:lnTo>
                    <a:pt x="2101310" y="0"/>
                  </a:lnTo>
                  <a:lnTo>
                    <a:pt x="2101310" y="368046"/>
                  </a:lnTo>
                  <a:lnTo>
                    <a:pt x="0" y="368046"/>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6" name="Freeform: Shape 55">
              <a:extLst>
                <a:ext uri="{FF2B5EF4-FFF2-40B4-BE49-F238E27FC236}">
                  <a16:creationId xmlns:a16="http://schemas.microsoft.com/office/drawing/2014/main" id="{205F3890-68A9-454E-A078-ECF54C8E44AA}"/>
                </a:ext>
              </a:extLst>
            </p:cNvPr>
            <p:cNvSpPr/>
            <p:nvPr/>
          </p:nvSpPr>
          <p:spPr>
            <a:xfrm>
              <a:off x="449550" y="3663007"/>
              <a:ext cx="89154" cy="89154"/>
            </a:xfrm>
            <a:custGeom>
              <a:avLst/>
              <a:gdLst>
                <a:gd name="connsiteX0" fmla="*/ 89154 w 89154"/>
                <a:gd name="connsiteY0" fmla="*/ 44577 h 89154"/>
                <a:gd name="connsiteX1" fmla="*/ 44577 w 89154"/>
                <a:gd name="connsiteY1" fmla="*/ 89154 h 89154"/>
                <a:gd name="connsiteX2" fmla="*/ 0 w 89154"/>
                <a:gd name="connsiteY2" fmla="*/ 44577 h 89154"/>
                <a:gd name="connsiteX3" fmla="*/ 44577 w 89154"/>
                <a:gd name="connsiteY3" fmla="*/ 0 h 89154"/>
                <a:gd name="connsiteX4" fmla="*/ 44672 w 89154"/>
                <a:gd name="connsiteY4" fmla="*/ 0 h 89154"/>
                <a:gd name="connsiteX5" fmla="*/ 89154 w 89154"/>
                <a:gd name="connsiteY5" fmla="*/ 44482 h 89154"/>
                <a:gd name="connsiteX6" fmla="*/ 89154 w 89154"/>
                <a:gd name="connsiteY6" fmla="*/ 44577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154" h="89154">
                  <a:moveTo>
                    <a:pt x="89154" y="44577"/>
                  </a:moveTo>
                  <a:cubicBezTo>
                    <a:pt x="89154" y="69199"/>
                    <a:pt x="69196" y="89154"/>
                    <a:pt x="44577" y="89154"/>
                  </a:cubicBezTo>
                  <a:cubicBezTo>
                    <a:pt x="19958" y="89154"/>
                    <a:pt x="0" y="69199"/>
                    <a:pt x="0" y="44577"/>
                  </a:cubicBezTo>
                  <a:cubicBezTo>
                    <a:pt x="0" y="19955"/>
                    <a:pt x="19958" y="0"/>
                    <a:pt x="44577" y="0"/>
                  </a:cubicBezTo>
                  <a:cubicBezTo>
                    <a:pt x="44608" y="0"/>
                    <a:pt x="44641" y="0"/>
                    <a:pt x="44672" y="0"/>
                  </a:cubicBezTo>
                  <a:cubicBezTo>
                    <a:pt x="69239" y="0"/>
                    <a:pt x="89154" y="19917"/>
                    <a:pt x="89154" y="44482"/>
                  </a:cubicBezTo>
                  <a:cubicBezTo>
                    <a:pt x="89154" y="44510"/>
                    <a:pt x="89154" y="44548"/>
                    <a:pt x="89154" y="44577"/>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7" name="Freeform: Shape 56">
              <a:extLst>
                <a:ext uri="{FF2B5EF4-FFF2-40B4-BE49-F238E27FC236}">
                  <a16:creationId xmlns:a16="http://schemas.microsoft.com/office/drawing/2014/main" id="{47BBA603-8C37-4691-9996-7CAC988A6CDF}"/>
                </a:ext>
              </a:extLst>
            </p:cNvPr>
            <p:cNvSpPr/>
            <p:nvPr/>
          </p:nvSpPr>
          <p:spPr>
            <a:xfrm>
              <a:off x="62223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8" name="Freeform: Shape 57">
              <a:extLst>
                <a:ext uri="{FF2B5EF4-FFF2-40B4-BE49-F238E27FC236}">
                  <a16:creationId xmlns:a16="http://schemas.microsoft.com/office/drawing/2014/main" id="{87A5EF25-D733-4E92-9FC3-85D12543F5A3}"/>
                </a:ext>
              </a:extLst>
            </p:cNvPr>
            <p:cNvSpPr/>
            <p:nvPr/>
          </p:nvSpPr>
          <p:spPr>
            <a:xfrm>
              <a:off x="767019" y="3663007"/>
              <a:ext cx="116871" cy="89058"/>
            </a:xfrm>
            <a:custGeom>
              <a:avLst/>
              <a:gdLst>
                <a:gd name="connsiteX0" fmla="*/ 0 w 116871"/>
                <a:gd name="connsiteY0" fmla="*/ 0 h 89058"/>
                <a:gd name="connsiteX1" fmla="*/ 116872 w 116871"/>
                <a:gd name="connsiteY1" fmla="*/ 0 h 89058"/>
                <a:gd name="connsiteX2" fmla="*/ 116872 w 116871"/>
                <a:gd name="connsiteY2" fmla="*/ 89059 h 89058"/>
                <a:gd name="connsiteX3" fmla="*/ 0 w 116871"/>
                <a:gd name="connsiteY3" fmla="*/ 89059 h 89058"/>
              </a:gdLst>
              <a:ahLst/>
              <a:cxnLst>
                <a:cxn ang="0">
                  <a:pos x="connsiteX0" y="connsiteY0"/>
                </a:cxn>
                <a:cxn ang="0">
                  <a:pos x="connsiteX1" y="connsiteY1"/>
                </a:cxn>
                <a:cxn ang="0">
                  <a:pos x="connsiteX2" y="connsiteY2"/>
                </a:cxn>
                <a:cxn ang="0">
                  <a:pos x="connsiteX3" y="connsiteY3"/>
                </a:cxn>
              </a:cxnLst>
              <a:rect l="l" t="t" r="r" b="b"/>
              <a:pathLst>
                <a:path w="116871" h="89058">
                  <a:moveTo>
                    <a:pt x="0" y="0"/>
                  </a:moveTo>
                  <a:lnTo>
                    <a:pt x="116872" y="0"/>
                  </a:lnTo>
                  <a:lnTo>
                    <a:pt x="116872" y="89059"/>
                  </a:lnTo>
                  <a:lnTo>
                    <a:pt x="0" y="89059"/>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59" name="Freeform: Shape 58">
              <a:extLst>
                <a:ext uri="{FF2B5EF4-FFF2-40B4-BE49-F238E27FC236}">
                  <a16:creationId xmlns:a16="http://schemas.microsoft.com/office/drawing/2014/main" id="{DB18AB40-631D-4376-A477-C708A6781FD3}"/>
                </a:ext>
              </a:extLst>
            </p:cNvPr>
            <p:cNvSpPr/>
            <p:nvPr/>
          </p:nvSpPr>
          <p:spPr>
            <a:xfrm>
              <a:off x="378304" y="2781659"/>
              <a:ext cx="2101310" cy="846867"/>
            </a:xfrm>
            <a:custGeom>
              <a:avLst/>
              <a:gdLst>
                <a:gd name="connsiteX0" fmla="*/ 0 w 2101310"/>
                <a:gd name="connsiteY0" fmla="*/ 0 h 846867"/>
                <a:gd name="connsiteX1" fmla="*/ 2101310 w 2101310"/>
                <a:gd name="connsiteY1" fmla="*/ 0 h 846867"/>
                <a:gd name="connsiteX2" fmla="*/ 2101310 w 2101310"/>
                <a:gd name="connsiteY2" fmla="*/ 846868 h 846867"/>
                <a:gd name="connsiteX3" fmla="*/ 0 w 2101310"/>
                <a:gd name="connsiteY3" fmla="*/ 846868 h 846867"/>
              </a:gdLst>
              <a:ahLst/>
              <a:cxnLst>
                <a:cxn ang="0">
                  <a:pos x="connsiteX0" y="connsiteY0"/>
                </a:cxn>
                <a:cxn ang="0">
                  <a:pos x="connsiteX1" y="connsiteY1"/>
                </a:cxn>
                <a:cxn ang="0">
                  <a:pos x="connsiteX2" y="connsiteY2"/>
                </a:cxn>
                <a:cxn ang="0">
                  <a:pos x="connsiteX3" y="connsiteY3"/>
                </a:cxn>
              </a:cxnLst>
              <a:rect l="l" t="t" r="r" b="b"/>
              <a:pathLst>
                <a:path w="2101310" h="846867">
                  <a:moveTo>
                    <a:pt x="0" y="0"/>
                  </a:moveTo>
                  <a:lnTo>
                    <a:pt x="2101310" y="0"/>
                  </a:lnTo>
                  <a:lnTo>
                    <a:pt x="2101310" y="846868"/>
                  </a:lnTo>
                  <a:lnTo>
                    <a:pt x="0" y="846868"/>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0" name="Freeform: Shape 59">
              <a:extLst>
                <a:ext uri="{FF2B5EF4-FFF2-40B4-BE49-F238E27FC236}">
                  <a16:creationId xmlns:a16="http://schemas.microsoft.com/office/drawing/2014/main" id="{D7BA5F16-336A-4D5A-8595-3D00EB176B33}"/>
                </a:ext>
              </a:extLst>
            </p:cNvPr>
            <p:cNvSpPr/>
            <p:nvPr/>
          </p:nvSpPr>
          <p:spPr>
            <a:xfrm>
              <a:off x="378304" y="3996096"/>
              <a:ext cx="2101310" cy="1134522"/>
            </a:xfrm>
            <a:custGeom>
              <a:avLst/>
              <a:gdLst>
                <a:gd name="connsiteX0" fmla="*/ 0 w 2101310"/>
                <a:gd name="connsiteY0" fmla="*/ 0 h 1134522"/>
                <a:gd name="connsiteX1" fmla="*/ 2101310 w 2101310"/>
                <a:gd name="connsiteY1" fmla="*/ 0 h 1134522"/>
                <a:gd name="connsiteX2" fmla="*/ 2101310 w 2101310"/>
                <a:gd name="connsiteY2" fmla="*/ 1134523 h 1134522"/>
                <a:gd name="connsiteX3" fmla="*/ 0 w 2101310"/>
                <a:gd name="connsiteY3" fmla="*/ 1134523 h 1134522"/>
              </a:gdLst>
              <a:ahLst/>
              <a:cxnLst>
                <a:cxn ang="0">
                  <a:pos x="connsiteX0" y="connsiteY0"/>
                </a:cxn>
                <a:cxn ang="0">
                  <a:pos x="connsiteX1" y="connsiteY1"/>
                </a:cxn>
                <a:cxn ang="0">
                  <a:pos x="connsiteX2" y="connsiteY2"/>
                </a:cxn>
                <a:cxn ang="0">
                  <a:pos x="connsiteX3" y="connsiteY3"/>
                </a:cxn>
              </a:cxnLst>
              <a:rect l="l" t="t" r="r" b="b"/>
              <a:pathLst>
                <a:path w="2101310" h="1134522">
                  <a:moveTo>
                    <a:pt x="0" y="0"/>
                  </a:moveTo>
                  <a:lnTo>
                    <a:pt x="2101310" y="0"/>
                  </a:lnTo>
                  <a:lnTo>
                    <a:pt x="2101310" y="1134523"/>
                  </a:lnTo>
                  <a:lnTo>
                    <a:pt x="0" y="1134523"/>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1" name="Freeform: Shape 60">
              <a:extLst>
                <a:ext uri="{FF2B5EF4-FFF2-40B4-BE49-F238E27FC236}">
                  <a16:creationId xmlns:a16="http://schemas.microsoft.com/office/drawing/2014/main" id="{E8CC7C41-6539-44A3-8FEB-C271B6BF75BE}"/>
                </a:ext>
              </a:extLst>
            </p:cNvPr>
            <p:cNvSpPr/>
            <p:nvPr/>
          </p:nvSpPr>
          <p:spPr>
            <a:xfrm>
              <a:off x="897607" y="2813663"/>
              <a:ext cx="1062609" cy="782954"/>
            </a:xfrm>
            <a:custGeom>
              <a:avLst/>
              <a:gdLst>
                <a:gd name="connsiteX0" fmla="*/ 0 w 1062609"/>
                <a:gd name="connsiteY0" fmla="*/ 0 h 782954"/>
                <a:gd name="connsiteX1" fmla="*/ 1062609 w 1062609"/>
                <a:gd name="connsiteY1" fmla="*/ 0 h 782954"/>
                <a:gd name="connsiteX2" fmla="*/ 1062609 w 1062609"/>
                <a:gd name="connsiteY2" fmla="*/ 782955 h 782954"/>
                <a:gd name="connsiteX3" fmla="*/ 0 w 1062609"/>
                <a:gd name="connsiteY3" fmla="*/ 782955 h 782954"/>
              </a:gdLst>
              <a:ahLst/>
              <a:cxnLst>
                <a:cxn ang="0">
                  <a:pos x="connsiteX0" y="connsiteY0"/>
                </a:cxn>
                <a:cxn ang="0">
                  <a:pos x="connsiteX1" y="connsiteY1"/>
                </a:cxn>
                <a:cxn ang="0">
                  <a:pos x="connsiteX2" y="connsiteY2"/>
                </a:cxn>
                <a:cxn ang="0">
                  <a:pos x="connsiteX3" y="connsiteY3"/>
                </a:cxn>
              </a:cxnLst>
              <a:rect l="l" t="t" r="r" b="b"/>
              <a:pathLst>
                <a:path w="1062609" h="782954">
                  <a:moveTo>
                    <a:pt x="0" y="0"/>
                  </a:moveTo>
                  <a:lnTo>
                    <a:pt x="1062609" y="0"/>
                  </a:lnTo>
                  <a:lnTo>
                    <a:pt x="1062609" y="782955"/>
                  </a:lnTo>
                  <a:lnTo>
                    <a:pt x="0" y="782955"/>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2" name="Freeform: Shape 61">
              <a:extLst>
                <a:ext uri="{FF2B5EF4-FFF2-40B4-BE49-F238E27FC236}">
                  <a16:creationId xmlns:a16="http://schemas.microsoft.com/office/drawing/2014/main" id="{FC3D4FAB-F311-4AE1-B433-A857EB0895A2}"/>
                </a:ext>
              </a:extLst>
            </p:cNvPr>
            <p:cNvSpPr/>
            <p:nvPr/>
          </p:nvSpPr>
          <p:spPr>
            <a:xfrm>
              <a:off x="931299"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5" y="35633"/>
                    <a:pt x="188745" y="17269"/>
                    <a:pt x="183668"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3" name="Freeform: Shape 62">
              <a:extLst>
                <a:ext uri="{FF2B5EF4-FFF2-40B4-BE49-F238E27FC236}">
                  <a16:creationId xmlns:a16="http://schemas.microsoft.com/office/drawing/2014/main" id="{E3663BDA-7EB0-4183-8C94-75F5D536F878}"/>
                </a:ext>
              </a:extLst>
            </p:cNvPr>
            <p:cNvSpPr/>
            <p:nvPr/>
          </p:nvSpPr>
          <p:spPr>
            <a:xfrm>
              <a:off x="920250"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4" name="Freeform: Shape 63">
              <a:extLst>
                <a:ext uri="{FF2B5EF4-FFF2-40B4-BE49-F238E27FC236}">
                  <a16:creationId xmlns:a16="http://schemas.microsoft.com/office/drawing/2014/main" id="{01B0BEC9-2EDE-4042-A677-2E7D8B5BA340}"/>
                </a:ext>
              </a:extLst>
            </p:cNvPr>
            <p:cNvSpPr/>
            <p:nvPr/>
          </p:nvSpPr>
          <p:spPr>
            <a:xfrm>
              <a:off x="1355543" y="3468411"/>
              <a:ext cx="187475" cy="120202"/>
            </a:xfrm>
            <a:custGeom>
              <a:avLst/>
              <a:gdLst>
                <a:gd name="connsiteX0" fmla="*/ 3836 w 187475"/>
                <a:gd name="connsiteY0" fmla="*/ 0 h 120202"/>
                <a:gd name="connsiteX1" fmla="*/ 67301 w 187475"/>
                <a:gd name="connsiteY1" fmla="*/ 116367 h 120202"/>
                <a:gd name="connsiteX2" fmla="*/ 183668 w 187475"/>
                <a:gd name="connsiteY2" fmla="*/ 52902 h 120202"/>
                <a:gd name="connsiteX3" fmla="*/ 183668 w 187475"/>
                <a:gd name="connsiteY3" fmla="*/ 0 h 120202"/>
              </a:gdLst>
              <a:ahLst/>
              <a:cxnLst>
                <a:cxn ang="0">
                  <a:pos x="connsiteX0" y="connsiteY0"/>
                </a:cxn>
                <a:cxn ang="0">
                  <a:pos x="connsiteX1" y="connsiteY1"/>
                </a:cxn>
                <a:cxn ang="0">
                  <a:pos x="connsiteX2" y="connsiteY2"/>
                </a:cxn>
                <a:cxn ang="0">
                  <a:pos x="connsiteX3" y="connsiteY3"/>
                </a:cxn>
              </a:cxnLst>
              <a:rect l="l" t="t" r="r" b="b"/>
              <a:pathLst>
                <a:path w="187475" h="120202">
                  <a:moveTo>
                    <a:pt x="3836" y="0"/>
                  </a:moveTo>
                  <a:cubicBezTo>
                    <a:pt x="-10776" y="49663"/>
                    <a:pt x="17637" y="101755"/>
                    <a:pt x="67301" y="116367"/>
                  </a:cubicBezTo>
                  <a:cubicBezTo>
                    <a:pt x="116964" y="130978"/>
                    <a:pt x="169056" y="102565"/>
                    <a:pt x="183668" y="52902"/>
                  </a:cubicBezTo>
                  <a:cubicBezTo>
                    <a:pt x="188744" y="35633"/>
                    <a:pt x="188744" y="17269"/>
                    <a:pt x="183668"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5" name="Freeform: Shape 64">
              <a:extLst>
                <a:ext uri="{FF2B5EF4-FFF2-40B4-BE49-F238E27FC236}">
                  <a16:creationId xmlns:a16="http://schemas.microsoft.com/office/drawing/2014/main" id="{78A8D74A-0148-4B90-8AD5-D3C62E1452FA}"/>
                </a:ext>
              </a:extLst>
            </p:cNvPr>
            <p:cNvSpPr/>
            <p:nvPr/>
          </p:nvSpPr>
          <p:spPr>
            <a:xfrm>
              <a:off x="1344779" y="3272767"/>
              <a:ext cx="209602" cy="326884"/>
            </a:xfrm>
            <a:custGeom>
              <a:avLst/>
              <a:gdLst>
                <a:gd name="connsiteX0" fmla="*/ 141187 w 209602"/>
                <a:gd name="connsiteY0" fmla="*/ 123825 h 326884"/>
                <a:gd name="connsiteX1" fmla="*/ 141187 w 209602"/>
                <a:gd name="connsiteY1" fmla="*/ 0 h 326884"/>
                <a:gd name="connsiteX2" fmla="*/ 68416 w 209602"/>
                <a:gd name="connsiteY2" fmla="*/ 0 h 326884"/>
                <a:gd name="connsiteX3" fmla="*/ 68416 w 209602"/>
                <a:gd name="connsiteY3" fmla="*/ 123825 h 326884"/>
                <a:gd name="connsiteX4" fmla="*/ 6551 w 209602"/>
                <a:gd name="connsiteY4" fmla="*/ 258461 h 326884"/>
                <a:gd name="connsiteX5" fmla="*/ 141187 w 209602"/>
                <a:gd name="connsiteY5" fmla="*/ 320335 h 326884"/>
                <a:gd name="connsiteX6" fmla="*/ 203051 w 209602"/>
                <a:gd name="connsiteY6" fmla="*/ 185690 h 326884"/>
                <a:gd name="connsiteX7" fmla="*/ 141187 w 209602"/>
                <a:gd name="connsiteY7" fmla="*/ 123825 h 3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02" h="326884">
                  <a:moveTo>
                    <a:pt x="141187" y="123825"/>
                  </a:moveTo>
                  <a:lnTo>
                    <a:pt x="141187" y="0"/>
                  </a:lnTo>
                  <a:lnTo>
                    <a:pt x="68416" y="0"/>
                  </a:lnTo>
                  <a:lnTo>
                    <a:pt x="68416" y="123825"/>
                  </a:lnTo>
                  <a:cubicBezTo>
                    <a:pt x="14152" y="143923"/>
                    <a:pt x="-13547" y="204197"/>
                    <a:pt x="6551" y="258461"/>
                  </a:cubicBezTo>
                  <a:cubicBezTo>
                    <a:pt x="26639" y="312725"/>
                    <a:pt x="86923" y="340433"/>
                    <a:pt x="141187" y="320335"/>
                  </a:cubicBezTo>
                  <a:cubicBezTo>
                    <a:pt x="195451" y="300238"/>
                    <a:pt x="223149" y="239954"/>
                    <a:pt x="203051" y="185690"/>
                  </a:cubicBezTo>
                  <a:cubicBezTo>
                    <a:pt x="192441" y="157039"/>
                    <a:pt x="169847" y="134436"/>
                    <a:pt x="141187" y="123825"/>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6" name="Freeform: Shape 65">
              <a:extLst>
                <a:ext uri="{FF2B5EF4-FFF2-40B4-BE49-F238E27FC236}">
                  <a16:creationId xmlns:a16="http://schemas.microsoft.com/office/drawing/2014/main" id="{56C2AC81-AEA6-407F-BA87-D06C3526AE52}"/>
                </a:ext>
              </a:extLst>
            </p:cNvPr>
            <p:cNvSpPr/>
            <p:nvPr/>
          </p:nvSpPr>
          <p:spPr>
            <a:xfrm>
              <a:off x="1158734" y="3502510"/>
              <a:ext cx="139068" cy="91726"/>
            </a:xfrm>
            <a:custGeom>
              <a:avLst/>
              <a:gdLst>
                <a:gd name="connsiteX0" fmla="*/ 3001 w 139068"/>
                <a:gd name="connsiteY0" fmla="*/ 0 h 91726"/>
                <a:gd name="connsiteX1" fmla="*/ 48 w 139068"/>
                <a:gd name="connsiteY1" fmla="*/ 19621 h 91726"/>
                <a:gd name="connsiteX2" fmla="*/ 66961 w 139068"/>
                <a:gd name="connsiteY2" fmla="*/ 91678 h 91726"/>
                <a:gd name="connsiteX3" fmla="*/ 139018 w 139068"/>
                <a:gd name="connsiteY3" fmla="*/ 24765 h 91726"/>
                <a:gd name="connsiteX4" fmla="*/ 139018 w 139068"/>
                <a:gd name="connsiteY4" fmla="*/ 19621 h 91726"/>
                <a:gd name="connsiteX5" fmla="*/ 136161 w 139068"/>
                <a:gd name="connsiteY5" fmla="*/ 0 h 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8" h="91726">
                  <a:moveTo>
                    <a:pt x="3001" y="0"/>
                  </a:moveTo>
                  <a:cubicBezTo>
                    <a:pt x="1039" y="6353"/>
                    <a:pt x="48" y="12973"/>
                    <a:pt x="48" y="19621"/>
                  </a:cubicBezTo>
                  <a:cubicBezTo>
                    <a:pt x="-1371" y="57998"/>
                    <a:pt x="28585" y="90259"/>
                    <a:pt x="66961" y="91678"/>
                  </a:cubicBezTo>
                  <a:cubicBezTo>
                    <a:pt x="105338" y="93098"/>
                    <a:pt x="137599" y="63141"/>
                    <a:pt x="139018" y="24765"/>
                  </a:cubicBezTo>
                  <a:cubicBezTo>
                    <a:pt x="139085" y="23051"/>
                    <a:pt x="139085" y="21336"/>
                    <a:pt x="139018" y="19621"/>
                  </a:cubicBezTo>
                  <a:cubicBezTo>
                    <a:pt x="138999" y="12983"/>
                    <a:pt x="138037" y="6372"/>
                    <a:pt x="136161"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7" name="Freeform: Shape 66">
              <a:extLst>
                <a:ext uri="{FF2B5EF4-FFF2-40B4-BE49-F238E27FC236}">
                  <a16:creationId xmlns:a16="http://schemas.microsoft.com/office/drawing/2014/main" id="{DEBA0FDE-71E7-42ED-9D12-DD388A48E8BE}"/>
                </a:ext>
              </a:extLst>
            </p:cNvPr>
            <p:cNvSpPr/>
            <p:nvPr/>
          </p:nvSpPr>
          <p:spPr>
            <a:xfrm>
              <a:off x="1150565" y="3357350"/>
              <a:ext cx="155494" cy="242655"/>
            </a:xfrm>
            <a:custGeom>
              <a:avLst/>
              <a:gdLst>
                <a:gd name="connsiteX0" fmla="*/ 104705 w 155494"/>
                <a:gd name="connsiteY0" fmla="*/ 92012 h 242655"/>
                <a:gd name="connsiteX1" fmla="*/ 104705 w 155494"/>
                <a:gd name="connsiteY1" fmla="*/ 0 h 242655"/>
                <a:gd name="connsiteX2" fmla="*/ 50793 w 155494"/>
                <a:gd name="connsiteY2" fmla="*/ 0 h 242655"/>
                <a:gd name="connsiteX3" fmla="*/ 50793 w 155494"/>
                <a:gd name="connsiteY3" fmla="*/ 92012 h 242655"/>
                <a:gd name="connsiteX4" fmla="*/ 4845 w 155494"/>
                <a:gd name="connsiteY4" fmla="*/ 191872 h 242655"/>
                <a:gd name="connsiteX5" fmla="*/ 104705 w 155494"/>
                <a:gd name="connsiteY5" fmla="*/ 237811 h 242655"/>
                <a:gd name="connsiteX6" fmla="*/ 150653 w 155494"/>
                <a:gd name="connsiteY6" fmla="*/ 137960 h 242655"/>
                <a:gd name="connsiteX7" fmla="*/ 104705 w 155494"/>
                <a:gd name="connsiteY7" fmla="*/ 92012 h 2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94" h="242655">
                  <a:moveTo>
                    <a:pt x="104705" y="92012"/>
                  </a:moveTo>
                  <a:lnTo>
                    <a:pt x="104705" y="0"/>
                  </a:lnTo>
                  <a:lnTo>
                    <a:pt x="50793" y="0"/>
                  </a:lnTo>
                  <a:lnTo>
                    <a:pt x="50793" y="92012"/>
                  </a:lnTo>
                  <a:cubicBezTo>
                    <a:pt x="10531" y="106899"/>
                    <a:pt x="-10043" y="151609"/>
                    <a:pt x="4845" y="191872"/>
                  </a:cubicBezTo>
                  <a:cubicBezTo>
                    <a:pt x="19732" y="232124"/>
                    <a:pt x="64443" y="252698"/>
                    <a:pt x="104705" y="237811"/>
                  </a:cubicBezTo>
                  <a:cubicBezTo>
                    <a:pt x="144967" y="222923"/>
                    <a:pt x="165531" y="178213"/>
                    <a:pt x="150653" y="137960"/>
                  </a:cubicBezTo>
                  <a:cubicBezTo>
                    <a:pt x="142776" y="116672"/>
                    <a:pt x="125993" y="99879"/>
                    <a:pt x="104705" y="92012"/>
                  </a:cubicBezTo>
                  <a:close/>
                </a:path>
              </a:pathLst>
            </a:custGeom>
            <a:noFill/>
            <a:ln w="9525" cap="flat">
              <a:solidFill>
                <a:srgbClr val="FFFFFF"/>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8" name="Freeform: Shape 67">
              <a:extLst>
                <a:ext uri="{FF2B5EF4-FFF2-40B4-BE49-F238E27FC236}">
                  <a16:creationId xmlns:a16="http://schemas.microsoft.com/office/drawing/2014/main" id="{81BE8ACC-CC9F-42CB-8416-F3392C4F4A4C}"/>
                </a:ext>
              </a:extLst>
            </p:cNvPr>
            <p:cNvSpPr/>
            <p:nvPr/>
          </p:nvSpPr>
          <p:spPr>
            <a:xfrm>
              <a:off x="102190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69" name="Freeform: Shape 68">
              <a:extLst>
                <a:ext uri="{FF2B5EF4-FFF2-40B4-BE49-F238E27FC236}">
                  <a16:creationId xmlns:a16="http://schemas.microsoft.com/office/drawing/2014/main" id="{29156D21-F7CE-46CB-96F6-210115970EB6}"/>
                </a:ext>
              </a:extLst>
            </p:cNvPr>
            <p:cNvSpPr/>
            <p:nvPr/>
          </p:nvSpPr>
          <p:spPr>
            <a:xfrm>
              <a:off x="974568" y="2988160"/>
              <a:ext cx="141922" cy="178022"/>
            </a:xfrm>
            <a:custGeom>
              <a:avLst/>
              <a:gdLst>
                <a:gd name="connsiteX0" fmla="*/ 36195 w 141922"/>
                <a:gd name="connsiteY0" fmla="*/ 0 h 178022"/>
                <a:gd name="connsiteX1" fmla="*/ 105727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7"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0" name="Freeform: Shape 69">
              <a:extLst>
                <a:ext uri="{FF2B5EF4-FFF2-40B4-BE49-F238E27FC236}">
                  <a16:creationId xmlns:a16="http://schemas.microsoft.com/office/drawing/2014/main" id="{AEDC3D8C-1B0B-4C1D-80F6-E5B01A8F697B}"/>
                </a:ext>
              </a:extLst>
            </p:cNvPr>
            <p:cNvSpPr/>
            <p:nvPr/>
          </p:nvSpPr>
          <p:spPr>
            <a:xfrm>
              <a:off x="1321088"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1" name="Freeform: Shape 70">
              <a:extLst>
                <a:ext uri="{FF2B5EF4-FFF2-40B4-BE49-F238E27FC236}">
                  <a16:creationId xmlns:a16="http://schemas.microsoft.com/office/drawing/2014/main" id="{5DF21C63-3318-4996-BD62-3B6CBAFDFB22}"/>
                </a:ext>
              </a:extLst>
            </p:cNvPr>
            <p:cNvSpPr/>
            <p:nvPr/>
          </p:nvSpPr>
          <p:spPr>
            <a:xfrm>
              <a:off x="1273654" y="2988160"/>
              <a:ext cx="142112" cy="178022"/>
            </a:xfrm>
            <a:custGeom>
              <a:avLst/>
              <a:gdLst>
                <a:gd name="connsiteX0" fmla="*/ 36386 w 142112"/>
                <a:gd name="connsiteY0" fmla="*/ 0 h 178022"/>
                <a:gd name="connsiteX1" fmla="*/ 105918 w 142112"/>
                <a:gd name="connsiteY1" fmla="*/ 0 h 178022"/>
                <a:gd name="connsiteX2" fmla="*/ 142113 w 142112"/>
                <a:gd name="connsiteY2" fmla="*/ 36195 h 178022"/>
                <a:gd name="connsiteX3" fmla="*/ 142113 w 142112"/>
                <a:gd name="connsiteY3" fmla="*/ 178022 h 178022"/>
                <a:gd name="connsiteX4" fmla="*/ 142113 w 142112"/>
                <a:gd name="connsiteY4" fmla="*/ 178022 h 178022"/>
                <a:gd name="connsiteX5" fmla="*/ 0 w 142112"/>
                <a:gd name="connsiteY5" fmla="*/ 178022 h 178022"/>
                <a:gd name="connsiteX6" fmla="*/ 0 w 142112"/>
                <a:gd name="connsiteY6" fmla="*/ 178022 h 178022"/>
                <a:gd name="connsiteX7" fmla="*/ 0 w 142112"/>
                <a:gd name="connsiteY7" fmla="*/ 36195 h 178022"/>
                <a:gd name="connsiteX8" fmla="*/ 36195 w 142112"/>
                <a:gd name="connsiteY8" fmla="*/ 0 h 178022"/>
                <a:gd name="connsiteX9" fmla="*/ 36386 w 142112"/>
                <a:gd name="connsiteY9"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112" h="178022">
                  <a:moveTo>
                    <a:pt x="36386" y="0"/>
                  </a:moveTo>
                  <a:lnTo>
                    <a:pt x="105918" y="0"/>
                  </a:lnTo>
                  <a:cubicBezTo>
                    <a:pt x="125911" y="0"/>
                    <a:pt x="142113" y="16202"/>
                    <a:pt x="142113" y="36195"/>
                  </a:cubicBezTo>
                  <a:lnTo>
                    <a:pt x="142113" y="178022"/>
                  </a:lnTo>
                  <a:lnTo>
                    <a:pt x="142113" y="178022"/>
                  </a:lnTo>
                  <a:lnTo>
                    <a:pt x="0" y="178022"/>
                  </a:lnTo>
                  <a:lnTo>
                    <a:pt x="0" y="178022"/>
                  </a:lnTo>
                  <a:lnTo>
                    <a:pt x="0" y="36195"/>
                  </a:lnTo>
                  <a:cubicBezTo>
                    <a:pt x="0" y="16202"/>
                    <a:pt x="16202" y="0"/>
                    <a:pt x="36195" y="0"/>
                  </a:cubicBezTo>
                  <a:cubicBezTo>
                    <a:pt x="36262" y="0"/>
                    <a:pt x="36319" y="0"/>
                    <a:pt x="36386"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2" name="Freeform: Shape 71">
              <a:extLst>
                <a:ext uri="{FF2B5EF4-FFF2-40B4-BE49-F238E27FC236}">
                  <a16:creationId xmlns:a16="http://schemas.microsoft.com/office/drawing/2014/main" id="{659224A1-DEFB-4DD9-BC7F-CAF062A5E432}"/>
                </a:ext>
              </a:extLst>
            </p:cNvPr>
            <p:cNvSpPr/>
            <p:nvPr/>
          </p:nvSpPr>
          <p:spPr>
            <a:xfrm>
              <a:off x="1580359"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3" name="Freeform: Shape 72">
              <a:extLst>
                <a:ext uri="{FF2B5EF4-FFF2-40B4-BE49-F238E27FC236}">
                  <a16:creationId xmlns:a16="http://schemas.microsoft.com/office/drawing/2014/main" id="{4E1B80A7-80C0-4FE4-9B46-1A4C1B22A7E5}"/>
                </a:ext>
              </a:extLst>
            </p:cNvPr>
            <p:cNvSpPr/>
            <p:nvPr/>
          </p:nvSpPr>
          <p:spPr>
            <a:xfrm>
              <a:off x="1533019" y="2988160"/>
              <a:ext cx="141636" cy="178022"/>
            </a:xfrm>
            <a:custGeom>
              <a:avLst/>
              <a:gdLst>
                <a:gd name="connsiteX0" fmla="*/ 35909 w 141636"/>
                <a:gd name="connsiteY0" fmla="*/ 0 h 178022"/>
                <a:gd name="connsiteX1" fmla="*/ 105442 w 141636"/>
                <a:gd name="connsiteY1" fmla="*/ 0 h 178022"/>
                <a:gd name="connsiteX2" fmla="*/ 141637 w 141636"/>
                <a:gd name="connsiteY2" fmla="*/ 36195 h 178022"/>
                <a:gd name="connsiteX3" fmla="*/ 141637 w 141636"/>
                <a:gd name="connsiteY3" fmla="*/ 178022 h 178022"/>
                <a:gd name="connsiteX4" fmla="*/ 141637 w 141636"/>
                <a:gd name="connsiteY4" fmla="*/ 178022 h 178022"/>
                <a:gd name="connsiteX5" fmla="*/ 0 w 141636"/>
                <a:gd name="connsiteY5" fmla="*/ 178022 h 178022"/>
                <a:gd name="connsiteX6" fmla="*/ 0 w 141636"/>
                <a:gd name="connsiteY6" fmla="*/ 178022 h 178022"/>
                <a:gd name="connsiteX7" fmla="*/ 0 w 141636"/>
                <a:gd name="connsiteY7" fmla="*/ 36195 h 178022"/>
                <a:gd name="connsiteX8" fmla="*/ 35909 w 141636"/>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36" h="178022">
                  <a:moveTo>
                    <a:pt x="35909" y="0"/>
                  </a:moveTo>
                  <a:lnTo>
                    <a:pt x="105442" y="0"/>
                  </a:lnTo>
                  <a:cubicBezTo>
                    <a:pt x="125435" y="0"/>
                    <a:pt x="141637" y="16202"/>
                    <a:pt x="141637" y="36195"/>
                  </a:cubicBezTo>
                  <a:lnTo>
                    <a:pt x="141637" y="178022"/>
                  </a:lnTo>
                  <a:lnTo>
                    <a:pt x="141637" y="178022"/>
                  </a:lnTo>
                  <a:lnTo>
                    <a:pt x="0" y="178022"/>
                  </a:lnTo>
                  <a:lnTo>
                    <a:pt x="0" y="178022"/>
                  </a:lnTo>
                  <a:lnTo>
                    <a:pt x="0" y="36195"/>
                  </a:lnTo>
                  <a:cubicBezTo>
                    <a:pt x="0" y="16316"/>
                    <a:pt x="16031" y="152"/>
                    <a:pt x="35909"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4" name="Freeform: Shape 73">
              <a:extLst>
                <a:ext uri="{FF2B5EF4-FFF2-40B4-BE49-F238E27FC236}">
                  <a16:creationId xmlns:a16="http://schemas.microsoft.com/office/drawing/2014/main" id="{CE1D9A78-1626-47FA-93E4-1BCFBDD9155D}"/>
                </a:ext>
              </a:extLst>
            </p:cNvPr>
            <p:cNvSpPr/>
            <p:nvPr/>
          </p:nvSpPr>
          <p:spPr>
            <a:xfrm>
              <a:off x="1767715" y="2927296"/>
              <a:ext cx="47339" cy="60674"/>
            </a:xfrm>
            <a:custGeom>
              <a:avLst/>
              <a:gdLst>
                <a:gd name="connsiteX0" fmla="*/ 0 w 47339"/>
                <a:gd name="connsiteY0" fmla="*/ 0 h 60674"/>
                <a:gd name="connsiteX1" fmla="*/ 47339 w 47339"/>
                <a:gd name="connsiteY1" fmla="*/ 0 h 60674"/>
                <a:gd name="connsiteX2" fmla="*/ 47339 w 47339"/>
                <a:gd name="connsiteY2" fmla="*/ 60674 h 60674"/>
                <a:gd name="connsiteX3" fmla="*/ 0 w 47339"/>
                <a:gd name="connsiteY3" fmla="*/ 60674 h 60674"/>
              </a:gdLst>
              <a:ahLst/>
              <a:cxnLst>
                <a:cxn ang="0">
                  <a:pos x="connsiteX0" y="connsiteY0"/>
                </a:cxn>
                <a:cxn ang="0">
                  <a:pos x="connsiteX1" y="connsiteY1"/>
                </a:cxn>
                <a:cxn ang="0">
                  <a:pos x="connsiteX2" y="connsiteY2"/>
                </a:cxn>
                <a:cxn ang="0">
                  <a:pos x="connsiteX3" y="connsiteY3"/>
                </a:cxn>
              </a:cxnLst>
              <a:rect l="l" t="t" r="r" b="b"/>
              <a:pathLst>
                <a:path w="47339" h="60674">
                  <a:moveTo>
                    <a:pt x="0" y="0"/>
                  </a:moveTo>
                  <a:lnTo>
                    <a:pt x="47339" y="0"/>
                  </a:lnTo>
                  <a:lnTo>
                    <a:pt x="47339" y="60674"/>
                  </a:lnTo>
                  <a:lnTo>
                    <a:pt x="0" y="60674"/>
                  </a:lnTo>
                  <a:close/>
                </a:path>
              </a:pathLst>
            </a:custGeom>
            <a:solidFill>
              <a:srgbClr val="858585"/>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5" name="Freeform: Shape 74">
              <a:extLst>
                <a:ext uri="{FF2B5EF4-FFF2-40B4-BE49-F238E27FC236}">
                  <a16:creationId xmlns:a16="http://schemas.microsoft.com/office/drawing/2014/main" id="{1C447BE6-B12D-4E8B-808E-C6D3A6C5C6FB}"/>
                </a:ext>
              </a:extLst>
            </p:cNvPr>
            <p:cNvSpPr/>
            <p:nvPr/>
          </p:nvSpPr>
          <p:spPr>
            <a:xfrm>
              <a:off x="1720376" y="2988160"/>
              <a:ext cx="141922" cy="178022"/>
            </a:xfrm>
            <a:custGeom>
              <a:avLst/>
              <a:gdLst>
                <a:gd name="connsiteX0" fmla="*/ 36195 w 141922"/>
                <a:gd name="connsiteY0" fmla="*/ 0 h 178022"/>
                <a:gd name="connsiteX1" fmla="*/ 105728 w 141922"/>
                <a:gd name="connsiteY1" fmla="*/ 0 h 178022"/>
                <a:gd name="connsiteX2" fmla="*/ 141923 w 141922"/>
                <a:gd name="connsiteY2" fmla="*/ 36195 h 178022"/>
                <a:gd name="connsiteX3" fmla="*/ 141923 w 141922"/>
                <a:gd name="connsiteY3" fmla="*/ 178022 h 178022"/>
                <a:gd name="connsiteX4" fmla="*/ 141923 w 141922"/>
                <a:gd name="connsiteY4" fmla="*/ 178022 h 178022"/>
                <a:gd name="connsiteX5" fmla="*/ 0 w 141922"/>
                <a:gd name="connsiteY5" fmla="*/ 178022 h 178022"/>
                <a:gd name="connsiteX6" fmla="*/ 0 w 141922"/>
                <a:gd name="connsiteY6" fmla="*/ 178022 h 178022"/>
                <a:gd name="connsiteX7" fmla="*/ 0 w 141922"/>
                <a:gd name="connsiteY7" fmla="*/ 36195 h 178022"/>
                <a:gd name="connsiteX8" fmla="*/ 36195 w 141922"/>
                <a:gd name="connsiteY8" fmla="*/ 0 h 1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 h="178022">
                  <a:moveTo>
                    <a:pt x="36195" y="0"/>
                  </a:moveTo>
                  <a:lnTo>
                    <a:pt x="105728" y="0"/>
                  </a:lnTo>
                  <a:cubicBezTo>
                    <a:pt x="125721" y="0"/>
                    <a:pt x="141923" y="16202"/>
                    <a:pt x="141923" y="36195"/>
                  </a:cubicBezTo>
                  <a:lnTo>
                    <a:pt x="141923" y="178022"/>
                  </a:lnTo>
                  <a:lnTo>
                    <a:pt x="141923" y="178022"/>
                  </a:lnTo>
                  <a:lnTo>
                    <a:pt x="0" y="178022"/>
                  </a:lnTo>
                  <a:lnTo>
                    <a:pt x="0" y="178022"/>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6" name="Freeform: Shape 75">
              <a:extLst>
                <a:ext uri="{FF2B5EF4-FFF2-40B4-BE49-F238E27FC236}">
                  <a16:creationId xmlns:a16="http://schemas.microsoft.com/office/drawing/2014/main" id="{C1D4F1B4-1F26-4DF0-9657-BE6E2C5DA1E2}"/>
                </a:ext>
              </a:extLst>
            </p:cNvPr>
            <p:cNvSpPr/>
            <p:nvPr/>
          </p:nvSpPr>
          <p:spPr>
            <a:xfrm>
              <a:off x="897607" y="3165135"/>
              <a:ext cx="1062609" cy="79914"/>
            </a:xfrm>
            <a:custGeom>
              <a:avLst/>
              <a:gdLst>
                <a:gd name="connsiteX0" fmla="*/ 0 w 1062609"/>
                <a:gd name="connsiteY0" fmla="*/ 0 h 79914"/>
                <a:gd name="connsiteX1" fmla="*/ 1062609 w 1062609"/>
                <a:gd name="connsiteY1" fmla="*/ 0 h 79914"/>
                <a:gd name="connsiteX2" fmla="*/ 1062609 w 1062609"/>
                <a:gd name="connsiteY2" fmla="*/ 79915 h 79914"/>
                <a:gd name="connsiteX3" fmla="*/ 0 w 1062609"/>
                <a:gd name="connsiteY3" fmla="*/ 79915 h 79914"/>
              </a:gdLst>
              <a:ahLst/>
              <a:cxnLst>
                <a:cxn ang="0">
                  <a:pos x="connsiteX0" y="connsiteY0"/>
                </a:cxn>
                <a:cxn ang="0">
                  <a:pos x="connsiteX1" y="connsiteY1"/>
                </a:cxn>
                <a:cxn ang="0">
                  <a:pos x="connsiteX2" y="connsiteY2"/>
                </a:cxn>
                <a:cxn ang="0">
                  <a:pos x="connsiteX3" y="connsiteY3"/>
                </a:cxn>
              </a:cxnLst>
              <a:rect l="l" t="t" r="r" b="b"/>
              <a:pathLst>
                <a:path w="1062609" h="79914">
                  <a:moveTo>
                    <a:pt x="0" y="0"/>
                  </a:moveTo>
                  <a:lnTo>
                    <a:pt x="1062609" y="0"/>
                  </a:lnTo>
                  <a:lnTo>
                    <a:pt x="1062609" y="79915"/>
                  </a:lnTo>
                  <a:lnTo>
                    <a:pt x="0" y="79915"/>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7" name="Freeform: Shape 76">
              <a:extLst>
                <a:ext uri="{FF2B5EF4-FFF2-40B4-BE49-F238E27FC236}">
                  <a16:creationId xmlns:a16="http://schemas.microsoft.com/office/drawing/2014/main" id="{55298EB5-A6C0-4335-B63F-DB3825DC18AF}"/>
                </a:ext>
              </a:extLst>
            </p:cNvPr>
            <p:cNvSpPr/>
            <p:nvPr/>
          </p:nvSpPr>
          <p:spPr>
            <a:xfrm>
              <a:off x="521369" y="4048579"/>
              <a:ext cx="163448" cy="39242"/>
            </a:xfrm>
            <a:custGeom>
              <a:avLst/>
              <a:gdLst>
                <a:gd name="connsiteX0" fmla="*/ 0 w 163448"/>
                <a:gd name="connsiteY0" fmla="*/ 0 h 39242"/>
                <a:gd name="connsiteX1" fmla="*/ 21336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8" name="Freeform: Shape 77">
              <a:extLst>
                <a:ext uri="{FF2B5EF4-FFF2-40B4-BE49-F238E27FC236}">
                  <a16:creationId xmlns:a16="http://schemas.microsoft.com/office/drawing/2014/main" id="{3F075D59-BB28-40AB-BF90-2F0DA26CBBB0}"/>
                </a:ext>
              </a:extLst>
            </p:cNvPr>
            <p:cNvSpPr/>
            <p:nvPr/>
          </p:nvSpPr>
          <p:spPr>
            <a:xfrm>
              <a:off x="1077629" y="4048579"/>
              <a:ext cx="163449" cy="39242"/>
            </a:xfrm>
            <a:custGeom>
              <a:avLst/>
              <a:gdLst>
                <a:gd name="connsiteX0" fmla="*/ 0 w 163449"/>
                <a:gd name="connsiteY0" fmla="*/ 0 h 39242"/>
                <a:gd name="connsiteX1" fmla="*/ 21336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79" name="Freeform: Shape 78">
              <a:extLst>
                <a:ext uri="{FF2B5EF4-FFF2-40B4-BE49-F238E27FC236}">
                  <a16:creationId xmlns:a16="http://schemas.microsoft.com/office/drawing/2014/main" id="{ABD9C42E-362D-407E-B614-AC4A2048918A}"/>
                </a:ext>
              </a:extLst>
            </p:cNvPr>
            <p:cNvSpPr/>
            <p:nvPr/>
          </p:nvSpPr>
          <p:spPr>
            <a:xfrm>
              <a:off x="1633889" y="4048579"/>
              <a:ext cx="163448" cy="39242"/>
            </a:xfrm>
            <a:custGeom>
              <a:avLst/>
              <a:gdLst>
                <a:gd name="connsiteX0" fmla="*/ 0 w 163448"/>
                <a:gd name="connsiteY0" fmla="*/ 0 h 39242"/>
                <a:gd name="connsiteX1" fmla="*/ 21241 w 163448"/>
                <a:gd name="connsiteY1" fmla="*/ 39243 h 39242"/>
                <a:gd name="connsiteX2" fmla="*/ 142113 w 163448"/>
                <a:gd name="connsiteY2" fmla="*/ 39243 h 39242"/>
                <a:gd name="connsiteX3" fmla="*/ 163449 w 163448"/>
                <a:gd name="connsiteY3" fmla="*/ 0 h 39242"/>
                <a:gd name="connsiteX4" fmla="*/ 0 w 163448"/>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0" name="Freeform: Shape 79">
              <a:extLst>
                <a:ext uri="{FF2B5EF4-FFF2-40B4-BE49-F238E27FC236}">
                  <a16:creationId xmlns:a16="http://schemas.microsoft.com/office/drawing/2014/main" id="{FAD64D82-6C47-4B4A-8A88-BD806A918130}"/>
                </a:ext>
              </a:extLst>
            </p:cNvPr>
            <p:cNvSpPr/>
            <p:nvPr/>
          </p:nvSpPr>
          <p:spPr>
            <a:xfrm>
              <a:off x="2190149" y="4048579"/>
              <a:ext cx="163449" cy="39242"/>
            </a:xfrm>
            <a:custGeom>
              <a:avLst/>
              <a:gdLst>
                <a:gd name="connsiteX0" fmla="*/ 0 w 163449"/>
                <a:gd name="connsiteY0" fmla="*/ 0 h 39242"/>
                <a:gd name="connsiteX1" fmla="*/ 21241 w 163449"/>
                <a:gd name="connsiteY1" fmla="*/ 39243 h 39242"/>
                <a:gd name="connsiteX2" fmla="*/ 142113 w 163449"/>
                <a:gd name="connsiteY2" fmla="*/ 39243 h 39242"/>
                <a:gd name="connsiteX3" fmla="*/ 163449 w 163449"/>
                <a:gd name="connsiteY3" fmla="*/ 0 h 39242"/>
                <a:gd name="connsiteX4" fmla="*/ 0 w 163449"/>
                <a:gd name="connsiteY4" fmla="*/ 0 h 3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2">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1" name="Freeform: Shape 80">
              <a:extLst>
                <a:ext uri="{FF2B5EF4-FFF2-40B4-BE49-F238E27FC236}">
                  <a16:creationId xmlns:a16="http://schemas.microsoft.com/office/drawing/2014/main" id="{E03AA4EF-2D91-4DBF-812D-3367B1935B3F}"/>
                </a:ext>
              </a:extLst>
            </p:cNvPr>
            <p:cNvSpPr/>
            <p:nvPr/>
          </p:nvSpPr>
          <p:spPr>
            <a:xfrm>
              <a:off x="521369" y="4306135"/>
              <a:ext cx="163448" cy="39243"/>
            </a:xfrm>
            <a:custGeom>
              <a:avLst/>
              <a:gdLst>
                <a:gd name="connsiteX0" fmla="*/ 0 w 163448"/>
                <a:gd name="connsiteY0" fmla="*/ 0 h 39243"/>
                <a:gd name="connsiteX1" fmla="*/ 21336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2" name="Freeform: Shape 81">
              <a:extLst>
                <a:ext uri="{FF2B5EF4-FFF2-40B4-BE49-F238E27FC236}">
                  <a16:creationId xmlns:a16="http://schemas.microsoft.com/office/drawing/2014/main" id="{A49D12F0-0D49-4761-ACB2-7C70F6DC18C9}"/>
                </a:ext>
              </a:extLst>
            </p:cNvPr>
            <p:cNvSpPr/>
            <p:nvPr/>
          </p:nvSpPr>
          <p:spPr>
            <a:xfrm>
              <a:off x="1077629" y="4306135"/>
              <a:ext cx="163449" cy="39243"/>
            </a:xfrm>
            <a:custGeom>
              <a:avLst/>
              <a:gdLst>
                <a:gd name="connsiteX0" fmla="*/ 0 w 163449"/>
                <a:gd name="connsiteY0" fmla="*/ 0 h 39243"/>
                <a:gd name="connsiteX1" fmla="*/ 21336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336"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3" name="Freeform: Shape 82">
              <a:extLst>
                <a:ext uri="{FF2B5EF4-FFF2-40B4-BE49-F238E27FC236}">
                  <a16:creationId xmlns:a16="http://schemas.microsoft.com/office/drawing/2014/main" id="{5BAD88A3-480C-46E0-B320-79CA3D8A26FB}"/>
                </a:ext>
              </a:extLst>
            </p:cNvPr>
            <p:cNvSpPr/>
            <p:nvPr/>
          </p:nvSpPr>
          <p:spPr>
            <a:xfrm>
              <a:off x="1633889" y="4306135"/>
              <a:ext cx="163448" cy="39243"/>
            </a:xfrm>
            <a:custGeom>
              <a:avLst/>
              <a:gdLst>
                <a:gd name="connsiteX0" fmla="*/ 0 w 163448"/>
                <a:gd name="connsiteY0" fmla="*/ 0 h 39243"/>
                <a:gd name="connsiteX1" fmla="*/ 21241 w 163448"/>
                <a:gd name="connsiteY1" fmla="*/ 39243 h 39243"/>
                <a:gd name="connsiteX2" fmla="*/ 142113 w 163448"/>
                <a:gd name="connsiteY2" fmla="*/ 39243 h 39243"/>
                <a:gd name="connsiteX3" fmla="*/ 163449 w 163448"/>
                <a:gd name="connsiteY3" fmla="*/ 0 h 39243"/>
                <a:gd name="connsiteX4" fmla="*/ 0 w 163448"/>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8"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4" name="Freeform: Shape 83">
              <a:extLst>
                <a:ext uri="{FF2B5EF4-FFF2-40B4-BE49-F238E27FC236}">
                  <a16:creationId xmlns:a16="http://schemas.microsoft.com/office/drawing/2014/main" id="{017E5536-6292-4569-8EFC-0F2B2E21621D}"/>
                </a:ext>
              </a:extLst>
            </p:cNvPr>
            <p:cNvSpPr/>
            <p:nvPr/>
          </p:nvSpPr>
          <p:spPr>
            <a:xfrm>
              <a:off x="2190149" y="4306135"/>
              <a:ext cx="163449" cy="39243"/>
            </a:xfrm>
            <a:custGeom>
              <a:avLst/>
              <a:gdLst>
                <a:gd name="connsiteX0" fmla="*/ 0 w 163449"/>
                <a:gd name="connsiteY0" fmla="*/ 0 h 39243"/>
                <a:gd name="connsiteX1" fmla="*/ 21241 w 163449"/>
                <a:gd name="connsiteY1" fmla="*/ 39243 h 39243"/>
                <a:gd name="connsiteX2" fmla="*/ 142113 w 163449"/>
                <a:gd name="connsiteY2" fmla="*/ 39243 h 39243"/>
                <a:gd name="connsiteX3" fmla="*/ 163449 w 163449"/>
                <a:gd name="connsiteY3" fmla="*/ 0 h 39243"/>
                <a:gd name="connsiteX4" fmla="*/ 0 w 163449"/>
                <a:gd name="connsiteY4" fmla="*/ 0 h 39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49" h="39243">
                  <a:moveTo>
                    <a:pt x="0" y="0"/>
                  </a:moveTo>
                  <a:lnTo>
                    <a:pt x="21241" y="39243"/>
                  </a:lnTo>
                  <a:lnTo>
                    <a:pt x="142113" y="39243"/>
                  </a:lnTo>
                  <a:lnTo>
                    <a:pt x="16344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5" name="Freeform: Shape 84">
              <a:extLst>
                <a:ext uri="{FF2B5EF4-FFF2-40B4-BE49-F238E27FC236}">
                  <a16:creationId xmlns:a16="http://schemas.microsoft.com/office/drawing/2014/main" id="{7F20D41F-F5F3-44CD-82E8-60CBA23FEFC7}"/>
                </a:ext>
              </a:extLst>
            </p:cNvPr>
            <p:cNvSpPr/>
            <p:nvPr/>
          </p:nvSpPr>
          <p:spPr>
            <a:xfrm>
              <a:off x="401925" y="4048579"/>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6" name="Freeform: Shape 85">
              <a:extLst>
                <a:ext uri="{FF2B5EF4-FFF2-40B4-BE49-F238E27FC236}">
                  <a16:creationId xmlns:a16="http://schemas.microsoft.com/office/drawing/2014/main" id="{93778322-B36A-4A1A-95F6-B892E871AEA5}"/>
                </a:ext>
              </a:extLst>
            </p:cNvPr>
            <p:cNvSpPr/>
            <p:nvPr/>
          </p:nvSpPr>
          <p:spPr>
            <a:xfrm>
              <a:off x="401925" y="4304992"/>
              <a:ext cx="2043779" cy="9525"/>
            </a:xfrm>
            <a:custGeom>
              <a:avLst/>
              <a:gdLst>
                <a:gd name="connsiteX0" fmla="*/ 0 w 2043779"/>
                <a:gd name="connsiteY0" fmla="*/ 0 h 9525"/>
                <a:gd name="connsiteX1" fmla="*/ 2043779 w 2043779"/>
                <a:gd name="connsiteY1" fmla="*/ 0 h 9525"/>
              </a:gdLst>
              <a:ahLst/>
              <a:cxnLst>
                <a:cxn ang="0">
                  <a:pos x="connsiteX0" y="connsiteY0"/>
                </a:cxn>
                <a:cxn ang="0">
                  <a:pos x="connsiteX1" y="connsiteY1"/>
                </a:cxn>
              </a:cxnLst>
              <a:rect l="l" t="t" r="r" b="b"/>
              <a:pathLst>
                <a:path w="2043779" h="9525">
                  <a:moveTo>
                    <a:pt x="0" y="0"/>
                  </a:moveTo>
                  <a:lnTo>
                    <a:pt x="2043779"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7" name="Freeform: Shape 86">
              <a:extLst>
                <a:ext uri="{FF2B5EF4-FFF2-40B4-BE49-F238E27FC236}">
                  <a16:creationId xmlns:a16="http://schemas.microsoft.com/office/drawing/2014/main" id="{DE796AAB-0F59-4718-BC2B-F49955211CD5}"/>
                </a:ext>
              </a:extLst>
            </p:cNvPr>
            <p:cNvSpPr/>
            <p:nvPr/>
          </p:nvSpPr>
          <p:spPr>
            <a:xfrm>
              <a:off x="3867881" y="3315059"/>
              <a:ext cx="144277" cy="228886"/>
            </a:xfrm>
            <a:custGeom>
              <a:avLst/>
              <a:gdLst>
                <a:gd name="connsiteX0" fmla="*/ 143829 w 144277"/>
                <a:gd name="connsiteY0" fmla="*/ 207740 h 228886"/>
                <a:gd name="connsiteX1" fmla="*/ 101824 w 144277"/>
                <a:gd name="connsiteY1" fmla="*/ 44863 h 228886"/>
                <a:gd name="connsiteX2" fmla="*/ 101824 w 144277"/>
                <a:gd name="connsiteY2" fmla="*/ 0 h 228886"/>
                <a:gd name="connsiteX3" fmla="*/ 42483 w 144277"/>
                <a:gd name="connsiteY3" fmla="*/ 0 h 228886"/>
                <a:gd name="connsiteX4" fmla="*/ 42483 w 144277"/>
                <a:gd name="connsiteY4" fmla="*/ 44482 h 228886"/>
                <a:gd name="connsiteX5" fmla="*/ 574 w 144277"/>
                <a:gd name="connsiteY5" fmla="*/ 207359 h 228886"/>
                <a:gd name="connsiteX6" fmla="*/ 12766 w 144277"/>
                <a:gd name="connsiteY6" fmla="*/ 228314 h 228886"/>
                <a:gd name="connsiteX7" fmla="*/ 17242 w 144277"/>
                <a:gd name="connsiteY7" fmla="*/ 228886 h 228886"/>
                <a:gd name="connsiteX8" fmla="*/ 127066 w 144277"/>
                <a:gd name="connsiteY8" fmla="*/ 228886 h 228886"/>
                <a:gd name="connsiteX9" fmla="*/ 144277 w 144277"/>
                <a:gd name="connsiteY9" fmla="*/ 211617 h 228886"/>
                <a:gd name="connsiteX10" fmla="*/ 143829 w 144277"/>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77" h="228886">
                  <a:moveTo>
                    <a:pt x="143829" y="207740"/>
                  </a:moveTo>
                  <a:lnTo>
                    <a:pt x="101824" y="44863"/>
                  </a:lnTo>
                  <a:lnTo>
                    <a:pt x="101824" y="0"/>
                  </a:lnTo>
                  <a:lnTo>
                    <a:pt x="42483" y="0"/>
                  </a:lnTo>
                  <a:lnTo>
                    <a:pt x="42483" y="44482"/>
                  </a:lnTo>
                  <a:lnTo>
                    <a:pt x="574" y="207359"/>
                  </a:lnTo>
                  <a:cubicBezTo>
                    <a:pt x="-1846" y="216513"/>
                    <a:pt x="3612" y="225895"/>
                    <a:pt x="12766" y="228314"/>
                  </a:cubicBezTo>
                  <a:cubicBezTo>
                    <a:pt x="14223" y="228705"/>
                    <a:pt x="15728" y="228895"/>
                    <a:pt x="17242" y="228886"/>
                  </a:cubicBezTo>
                  <a:lnTo>
                    <a:pt x="127066" y="228886"/>
                  </a:lnTo>
                  <a:cubicBezTo>
                    <a:pt x="136591" y="228867"/>
                    <a:pt x="144296" y="221142"/>
                    <a:pt x="144277" y="211617"/>
                  </a:cubicBezTo>
                  <a:cubicBezTo>
                    <a:pt x="144277" y="210312"/>
                    <a:pt x="144125" y="209007"/>
                    <a:pt x="143829" y="207740"/>
                  </a:cubicBez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8" name="Freeform: Shape 87">
              <a:extLst>
                <a:ext uri="{FF2B5EF4-FFF2-40B4-BE49-F238E27FC236}">
                  <a16:creationId xmlns:a16="http://schemas.microsoft.com/office/drawing/2014/main" id="{487B09B9-6F50-4E2A-85D1-F59728257368}"/>
                </a:ext>
              </a:extLst>
            </p:cNvPr>
            <p:cNvSpPr/>
            <p:nvPr/>
          </p:nvSpPr>
          <p:spPr>
            <a:xfrm>
              <a:off x="3880388" y="3440503"/>
              <a:ext cx="119099" cy="91440"/>
            </a:xfrm>
            <a:custGeom>
              <a:avLst/>
              <a:gdLst>
                <a:gd name="connsiteX0" fmla="*/ 96937 w 119099"/>
                <a:gd name="connsiteY0" fmla="*/ 0 h 91440"/>
                <a:gd name="connsiteX1" fmla="*/ 22165 w 119099"/>
                <a:gd name="connsiteY1" fmla="*/ 0 h 91440"/>
                <a:gd name="connsiteX2" fmla="*/ 163 w 119099"/>
                <a:gd name="connsiteY2" fmla="*/ 85725 h 91440"/>
                <a:gd name="connsiteX3" fmla="*/ 1020 w 119099"/>
                <a:gd name="connsiteY3" fmla="*/ 89630 h 91440"/>
                <a:gd name="connsiteX4" fmla="*/ 4544 w 119099"/>
                <a:gd name="connsiteY4" fmla="*/ 91440 h 91440"/>
                <a:gd name="connsiteX5" fmla="*/ 114558 w 119099"/>
                <a:gd name="connsiteY5" fmla="*/ 91440 h 91440"/>
                <a:gd name="connsiteX6" fmla="*/ 118177 w 119099"/>
                <a:gd name="connsiteY6" fmla="*/ 89630 h 91440"/>
                <a:gd name="connsiteX7" fmla="*/ 118939 w 119099"/>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99" h="91440">
                  <a:moveTo>
                    <a:pt x="96937" y="0"/>
                  </a:moveTo>
                  <a:lnTo>
                    <a:pt x="22165" y="0"/>
                  </a:lnTo>
                  <a:lnTo>
                    <a:pt x="163" y="85725"/>
                  </a:lnTo>
                  <a:cubicBezTo>
                    <a:pt x="-228" y="87087"/>
                    <a:pt x="96" y="88554"/>
                    <a:pt x="1020" y="89630"/>
                  </a:cubicBezTo>
                  <a:cubicBezTo>
                    <a:pt x="1829" y="90773"/>
                    <a:pt x="3144" y="91450"/>
                    <a:pt x="4544" y="91440"/>
                  </a:cubicBezTo>
                  <a:lnTo>
                    <a:pt x="114558" y="91440"/>
                  </a:lnTo>
                  <a:cubicBezTo>
                    <a:pt x="115977" y="91421"/>
                    <a:pt x="117311" y="90754"/>
                    <a:pt x="118177" y="89630"/>
                  </a:cubicBezTo>
                  <a:cubicBezTo>
                    <a:pt x="119025" y="88516"/>
                    <a:pt x="119311" y="87078"/>
                    <a:pt x="118939" y="85725"/>
                  </a:cubicBez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89" name="Freeform: Shape 88">
              <a:extLst>
                <a:ext uri="{FF2B5EF4-FFF2-40B4-BE49-F238E27FC236}">
                  <a16:creationId xmlns:a16="http://schemas.microsoft.com/office/drawing/2014/main" id="{102BA445-65F5-4F38-BC76-547831026F33}"/>
                </a:ext>
              </a:extLst>
            </p:cNvPr>
            <p:cNvSpPr/>
            <p:nvPr/>
          </p:nvSpPr>
          <p:spPr>
            <a:xfrm>
              <a:off x="4121341" y="3315059"/>
              <a:ext cx="144210" cy="228886"/>
            </a:xfrm>
            <a:custGeom>
              <a:avLst/>
              <a:gdLst>
                <a:gd name="connsiteX0" fmla="*/ 143734 w 144210"/>
                <a:gd name="connsiteY0" fmla="*/ 207740 h 228886"/>
                <a:gd name="connsiteX1" fmla="*/ 101824 w 144210"/>
                <a:gd name="connsiteY1" fmla="*/ 44863 h 228886"/>
                <a:gd name="connsiteX2" fmla="*/ 101824 w 144210"/>
                <a:gd name="connsiteY2" fmla="*/ 0 h 228886"/>
                <a:gd name="connsiteX3" fmla="*/ 42483 w 144210"/>
                <a:gd name="connsiteY3" fmla="*/ 0 h 228886"/>
                <a:gd name="connsiteX4" fmla="*/ 42483 w 144210"/>
                <a:gd name="connsiteY4" fmla="*/ 44482 h 228886"/>
                <a:gd name="connsiteX5" fmla="*/ 573 w 144210"/>
                <a:gd name="connsiteY5" fmla="*/ 207359 h 228886"/>
                <a:gd name="connsiteX6" fmla="*/ 12765 w 144210"/>
                <a:gd name="connsiteY6" fmla="*/ 228314 h 228886"/>
                <a:gd name="connsiteX7" fmla="*/ 17242 w 144210"/>
                <a:gd name="connsiteY7" fmla="*/ 228886 h 228886"/>
                <a:gd name="connsiteX8" fmla="*/ 127065 w 144210"/>
                <a:gd name="connsiteY8" fmla="*/ 228886 h 228886"/>
                <a:gd name="connsiteX9" fmla="*/ 144210 w 144210"/>
                <a:gd name="connsiteY9" fmla="*/ 211741 h 228886"/>
                <a:gd name="connsiteX10" fmla="*/ 143734 w 144210"/>
                <a:gd name="connsiteY10" fmla="*/ 207740 h 2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210" h="228886">
                  <a:moveTo>
                    <a:pt x="143734" y="207740"/>
                  </a:moveTo>
                  <a:lnTo>
                    <a:pt x="101824" y="44863"/>
                  </a:lnTo>
                  <a:lnTo>
                    <a:pt x="101824" y="0"/>
                  </a:lnTo>
                  <a:lnTo>
                    <a:pt x="42483" y="0"/>
                  </a:lnTo>
                  <a:lnTo>
                    <a:pt x="42483" y="44482"/>
                  </a:lnTo>
                  <a:lnTo>
                    <a:pt x="573" y="207359"/>
                  </a:lnTo>
                  <a:cubicBezTo>
                    <a:pt x="-1846" y="216513"/>
                    <a:pt x="3612" y="225895"/>
                    <a:pt x="12765" y="228314"/>
                  </a:cubicBezTo>
                  <a:cubicBezTo>
                    <a:pt x="14223" y="228705"/>
                    <a:pt x="15728" y="228895"/>
                    <a:pt x="17242" y="228886"/>
                  </a:cubicBezTo>
                  <a:lnTo>
                    <a:pt x="127065" y="228886"/>
                  </a:lnTo>
                  <a:cubicBezTo>
                    <a:pt x="136533" y="228886"/>
                    <a:pt x="144210" y="221209"/>
                    <a:pt x="144210" y="211741"/>
                  </a:cubicBezTo>
                  <a:cubicBezTo>
                    <a:pt x="144210" y="210388"/>
                    <a:pt x="144048" y="209045"/>
                    <a:pt x="143734" y="207740"/>
                  </a:cubicBez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0" name="Freeform: Shape 89">
              <a:extLst>
                <a:ext uri="{FF2B5EF4-FFF2-40B4-BE49-F238E27FC236}">
                  <a16:creationId xmlns:a16="http://schemas.microsoft.com/office/drawing/2014/main" id="{C5848641-85D0-40FC-86C9-C08271D6FE65}"/>
                </a:ext>
              </a:extLst>
            </p:cNvPr>
            <p:cNvSpPr/>
            <p:nvPr/>
          </p:nvSpPr>
          <p:spPr>
            <a:xfrm>
              <a:off x="4134039" y="3440503"/>
              <a:ext cx="118908" cy="91440"/>
            </a:xfrm>
            <a:custGeom>
              <a:avLst/>
              <a:gdLst>
                <a:gd name="connsiteX0" fmla="*/ 96746 w 118908"/>
                <a:gd name="connsiteY0" fmla="*/ 0 h 91440"/>
                <a:gd name="connsiteX1" fmla="*/ 22165 w 118908"/>
                <a:gd name="connsiteY1" fmla="*/ 0 h 91440"/>
                <a:gd name="connsiteX2" fmla="*/ 163 w 118908"/>
                <a:gd name="connsiteY2" fmla="*/ 85725 h 91440"/>
                <a:gd name="connsiteX3" fmla="*/ 1020 w 118908"/>
                <a:gd name="connsiteY3" fmla="*/ 89630 h 91440"/>
                <a:gd name="connsiteX4" fmla="*/ 4544 w 118908"/>
                <a:gd name="connsiteY4" fmla="*/ 91440 h 91440"/>
                <a:gd name="connsiteX5" fmla="*/ 114367 w 118908"/>
                <a:gd name="connsiteY5" fmla="*/ 91440 h 91440"/>
                <a:gd name="connsiteX6" fmla="*/ 117987 w 118908"/>
                <a:gd name="connsiteY6" fmla="*/ 89630 h 91440"/>
                <a:gd name="connsiteX7" fmla="*/ 118749 w 118908"/>
                <a:gd name="connsiteY7" fmla="*/ 85725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08" h="91440">
                  <a:moveTo>
                    <a:pt x="96746" y="0"/>
                  </a:moveTo>
                  <a:lnTo>
                    <a:pt x="22165" y="0"/>
                  </a:lnTo>
                  <a:lnTo>
                    <a:pt x="163" y="85725"/>
                  </a:lnTo>
                  <a:cubicBezTo>
                    <a:pt x="-228" y="87087"/>
                    <a:pt x="96" y="88554"/>
                    <a:pt x="1020" y="89630"/>
                  </a:cubicBezTo>
                  <a:cubicBezTo>
                    <a:pt x="1829" y="90773"/>
                    <a:pt x="3144" y="91450"/>
                    <a:pt x="4544" y="91440"/>
                  </a:cubicBezTo>
                  <a:lnTo>
                    <a:pt x="114367" y="91440"/>
                  </a:lnTo>
                  <a:cubicBezTo>
                    <a:pt x="115787" y="91421"/>
                    <a:pt x="117120" y="90754"/>
                    <a:pt x="117987" y="89630"/>
                  </a:cubicBezTo>
                  <a:cubicBezTo>
                    <a:pt x="118834" y="88516"/>
                    <a:pt x="119120" y="87078"/>
                    <a:pt x="118749" y="85725"/>
                  </a:cubicBez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1" name="Freeform: Shape 90">
              <a:extLst>
                <a:ext uri="{FF2B5EF4-FFF2-40B4-BE49-F238E27FC236}">
                  <a16:creationId xmlns:a16="http://schemas.microsoft.com/office/drawing/2014/main" id="{F8468088-E2D4-428F-BF47-9A4A0B4B4D9A}"/>
                </a:ext>
              </a:extLst>
            </p:cNvPr>
            <p:cNvSpPr/>
            <p:nvPr/>
          </p:nvSpPr>
          <p:spPr>
            <a:xfrm>
              <a:off x="3935891" y="2867384"/>
              <a:ext cx="9525" cy="485775"/>
            </a:xfrm>
            <a:custGeom>
              <a:avLst/>
              <a:gdLst>
                <a:gd name="connsiteX0" fmla="*/ 0 w 9525"/>
                <a:gd name="connsiteY0" fmla="*/ 485775 h 485775"/>
                <a:gd name="connsiteX1" fmla="*/ 0 w 9525"/>
                <a:gd name="connsiteY1" fmla="*/ 0 h 485775"/>
              </a:gdLst>
              <a:ahLst/>
              <a:cxnLst>
                <a:cxn ang="0">
                  <a:pos x="connsiteX0" y="connsiteY0"/>
                </a:cxn>
                <a:cxn ang="0">
                  <a:pos x="connsiteX1" y="connsiteY1"/>
                </a:cxn>
              </a:cxnLst>
              <a:rect l="l" t="t" r="r" b="b"/>
              <a:pathLst>
                <a:path w="9525" h="485775">
                  <a:moveTo>
                    <a:pt x="0" y="485775"/>
                  </a:moveTo>
                  <a:lnTo>
                    <a:pt x="0" y="0"/>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2" name="Freeform: Shape 91">
              <a:extLst>
                <a:ext uri="{FF2B5EF4-FFF2-40B4-BE49-F238E27FC236}">
                  <a16:creationId xmlns:a16="http://schemas.microsoft.com/office/drawing/2014/main" id="{AA67A0A7-968F-4A85-9BB2-6F553A629704}"/>
                </a:ext>
              </a:extLst>
            </p:cNvPr>
            <p:cNvSpPr/>
            <p:nvPr/>
          </p:nvSpPr>
          <p:spPr>
            <a:xfrm>
              <a:off x="2918716" y="3543659"/>
              <a:ext cx="1607915" cy="946975"/>
            </a:xfrm>
            <a:custGeom>
              <a:avLst/>
              <a:gdLst>
                <a:gd name="connsiteX0" fmla="*/ 0 w 1607915"/>
                <a:gd name="connsiteY0" fmla="*/ 0 h 946975"/>
                <a:gd name="connsiteX1" fmla="*/ 1607915 w 1607915"/>
                <a:gd name="connsiteY1" fmla="*/ 0 h 946975"/>
                <a:gd name="connsiteX2" fmla="*/ 1607915 w 1607915"/>
                <a:gd name="connsiteY2" fmla="*/ 946976 h 946975"/>
                <a:gd name="connsiteX3" fmla="*/ 0 w 1607915"/>
                <a:gd name="connsiteY3" fmla="*/ 946976 h 946975"/>
              </a:gdLst>
              <a:ahLst/>
              <a:cxnLst>
                <a:cxn ang="0">
                  <a:pos x="connsiteX0" y="connsiteY0"/>
                </a:cxn>
                <a:cxn ang="0">
                  <a:pos x="connsiteX1" y="connsiteY1"/>
                </a:cxn>
                <a:cxn ang="0">
                  <a:pos x="connsiteX2" y="connsiteY2"/>
                </a:cxn>
                <a:cxn ang="0">
                  <a:pos x="connsiteX3" y="connsiteY3"/>
                </a:cxn>
              </a:cxnLst>
              <a:rect l="l" t="t" r="r" b="b"/>
              <a:pathLst>
                <a:path w="1607915" h="946975">
                  <a:moveTo>
                    <a:pt x="0" y="0"/>
                  </a:moveTo>
                  <a:lnTo>
                    <a:pt x="1607915" y="0"/>
                  </a:lnTo>
                  <a:lnTo>
                    <a:pt x="1607915" y="946976"/>
                  </a:lnTo>
                  <a:lnTo>
                    <a:pt x="0" y="946976"/>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3" name="Freeform: Shape 92">
              <a:extLst>
                <a:ext uri="{FF2B5EF4-FFF2-40B4-BE49-F238E27FC236}">
                  <a16:creationId xmlns:a16="http://schemas.microsoft.com/office/drawing/2014/main" id="{B595E590-CF38-47C8-92FF-6A531877B64E}"/>
                </a:ext>
              </a:extLst>
            </p:cNvPr>
            <p:cNvSpPr/>
            <p:nvPr/>
          </p:nvSpPr>
          <p:spPr>
            <a:xfrm>
              <a:off x="2963198" y="3581282"/>
              <a:ext cx="1519047" cy="909351"/>
            </a:xfrm>
            <a:custGeom>
              <a:avLst/>
              <a:gdLst>
                <a:gd name="connsiteX0" fmla="*/ 0 w 1519047"/>
                <a:gd name="connsiteY0" fmla="*/ 0 h 909351"/>
                <a:gd name="connsiteX1" fmla="*/ 1519047 w 1519047"/>
                <a:gd name="connsiteY1" fmla="*/ 0 h 909351"/>
                <a:gd name="connsiteX2" fmla="*/ 1519047 w 1519047"/>
                <a:gd name="connsiteY2" fmla="*/ 909352 h 909351"/>
                <a:gd name="connsiteX3" fmla="*/ 0 w 1519047"/>
                <a:gd name="connsiteY3" fmla="*/ 909352 h 909351"/>
              </a:gdLst>
              <a:ahLst/>
              <a:cxnLst>
                <a:cxn ang="0">
                  <a:pos x="connsiteX0" y="connsiteY0"/>
                </a:cxn>
                <a:cxn ang="0">
                  <a:pos x="connsiteX1" y="connsiteY1"/>
                </a:cxn>
                <a:cxn ang="0">
                  <a:pos x="connsiteX2" y="connsiteY2"/>
                </a:cxn>
                <a:cxn ang="0">
                  <a:pos x="connsiteX3" y="connsiteY3"/>
                </a:cxn>
              </a:cxnLst>
              <a:rect l="l" t="t" r="r" b="b"/>
              <a:pathLst>
                <a:path w="1519047" h="909351">
                  <a:moveTo>
                    <a:pt x="0" y="0"/>
                  </a:moveTo>
                  <a:lnTo>
                    <a:pt x="1519047" y="0"/>
                  </a:lnTo>
                  <a:lnTo>
                    <a:pt x="1519047" y="909352"/>
                  </a:lnTo>
                  <a:lnTo>
                    <a:pt x="0" y="909352"/>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4" name="Freeform: Shape 93">
              <a:extLst>
                <a:ext uri="{FF2B5EF4-FFF2-40B4-BE49-F238E27FC236}">
                  <a16:creationId xmlns:a16="http://schemas.microsoft.com/office/drawing/2014/main" id="{98A49B36-0D7D-4888-B415-36B513265428}"/>
                </a:ext>
              </a:extLst>
            </p:cNvPr>
            <p:cNvSpPr/>
            <p:nvPr/>
          </p:nvSpPr>
          <p:spPr>
            <a:xfrm>
              <a:off x="3774537" y="3947804"/>
              <a:ext cx="536829" cy="75152"/>
            </a:xfrm>
            <a:custGeom>
              <a:avLst/>
              <a:gdLst>
                <a:gd name="connsiteX0" fmla="*/ 0 w 536829"/>
                <a:gd name="connsiteY0" fmla="*/ 0 h 75152"/>
                <a:gd name="connsiteX1" fmla="*/ 54769 w 536829"/>
                <a:gd name="connsiteY1" fmla="*/ 75152 h 75152"/>
                <a:gd name="connsiteX2" fmla="*/ 478631 w 536829"/>
                <a:gd name="connsiteY2" fmla="*/ 75152 h 75152"/>
                <a:gd name="connsiteX3" fmla="*/ 536829 w 536829"/>
                <a:gd name="connsiteY3" fmla="*/ 0 h 75152"/>
                <a:gd name="connsiteX4" fmla="*/ 0 w 536829"/>
                <a:gd name="connsiteY4" fmla="*/ 0 h 7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29" h="75152">
                  <a:moveTo>
                    <a:pt x="0" y="0"/>
                  </a:moveTo>
                  <a:lnTo>
                    <a:pt x="54769" y="75152"/>
                  </a:lnTo>
                  <a:lnTo>
                    <a:pt x="478631" y="75152"/>
                  </a:lnTo>
                  <a:lnTo>
                    <a:pt x="536829"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5" name="Freeform: Shape 94">
              <a:extLst>
                <a:ext uri="{FF2B5EF4-FFF2-40B4-BE49-F238E27FC236}">
                  <a16:creationId xmlns:a16="http://schemas.microsoft.com/office/drawing/2014/main" id="{D4C823CB-88CD-4533-B2DF-53E369C6BE8F}"/>
                </a:ext>
              </a:extLst>
            </p:cNvPr>
            <p:cNvSpPr/>
            <p:nvPr/>
          </p:nvSpPr>
          <p:spPr>
            <a:xfrm>
              <a:off x="3883504" y="3990667"/>
              <a:ext cx="328993" cy="32289"/>
            </a:xfrm>
            <a:custGeom>
              <a:avLst/>
              <a:gdLst>
                <a:gd name="connsiteX0" fmla="*/ 0 w 328993"/>
                <a:gd name="connsiteY0" fmla="*/ 0 h 32289"/>
                <a:gd name="connsiteX1" fmla="*/ 328994 w 328993"/>
                <a:gd name="connsiteY1" fmla="*/ 0 h 32289"/>
                <a:gd name="connsiteX2" fmla="*/ 328994 w 328993"/>
                <a:gd name="connsiteY2" fmla="*/ 32290 h 32289"/>
                <a:gd name="connsiteX3" fmla="*/ 0 w 328993"/>
                <a:gd name="connsiteY3" fmla="*/ 32290 h 32289"/>
              </a:gdLst>
              <a:ahLst/>
              <a:cxnLst>
                <a:cxn ang="0">
                  <a:pos x="connsiteX0" y="connsiteY0"/>
                </a:cxn>
                <a:cxn ang="0">
                  <a:pos x="connsiteX1" y="connsiteY1"/>
                </a:cxn>
                <a:cxn ang="0">
                  <a:pos x="connsiteX2" y="connsiteY2"/>
                </a:cxn>
                <a:cxn ang="0">
                  <a:pos x="connsiteX3" y="connsiteY3"/>
                </a:cxn>
              </a:cxnLst>
              <a:rect l="l" t="t" r="r" b="b"/>
              <a:pathLst>
                <a:path w="328993" h="32289">
                  <a:moveTo>
                    <a:pt x="0" y="0"/>
                  </a:moveTo>
                  <a:lnTo>
                    <a:pt x="328994" y="0"/>
                  </a:lnTo>
                  <a:lnTo>
                    <a:pt x="328994" y="32290"/>
                  </a:lnTo>
                  <a:lnTo>
                    <a:pt x="0" y="32290"/>
                  </a:lnTo>
                  <a:close/>
                </a:path>
              </a:pathLst>
            </a:custGeom>
            <a:solidFill>
              <a:srgbClr val="5C5C5C"/>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6" name="Freeform: Shape 95">
              <a:extLst>
                <a:ext uri="{FF2B5EF4-FFF2-40B4-BE49-F238E27FC236}">
                  <a16:creationId xmlns:a16="http://schemas.microsoft.com/office/drawing/2014/main" id="{9D344614-EBA2-4837-B4CE-B31391947EFD}"/>
                </a:ext>
              </a:extLst>
            </p:cNvPr>
            <p:cNvSpPr/>
            <p:nvPr/>
          </p:nvSpPr>
          <p:spPr>
            <a:xfrm>
              <a:off x="3455545" y="3822836"/>
              <a:ext cx="270033" cy="81819"/>
            </a:xfrm>
            <a:custGeom>
              <a:avLst/>
              <a:gdLst>
                <a:gd name="connsiteX0" fmla="*/ 0 w 270033"/>
                <a:gd name="connsiteY0" fmla="*/ 0 h 81819"/>
                <a:gd name="connsiteX1" fmla="*/ 270034 w 270033"/>
                <a:gd name="connsiteY1" fmla="*/ 0 h 81819"/>
                <a:gd name="connsiteX2" fmla="*/ 270034 w 270033"/>
                <a:gd name="connsiteY2" fmla="*/ 81820 h 81819"/>
                <a:gd name="connsiteX3" fmla="*/ 0 w 270033"/>
                <a:gd name="connsiteY3" fmla="*/ 81820 h 81819"/>
              </a:gdLst>
              <a:ahLst/>
              <a:cxnLst>
                <a:cxn ang="0">
                  <a:pos x="connsiteX0" y="connsiteY0"/>
                </a:cxn>
                <a:cxn ang="0">
                  <a:pos x="connsiteX1" y="connsiteY1"/>
                </a:cxn>
                <a:cxn ang="0">
                  <a:pos x="connsiteX2" y="connsiteY2"/>
                </a:cxn>
                <a:cxn ang="0">
                  <a:pos x="connsiteX3" y="connsiteY3"/>
                </a:cxn>
              </a:cxnLst>
              <a:rect l="l" t="t" r="r" b="b"/>
              <a:pathLst>
                <a:path w="270033" h="81819">
                  <a:moveTo>
                    <a:pt x="0" y="0"/>
                  </a:moveTo>
                  <a:lnTo>
                    <a:pt x="270034" y="0"/>
                  </a:lnTo>
                  <a:lnTo>
                    <a:pt x="270034" y="81820"/>
                  </a:lnTo>
                  <a:lnTo>
                    <a:pt x="0" y="8182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7" name="Freeform: Shape 96">
              <a:extLst>
                <a:ext uri="{FF2B5EF4-FFF2-40B4-BE49-F238E27FC236}">
                  <a16:creationId xmlns:a16="http://schemas.microsoft.com/office/drawing/2014/main" id="{84F48FA8-72FE-49CE-9C04-77918346E811}"/>
                </a:ext>
              </a:extLst>
            </p:cNvPr>
            <p:cNvSpPr/>
            <p:nvPr/>
          </p:nvSpPr>
          <p:spPr>
            <a:xfrm>
              <a:off x="3845404"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8" name="Freeform: Shape 97">
              <a:extLst>
                <a:ext uri="{FF2B5EF4-FFF2-40B4-BE49-F238E27FC236}">
                  <a16:creationId xmlns:a16="http://schemas.microsoft.com/office/drawing/2014/main" id="{79ED63A0-101F-4F58-BEE2-AFBE143CA11F}"/>
                </a:ext>
              </a:extLst>
            </p:cNvPr>
            <p:cNvSpPr/>
            <p:nvPr/>
          </p:nvSpPr>
          <p:spPr>
            <a:xfrm>
              <a:off x="3805494"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99" name="Freeform: Shape 98">
              <a:extLst>
                <a:ext uri="{FF2B5EF4-FFF2-40B4-BE49-F238E27FC236}">
                  <a16:creationId xmlns:a16="http://schemas.microsoft.com/office/drawing/2014/main" id="{ADD7FBDA-84F5-45D2-980D-098B5AA9046B}"/>
                </a:ext>
              </a:extLst>
            </p:cNvPr>
            <p:cNvSpPr/>
            <p:nvPr/>
          </p:nvSpPr>
          <p:spPr>
            <a:xfrm>
              <a:off x="4009995"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0" name="Freeform: Shape 99">
              <a:extLst>
                <a:ext uri="{FF2B5EF4-FFF2-40B4-BE49-F238E27FC236}">
                  <a16:creationId xmlns:a16="http://schemas.microsoft.com/office/drawing/2014/main" id="{65C1AD87-29DB-463B-945F-A893C417EAAF}"/>
                </a:ext>
              </a:extLst>
            </p:cNvPr>
            <p:cNvSpPr/>
            <p:nvPr/>
          </p:nvSpPr>
          <p:spPr>
            <a:xfrm>
              <a:off x="3969990" y="3763495"/>
              <a:ext cx="120015" cy="150495"/>
            </a:xfrm>
            <a:custGeom>
              <a:avLst/>
              <a:gdLst>
                <a:gd name="connsiteX0" fmla="*/ 36195 w 120015"/>
                <a:gd name="connsiteY0" fmla="*/ 0 h 150495"/>
                <a:gd name="connsiteX1" fmla="*/ 83820 w 120015"/>
                <a:gd name="connsiteY1" fmla="*/ 0 h 150495"/>
                <a:gd name="connsiteX2" fmla="*/ 120015 w 120015"/>
                <a:gd name="connsiteY2" fmla="*/ 36195 h 150495"/>
                <a:gd name="connsiteX3" fmla="*/ 120015 w 120015"/>
                <a:gd name="connsiteY3" fmla="*/ 150495 h 150495"/>
                <a:gd name="connsiteX4" fmla="*/ 120015 w 120015"/>
                <a:gd name="connsiteY4" fmla="*/ 150495 h 150495"/>
                <a:gd name="connsiteX5" fmla="*/ 0 w 120015"/>
                <a:gd name="connsiteY5" fmla="*/ 150495 h 150495"/>
                <a:gd name="connsiteX6" fmla="*/ 0 w 120015"/>
                <a:gd name="connsiteY6" fmla="*/ 150495 h 150495"/>
                <a:gd name="connsiteX7" fmla="*/ 0 w 120015"/>
                <a:gd name="connsiteY7" fmla="*/ 36195 h 150495"/>
                <a:gd name="connsiteX8" fmla="*/ 36195 w 120015"/>
                <a:gd name="connsiteY8"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 h="150495">
                  <a:moveTo>
                    <a:pt x="36195" y="0"/>
                  </a:moveTo>
                  <a:lnTo>
                    <a:pt x="83820" y="0"/>
                  </a:lnTo>
                  <a:cubicBezTo>
                    <a:pt x="103813" y="0"/>
                    <a:pt x="120015" y="16202"/>
                    <a:pt x="120015" y="36195"/>
                  </a:cubicBezTo>
                  <a:lnTo>
                    <a:pt x="120015" y="150495"/>
                  </a:lnTo>
                  <a:lnTo>
                    <a:pt x="120015" y="150495"/>
                  </a:lnTo>
                  <a:lnTo>
                    <a:pt x="0" y="150495"/>
                  </a:lnTo>
                  <a:lnTo>
                    <a:pt x="0" y="150495"/>
                  </a:lnTo>
                  <a:lnTo>
                    <a:pt x="0" y="36195"/>
                  </a:lnTo>
                  <a:cubicBezTo>
                    <a:pt x="0" y="16202"/>
                    <a:pt x="16202" y="0"/>
                    <a:pt x="36195"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1" name="Freeform: Shape 100">
              <a:extLst>
                <a:ext uri="{FF2B5EF4-FFF2-40B4-BE49-F238E27FC236}">
                  <a16:creationId xmlns:a16="http://schemas.microsoft.com/office/drawing/2014/main" id="{2363A8CD-2530-4928-BA8F-3BE9C66C49D0}"/>
                </a:ext>
              </a:extLst>
            </p:cNvPr>
            <p:cNvSpPr/>
            <p:nvPr/>
          </p:nvSpPr>
          <p:spPr>
            <a:xfrm>
              <a:off x="4174492" y="3712156"/>
              <a:ext cx="39909" cy="97726"/>
            </a:xfrm>
            <a:custGeom>
              <a:avLst/>
              <a:gdLst>
                <a:gd name="connsiteX0" fmla="*/ 0 w 39909"/>
                <a:gd name="connsiteY0" fmla="*/ 0 h 97726"/>
                <a:gd name="connsiteX1" fmla="*/ 39910 w 39909"/>
                <a:gd name="connsiteY1" fmla="*/ 0 h 97726"/>
                <a:gd name="connsiteX2" fmla="*/ 39910 w 39909"/>
                <a:gd name="connsiteY2" fmla="*/ 97727 h 97726"/>
                <a:gd name="connsiteX3" fmla="*/ 0 w 39909"/>
                <a:gd name="connsiteY3" fmla="*/ 97727 h 97726"/>
              </a:gdLst>
              <a:ahLst/>
              <a:cxnLst>
                <a:cxn ang="0">
                  <a:pos x="connsiteX0" y="connsiteY0"/>
                </a:cxn>
                <a:cxn ang="0">
                  <a:pos x="connsiteX1" y="connsiteY1"/>
                </a:cxn>
                <a:cxn ang="0">
                  <a:pos x="connsiteX2" y="connsiteY2"/>
                </a:cxn>
                <a:cxn ang="0">
                  <a:pos x="connsiteX3" y="connsiteY3"/>
                </a:cxn>
              </a:cxnLst>
              <a:rect l="l" t="t" r="r" b="b"/>
              <a:pathLst>
                <a:path w="39909" h="97726">
                  <a:moveTo>
                    <a:pt x="0" y="0"/>
                  </a:moveTo>
                  <a:lnTo>
                    <a:pt x="39910" y="0"/>
                  </a:lnTo>
                  <a:lnTo>
                    <a:pt x="39910" y="97727"/>
                  </a:lnTo>
                  <a:lnTo>
                    <a:pt x="0" y="9772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2" name="Freeform: Shape 101">
              <a:extLst>
                <a:ext uri="{FF2B5EF4-FFF2-40B4-BE49-F238E27FC236}">
                  <a16:creationId xmlns:a16="http://schemas.microsoft.com/office/drawing/2014/main" id="{4711BEA7-661B-45C0-9ECE-F8BF565AADAC}"/>
                </a:ext>
              </a:extLst>
            </p:cNvPr>
            <p:cNvSpPr/>
            <p:nvPr/>
          </p:nvSpPr>
          <p:spPr>
            <a:xfrm>
              <a:off x="4134487" y="3763495"/>
              <a:ext cx="120110" cy="150495"/>
            </a:xfrm>
            <a:custGeom>
              <a:avLst/>
              <a:gdLst>
                <a:gd name="connsiteX0" fmla="*/ 36290 w 120110"/>
                <a:gd name="connsiteY0" fmla="*/ 0 h 150495"/>
                <a:gd name="connsiteX1" fmla="*/ 83915 w 120110"/>
                <a:gd name="connsiteY1" fmla="*/ 0 h 150495"/>
                <a:gd name="connsiteX2" fmla="*/ 120110 w 120110"/>
                <a:gd name="connsiteY2" fmla="*/ 36195 h 150495"/>
                <a:gd name="connsiteX3" fmla="*/ 120110 w 120110"/>
                <a:gd name="connsiteY3" fmla="*/ 150495 h 150495"/>
                <a:gd name="connsiteX4" fmla="*/ 120110 w 120110"/>
                <a:gd name="connsiteY4" fmla="*/ 150495 h 150495"/>
                <a:gd name="connsiteX5" fmla="*/ 0 w 120110"/>
                <a:gd name="connsiteY5" fmla="*/ 150495 h 150495"/>
                <a:gd name="connsiteX6" fmla="*/ 0 w 120110"/>
                <a:gd name="connsiteY6" fmla="*/ 150495 h 150495"/>
                <a:gd name="connsiteX7" fmla="*/ 0 w 120110"/>
                <a:gd name="connsiteY7" fmla="*/ 36195 h 150495"/>
                <a:gd name="connsiteX8" fmla="*/ 36195 w 120110"/>
                <a:gd name="connsiteY8" fmla="*/ 0 h 150495"/>
                <a:gd name="connsiteX9" fmla="*/ 36290 w 120110"/>
                <a:gd name="connsiteY9" fmla="*/ 0 h 15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110" h="150495">
                  <a:moveTo>
                    <a:pt x="36290" y="0"/>
                  </a:moveTo>
                  <a:lnTo>
                    <a:pt x="83915" y="0"/>
                  </a:lnTo>
                  <a:cubicBezTo>
                    <a:pt x="103908" y="0"/>
                    <a:pt x="120110" y="16202"/>
                    <a:pt x="120110" y="36195"/>
                  </a:cubicBezTo>
                  <a:lnTo>
                    <a:pt x="120110" y="150495"/>
                  </a:lnTo>
                  <a:lnTo>
                    <a:pt x="120110" y="150495"/>
                  </a:lnTo>
                  <a:lnTo>
                    <a:pt x="0" y="150495"/>
                  </a:lnTo>
                  <a:lnTo>
                    <a:pt x="0" y="150495"/>
                  </a:lnTo>
                  <a:lnTo>
                    <a:pt x="0" y="36195"/>
                  </a:lnTo>
                  <a:cubicBezTo>
                    <a:pt x="0" y="16202"/>
                    <a:pt x="16202" y="0"/>
                    <a:pt x="36195" y="0"/>
                  </a:cubicBezTo>
                  <a:cubicBezTo>
                    <a:pt x="36224" y="0"/>
                    <a:pt x="36262" y="0"/>
                    <a:pt x="36290" y="0"/>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3" name="Freeform: Shape 102">
              <a:extLst>
                <a:ext uri="{FF2B5EF4-FFF2-40B4-BE49-F238E27FC236}">
                  <a16:creationId xmlns:a16="http://schemas.microsoft.com/office/drawing/2014/main" id="{6EF09BFC-121F-40C3-A40B-D17F7C703E26}"/>
                </a:ext>
              </a:extLst>
            </p:cNvPr>
            <p:cNvSpPr/>
            <p:nvPr/>
          </p:nvSpPr>
          <p:spPr>
            <a:xfrm>
              <a:off x="3455545" y="3752447"/>
              <a:ext cx="270033" cy="70389"/>
            </a:xfrm>
            <a:custGeom>
              <a:avLst/>
              <a:gdLst>
                <a:gd name="connsiteX0" fmla="*/ 0 w 270033"/>
                <a:gd name="connsiteY0" fmla="*/ 0 h 70389"/>
                <a:gd name="connsiteX1" fmla="*/ 270034 w 270033"/>
                <a:gd name="connsiteY1" fmla="*/ 0 h 70389"/>
                <a:gd name="connsiteX2" fmla="*/ 270034 w 270033"/>
                <a:gd name="connsiteY2" fmla="*/ 70390 h 70389"/>
                <a:gd name="connsiteX3" fmla="*/ 0 w 270033"/>
                <a:gd name="connsiteY3" fmla="*/ 70390 h 70389"/>
              </a:gdLst>
              <a:ahLst/>
              <a:cxnLst>
                <a:cxn ang="0">
                  <a:pos x="connsiteX0" y="connsiteY0"/>
                </a:cxn>
                <a:cxn ang="0">
                  <a:pos x="connsiteX1" y="connsiteY1"/>
                </a:cxn>
                <a:cxn ang="0">
                  <a:pos x="connsiteX2" y="connsiteY2"/>
                </a:cxn>
                <a:cxn ang="0">
                  <a:pos x="connsiteX3" y="connsiteY3"/>
                </a:cxn>
              </a:cxnLst>
              <a:rect l="l" t="t" r="r" b="b"/>
              <a:pathLst>
                <a:path w="270033" h="70389">
                  <a:moveTo>
                    <a:pt x="0" y="0"/>
                  </a:moveTo>
                  <a:lnTo>
                    <a:pt x="270034" y="0"/>
                  </a:lnTo>
                  <a:lnTo>
                    <a:pt x="270034" y="70390"/>
                  </a:lnTo>
                  <a:lnTo>
                    <a:pt x="0" y="70390"/>
                  </a:lnTo>
                  <a:close/>
                </a:path>
              </a:pathLst>
            </a:custGeom>
            <a:solidFill>
              <a:srgbClr val="A3A3A3"/>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4" name="Freeform: Shape 103">
              <a:extLst>
                <a:ext uri="{FF2B5EF4-FFF2-40B4-BE49-F238E27FC236}">
                  <a16:creationId xmlns:a16="http://schemas.microsoft.com/office/drawing/2014/main" id="{32604640-A995-4557-A3FF-72A892950F04}"/>
                </a:ext>
              </a:extLst>
            </p:cNvPr>
            <p:cNvSpPr/>
            <p:nvPr/>
          </p:nvSpPr>
          <p:spPr>
            <a:xfrm>
              <a:off x="2963198" y="3899132"/>
              <a:ext cx="1519047" cy="61531"/>
            </a:xfrm>
            <a:custGeom>
              <a:avLst/>
              <a:gdLst>
                <a:gd name="connsiteX0" fmla="*/ 0 w 1519047"/>
                <a:gd name="connsiteY0" fmla="*/ 0 h 61531"/>
                <a:gd name="connsiteX1" fmla="*/ 1519047 w 1519047"/>
                <a:gd name="connsiteY1" fmla="*/ 0 h 61531"/>
                <a:gd name="connsiteX2" fmla="*/ 1519047 w 1519047"/>
                <a:gd name="connsiteY2" fmla="*/ 61531 h 61531"/>
                <a:gd name="connsiteX3" fmla="*/ 0 w 1519047"/>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519047" h="61531">
                  <a:moveTo>
                    <a:pt x="0" y="0"/>
                  </a:moveTo>
                  <a:lnTo>
                    <a:pt x="1519047" y="0"/>
                  </a:lnTo>
                  <a:lnTo>
                    <a:pt x="1519047" y="61531"/>
                  </a:lnTo>
                  <a:lnTo>
                    <a:pt x="0" y="61531"/>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5" name="Freeform: Shape 104">
              <a:extLst>
                <a:ext uri="{FF2B5EF4-FFF2-40B4-BE49-F238E27FC236}">
                  <a16:creationId xmlns:a16="http://schemas.microsoft.com/office/drawing/2014/main" id="{4E018B06-CD34-4F1B-A1FC-7A4ED7E76806}"/>
                </a:ext>
              </a:extLst>
            </p:cNvPr>
            <p:cNvSpPr/>
            <p:nvPr/>
          </p:nvSpPr>
          <p:spPr>
            <a:xfrm>
              <a:off x="3415636" y="4182881"/>
              <a:ext cx="105156" cy="320516"/>
            </a:xfrm>
            <a:custGeom>
              <a:avLst/>
              <a:gdLst>
                <a:gd name="connsiteX0" fmla="*/ 0 w 105156"/>
                <a:gd name="connsiteY0" fmla="*/ 0 h 320516"/>
                <a:gd name="connsiteX1" fmla="*/ 105156 w 105156"/>
                <a:gd name="connsiteY1" fmla="*/ 0 h 320516"/>
                <a:gd name="connsiteX2" fmla="*/ 105156 w 105156"/>
                <a:gd name="connsiteY2" fmla="*/ 320516 h 320516"/>
                <a:gd name="connsiteX3" fmla="*/ 0 w 105156"/>
                <a:gd name="connsiteY3" fmla="*/ 320516 h 320516"/>
              </a:gdLst>
              <a:ahLst/>
              <a:cxnLst>
                <a:cxn ang="0">
                  <a:pos x="connsiteX0" y="connsiteY0"/>
                </a:cxn>
                <a:cxn ang="0">
                  <a:pos x="connsiteX1" y="connsiteY1"/>
                </a:cxn>
                <a:cxn ang="0">
                  <a:pos x="connsiteX2" y="connsiteY2"/>
                </a:cxn>
                <a:cxn ang="0">
                  <a:pos x="connsiteX3" y="connsiteY3"/>
                </a:cxn>
              </a:cxnLst>
              <a:rect l="l" t="t" r="r" b="b"/>
              <a:pathLst>
                <a:path w="105156" h="320516">
                  <a:moveTo>
                    <a:pt x="0" y="0"/>
                  </a:moveTo>
                  <a:lnTo>
                    <a:pt x="105156" y="0"/>
                  </a:lnTo>
                  <a:lnTo>
                    <a:pt x="105156" y="320516"/>
                  </a:lnTo>
                  <a:lnTo>
                    <a:pt x="0" y="320516"/>
                  </a:lnTo>
                  <a:close/>
                </a:path>
              </a:pathLst>
            </a:custGeom>
            <a:solidFill>
              <a:srgbClr val="263238"/>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6" name="Freeform: Shape 105">
              <a:extLst>
                <a:ext uri="{FF2B5EF4-FFF2-40B4-BE49-F238E27FC236}">
                  <a16:creationId xmlns:a16="http://schemas.microsoft.com/office/drawing/2014/main" id="{0E639133-19F1-4125-AFF9-B42CE7F835D6}"/>
                </a:ext>
              </a:extLst>
            </p:cNvPr>
            <p:cNvSpPr/>
            <p:nvPr/>
          </p:nvSpPr>
          <p:spPr>
            <a:xfrm>
              <a:off x="3223326" y="4026481"/>
              <a:ext cx="489680" cy="405098"/>
            </a:xfrm>
            <a:custGeom>
              <a:avLst/>
              <a:gdLst>
                <a:gd name="connsiteX0" fmla="*/ 0 w 489680"/>
                <a:gd name="connsiteY0" fmla="*/ 0 h 405098"/>
                <a:gd name="connsiteX1" fmla="*/ 489680 w 489680"/>
                <a:gd name="connsiteY1" fmla="*/ 0 h 405098"/>
                <a:gd name="connsiteX2" fmla="*/ 489680 w 489680"/>
                <a:gd name="connsiteY2" fmla="*/ 405098 h 405098"/>
                <a:gd name="connsiteX3" fmla="*/ 0 w 489680"/>
                <a:gd name="connsiteY3" fmla="*/ 405098 h 405098"/>
              </a:gdLst>
              <a:ahLst/>
              <a:cxnLst>
                <a:cxn ang="0">
                  <a:pos x="connsiteX0" y="connsiteY0"/>
                </a:cxn>
                <a:cxn ang="0">
                  <a:pos x="connsiteX1" y="connsiteY1"/>
                </a:cxn>
                <a:cxn ang="0">
                  <a:pos x="connsiteX2" y="connsiteY2"/>
                </a:cxn>
                <a:cxn ang="0">
                  <a:pos x="connsiteX3" y="connsiteY3"/>
                </a:cxn>
              </a:cxnLst>
              <a:rect l="l" t="t" r="r" b="b"/>
              <a:pathLst>
                <a:path w="489680" h="405098">
                  <a:moveTo>
                    <a:pt x="0" y="0"/>
                  </a:moveTo>
                  <a:lnTo>
                    <a:pt x="489680" y="0"/>
                  </a:lnTo>
                  <a:lnTo>
                    <a:pt x="489680" y="405098"/>
                  </a:lnTo>
                  <a:lnTo>
                    <a:pt x="0" y="405098"/>
                  </a:lnTo>
                  <a:close/>
                </a:path>
              </a:pathLst>
            </a:custGeom>
            <a:solidFill>
              <a:srgbClr val="545454"/>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7" name="Freeform: Shape 106">
              <a:extLst>
                <a:ext uri="{FF2B5EF4-FFF2-40B4-BE49-F238E27FC236}">
                  <a16:creationId xmlns:a16="http://schemas.microsoft.com/office/drawing/2014/main" id="{EF54A401-D386-4884-A43A-B991A9E17879}"/>
                </a:ext>
              </a:extLst>
            </p:cNvPr>
            <p:cNvSpPr/>
            <p:nvPr/>
          </p:nvSpPr>
          <p:spPr>
            <a:xfrm>
              <a:off x="3257425" y="4054675"/>
              <a:ext cx="421481" cy="348710"/>
            </a:xfrm>
            <a:custGeom>
              <a:avLst/>
              <a:gdLst>
                <a:gd name="connsiteX0" fmla="*/ 0 w 421481"/>
                <a:gd name="connsiteY0" fmla="*/ 0 h 348710"/>
                <a:gd name="connsiteX1" fmla="*/ 421481 w 421481"/>
                <a:gd name="connsiteY1" fmla="*/ 0 h 348710"/>
                <a:gd name="connsiteX2" fmla="*/ 421481 w 421481"/>
                <a:gd name="connsiteY2" fmla="*/ 348710 h 348710"/>
                <a:gd name="connsiteX3" fmla="*/ 0 w 421481"/>
                <a:gd name="connsiteY3" fmla="*/ 348710 h 348710"/>
              </a:gdLst>
              <a:ahLst/>
              <a:cxnLst>
                <a:cxn ang="0">
                  <a:pos x="connsiteX0" y="connsiteY0"/>
                </a:cxn>
                <a:cxn ang="0">
                  <a:pos x="connsiteX1" y="connsiteY1"/>
                </a:cxn>
                <a:cxn ang="0">
                  <a:pos x="connsiteX2" y="connsiteY2"/>
                </a:cxn>
                <a:cxn ang="0">
                  <a:pos x="connsiteX3" y="connsiteY3"/>
                </a:cxn>
              </a:cxnLst>
              <a:rect l="l" t="t" r="r" b="b"/>
              <a:pathLst>
                <a:path w="421481" h="348710">
                  <a:moveTo>
                    <a:pt x="0" y="0"/>
                  </a:moveTo>
                  <a:lnTo>
                    <a:pt x="421481" y="0"/>
                  </a:lnTo>
                  <a:lnTo>
                    <a:pt x="421481" y="348710"/>
                  </a:lnTo>
                  <a:lnTo>
                    <a:pt x="0" y="348710"/>
                  </a:lnTo>
                  <a:close/>
                </a:path>
              </a:pathLst>
            </a:custGeom>
            <a:solidFill>
              <a:srgbClr val="FFFFF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8" name="Freeform: Shape 107">
              <a:extLst>
                <a:ext uri="{FF2B5EF4-FFF2-40B4-BE49-F238E27FC236}">
                  <a16:creationId xmlns:a16="http://schemas.microsoft.com/office/drawing/2014/main" id="{988FEB06-BFD4-4770-909F-E75BC562D925}"/>
                </a:ext>
              </a:extLst>
            </p:cNvPr>
            <p:cNvSpPr/>
            <p:nvPr/>
          </p:nvSpPr>
          <p:spPr>
            <a:xfrm>
              <a:off x="3347818" y="4138018"/>
              <a:ext cx="130301" cy="142398"/>
            </a:xfrm>
            <a:custGeom>
              <a:avLst/>
              <a:gdLst>
                <a:gd name="connsiteX0" fmla="*/ 0 w 130301"/>
                <a:gd name="connsiteY0" fmla="*/ 0 h 142398"/>
                <a:gd name="connsiteX1" fmla="*/ 130302 w 130301"/>
                <a:gd name="connsiteY1" fmla="*/ 93917 h 142398"/>
                <a:gd name="connsiteX2" fmla="*/ 42481 w 130301"/>
                <a:gd name="connsiteY2" fmla="*/ 142399 h 142398"/>
              </a:gdLst>
              <a:ahLst/>
              <a:cxnLst>
                <a:cxn ang="0">
                  <a:pos x="connsiteX0" y="connsiteY0"/>
                </a:cxn>
                <a:cxn ang="0">
                  <a:pos x="connsiteX1" y="connsiteY1"/>
                </a:cxn>
                <a:cxn ang="0">
                  <a:pos x="connsiteX2" y="connsiteY2"/>
                </a:cxn>
              </a:cxnLst>
              <a:rect l="l" t="t" r="r" b="b"/>
              <a:pathLst>
                <a:path w="130301" h="142398">
                  <a:moveTo>
                    <a:pt x="0" y="0"/>
                  </a:moveTo>
                  <a:lnTo>
                    <a:pt x="130302" y="93917"/>
                  </a:lnTo>
                  <a:lnTo>
                    <a:pt x="42481" y="142399"/>
                  </a:lnTo>
                </a:path>
              </a:pathLst>
            </a:custGeom>
            <a:noFill/>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09" name="Freeform: Shape 108">
              <a:extLst>
                <a:ext uri="{FF2B5EF4-FFF2-40B4-BE49-F238E27FC236}">
                  <a16:creationId xmlns:a16="http://schemas.microsoft.com/office/drawing/2014/main" id="{1EAB9B9A-8254-4CAA-8864-4F1F84F1E5D6}"/>
                </a:ext>
              </a:extLst>
            </p:cNvPr>
            <p:cNvSpPr/>
            <p:nvPr/>
          </p:nvSpPr>
          <p:spPr>
            <a:xfrm>
              <a:off x="3478120" y="4144115"/>
              <a:ext cx="63626" cy="202977"/>
            </a:xfrm>
            <a:custGeom>
              <a:avLst/>
              <a:gdLst>
                <a:gd name="connsiteX0" fmla="*/ 63627 w 63626"/>
                <a:gd name="connsiteY0" fmla="*/ 0 h 202977"/>
                <a:gd name="connsiteX1" fmla="*/ 0 w 63626"/>
                <a:gd name="connsiteY1" fmla="*/ 87821 h 202977"/>
                <a:gd name="connsiteX2" fmla="*/ 30289 w 63626"/>
                <a:gd name="connsiteY2" fmla="*/ 202978 h 202977"/>
              </a:gdLst>
              <a:ahLst/>
              <a:cxnLst>
                <a:cxn ang="0">
                  <a:pos x="connsiteX0" y="connsiteY0"/>
                </a:cxn>
                <a:cxn ang="0">
                  <a:pos x="connsiteX1" y="connsiteY1"/>
                </a:cxn>
                <a:cxn ang="0">
                  <a:pos x="connsiteX2" y="connsiteY2"/>
                </a:cxn>
              </a:cxnLst>
              <a:rect l="l" t="t" r="r" b="b"/>
              <a:pathLst>
                <a:path w="63626" h="202977">
                  <a:moveTo>
                    <a:pt x="63627" y="0"/>
                  </a:moveTo>
                  <a:lnTo>
                    <a:pt x="0" y="87821"/>
                  </a:lnTo>
                  <a:lnTo>
                    <a:pt x="30289" y="202978"/>
                  </a:lnTo>
                </a:path>
              </a:pathLst>
            </a:custGeom>
            <a:noFill/>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0" name="Freeform: Shape 109">
              <a:extLst>
                <a:ext uri="{FF2B5EF4-FFF2-40B4-BE49-F238E27FC236}">
                  <a16:creationId xmlns:a16="http://schemas.microsoft.com/office/drawing/2014/main" id="{9EF50A5D-BC5F-444D-AC27-004E139CFBE1}"/>
                </a:ext>
              </a:extLst>
            </p:cNvPr>
            <p:cNvSpPr/>
            <p:nvPr/>
          </p:nvSpPr>
          <p:spPr>
            <a:xfrm>
              <a:off x="3478120" y="4231935"/>
              <a:ext cx="136397" cy="78867"/>
            </a:xfrm>
            <a:custGeom>
              <a:avLst/>
              <a:gdLst>
                <a:gd name="connsiteX0" fmla="*/ 0 w 136397"/>
                <a:gd name="connsiteY0" fmla="*/ 0 h 78867"/>
                <a:gd name="connsiteX1" fmla="*/ 136398 w 136397"/>
                <a:gd name="connsiteY1" fmla="*/ 78867 h 78867"/>
              </a:gdLst>
              <a:ahLst/>
              <a:cxnLst>
                <a:cxn ang="0">
                  <a:pos x="connsiteX0" y="connsiteY0"/>
                </a:cxn>
                <a:cxn ang="0">
                  <a:pos x="connsiteX1" y="connsiteY1"/>
                </a:cxn>
              </a:cxnLst>
              <a:rect l="l" t="t" r="r" b="b"/>
              <a:pathLst>
                <a:path w="136397" h="78867">
                  <a:moveTo>
                    <a:pt x="0" y="0"/>
                  </a:moveTo>
                  <a:lnTo>
                    <a:pt x="136398" y="78867"/>
                  </a:lnTo>
                </a:path>
              </a:pathLst>
            </a:custGeom>
            <a:ln w="9525" cap="flat">
              <a:solidFill>
                <a:srgbClr val="828282"/>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1" name="Freeform: Shape 110">
              <a:extLst>
                <a:ext uri="{FF2B5EF4-FFF2-40B4-BE49-F238E27FC236}">
                  <a16:creationId xmlns:a16="http://schemas.microsoft.com/office/drawing/2014/main" id="{0E61CC14-BB1A-48DC-86EC-B95CBE86562A}"/>
                </a:ext>
              </a:extLst>
            </p:cNvPr>
            <p:cNvSpPr/>
            <p:nvPr/>
          </p:nvSpPr>
          <p:spPr>
            <a:xfrm>
              <a:off x="3296002" y="4098585"/>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2" name="Freeform: Shape 111">
              <a:extLst>
                <a:ext uri="{FF2B5EF4-FFF2-40B4-BE49-F238E27FC236}">
                  <a16:creationId xmlns:a16="http://schemas.microsoft.com/office/drawing/2014/main" id="{E417ACF8-3FDF-4DB2-B4A3-327FB61F6156}"/>
                </a:ext>
              </a:extLst>
            </p:cNvPr>
            <p:cNvSpPr/>
            <p:nvPr/>
          </p:nvSpPr>
          <p:spPr>
            <a:xfrm>
              <a:off x="3358486" y="4248604"/>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3" name="Freeform: Shape 112">
              <a:extLst>
                <a:ext uri="{FF2B5EF4-FFF2-40B4-BE49-F238E27FC236}">
                  <a16:creationId xmlns:a16="http://schemas.microsoft.com/office/drawing/2014/main" id="{C040DE5F-AE3A-4E18-B452-6063102A4DB4}"/>
                </a:ext>
              </a:extLst>
            </p:cNvPr>
            <p:cNvSpPr/>
            <p:nvPr/>
          </p:nvSpPr>
          <p:spPr>
            <a:xfrm>
              <a:off x="3509933" y="4111920"/>
              <a:ext cx="63626" cy="63626"/>
            </a:xfrm>
            <a:custGeom>
              <a:avLst/>
              <a:gdLst>
                <a:gd name="connsiteX0" fmla="*/ 63627 w 63626"/>
                <a:gd name="connsiteY0" fmla="*/ 31813 h 63626"/>
                <a:gd name="connsiteX1" fmla="*/ 31813 w 63626"/>
                <a:gd name="connsiteY1" fmla="*/ 63627 h 63626"/>
                <a:gd name="connsiteX2" fmla="*/ 0 w 63626"/>
                <a:gd name="connsiteY2" fmla="*/ 31813 h 63626"/>
                <a:gd name="connsiteX3" fmla="*/ 31813 w 63626"/>
                <a:gd name="connsiteY3" fmla="*/ 0 h 63626"/>
                <a:gd name="connsiteX4" fmla="*/ 63627 w 63626"/>
                <a:gd name="connsiteY4" fmla="*/ 31813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3"/>
                  </a:moveTo>
                  <a:cubicBezTo>
                    <a:pt x="63627" y="49387"/>
                    <a:pt x="49387" y="63627"/>
                    <a:pt x="31813" y="63627"/>
                  </a:cubicBezTo>
                  <a:cubicBezTo>
                    <a:pt x="14240" y="63627"/>
                    <a:pt x="0" y="49387"/>
                    <a:pt x="0" y="31813"/>
                  </a:cubicBezTo>
                  <a:cubicBezTo>
                    <a:pt x="0" y="14240"/>
                    <a:pt x="14240" y="0"/>
                    <a:pt x="31813" y="0"/>
                  </a:cubicBezTo>
                  <a:cubicBezTo>
                    <a:pt x="49387" y="0"/>
                    <a:pt x="63627" y="14240"/>
                    <a:pt x="63627" y="31813"/>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4" name="Freeform: Shape 113">
              <a:extLst>
                <a:ext uri="{FF2B5EF4-FFF2-40B4-BE49-F238E27FC236}">
                  <a16:creationId xmlns:a16="http://schemas.microsoft.com/office/drawing/2014/main" id="{B028D01F-4501-4CCD-9A82-5733C465F285}"/>
                </a:ext>
              </a:extLst>
            </p:cNvPr>
            <p:cNvSpPr/>
            <p:nvPr/>
          </p:nvSpPr>
          <p:spPr>
            <a:xfrm>
              <a:off x="3582704" y="4278893"/>
              <a:ext cx="63627" cy="63627"/>
            </a:xfrm>
            <a:custGeom>
              <a:avLst/>
              <a:gdLst>
                <a:gd name="connsiteX0" fmla="*/ 63627 w 63627"/>
                <a:gd name="connsiteY0" fmla="*/ 31909 h 63627"/>
                <a:gd name="connsiteX1" fmla="*/ 31718 w 63627"/>
                <a:gd name="connsiteY1" fmla="*/ 63627 h 63627"/>
                <a:gd name="connsiteX2" fmla="*/ 0 w 63627"/>
                <a:gd name="connsiteY2" fmla="*/ 31718 h 63627"/>
                <a:gd name="connsiteX3" fmla="*/ 31814 w 63627"/>
                <a:gd name="connsiteY3" fmla="*/ 0 h 63627"/>
                <a:gd name="connsiteX4" fmla="*/ 63627 w 63627"/>
                <a:gd name="connsiteY4" fmla="*/ 31813 h 63627"/>
                <a:gd name="connsiteX5" fmla="*/ 63627 w 63627"/>
                <a:gd name="connsiteY5" fmla="*/ 31909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63627" y="31909"/>
                  </a:moveTo>
                  <a:cubicBezTo>
                    <a:pt x="63570" y="49482"/>
                    <a:pt x="49292" y="63684"/>
                    <a:pt x="31718" y="63627"/>
                  </a:cubicBezTo>
                  <a:cubicBezTo>
                    <a:pt x="14145" y="63570"/>
                    <a:pt x="-48" y="49292"/>
                    <a:pt x="0" y="31718"/>
                  </a:cubicBezTo>
                  <a:cubicBezTo>
                    <a:pt x="57" y="14183"/>
                    <a:pt x="14278" y="0"/>
                    <a:pt x="31814" y="0"/>
                  </a:cubicBezTo>
                  <a:cubicBezTo>
                    <a:pt x="49387" y="0"/>
                    <a:pt x="63627" y="14240"/>
                    <a:pt x="63627" y="31813"/>
                  </a:cubicBezTo>
                  <a:cubicBezTo>
                    <a:pt x="63627" y="31842"/>
                    <a:pt x="63627" y="31880"/>
                    <a:pt x="63627" y="31909"/>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5" name="Freeform: Shape 114">
              <a:extLst>
                <a:ext uri="{FF2B5EF4-FFF2-40B4-BE49-F238E27FC236}">
                  <a16:creationId xmlns:a16="http://schemas.microsoft.com/office/drawing/2014/main" id="{FFCF01AD-694E-4464-8941-297DA9F122AC}"/>
                </a:ext>
              </a:extLst>
            </p:cNvPr>
            <p:cNvSpPr/>
            <p:nvPr/>
          </p:nvSpPr>
          <p:spPr>
            <a:xfrm>
              <a:off x="3476596" y="4315279"/>
              <a:ext cx="63626" cy="63626"/>
            </a:xfrm>
            <a:custGeom>
              <a:avLst/>
              <a:gdLst>
                <a:gd name="connsiteX0" fmla="*/ 63627 w 63626"/>
                <a:gd name="connsiteY0" fmla="*/ 31814 h 63626"/>
                <a:gd name="connsiteX1" fmla="*/ 31813 w 63626"/>
                <a:gd name="connsiteY1" fmla="*/ 63627 h 63626"/>
                <a:gd name="connsiteX2" fmla="*/ 0 w 63626"/>
                <a:gd name="connsiteY2" fmla="*/ 31814 h 63626"/>
                <a:gd name="connsiteX3" fmla="*/ 31813 w 63626"/>
                <a:gd name="connsiteY3" fmla="*/ 0 h 63626"/>
                <a:gd name="connsiteX4" fmla="*/ 63627 w 63626"/>
                <a:gd name="connsiteY4" fmla="*/ 31814 h 6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26" h="63626">
                  <a:moveTo>
                    <a:pt x="63627" y="31814"/>
                  </a:moveTo>
                  <a:cubicBezTo>
                    <a:pt x="63627" y="49384"/>
                    <a:pt x="49384" y="63627"/>
                    <a:pt x="31813" y="63627"/>
                  </a:cubicBezTo>
                  <a:cubicBezTo>
                    <a:pt x="14243" y="63627"/>
                    <a:pt x="0" y="49384"/>
                    <a:pt x="0" y="31814"/>
                  </a:cubicBezTo>
                  <a:cubicBezTo>
                    <a:pt x="0" y="14243"/>
                    <a:pt x="14243" y="0"/>
                    <a:pt x="31813" y="0"/>
                  </a:cubicBezTo>
                  <a:cubicBezTo>
                    <a:pt x="49384" y="0"/>
                    <a:pt x="63627" y="14243"/>
                    <a:pt x="63627" y="3181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6" name="Freeform: Shape 115">
              <a:extLst>
                <a:ext uri="{FF2B5EF4-FFF2-40B4-BE49-F238E27FC236}">
                  <a16:creationId xmlns:a16="http://schemas.microsoft.com/office/drawing/2014/main" id="{2C5B0417-5A10-4D87-AA23-10CF4D9D6E1E}"/>
                </a:ext>
              </a:extLst>
            </p:cNvPr>
            <p:cNvSpPr/>
            <p:nvPr/>
          </p:nvSpPr>
          <p:spPr>
            <a:xfrm>
              <a:off x="4054001" y="4295753"/>
              <a:ext cx="128206" cy="28193"/>
            </a:xfrm>
            <a:custGeom>
              <a:avLst/>
              <a:gdLst>
                <a:gd name="connsiteX0" fmla="*/ 0 w 128206"/>
                <a:gd name="connsiteY0" fmla="*/ 0 h 28193"/>
                <a:gd name="connsiteX1" fmla="*/ 128206 w 128206"/>
                <a:gd name="connsiteY1" fmla="*/ 0 h 28193"/>
                <a:gd name="connsiteX2" fmla="*/ 128206 w 128206"/>
                <a:gd name="connsiteY2" fmla="*/ 28194 h 28193"/>
                <a:gd name="connsiteX3" fmla="*/ 0 w 128206"/>
                <a:gd name="connsiteY3" fmla="*/ 28194 h 28193"/>
              </a:gdLst>
              <a:ahLst/>
              <a:cxnLst>
                <a:cxn ang="0">
                  <a:pos x="connsiteX0" y="connsiteY0"/>
                </a:cxn>
                <a:cxn ang="0">
                  <a:pos x="connsiteX1" y="connsiteY1"/>
                </a:cxn>
                <a:cxn ang="0">
                  <a:pos x="connsiteX2" y="connsiteY2"/>
                </a:cxn>
                <a:cxn ang="0">
                  <a:pos x="connsiteX3" y="connsiteY3"/>
                </a:cxn>
              </a:cxnLst>
              <a:rect l="l" t="t" r="r" b="b"/>
              <a:pathLst>
                <a:path w="128206" h="28193">
                  <a:moveTo>
                    <a:pt x="0" y="0"/>
                  </a:moveTo>
                  <a:lnTo>
                    <a:pt x="128206" y="0"/>
                  </a:lnTo>
                  <a:lnTo>
                    <a:pt x="128206" y="28194"/>
                  </a:lnTo>
                  <a:lnTo>
                    <a:pt x="0" y="28194"/>
                  </a:lnTo>
                  <a:close/>
                </a:path>
              </a:pathLst>
            </a:custGeom>
            <a:solidFill>
              <a:srgbClr val="263238"/>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7" name="Freeform: Shape 116">
              <a:extLst>
                <a:ext uri="{FF2B5EF4-FFF2-40B4-BE49-F238E27FC236}">
                  <a16:creationId xmlns:a16="http://schemas.microsoft.com/office/drawing/2014/main" id="{FE0075C2-254C-4AE0-9511-01652B6A6541}"/>
                </a:ext>
              </a:extLst>
            </p:cNvPr>
            <p:cNvSpPr/>
            <p:nvPr/>
          </p:nvSpPr>
          <p:spPr>
            <a:xfrm>
              <a:off x="3881027" y="4321375"/>
              <a:ext cx="479393" cy="189738"/>
            </a:xfrm>
            <a:custGeom>
              <a:avLst/>
              <a:gdLst>
                <a:gd name="connsiteX0" fmla="*/ 0 w 479393"/>
                <a:gd name="connsiteY0" fmla="*/ 179451 h 189738"/>
                <a:gd name="connsiteX1" fmla="*/ 0 w 479393"/>
                <a:gd name="connsiteY1" fmla="*/ 116300 h 189738"/>
                <a:gd name="connsiteX2" fmla="*/ 21908 w 479393"/>
                <a:gd name="connsiteY2" fmla="*/ 68009 h 189738"/>
                <a:gd name="connsiteX3" fmla="*/ 99917 w 479393"/>
                <a:gd name="connsiteY3" fmla="*/ 0 h 189738"/>
                <a:gd name="connsiteX4" fmla="*/ 384524 w 479393"/>
                <a:gd name="connsiteY4" fmla="*/ 0 h 189738"/>
                <a:gd name="connsiteX5" fmla="*/ 458724 w 479393"/>
                <a:gd name="connsiteY5" fmla="*/ 68104 h 189738"/>
                <a:gd name="connsiteX6" fmla="*/ 479393 w 479393"/>
                <a:gd name="connsiteY6" fmla="*/ 115253 h 189738"/>
                <a:gd name="connsiteX7" fmla="*/ 479393 w 479393"/>
                <a:gd name="connsiteY7" fmla="*/ 189738 h 1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393" h="189738">
                  <a:moveTo>
                    <a:pt x="0" y="179451"/>
                  </a:moveTo>
                  <a:lnTo>
                    <a:pt x="0" y="116300"/>
                  </a:lnTo>
                  <a:cubicBezTo>
                    <a:pt x="19" y="97803"/>
                    <a:pt x="8001" y="80201"/>
                    <a:pt x="21908" y="68009"/>
                  </a:cubicBezTo>
                  <a:lnTo>
                    <a:pt x="99917" y="0"/>
                  </a:lnTo>
                  <a:lnTo>
                    <a:pt x="384524" y="0"/>
                  </a:lnTo>
                  <a:lnTo>
                    <a:pt x="458724" y="68104"/>
                  </a:lnTo>
                  <a:cubicBezTo>
                    <a:pt x="471878" y="80258"/>
                    <a:pt x="479374" y="97346"/>
                    <a:pt x="479393" y="115253"/>
                  </a:cubicBezTo>
                  <a:lnTo>
                    <a:pt x="479393" y="189738"/>
                  </a:lnTo>
                  <a:close/>
                </a:path>
              </a:pathLst>
            </a:custGeom>
            <a:solidFill>
              <a:srgbClr val="C4C4C4"/>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8" name="Freeform: Shape 117">
              <a:extLst>
                <a:ext uri="{FF2B5EF4-FFF2-40B4-BE49-F238E27FC236}">
                  <a16:creationId xmlns:a16="http://schemas.microsoft.com/office/drawing/2014/main" id="{B9DBE523-7FAF-4C26-9448-03ED416031C4}"/>
                </a:ext>
              </a:extLst>
            </p:cNvPr>
            <p:cNvSpPr/>
            <p:nvPr/>
          </p:nvSpPr>
          <p:spPr>
            <a:xfrm>
              <a:off x="3983516" y="4354522"/>
              <a:ext cx="274319" cy="95250"/>
            </a:xfrm>
            <a:custGeom>
              <a:avLst/>
              <a:gdLst>
                <a:gd name="connsiteX0" fmla="*/ 274320 w 274319"/>
                <a:gd name="connsiteY0" fmla="*/ 47625 h 95250"/>
                <a:gd name="connsiteX1" fmla="*/ 137160 w 274319"/>
                <a:gd name="connsiteY1" fmla="*/ 95250 h 95250"/>
                <a:gd name="connsiteX2" fmla="*/ 0 w 274319"/>
                <a:gd name="connsiteY2" fmla="*/ 47625 h 95250"/>
                <a:gd name="connsiteX3" fmla="*/ 137160 w 274319"/>
                <a:gd name="connsiteY3" fmla="*/ 0 h 95250"/>
                <a:gd name="connsiteX4" fmla="*/ 274320 w 274319"/>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9" h="95250">
                  <a:moveTo>
                    <a:pt x="274320" y="47625"/>
                  </a:moveTo>
                  <a:cubicBezTo>
                    <a:pt x="274320" y="73819"/>
                    <a:pt x="212979" y="95250"/>
                    <a:pt x="137160" y="95250"/>
                  </a:cubicBezTo>
                  <a:cubicBezTo>
                    <a:pt x="61341" y="95250"/>
                    <a:pt x="0" y="74009"/>
                    <a:pt x="0" y="47625"/>
                  </a:cubicBezTo>
                  <a:cubicBezTo>
                    <a:pt x="0" y="21241"/>
                    <a:pt x="61436" y="0"/>
                    <a:pt x="137160" y="0"/>
                  </a:cubicBezTo>
                  <a:cubicBezTo>
                    <a:pt x="212884" y="0"/>
                    <a:pt x="274320" y="21431"/>
                    <a:pt x="274320" y="47625"/>
                  </a:cubicBez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19" name="Freeform: Shape 118">
              <a:extLst>
                <a:ext uri="{FF2B5EF4-FFF2-40B4-BE49-F238E27FC236}">
                  <a16:creationId xmlns:a16="http://schemas.microsoft.com/office/drawing/2014/main" id="{35909ED5-8BB2-47CB-BA09-4887FFC2DC8E}"/>
                </a:ext>
              </a:extLst>
            </p:cNvPr>
            <p:cNvSpPr/>
            <p:nvPr/>
          </p:nvSpPr>
          <p:spPr>
            <a:xfrm>
              <a:off x="2918716" y="4490539"/>
              <a:ext cx="1614296" cy="639984"/>
            </a:xfrm>
            <a:custGeom>
              <a:avLst/>
              <a:gdLst>
                <a:gd name="connsiteX0" fmla="*/ 0 w 1614296"/>
                <a:gd name="connsiteY0" fmla="*/ 0 h 639984"/>
                <a:gd name="connsiteX1" fmla="*/ 1614297 w 1614296"/>
                <a:gd name="connsiteY1" fmla="*/ 0 h 639984"/>
                <a:gd name="connsiteX2" fmla="*/ 1614297 w 1614296"/>
                <a:gd name="connsiteY2" fmla="*/ 639985 h 639984"/>
                <a:gd name="connsiteX3" fmla="*/ 0 w 1614296"/>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1614296" h="639984">
                  <a:moveTo>
                    <a:pt x="0" y="0"/>
                  </a:moveTo>
                  <a:lnTo>
                    <a:pt x="1614297" y="0"/>
                  </a:lnTo>
                  <a:lnTo>
                    <a:pt x="1614297" y="639985"/>
                  </a:lnTo>
                  <a:lnTo>
                    <a:pt x="0" y="639985"/>
                  </a:lnTo>
                  <a:close/>
                </a:path>
              </a:pathLst>
            </a:custGeom>
            <a:solidFill>
              <a:srgbClr val="DBDBDB"/>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0" name="Freeform: Shape 119">
              <a:extLst>
                <a:ext uri="{FF2B5EF4-FFF2-40B4-BE49-F238E27FC236}">
                  <a16:creationId xmlns:a16="http://schemas.microsoft.com/office/drawing/2014/main" id="{5A9789BA-DE40-47B2-8EFD-97E39D8E00BD}"/>
                </a:ext>
              </a:extLst>
            </p:cNvPr>
            <p:cNvSpPr/>
            <p:nvPr/>
          </p:nvSpPr>
          <p:spPr>
            <a:xfrm>
              <a:off x="2918240" y="4823914"/>
              <a:ext cx="1607534" cy="9525"/>
            </a:xfrm>
            <a:custGeom>
              <a:avLst/>
              <a:gdLst>
                <a:gd name="connsiteX0" fmla="*/ 0 w 1607534"/>
                <a:gd name="connsiteY0" fmla="*/ 0 h 9525"/>
                <a:gd name="connsiteX1" fmla="*/ 1607534 w 1607534"/>
                <a:gd name="connsiteY1" fmla="*/ 0 h 9525"/>
              </a:gdLst>
              <a:ahLst/>
              <a:cxnLst>
                <a:cxn ang="0">
                  <a:pos x="connsiteX0" y="connsiteY0"/>
                </a:cxn>
                <a:cxn ang="0">
                  <a:pos x="connsiteX1" y="connsiteY1"/>
                </a:cxn>
              </a:cxnLst>
              <a:rect l="l" t="t" r="r" b="b"/>
              <a:pathLst>
                <a:path w="1607534" h="9525">
                  <a:moveTo>
                    <a:pt x="0" y="0"/>
                  </a:moveTo>
                  <a:lnTo>
                    <a:pt x="1607534" y="0"/>
                  </a:lnTo>
                </a:path>
              </a:pathLst>
            </a:custGeom>
            <a:ln w="9525" cap="flat">
              <a:solidFill>
                <a:srgbClr val="808080"/>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1" name="Freeform: Shape 120">
              <a:extLst>
                <a:ext uri="{FF2B5EF4-FFF2-40B4-BE49-F238E27FC236}">
                  <a16:creationId xmlns:a16="http://schemas.microsoft.com/office/drawing/2014/main" id="{1DABAC85-41E2-4261-B63B-6B76D1C60A5B}"/>
                </a:ext>
              </a:extLst>
            </p:cNvPr>
            <p:cNvSpPr/>
            <p:nvPr/>
          </p:nvSpPr>
          <p:spPr>
            <a:xfrm>
              <a:off x="4030951" y="4490539"/>
              <a:ext cx="502062" cy="639984"/>
            </a:xfrm>
            <a:custGeom>
              <a:avLst/>
              <a:gdLst>
                <a:gd name="connsiteX0" fmla="*/ 0 w 502062"/>
                <a:gd name="connsiteY0" fmla="*/ 0 h 639984"/>
                <a:gd name="connsiteX1" fmla="*/ 502063 w 502062"/>
                <a:gd name="connsiteY1" fmla="*/ 0 h 639984"/>
                <a:gd name="connsiteX2" fmla="*/ 502063 w 502062"/>
                <a:gd name="connsiteY2" fmla="*/ 639985 h 639984"/>
                <a:gd name="connsiteX3" fmla="*/ 0 w 502062"/>
                <a:gd name="connsiteY3" fmla="*/ 639985 h 639984"/>
              </a:gdLst>
              <a:ahLst/>
              <a:cxnLst>
                <a:cxn ang="0">
                  <a:pos x="connsiteX0" y="connsiteY0"/>
                </a:cxn>
                <a:cxn ang="0">
                  <a:pos x="connsiteX1" y="connsiteY1"/>
                </a:cxn>
                <a:cxn ang="0">
                  <a:pos x="connsiteX2" y="connsiteY2"/>
                </a:cxn>
                <a:cxn ang="0">
                  <a:pos x="connsiteX3" y="connsiteY3"/>
                </a:cxn>
              </a:cxnLst>
              <a:rect l="l" t="t" r="r" b="b"/>
              <a:pathLst>
                <a:path w="502062" h="639984">
                  <a:moveTo>
                    <a:pt x="0" y="0"/>
                  </a:moveTo>
                  <a:lnTo>
                    <a:pt x="502063" y="0"/>
                  </a:lnTo>
                  <a:lnTo>
                    <a:pt x="502063" y="639985"/>
                  </a:lnTo>
                  <a:lnTo>
                    <a:pt x="0" y="639985"/>
                  </a:lnTo>
                  <a:close/>
                </a:path>
              </a:pathLst>
            </a:custGeom>
            <a:solidFill>
              <a:srgbClr val="BDBDBD"/>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2" name="Freeform: Shape 121">
              <a:extLst>
                <a:ext uri="{FF2B5EF4-FFF2-40B4-BE49-F238E27FC236}">
                  <a16:creationId xmlns:a16="http://schemas.microsoft.com/office/drawing/2014/main" id="{FCA472F6-61B9-4E55-AFDC-48248EBF16B4}"/>
                </a:ext>
              </a:extLst>
            </p:cNvPr>
            <p:cNvSpPr/>
            <p:nvPr/>
          </p:nvSpPr>
          <p:spPr>
            <a:xfrm>
              <a:off x="2887474" y="4490539"/>
              <a:ext cx="1676781" cy="61531"/>
            </a:xfrm>
            <a:custGeom>
              <a:avLst/>
              <a:gdLst>
                <a:gd name="connsiteX0" fmla="*/ 0 w 1676781"/>
                <a:gd name="connsiteY0" fmla="*/ 0 h 61531"/>
                <a:gd name="connsiteX1" fmla="*/ 1676781 w 1676781"/>
                <a:gd name="connsiteY1" fmla="*/ 0 h 61531"/>
                <a:gd name="connsiteX2" fmla="*/ 1676781 w 1676781"/>
                <a:gd name="connsiteY2" fmla="*/ 61531 h 61531"/>
                <a:gd name="connsiteX3" fmla="*/ 0 w 1676781"/>
                <a:gd name="connsiteY3" fmla="*/ 61531 h 61531"/>
              </a:gdLst>
              <a:ahLst/>
              <a:cxnLst>
                <a:cxn ang="0">
                  <a:pos x="connsiteX0" y="connsiteY0"/>
                </a:cxn>
                <a:cxn ang="0">
                  <a:pos x="connsiteX1" y="connsiteY1"/>
                </a:cxn>
                <a:cxn ang="0">
                  <a:pos x="connsiteX2" y="connsiteY2"/>
                </a:cxn>
                <a:cxn ang="0">
                  <a:pos x="connsiteX3" y="connsiteY3"/>
                </a:cxn>
              </a:cxnLst>
              <a:rect l="l" t="t" r="r" b="b"/>
              <a:pathLst>
                <a:path w="1676781" h="61531">
                  <a:moveTo>
                    <a:pt x="0" y="0"/>
                  </a:moveTo>
                  <a:lnTo>
                    <a:pt x="1676781" y="0"/>
                  </a:lnTo>
                  <a:lnTo>
                    <a:pt x="1676781" y="61531"/>
                  </a:lnTo>
                  <a:lnTo>
                    <a:pt x="0" y="61531"/>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3" name="Freeform: Shape 122">
              <a:extLst>
                <a:ext uri="{FF2B5EF4-FFF2-40B4-BE49-F238E27FC236}">
                  <a16:creationId xmlns:a16="http://schemas.microsoft.com/office/drawing/2014/main" id="{5219AC2F-B107-407C-80F2-EF5FDF94A9F8}"/>
                </a:ext>
              </a:extLst>
            </p:cNvPr>
            <p:cNvSpPr/>
            <p:nvPr/>
          </p:nvSpPr>
          <p:spPr>
            <a:xfrm>
              <a:off x="3707958" y="4552642"/>
              <a:ext cx="194786" cy="46767"/>
            </a:xfrm>
            <a:custGeom>
              <a:avLst/>
              <a:gdLst>
                <a:gd name="connsiteX0" fmla="*/ 0 w 194786"/>
                <a:gd name="connsiteY0" fmla="*/ 0 h 46767"/>
                <a:gd name="connsiteX1" fmla="*/ 25337 w 194786"/>
                <a:gd name="connsiteY1" fmla="*/ 46768 h 46767"/>
                <a:gd name="connsiteX2" fmla="*/ 169354 w 194786"/>
                <a:gd name="connsiteY2" fmla="*/ 46768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8"/>
                  </a:lnTo>
                  <a:lnTo>
                    <a:pt x="169354" y="46768"/>
                  </a:lnTo>
                  <a:lnTo>
                    <a:pt x="194786"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4" name="Freeform: Shape 123">
              <a:extLst>
                <a:ext uri="{FF2B5EF4-FFF2-40B4-BE49-F238E27FC236}">
                  <a16:creationId xmlns:a16="http://schemas.microsoft.com/office/drawing/2014/main" id="{FAC358CC-1574-46E8-B72C-903CA938B697}"/>
                </a:ext>
              </a:extLst>
            </p:cNvPr>
            <p:cNvSpPr/>
            <p:nvPr/>
          </p:nvSpPr>
          <p:spPr>
            <a:xfrm>
              <a:off x="3707958" y="4821914"/>
              <a:ext cx="194786" cy="46767"/>
            </a:xfrm>
            <a:custGeom>
              <a:avLst/>
              <a:gdLst>
                <a:gd name="connsiteX0" fmla="*/ 0 w 194786"/>
                <a:gd name="connsiteY0" fmla="*/ 0 h 46767"/>
                <a:gd name="connsiteX1" fmla="*/ 25337 w 194786"/>
                <a:gd name="connsiteY1" fmla="*/ 46767 h 46767"/>
                <a:gd name="connsiteX2" fmla="*/ 169354 w 194786"/>
                <a:gd name="connsiteY2" fmla="*/ 46767 h 46767"/>
                <a:gd name="connsiteX3" fmla="*/ 194786 w 194786"/>
                <a:gd name="connsiteY3" fmla="*/ 0 h 46767"/>
                <a:gd name="connsiteX4" fmla="*/ 0 w 194786"/>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86" h="46767">
                  <a:moveTo>
                    <a:pt x="0" y="0"/>
                  </a:moveTo>
                  <a:lnTo>
                    <a:pt x="25337" y="46767"/>
                  </a:lnTo>
                  <a:lnTo>
                    <a:pt x="169354" y="46767"/>
                  </a:lnTo>
                  <a:lnTo>
                    <a:pt x="194786"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5" name="Freeform: Shape 124">
              <a:extLst>
                <a:ext uri="{FF2B5EF4-FFF2-40B4-BE49-F238E27FC236}">
                  <a16:creationId xmlns:a16="http://schemas.microsoft.com/office/drawing/2014/main" id="{154CBCFB-8F78-4624-84EC-26209C423105}"/>
                </a:ext>
              </a:extLst>
            </p:cNvPr>
            <p:cNvSpPr/>
            <p:nvPr/>
          </p:nvSpPr>
          <p:spPr>
            <a:xfrm>
              <a:off x="3166938" y="4552642"/>
              <a:ext cx="194881" cy="46767"/>
            </a:xfrm>
            <a:custGeom>
              <a:avLst/>
              <a:gdLst>
                <a:gd name="connsiteX0" fmla="*/ 0 w 194881"/>
                <a:gd name="connsiteY0" fmla="*/ 0 h 46767"/>
                <a:gd name="connsiteX1" fmla="*/ 25337 w 194881"/>
                <a:gd name="connsiteY1" fmla="*/ 46768 h 46767"/>
                <a:gd name="connsiteX2" fmla="*/ 169450 w 194881"/>
                <a:gd name="connsiteY2" fmla="*/ 46768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8"/>
                  </a:lnTo>
                  <a:lnTo>
                    <a:pt x="169450" y="46768"/>
                  </a:lnTo>
                  <a:lnTo>
                    <a:pt x="194882"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6" name="Freeform: Shape 125">
              <a:extLst>
                <a:ext uri="{FF2B5EF4-FFF2-40B4-BE49-F238E27FC236}">
                  <a16:creationId xmlns:a16="http://schemas.microsoft.com/office/drawing/2014/main" id="{6C7ADBED-2066-4684-A25B-7A6C23CC8D7D}"/>
                </a:ext>
              </a:extLst>
            </p:cNvPr>
            <p:cNvSpPr/>
            <p:nvPr/>
          </p:nvSpPr>
          <p:spPr>
            <a:xfrm>
              <a:off x="3166938" y="4821914"/>
              <a:ext cx="194881" cy="46767"/>
            </a:xfrm>
            <a:custGeom>
              <a:avLst/>
              <a:gdLst>
                <a:gd name="connsiteX0" fmla="*/ 0 w 194881"/>
                <a:gd name="connsiteY0" fmla="*/ 0 h 46767"/>
                <a:gd name="connsiteX1" fmla="*/ 25337 w 194881"/>
                <a:gd name="connsiteY1" fmla="*/ 46767 h 46767"/>
                <a:gd name="connsiteX2" fmla="*/ 169450 w 194881"/>
                <a:gd name="connsiteY2" fmla="*/ 46767 h 46767"/>
                <a:gd name="connsiteX3" fmla="*/ 194882 w 194881"/>
                <a:gd name="connsiteY3" fmla="*/ 0 h 46767"/>
                <a:gd name="connsiteX4" fmla="*/ 0 w 194881"/>
                <a:gd name="connsiteY4" fmla="*/ 0 h 4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46767">
                  <a:moveTo>
                    <a:pt x="0" y="0"/>
                  </a:moveTo>
                  <a:lnTo>
                    <a:pt x="25337" y="46767"/>
                  </a:lnTo>
                  <a:lnTo>
                    <a:pt x="169450" y="46767"/>
                  </a:lnTo>
                  <a:lnTo>
                    <a:pt x="194882" y="0"/>
                  </a:lnTo>
                  <a:lnTo>
                    <a:pt x="0" y="0"/>
                  </a:lnTo>
                  <a:close/>
                </a:path>
              </a:pathLst>
            </a:custGeom>
            <a:solidFill>
              <a:srgbClr val="808080"/>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7" name="Freeform: Shape 126">
              <a:extLst>
                <a:ext uri="{FF2B5EF4-FFF2-40B4-BE49-F238E27FC236}">
                  <a16:creationId xmlns:a16="http://schemas.microsoft.com/office/drawing/2014/main" id="{BEB95911-610F-439D-AFD1-1512BB86DFD0}"/>
                </a:ext>
              </a:extLst>
            </p:cNvPr>
            <p:cNvSpPr/>
            <p:nvPr/>
          </p:nvSpPr>
          <p:spPr>
            <a:xfrm>
              <a:off x="3903982" y="3034071"/>
              <a:ext cx="446246" cy="9525"/>
            </a:xfrm>
            <a:custGeom>
              <a:avLst/>
              <a:gdLst>
                <a:gd name="connsiteX0" fmla="*/ 0 w 446246"/>
                <a:gd name="connsiteY0" fmla="*/ 0 h 9525"/>
                <a:gd name="connsiteX1" fmla="*/ 446246 w 446246"/>
                <a:gd name="connsiteY1" fmla="*/ 0 h 9525"/>
              </a:gdLst>
              <a:ahLst/>
              <a:cxnLst>
                <a:cxn ang="0">
                  <a:pos x="connsiteX0" y="connsiteY0"/>
                </a:cxn>
                <a:cxn ang="0">
                  <a:pos x="connsiteX1" y="connsiteY1"/>
                </a:cxn>
              </a:cxnLst>
              <a:rect l="l" t="t" r="r" b="b"/>
              <a:pathLst>
                <a:path w="446246" h="9525">
                  <a:moveTo>
                    <a:pt x="0" y="0"/>
                  </a:moveTo>
                  <a:lnTo>
                    <a:pt x="446246" y="0"/>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8" name="Freeform: Shape 127">
              <a:extLst>
                <a:ext uri="{FF2B5EF4-FFF2-40B4-BE49-F238E27FC236}">
                  <a16:creationId xmlns:a16="http://schemas.microsoft.com/office/drawing/2014/main" id="{C8442B01-22B6-4CE0-AD54-76DB3615E84E}"/>
                </a:ext>
              </a:extLst>
            </p:cNvPr>
            <p:cNvSpPr/>
            <p:nvPr/>
          </p:nvSpPr>
          <p:spPr>
            <a:xfrm>
              <a:off x="3864454" y="3034071"/>
              <a:ext cx="39528" cy="9525"/>
            </a:xfrm>
            <a:custGeom>
              <a:avLst/>
              <a:gdLst>
                <a:gd name="connsiteX0" fmla="*/ 0 w 39528"/>
                <a:gd name="connsiteY0" fmla="*/ 0 h 9525"/>
                <a:gd name="connsiteX1" fmla="*/ 39529 w 39528"/>
                <a:gd name="connsiteY1" fmla="*/ 0 h 9525"/>
              </a:gdLst>
              <a:ahLst/>
              <a:cxnLst>
                <a:cxn ang="0">
                  <a:pos x="connsiteX0" y="connsiteY0"/>
                </a:cxn>
                <a:cxn ang="0">
                  <a:pos x="connsiteX1" y="connsiteY1"/>
                </a:cxn>
              </a:cxnLst>
              <a:rect l="l" t="t" r="r" b="b"/>
              <a:pathLst>
                <a:path w="39528" h="9525">
                  <a:moveTo>
                    <a:pt x="0" y="0"/>
                  </a:moveTo>
                  <a:lnTo>
                    <a:pt x="39529" y="0"/>
                  </a:lnTo>
                </a:path>
              </a:pathLst>
            </a:custGeom>
            <a:ln w="2857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29" name="Freeform: Shape 128">
              <a:extLst>
                <a:ext uri="{FF2B5EF4-FFF2-40B4-BE49-F238E27FC236}">
                  <a16:creationId xmlns:a16="http://schemas.microsoft.com/office/drawing/2014/main" id="{A96CD209-FDFE-4F4C-89AD-65B53A756B42}"/>
                </a:ext>
              </a:extLst>
            </p:cNvPr>
            <p:cNvSpPr/>
            <p:nvPr/>
          </p:nvSpPr>
          <p:spPr>
            <a:xfrm>
              <a:off x="4193066" y="3038834"/>
              <a:ext cx="9525" cy="300037"/>
            </a:xfrm>
            <a:custGeom>
              <a:avLst/>
              <a:gdLst>
                <a:gd name="connsiteX0" fmla="*/ 0 w 9525"/>
                <a:gd name="connsiteY0" fmla="*/ 0 h 300037"/>
                <a:gd name="connsiteX1" fmla="*/ 0 w 9525"/>
                <a:gd name="connsiteY1" fmla="*/ 300038 h 300037"/>
              </a:gdLst>
              <a:ahLst/>
              <a:cxnLst>
                <a:cxn ang="0">
                  <a:pos x="connsiteX0" y="connsiteY0"/>
                </a:cxn>
                <a:cxn ang="0">
                  <a:pos x="connsiteX1" y="connsiteY1"/>
                </a:cxn>
              </a:cxnLst>
              <a:rect l="l" t="t" r="r" b="b"/>
              <a:pathLst>
                <a:path w="9525" h="300037">
                  <a:moveTo>
                    <a:pt x="0" y="0"/>
                  </a:moveTo>
                  <a:lnTo>
                    <a:pt x="0" y="300038"/>
                  </a:lnTo>
                </a:path>
              </a:pathLst>
            </a:custGeom>
            <a:ln w="9525" cap="flat">
              <a:solidFill>
                <a:srgbClr val="BDBDBD"/>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30" name="Graphic 3">
            <a:extLst>
              <a:ext uri="{FF2B5EF4-FFF2-40B4-BE49-F238E27FC236}">
                <a16:creationId xmlns:a16="http://schemas.microsoft.com/office/drawing/2014/main" id="{E7FB971A-9381-410B-BA32-F8ADE55FBE37}"/>
              </a:ext>
            </a:extLst>
          </p:cNvPr>
          <p:cNvGrpSpPr/>
          <p:nvPr/>
        </p:nvGrpSpPr>
        <p:grpSpPr>
          <a:xfrm>
            <a:off x="2010802" y="4633695"/>
            <a:ext cx="947451" cy="2207132"/>
            <a:chOff x="486793" y="3475269"/>
            <a:chExt cx="947451" cy="1655349"/>
          </a:xfrm>
        </p:grpSpPr>
        <p:sp>
          <p:nvSpPr>
            <p:cNvPr id="131" name="Freeform: Shape 130">
              <a:extLst>
                <a:ext uri="{FF2B5EF4-FFF2-40B4-BE49-F238E27FC236}">
                  <a16:creationId xmlns:a16="http://schemas.microsoft.com/office/drawing/2014/main" id="{E05342F1-1456-4BFC-A4F5-5DF791AAD293}"/>
                </a:ext>
              </a:extLst>
            </p:cNvPr>
            <p:cNvSpPr/>
            <p:nvPr/>
          </p:nvSpPr>
          <p:spPr>
            <a:xfrm>
              <a:off x="675388" y="3936755"/>
              <a:ext cx="78581" cy="88868"/>
            </a:xfrm>
            <a:custGeom>
              <a:avLst/>
              <a:gdLst>
                <a:gd name="connsiteX0" fmla="*/ 0 w 78581"/>
                <a:gd name="connsiteY0" fmla="*/ 0 h 88868"/>
                <a:gd name="connsiteX1" fmla="*/ 78581 w 78581"/>
                <a:gd name="connsiteY1" fmla="*/ 0 h 88868"/>
                <a:gd name="connsiteX2" fmla="*/ 78581 w 78581"/>
                <a:gd name="connsiteY2" fmla="*/ 88868 h 88868"/>
                <a:gd name="connsiteX3" fmla="*/ 0 w 78581"/>
                <a:gd name="connsiteY3" fmla="*/ 88868 h 88868"/>
              </a:gdLst>
              <a:ahLst/>
              <a:cxnLst>
                <a:cxn ang="0">
                  <a:pos x="connsiteX0" y="connsiteY0"/>
                </a:cxn>
                <a:cxn ang="0">
                  <a:pos x="connsiteX1" y="connsiteY1"/>
                </a:cxn>
                <a:cxn ang="0">
                  <a:pos x="connsiteX2" y="connsiteY2"/>
                </a:cxn>
                <a:cxn ang="0">
                  <a:pos x="connsiteX3" y="connsiteY3"/>
                </a:cxn>
              </a:cxnLst>
              <a:rect l="l" t="t" r="r" b="b"/>
              <a:pathLst>
                <a:path w="78581" h="88868">
                  <a:moveTo>
                    <a:pt x="0" y="0"/>
                  </a:moveTo>
                  <a:lnTo>
                    <a:pt x="78581" y="0"/>
                  </a:lnTo>
                  <a:lnTo>
                    <a:pt x="78581" y="88868"/>
                  </a:lnTo>
                  <a:lnTo>
                    <a:pt x="0" y="88868"/>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2" name="Freeform: Shape 131">
              <a:extLst>
                <a:ext uri="{FF2B5EF4-FFF2-40B4-BE49-F238E27FC236}">
                  <a16:creationId xmlns:a16="http://schemas.microsoft.com/office/drawing/2014/main" id="{5B768C2D-B7FF-4009-BE5C-59EE3D0929D4}"/>
                </a:ext>
              </a:extLst>
            </p:cNvPr>
            <p:cNvSpPr/>
            <p:nvPr/>
          </p:nvSpPr>
          <p:spPr>
            <a:xfrm>
              <a:off x="634336" y="3902561"/>
              <a:ext cx="150399" cy="54673"/>
            </a:xfrm>
            <a:custGeom>
              <a:avLst/>
              <a:gdLst>
                <a:gd name="connsiteX0" fmla="*/ 0 w 150399"/>
                <a:gd name="connsiteY0" fmla="*/ 0 h 54673"/>
                <a:gd name="connsiteX1" fmla="*/ 150400 w 150399"/>
                <a:gd name="connsiteY1" fmla="*/ 0 h 54673"/>
                <a:gd name="connsiteX2" fmla="*/ 150400 w 150399"/>
                <a:gd name="connsiteY2" fmla="*/ 54673 h 54673"/>
                <a:gd name="connsiteX3" fmla="*/ 0 w 150399"/>
                <a:gd name="connsiteY3" fmla="*/ 54673 h 54673"/>
              </a:gdLst>
              <a:ahLst/>
              <a:cxnLst>
                <a:cxn ang="0">
                  <a:pos x="connsiteX0" y="connsiteY0"/>
                </a:cxn>
                <a:cxn ang="0">
                  <a:pos x="connsiteX1" y="connsiteY1"/>
                </a:cxn>
                <a:cxn ang="0">
                  <a:pos x="connsiteX2" y="connsiteY2"/>
                </a:cxn>
                <a:cxn ang="0">
                  <a:pos x="connsiteX3" y="connsiteY3"/>
                </a:cxn>
              </a:cxnLst>
              <a:rect l="l" t="t" r="r" b="b"/>
              <a:pathLst>
                <a:path w="150399" h="54673">
                  <a:moveTo>
                    <a:pt x="0" y="0"/>
                  </a:moveTo>
                  <a:lnTo>
                    <a:pt x="150400" y="0"/>
                  </a:lnTo>
                  <a:lnTo>
                    <a:pt x="150400" y="54673"/>
                  </a:lnTo>
                  <a:lnTo>
                    <a:pt x="0" y="54673"/>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3" name="Freeform: Shape 132">
              <a:extLst>
                <a:ext uri="{FF2B5EF4-FFF2-40B4-BE49-F238E27FC236}">
                  <a16:creationId xmlns:a16="http://schemas.microsoft.com/office/drawing/2014/main" id="{AE9FBB6F-F089-4A75-9CF2-D2EB5E94E809}"/>
                </a:ext>
              </a:extLst>
            </p:cNvPr>
            <p:cNvSpPr/>
            <p:nvPr/>
          </p:nvSpPr>
          <p:spPr>
            <a:xfrm>
              <a:off x="542038" y="3998287"/>
              <a:ext cx="338423" cy="902493"/>
            </a:xfrm>
            <a:custGeom>
              <a:avLst/>
              <a:gdLst>
                <a:gd name="connsiteX0" fmla="*/ 0 w 338423"/>
                <a:gd name="connsiteY0" fmla="*/ 0 h 902493"/>
                <a:gd name="connsiteX1" fmla="*/ 338423 w 338423"/>
                <a:gd name="connsiteY1" fmla="*/ 0 h 902493"/>
                <a:gd name="connsiteX2" fmla="*/ 338423 w 338423"/>
                <a:gd name="connsiteY2" fmla="*/ 902494 h 902493"/>
                <a:gd name="connsiteX3" fmla="*/ 0 w 338423"/>
                <a:gd name="connsiteY3" fmla="*/ 902494 h 902493"/>
              </a:gdLst>
              <a:ahLst/>
              <a:cxnLst>
                <a:cxn ang="0">
                  <a:pos x="connsiteX0" y="connsiteY0"/>
                </a:cxn>
                <a:cxn ang="0">
                  <a:pos x="connsiteX1" y="connsiteY1"/>
                </a:cxn>
                <a:cxn ang="0">
                  <a:pos x="connsiteX2" y="connsiteY2"/>
                </a:cxn>
                <a:cxn ang="0">
                  <a:pos x="connsiteX3" y="connsiteY3"/>
                </a:cxn>
              </a:cxnLst>
              <a:rect l="l" t="t" r="r" b="b"/>
              <a:pathLst>
                <a:path w="338423" h="902493">
                  <a:moveTo>
                    <a:pt x="0" y="0"/>
                  </a:moveTo>
                  <a:lnTo>
                    <a:pt x="338423" y="0"/>
                  </a:lnTo>
                  <a:lnTo>
                    <a:pt x="338423" y="902494"/>
                  </a:lnTo>
                  <a:lnTo>
                    <a:pt x="0" y="902494"/>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4" name="Freeform: Shape 133">
              <a:extLst>
                <a:ext uri="{FF2B5EF4-FFF2-40B4-BE49-F238E27FC236}">
                  <a16:creationId xmlns:a16="http://schemas.microsoft.com/office/drawing/2014/main" id="{944232D0-04A4-4251-A0BB-5A1898C20E9A}"/>
                </a:ext>
              </a:extLst>
            </p:cNvPr>
            <p:cNvSpPr/>
            <p:nvPr/>
          </p:nvSpPr>
          <p:spPr>
            <a:xfrm>
              <a:off x="586520" y="4179548"/>
              <a:ext cx="174307" cy="174307"/>
            </a:xfrm>
            <a:custGeom>
              <a:avLst/>
              <a:gdLst>
                <a:gd name="connsiteX0" fmla="*/ 174308 w 174307"/>
                <a:gd name="connsiteY0" fmla="*/ 87154 h 174307"/>
                <a:gd name="connsiteX1" fmla="*/ 87154 w 174307"/>
                <a:gd name="connsiteY1" fmla="*/ 174307 h 174307"/>
                <a:gd name="connsiteX2" fmla="*/ 0 w 174307"/>
                <a:gd name="connsiteY2" fmla="*/ 87154 h 174307"/>
                <a:gd name="connsiteX3" fmla="*/ 87154 w 174307"/>
                <a:gd name="connsiteY3" fmla="*/ 0 h 174307"/>
                <a:gd name="connsiteX4" fmla="*/ 174308 w 174307"/>
                <a:gd name="connsiteY4" fmla="*/ 87154 h 17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 h="174307">
                  <a:moveTo>
                    <a:pt x="174308" y="87154"/>
                  </a:moveTo>
                  <a:cubicBezTo>
                    <a:pt x="174308" y="135287"/>
                    <a:pt x="135287" y="174307"/>
                    <a:pt x="87154" y="174307"/>
                  </a:cubicBezTo>
                  <a:cubicBezTo>
                    <a:pt x="39020" y="174307"/>
                    <a:pt x="0" y="135287"/>
                    <a:pt x="0" y="87154"/>
                  </a:cubicBezTo>
                  <a:cubicBezTo>
                    <a:pt x="0" y="39020"/>
                    <a:pt x="39020" y="0"/>
                    <a:pt x="87154" y="0"/>
                  </a:cubicBezTo>
                  <a:cubicBezTo>
                    <a:pt x="135287" y="0"/>
                    <a:pt x="174308" y="39020"/>
                    <a:pt x="174308" y="87154"/>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5" name="Freeform: Shape 134">
              <a:extLst>
                <a:ext uri="{FF2B5EF4-FFF2-40B4-BE49-F238E27FC236}">
                  <a16:creationId xmlns:a16="http://schemas.microsoft.com/office/drawing/2014/main" id="{58F11632-92C7-46AF-AA10-7DE8AB989EB7}"/>
                </a:ext>
              </a:extLst>
            </p:cNvPr>
            <p:cNvSpPr/>
            <p:nvPr/>
          </p:nvSpPr>
          <p:spPr>
            <a:xfrm>
              <a:off x="627287" y="4935737"/>
              <a:ext cx="757142" cy="194881"/>
            </a:xfrm>
            <a:custGeom>
              <a:avLst/>
              <a:gdLst>
                <a:gd name="connsiteX0" fmla="*/ 757142 w 757142"/>
                <a:gd name="connsiteY0" fmla="*/ 194881 h 194881"/>
                <a:gd name="connsiteX1" fmla="*/ 601885 w 757142"/>
                <a:gd name="connsiteY1" fmla="*/ 0 h 194881"/>
                <a:gd name="connsiteX2" fmla="*/ 154019 w 757142"/>
                <a:gd name="connsiteY2" fmla="*/ 0 h 194881"/>
                <a:gd name="connsiteX3" fmla="*/ 0 w 757142"/>
                <a:gd name="connsiteY3" fmla="*/ 194881 h 194881"/>
                <a:gd name="connsiteX4" fmla="*/ 757142 w 757142"/>
                <a:gd name="connsiteY4" fmla="*/ 19488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142" h="194881">
                  <a:moveTo>
                    <a:pt x="757142" y="194881"/>
                  </a:moveTo>
                  <a:lnTo>
                    <a:pt x="601885" y="0"/>
                  </a:lnTo>
                  <a:lnTo>
                    <a:pt x="154019" y="0"/>
                  </a:lnTo>
                  <a:lnTo>
                    <a:pt x="0" y="194881"/>
                  </a:lnTo>
                  <a:lnTo>
                    <a:pt x="757142" y="194881"/>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6" name="Freeform: Shape 135">
              <a:extLst>
                <a:ext uri="{FF2B5EF4-FFF2-40B4-BE49-F238E27FC236}">
                  <a16:creationId xmlns:a16="http://schemas.microsoft.com/office/drawing/2014/main" id="{EFAE1B8E-37F8-433B-A18B-D2987266D428}"/>
                </a:ext>
              </a:extLst>
            </p:cNvPr>
            <p:cNvSpPr/>
            <p:nvPr/>
          </p:nvSpPr>
          <p:spPr>
            <a:xfrm>
              <a:off x="712917" y="4880302"/>
              <a:ext cx="721328" cy="58102"/>
            </a:xfrm>
            <a:custGeom>
              <a:avLst/>
              <a:gdLst>
                <a:gd name="connsiteX0" fmla="*/ 0 w 721328"/>
                <a:gd name="connsiteY0" fmla="*/ 0 h 58102"/>
                <a:gd name="connsiteX1" fmla="*/ 721328 w 721328"/>
                <a:gd name="connsiteY1" fmla="*/ 0 h 58102"/>
                <a:gd name="connsiteX2" fmla="*/ 721328 w 721328"/>
                <a:gd name="connsiteY2" fmla="*/ 0 h 58102"/>
                <a:gd name="connsiteX3" fmla="*/ 721328 w 721328"/>
                <a:gd name="connsiteY3" fmla="*/ 4096 h 58102"/>
                <a:gd name="connsiteX4" fmla="*/ 667322 w 721328"/>
                <a:gd name="connsiteY4" fmla="*/ 58103 h 58102"/>
                <a:gd name="connsiteX5" fmla="*/ 54007 w 721328"/>
                <a:gd name="connsiteY5" fmla="*/ 58103 h 58102"/>
                <a:gd name="connsiteX6" fmla="*/ 0 w 721328"/>
                <a:gd name="connsiteY6" fmla="*/ 4096 h 58102"/>
                <a:gd name="connsiteX7" fmla="*/ 0 w 721328"/>
                <a:gd name="connsiteY7" fmla="*/ 0 h 58102"/>
                <a:gd name="connsiteX8" fmla="*/ 0 w 721328"/>
                <a:gd name="connsiteY8" fmla="*/ 0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1328" h="58102">
                  <a:moveTo>
                    <a:pt x="0" y="0"/>
                  </a:moveTo>
                  <a:lnTo>
                    <a:pt x="721328" y="0"/>
                  </a:lnTo>
                  <a:lnTo>
                    <a:pt x="721328" y="0"/>
                  </a:lnTo>
                  <a:lnTo>
                    <a:pt x="721328" y="4096"/>
                  </a:lnTo>
                  <a:cubicBezTo>
                    <a:pt x="721328" y="33919"/>
                    <a:pt x="697144" y="58103"/>
                    <a:pt x="667322" y="58103"/>
                  </a:cubicBezTo>
                  <a:lnTo>
                    <a:pt x="54007" y="58103"/>
                  </a:lnTo>
                  <a:cubicBezTo>
                    <a:pt x="24179" y="58103"/>
                    <a:pt x="0" y="33919"/>
                    <a:pt x="0" y="4096"/>
                  </a:cubicBezTo>
                  <a:lnTo>
                    <a:pt x="0" y="0"/>
                  </a:lnTo>
                  <a:lnTo>
                    <a:pt x="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7" name="Freeform: Shape 136">
              <a:extLst>
                <a:ext uri="{FF2B5EF4-FFF2-40B4-BE49-F238E27FC236}">
                  <a16:creationId xmlns:a16="http://schemas.microsoft.com/office/drawing/2014/main" id="{CCE85F3B-A503-4C66-8C28-A35758E8FA0A}"/>
                </a:ext>
              </a:extLst>
            </p:cNvPr>
            <p:cNvSpPr/>
            <p:nvPr/>
          </p:nvSpPr>
          <p:spPr>
            <a:xfrm rot="-1985401">
              <a:off x="1002853" y="3732767"/>
              <a:ext cx="162210" cy="32480"/>
            </a:xfrm>
            <a:custGeom>
              <a:avLst/>
              <a:gdLst>
                <a:gd name="connsiteX0" fmla="*/ 0 w 162210"/>
                <a:gd name="connsiteY0" fmla="*/ 0 h 32480"/>
                <a:gd name="connsiteX1" fmla="*/ 162211 w 162210"/>
                <a:gd name="connsiteY1" fmla="*/ 0 h 32480"/>
                <a:gd name="connsiteX2" fmla="*/ 162211 w 162210"/>
                <a:gd name="connsiteY2" fmla="*/ 32480 h 32480"/>
                <a:gd name="connsiteX3" fmla="*/ 0 w 162210"/>
                <a:gd name="connsiteY3" fmla="*/ 32480 h 32480"/>
              </a:gdLst>
              <a:ahLst/>
              <a:cxnLst>
                <a:cxn ang="0">
                  <a:pos x="connsiteX0" y="connsiteY0"/>
                </a:cxn>
                <a:cxn ang="0">
                  <a:pos x="connsiteX1" y="connsiteY1"/>
                </a:cxn>
                <a:cxn ang="0">
                  <a:pos x="connsiteX2" y="connsiteY2"/>
                </a:cxn>
                <a:cxn ang="0">
                  <a:pos x="connsiteX3" y="connsiteY3"/>
                </a:cxn>
              </a:cxnLst>
              <a:rect l="l" t="t" r="r" b="b"/>
              <a:pathLst>
                <a:path w="162210" h="32480">
                  <a:moveTo>
                    <a:pt x="0" y="0"/>
                  </a:moveTo>
                  <a:lnTo>
                    <a:pt x="162211" y="0"/>
                  </a:lnTo>
                  <a:lnTo>
                    <a:pt x="162211" y="32480"/>
                  </a:lnTo>
                  <a:lnTo>
                    <a:pt x="0" y="3248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8" name="Freeform: Shape 137">
              <a:extLst>
                <a:ext uri="{FF2B5EF4-FFF2-40B4-BE49-F238E27FC236}">
                  <a16:creationId xmlns:a16="http://schemas.microsoft.com/office/drawing/2014/main" id="{6A9F6CD0-DC53-462E-B9BD-F80456AF3D7D}"/>
                </a:ext>
              </a:extLst>
            </p:cNvPr>
            <p:cNvSpPr/>
            <p:nvPr/>
          </p:nvSpPr>
          <p:spPr>
            <a:xfrm rot="-1985401">
              <a:off x="1107497" y="3631436"/>
              <a:ext cx="151352" cy="97345"/>
            </a:xfrm>
            <a:custGeom>
              <a:avLst/>
              <a:gdLst>
                <a:gd name="connsiteX0" fmla="*/ 0 w 151352"/>
                <a:gd name="connsiteY0" fmla="*/ 0 h 97345"/>
                <a:gd name="connsiteX1" fmla="*/ 151352 w 151352"/>
                <a:gd name="connsiteY1" fmla="*/ 0 h 97345"/>
                <a:gd name="connsiteX2" fmla="*/ 151352 w 151352"/>
                <a:gd name="connsiteY2" fmla="*/ 97345 h 97345"/>
                <a:gd name="connsiteX3" fmla="*/ 0 w 151352"/>
                <a:gd name="connsiteY3" fmla="*/ 97345 h 97345"/>
              </a:gdLst>
              <a:ahLst/>
              <a:cxnLst>
                <a:cxn ang="0">
                  <a:pos x="connsiteX0" y="connsiteY0"/>
                </a:cxn>
                <a:cxn ang="0">
                  <a:pos x="connsiteX1" y="connsiteY1"/>
                </a:cxn>
                <a:cxn ang="0">
                  <a:pos x="connsiteX2" y="connsiteY2"/>
                </a:cxn>
                <a:cxn ang="0">
                  <a:pos x="connsiteX3" y="connsiteY3"/>
                </a:cxn>
              </a:cxnLst>
              <a:rect l="l" t="t" r="r" b="b"/>
              <a:pathLst>
                <a:path w="151352" h="97345">
                  <a:moveTo>
                    <a:pt x="0" y="0"/>
                  </a:moveTo>
                  <a:lnTo>
                    <a:pt x="151352" y="0"/>
                  </a:lnTo>
                  <a:lnTo>
                    <a:pt x="151352" y="97345"/>
                  </a:lnTo>
                  <a:lnTo>
                    <a:pt x="0" y="97345"/>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39" name="Freeform: Shape 138">
              <a:extLst>
                <a:ext uri="{FF2B5EF4-FFF2-40B4-BE49-F238E27FC236}">
                  <a16:creationId xmlns:a16="http://schemas.microsoft.com/office/drawing/2014/main" id="{D1BD8E35-D291-47D6-B78E-A76E513DCFE2}"/>
                </a:ext>
              </a:extLst>
            </p:cNvPr>
            <p:cNvSpPr/>
            <p:nvPr/>
          </p:nvSpPr>
          <p:spPr>
            <a:xfrm>
              <a:off x="695867" y="3475269"/>
              <a:ext cx="30765" cy="99155"/>
            </a:xfrm>
            <a:custGeom>
              <a:avLst/>
              <a:gdLst>
                <a:gd name="connsiteX0" fmla="*/ 0 w 30765"/>
                <a:gd name="connsiteY0" fmla="*/ 0 h 99155"/>
                <a:gd name="connsiteX1" fmla="*/ 30766 w 30765"/>
                <a:gd name="connsiteY1" fmla="*/ 0 h 99155"/>
                <a:gd name="connsiteX2" fmla="*/ 30766 w 30765"/>
                <a:gd name="connsiteY2" fmla="*/ 99155 h 99155"/>
                <a:gd name="connsiteX3" fmla="*/ 0 w 30765"/>
                <a:gd name="connsiteY3" fmla="*/ 99155 h 99155"/>
              </a:gdLst>
              <a:ahLst/>
              <a:cxnLst>
                <a:cxn ang="0">
                  <a:pos x="connsiteX0" y="connsiteY0"/>
                </a:cxn>
                <a:cxn ang="0">
                  <a:pos x="connsiteX1" y="connsiteY1"/>
                </a:cxn>
                <a:cxn ang="0">
                  <a:pos x="connsiteX2" y="connsiteY2"/>
                </a:cxn>
                <a:cxn ang="0">
                  <a:pos x="connsiteX3" y="connsiteY3"/>
                </a:cxn>
              </a:cxnLst>
              <a:rect l="l" t="t" r="r" b="b"/>
              <a:pathLst>
                <a:path w="30765" h="99155">
                  <a:moveTo>
                    <a:pt x="0" y="0"/>
                  </a:moveTo>
                  <a:lnTo>
                    <a:pt x="30766" y="0"/>
                  </a:lnTo>
                  <a:lnTo>
                    <a:pt x="30766" y="99155"/>
                  </a:lnTo>
                  <a:lnTo>
                    <a:pt x="0" y="99155"/>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0" name="Freeform: Shape 139">
              <a:extLst>
                <a:ext uri="{FF2B5EF4-FFF2-40B4-BE49-F238E27FC236}">
                  <a16:creationId xmlns:a16="http://schemas.microsoft.com/office/drawing/2014/main" id="{FEE86D1B-6228-41B0-9918-1EEA4FDF9C2E}"/>
                </a:ext>
              </a:extLst>
            </p:cNvPr>
            <p:cNvSpPr/>
            <p:nvPr/>
          </p:nvSpPr>
          <p:spPr>
            <a:xfrm>
              <a:off x="678817" y="3567566"/>
              <a:ext cx="61531" cy="194881"/>
            </a:xfrm>
            <a:custGeom>
              <a:avLst/>
              <a:gdLst>
                <a:gd name="connsiteX0" fmla="*/ 0 w 61531"/>
                <a:gd name="connsiteY0" fmla="*/ 0 h 194881"/>
                <a:gd name="connsiteX1" fmla="*/ 61532 w 61531"/>
                <a:gd name="connsiteY1" fmla="*/ 0 h 194881"/>
                <a:gd name="connsiteX2" fmla="*/ 61532 w 61531"/>
                <a:gd name="connsiteY2" fmla="*/ 194882 h 194881"/>
                <a:gd name="connsiteX3" fmla="*/ 0 w 61531"/>
                <a:gd name="connsiteY3" fmla="*/ 194882 h 194881"/>
              </a:gdLst>
              <a:ahLst/>
              <a:cxnLst>
                <a:cxn ang="0">
                  <a:pos x="connsiteX0" y="connsiteY0"/>
                </a:cxn>
                <a:cxn ang="0">
                  <a:pos x="connsiteX1" y="connsiteY1"/>
                </a:cxn>
                <a:cxn ang="0">
                  <a:pos x="connsiteX2" y="connsiteY2"/>
                </a:cxn>
                <a:cxn ang="0">
                  <a:pos x="connsiteX3" y="connsiteY3"/>
                </a:cxn>
              </a:cxnLst>
              <a:rect l="l" t="t" r="r" b="b"/>
              <a:pathLst>
                <a:path w="61531" h="194881">
                  <a:moveTo>
                    <a:pt x="0" y="0"/>
                  </a:moveTo>
                  <a:lnTo>
                    <a:pt x="61532" y="0"/>
                  </a:lnTo>
                  <a:lnTo>
                    <a:pt x="61532" y="194882"/>
                  </a:lnTo>
                  <a:lnTo>
                    <a:pt x="0" y="194882"/>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1" name="Freeform: Shape 140">
              <a:extLst>
                <a:ext uri="{FF2B5EF4-FFF2-40B4-BE49-F238E27FC236}">
                  <a16:creationId xmlns:a16="http://schemas.microsoft.com/office/drawing/2014/main" id="{24AFA0D0-B70E-415A-878F-C984C99F2DEC}"/>
                </a:ext>
              </a:extLst>
            </p:cNvPr>
            <p:cNvSpPr/>
            <p:nvPr/>
          </p:nvSpPr>
          <p:spPr>
            <a:xfrm>
              <a:off x="637765" y="3741874"/>
              <a:ext cx="143541" cy="112775"/>
            </a:xfrm>
            <a:custGeom>
              <a:avLst/>
              <a:gdLst>
                <a:gd name="connsiteX0" fmla="*/ 0 w 143541"/>
                <a:gd name="connsiteY0" fmla="*/ 0 h 112775"/>
                <a:gd name="connsiteX1" fmla="*/ 143542 w 143541"/>
                <a:gd name="connsiteY1" fmla="*/ 0 h 112775"/>
                <a:gd name="connsiteX2" fmla="*/ 143542 w 143541"/>
                <a:gd name="connsiteY2" fmla="*/ 112776 h 112775"/>
                <a:gd name="connsiteX3" fmla="*/ 0 w 143541"/>
                <a:gd name="connsiteY3" fmla="*/ 112776 h 112775"/>
              </a:gdLst>
              <a:ahLst/>
              <a:cxnLst>
                <a:cxn ang="0">
                  <a:pos x="connsiteX0" y="connsiteY0"/>
                </a:cxn>
                <a:cxn ang="0">
                  <a:pos x="connsiteX1" y="connsiteY1"/>
                </a:cxn>
                <a:cxn ang="0">
                  <a:pos x="connsiteX2" y="connsiteY2"/>
                </a:cxn>
                <a:cxn ang="0">
                  <a:pos x="connsiteX3" y="connsiteY3"/>
                </a:cxn>
              </a:cxnLst>
              <a:rect l="l" t="t" r="r" b="b"/>
              <a:pathLst>
                <a:path w="143541" h="112775">
                  <a:moveTo>
                    <a:pt x="0" y="0"/>
                  </a:moveTo>
                  <a:lnTo>
                    <a:pt x="143542" y="0"/>
                  </a:lnTo>
                  <a:lnTo>
                    <a:pt x="143542" y="112776"/>
                  </a:lnTo>
                  <a:lnTo>
                    <a:pt x="0" y="112776"/>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2" name="Freeform: Shape 141">
              <a:extLst>
                <a:ext uri="{FF2B5EF4-FFF2-40B4-BE49-F238E27FC236}">
                  <a16:creationId xmlns:a16="http://schemas.microsoft.com/office/drawing/2014/main" id="{C4D10849-A331-4A97-A310-C256D5D71B54}"/>
                </a:ext>
              </a:extLst>
            </p:cNvPr>
            <p:cNvSpPr/>
            <p:nvPr/>
          </p:nvSpPr>
          <p:spPr>
            <a:xfrm>
              <a:off x="486793" y="3687962"/>
              <a:ext cx="594264" cy="263461"/>
            </a:xfrm>
            <a:custGeom>
              <a:avLst/>
              <a:gdLst>
                <a:gd name="connsiteX0" fmla="*/ 526542 w 594264"/>
                <a:gd name="connsiteY0" fmla="*/ 0 h 263461"/>
                <a:gd name="connsiteX1" fmla="*/ 362998 w 594264"/>
                <a:gd name="connsiteY1" fmla="*/ 138113 h 263461"/>
                <a:gd name="connsiteX2" fmla="*/ 0 w 594264"/>
                <a:gd name="connsiteY2" fmla="*/ 170117 h 263461"/>
                <a:gd name="connsiteX3" fmla="*/ 8192 w 594264"/>
                <a:gd name="connsiteY3" fmla="*/ 263462 h 263461"/>
                <a:gd name="connsiteX4" fmla="*/ 446246 w 594264"/>
                <a:gd name="connsiteY4" fmla="*/ 224885 h 263461"/>
                <a:gd name="connsiteX5" fmla="*/ 594265 w 594264"/>
                <a:gd name="connsiteY5" fmla="*/ 114395 h 263461"/>
                <a:gd name="connsiteX6" fmla="*/ 526542 w 594264"/>
                <a:gd name="connsiteY6" fmla="*/ 0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64" h="263461">
                  <a:moveTo>
                    <a:pt x="526542" y="0"/>
                  </a:moveTo>
                  <a:lnTo>
                    <a:pt x="362998" y="138113"/>
                  </a:lnTo>
                  <a:lnTo>
                    <a:pt x="0" y="170117"/>
                  </a:lnTo>
                  <a:lnTo>
                    <a:pt x="8192" y="263462"/>
                  </a:lnTo>
                  <a:lnTo>
                    <a:pt x="446246" y="224885"/>
                  </a:lnTo>
                  <a:lnTo>
                    <a:pt x="594265" y="114395"/>
                  </a:lnTo>
                  <a:lnTo>
                    <a:pt x="526542"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43" name="Graphic 3">
            <a:extLst>
              <a:ext uri="{FF2B5EF4-FFF2-40B4-BE49-F238E27FC236}">
                <a16:creationId xmlns:a16="http://schemas.microsoft.com/office/drawing/2014/main" id="{AF44947A-9F8A-4D7F-9D6C-CCE6415BB770}"/>
              </a:ext>
            </a:extLst>
          </p:cNvPr>
          <p:cNvGrpSpPr/>
          <p:nvPr/>
        </p:nvGrpSpPr>
        <p:grpSpPr>
          <a:xfrm>
            <a:off x="3794222" y="3204830"/>
            <a:ext cx="1772384" cy="3636031"/>
            <a:chOff x="2270222" y="2403595"/>
            <a:chExt cx="1772384" cy="2727023"/>
          </a:xfrm>
        </p:grpSpPr>
        <p:sp>
          <p:nvSpPr>
            <p:cNvPr id="144" name="Freeform: Shape 143">
              <a:extLst>
                <a:ext uri="{FF2B5EF4-FFF2-40B4-BE49-F238E27FC236}">
                  <a16:creationId xmlns:a16="http://schemas.microsoft.com/office/drawing/2014/main" id="{44860192-CB52-4DE6-9F26-A0261B0E5C42}"/>
                </a:ext>
              </a:extLst>
            </p:cNvPr>
            <p:cNvSpPr/>
            <p:nvPr/>
          </p:nvSpPr>
          <p:spPr>
            <a:xfrm>
              <a:off x="3537933" y="2510327"/>
              <a:ext cx="157197" cy="266949"/>
            </a:xfrm>
            <a:custGeom>
              <a:avLst/>
              <a:gdLst>
                <a:gd name="connsiteX0" fmla="*/ 156785 w 157197"/>
                <a:gd name="connsiteY0" fmla="*/ 95500 h 266949"/>
                <a:gd name="connsiteX1" fmla="*/ 140497 w 157197"/>
                <a:gd name="connsiteY1" fmla="*/ 266950 h 266949"/>
                <a:gd name="connsiteX2" fmla="*/ 18196 w 157197"/>
                <a:gd name="connsiteY2" fmla="*/ 204942 h 266949"/>
                <a:gd name="connsiteX3" fmla="*/ 2670 w 157197"/>
                <a:gd name="connsiteY3" fmla="*/ 76831 h 266949"/>
                <a:gd name="connsiteX4" fmla="*/ 14767 w 157197"/>
                <a:gd name="connsiteY4" fmla="*/ 10156 h 266949"/>
                <a:gd name="connsiteX5" fmla="*/ 114208 w 157197"/>
                <a:gd name="connsiteY5" fmla="*/ 15109 h 266949"/>
                <a:gd name="connsiteX6" fmla="*/ 156785 w 157197"/>
                <a:gd name="connsiteY6" fmla="*/ 95500 h 26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97" h="266949">
                  <a:moveTo>
                    <a:pt x="156785" y="95500"/>
                  </a:moveTo>
                  <a:lnTo>
                    <a:pt x="140497" y="266950"/>
                  </a:lnTo>
                  <a:cubicBezTo>
                    <a:pt x="140497" y="266950"/>
                    <a:pt x="45914" y="260378"/>
                    <a:pt x="18196" y="204942"/>
                  </a:cubicBezTo>
                  <a:cubicBezTo>
                    <a:pt x="-9522" y="149507"/>
                    <a:pt x="2670" y="76831"/>
                    <a:pt x="2670" y="76831"/>
                  </a:cubicBezTo>
                  <a:lnTo>
                    <a:pt x="14767" y="10156"/>
                  </a:lnTo>
                  <a:cubicBezTo>
                    <a:pt x="46647" y="-4970"/>
                    <a:pt x="83985" y="-3103"/>
                    <a:pt x="114208" y="15109"/>
                  </a:cubicBezTo>
                  <a:cubicBezTo>
                    <a:pt x="143307" y="30873"/>
                    <a:pt x="160090" y="62572"/>
                    <a:pt x="156785" y="95500"/>
                  </a:cubicBez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5" name="Freeform: Shape 144">
              <a:extLst>
                <a:ext uri="{FF2B5EF4-FFF2-40B4-BE49-F238E27FC236}">
                  <a16:creationId xmlns:a16="http://schemas.microsoft.com/office/drawing/2014/main" id="{0995AB85-3813-4F9E-86E9-D9064EC2B17A}"/>
                </a:ext>
              </a:extLst>
            </p:cNvPr>
            <p:cNvSpPr/>
            <p:nvPr/>
          </p:nvSpPr>
          <p:spPr>
            <a:xfrm>
              <a:off x="2897550" y="2587158"/>
              <a:ext cx="797167" cy="1590770"/>
            </a:xfrm>
            <a:custGeom>
              <a:avLst/>
              <a:gdLst>
                <a:gd name="connsiteX0" fmla="*/ 124607 w 797167"/>
                <a:gd name="connsiteY0" fmla="*/ 568071 h 1590770"/>
                <a:gd name="connsiteX1" fmla="*/ 471317 w 797167"/>
                <a:gd name="connsiteY1" fmla="*/ 483584 h 1590770"/>
                <a:gd name="connsiteX2" fmla="*/ 642767 w 797167"/>
                <a:gd name="connsiteY2" fmla="*/ 0 h 1590770"/>
                <a:gd name="connsiteX3" fmla="*/ 712681 w 797167"/>
                <a:gd name="connsiteY3" fmla="*/ 110680 h 1590770"/>
                <a:gd name="connsiteX4" fmla="*/ 797168 w 797167"/>
                <a:gd name="connsiteY4" fmla="*/ 177355 h 1590770"/>
                <a:gd name="connsiteX5" fmla="*/ 718491 w 797167"/>
                <a:gd name="connsiteY5" fmla="*/ 596455 h 1590770"/>
                <a:gd name="connsiteX6" fmla="*/ 668961 w 797167"/>
                <a:gd name="connsiteY6" fmla="*/ 739330 h 1590770"/>
                <a:gd name="connsiteX7" fmla="*/ 328728 w 797167"/>
                <a:gd name="connsiteY7" fmla="*/ 961453 h 1590770"/>
                <a:gd name="connsiteX8" fmla="*/ 445314 w 797167"/>
                <a:gd name="connsiteY8" fmla="*/ 1293590 h 1590770"/>
                <a:gd name="connsiteX9" fmla="*/ 465698 w 797167"/>
                <a:gd name="connsiteY9" fmla="*/ 1590770 h 1590770"/>
                <a:gd name="connsiteX10" fmla="*/ 116130 w 797167"/>
                <a:gd name="connsiteY10" fmla="*/ 1063371 h 1590770"/>
                <a:gd name="connsiteX11" fmla="*/ 5354 w 797167"/>
                <a:gd name="connsiteY11" fmla="*/ 670084 h 1590770"/>
                <a:gd name="connsiteX12" fmla="*/ 124607 w 797167"/>
                <a:gd name="connsiteY12" fmla="*/ 568071 h 1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7167" h="1590770">
                  <a:moveTo>
                    <a:pt x="124607" y="568071"/>
                  </a:moveTo>
                  <a:lnTo>
                    <a:pt x="471317" y="483584"/>
                  </a:lnTo>
                  <a:lnTo>
                    <a:pt x="642767" y="0"/>
                  </a:lnTo>
                  <a:cubicBezTo>
                    <a:pt x="642767" y="0"/>
                    <a:pt x="683534" y="75724"/>
                    <a:pt x="712681" y="110680"/>
                  </a:cubicBezTo>
                  <a:cubicBezTo>
                    <a:pt x="741827" y="145637"/>
                    <a:pt x="797168" y="177355"/>
                    <a:pt x="797168" y="177355"/>
                  </a:cubicBezTo>
                  <a:cubicBezTo>
                    <a:pt x="797168" y="177355"/>
                    <a:pt x="738875" y="494919"/>
                    <a:pt x="718491" y="596455"/>
                  </a:cubicBezTo>
                  <a:cubicBezTo>
                    <a:pt x="698108" y="697992"/>
                    <a:pt x="695250" y="715899"/>
                    <a:pt x="668961" y="739330"/>
                  </a:cubicBezTo>
                  <a:cubicBezTo>
                    <a:pt x="642672" y="762762"/>
                    <a:pt x="328728" y="961453"/>
                    <a:pt x="328728" y="961453"/>
                  </a:cubicBezTo>
                  <a:cubicBezTo>
                    <a:pt x="328728" y="961453"/>
                    <a:pt x="433503" y="1156621"/>
                    <a:pt x="445314" y="1293590"/>
                  </a:cubicBezTo>
                  <a:cubicBezTo>
                    <a:pt x="457125" y="1430560"/>
                    <a:pt x="465698" y="1590770"/>
                    <a:pt x="465698" y="1590770"/>
                  </a:cubicBezTo>
                  <a:cubicBezTo>
                    <a:pt x="465698" y="1590770"/>
                    <a:pt x="209285" y="1182815"/>
                    <a:pt x="116130" y="1063371"/>
                  </a:cubicBezTo>
                  <a:cubicBezTo>
                    <a:pt x="22976" y="943927"/>
                    <a:pt x="-15029" y="763334"/>
                    <a:pt x="5354" y="670084"/>
                  </a:cubicBezTo>
                  <a:cubicBezTo>
                    <a:pt x="25738" y="576834"/>
                    <a:pt x="124607" y="568071"/>
                    <a:pt x="124607" y="568071"/>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6" name="Freeform: Shape 145">
              <a:extLst>
                <a:ext uri="{FF2B5EF4-FFF2-40B4-BE49-F238E27FC236}">
                  <a16:creationId xmlns:a16="http://schemas.microsoft.com/office/drawing/2014/main" id="{BF252384-4781-4E8B-B529-C8E797D5845D}"/>
                </a:ext>
              </a:extLst>
            </p:cNvPr>
            <p:cNvSpPr/>
            <p:nvPr/>
          </p:nvSpPr>
          <p:spPr>
            <a:xfrm>
              <a:off x="3145411" y="3192853"/>
              <a:ext cx="139826" cy="355758"/>
            </a:xfrm>
            <a:custGeom>
              <a:avLst/>
              <a:gdLst>
                <a:gd name="connsiteX0" fmla="*/ 0 w 139826"/>
                <a:gd name="connsiteY0" fmla="*/ 55340 h 355758"/>
                <a:gd name="connsiteX1" fmla="*/ 80772 w 139826"/>
                <a:gd name="connsiteY1" fmla="*/ 355759 h 355758"/>
                <a:gd name="connsiteX2" fmla="*/ 139827 w 139826"/>
                <a:gd name="connsiteY2" fmla="*/ 0 h 355758"/>
              </a:gdLst>
              <a:ahLst/>
              <a:cxnLst>
                <a:cxn ang="0">
                  <a:pos x="connsiteX0" y="connsiteY0"/>
                </a:cxn>
                <a:cxn ang="0">
                  <a:pos x="connsiteX1" y="connsiteY1"/>
                </a:cxn>
                <a:cxn ang="0">
                  <a:pos x="connsiteX2" y="connsiteY2"/>
                </a:cxn>
              </a:cxnLst>
              <a:rect l="l" t="t" r="r" b="b"/>
              <a:pathLst>
                <a:path w="139826" h="355758">
                  <a:moveTo>
                    <a:pt x="0" y="55340"/>
                  </a:moveTo>
                  <a:lnTo>
                    <a:pt x="80772" y="355759"/>
                  </a:lnTo>
                  <a:lnTo>
                    <a:pt x="139827" y="0"/>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7" name="Freeform: Shape 146">
              <a:extLst>
                <a:ext uri="{FF2B5EF4-FFF2-40B4-BE49-F238E27FC236}">
                  <a16:creationId xmlns:a16="http://schemas.microsoft.com/office/drawing/2014/main" id="{41360868-71AA-4EE7-B448-664ED0C7B172}"/>
                </a:ext>
              </a:extLst>
            </p:cNvPr>
            <p:cNvSpPr/>
            <p:nvPr/>
          </p:nvSpPr>
          <p:spPr>
            <a:xfrm>
              <a:off x="3378679" y="3079220"/>
              <a:ext cx="104775" cy="136874"/>
            </a:xfrm>
            <a:custGeom>
              <a:avLst/>
              <a:gdLst>
                <a:gd name="connsiteX0" fmla="*/ 0 w 104775"/>
                <a:gd name="connsiteY0" fmla="*/ 0 h 136874"/>
                <a:gd name="connsiteX1" fmla="*/ 104775 w 104775"/>
                <a:gd name="connsiteY1" fmla="*/ 136874 h 136874"/>
              </a:gdLst>
              <a:ahLst/>
              <a:cxnLst>
                <a:cxn ang="0">
                  <a:pos x="connsiteX0" y="connsiteY0"/>
                </a:cxn>
                <a:cxn ang="0">
                  <a:pos x="connsiteX1" y="connsiteY1"/>
                </a:cxn>
              </a:cxnLst>
              <a:rect l="l" t="t" r="r" b="b"/>
              <a:pathLst>
                <a:path w="104775" h="136874">
                  <a:moveTo>
                    <a:pt x="0" y="0"/>
                  </a:moveTo>
                  <a:cubicBezTo>
                    <a:pt x="56836" y="23670"/>
                    <a:pt x="96764" y="75829"/>
                    <a:pt x="104775" y="136874"/>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8" name="Freeform: Shape 147">
              <a:extLst>
                <a:ext uri="{FF2B5EF4-FFF2-40B4-BE49-F238E27FC236}">
                  <a16:creationId xmlns:a16="http://schemas.microsoft.com/office/drawing/2014/main" id="{24B49693-EDF1-49E0-A37A-5B4D87D26C00}"/>
                </a:ext>
              </a:extLst>
            </p:cNvPr>
            <p:cNvSpPr/>
            <p:nvPr/>
          </p:nvSpPr>
          <p:spPr>
            <a:xfrm>
              <a:off x="3442591" y="3079220"/>
              <a:ext cx="116490" cy="139826"/>
            </a:xfrm>
            <a:custGeom>
              <a:avLst/>
              <a:gdLst>
                <a:gd name="connsiteX0" fmla="*/ 0 w 116490"/>
                <a:gd name="connsiteY0" fmla="*/ 0 h 139826"/>
                <a:gd name="connsiteX1" fmla="*/ 116491 w 116490"/>
                <a:gd name="connsiteY1" fmla="*/ 139827 h 139826"/>
              </a:gdLst>
              <a:ahLst/>
              <a:cxnLst>
                <a:cxn ang="0">
                  <a:pos x="connsiteX0" y="connsiteY0"/>
                </a:cxn>
                <a:cxn ang="0">
                  <a:pos x="connsiteX1" y="connsiteY1"/>
                </a:cxn>
              </a:cxnLst>
              <a:rect l="l" t="t" r="r" b="b"/>
              <a:pathLst>
                <a:path w="116490" h="139826">
                  <a:moveTo>
                    <a:pt x="0" y="0"/>
                  </a:moveTo>
                  <a:cubicBezTo>
                    <a:pt x="0" y="0"/>
                    <a:pt x="110680" y="23241"/>
                    <a:pt x="116491" y="139827"/>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49" name="Freeform: Shape 148">
              <a:extLst>
                <a:ext uri="{FF2B5EF4-FFF2-40B4-BE49-F238E27FC236}">
                  <a16:creationId xmlns:a16="http://schemas.microsoft.com/office/drawing/2014/main" id="{A3777551-E483-4A26-919B-CE0F69A30D26}"/>
                </a:ext>
              </a:extLst>
            </p:cNvPr>
            <p:cNvSpPr/>
            <p:nvPr/>
          </p:nvSpPr>
          <p:spPr>
            <a:xfrm>
              <a:off x="3031778" y="3268576"/>
              <a:ext cx="206883" cy="530256"/>
            </a:xfrm>
            <a:custGeom>
              <a:avLst/>
              <a:gdLst>
                <a:gd name="connsiteX0" fmla="*/ 0 w 206883"/>
                <a:gd name="connsiteY0" fmla="*/ 0 h 530256"/>
                <a:gd name="connsiteX1" fmla="*/ 145637 w 206883"/>
                <a:gd name="connsiteY1" fmla="*/ 302990 h 530256"/>
                <a:gd name="connsiteX2" fmla="*/ 113633 w 206883"/>
                <a:gd name="connsiteY2" fmla="*/ 358330 h 530256"/>
                <a:gd name="connsiteX3" fmla="*/ 186500 w 206883"/>
                <a:gd name="connsiteY3" fmla="*/ 416623 h 530256"/>
                <a:gd name="connsiteX4" fmla="*/ 206883 w 206883"/>
                <a:gd name="connsiteY4" fmla="*/ 530257 h 53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83" h="530256">
                  <a:moveTo>
                    <a:pt x="0" y="0"/>
                  </a:moveTo>
                  <a:lnTo>
                    <a:pt x="145637" y="302990"/>
                  </a:lnTo>
                  <a:lnTo>
                    <a:pt x="113633" y="358330"/>
                  </a:lnTo>
                  <a:lnTo>
                    <a:pt x="186500" y="416623"/>
                  </a:lnTo>
                  <a:lnTo>
                    <a:pt x="206883" y="530257"/>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0" name="Freeform: Shape 149">
              <a:extLst>
                <a:ext uri="{FF2B5EF4-FFF2-40B4-BE49-F238E27FC236}">
                  <a16:creationId xmlns:a16="http://schemas.microsoft.com/office/drawing/2014/main" id="{E847F8FC-5ABA-408F-8DF6-260FEA978D72}"/>
                </a:ext>
              </a:extLst>
            </p:cNvPr>
            <p:cNvSpPr/>
            <p:nvPr/>
          </p:nvSpPr>
          <p:spPr>
            <a:xfrm>
              <a:off x="2270222" y="2893863"/>
              <a:ext cx="329549" cy="707063"/>
            </a:xfrm>
            <a:custGeom>
              <a:avLst/>
              <a:gdLst>
                <a:gd name="connsiteX0" fmla="*/ 240729 w 329549"/>
                <a:gd name="connsiteY0" fmla="*/ 0 h 707063"/>
                <a:gd name="connsiteX1" fmla="*/ 13462 w 329549"/>
                <a:gd name="connsiteY1" fmla="*/ 163163 h 707063"/>
                <a:gd name="connsiteX2" fmla="*/ 112522 w 329549"/>
                <a:gd name="connsiteY2" fmla="*/ 539020 h 707063"/>
                <a:gd name="connsiteX3" fmla="*/ 77566 w 329549"/>
                <a:gd name="connsiteY3" fmla="*/ 617696 h 707063"/>
                <a:gd name="connsiteX4" fmla="*/ 51372 w 329549"/>
                <a:gd name="connsiteY4" fmla="*/ 684371 h 707063"/>
                <a:gd name="connsiteX5" fmla="*/ 293116 w 329549"/>
                <a:gd name="connsiteY5" fmla="*/ 669798 h 707063"/>
                <a:gd name="connsiteX6" fmla="*/ 304832 w 329549"/>
                <a:gd name="connsiteY6" fmla="*/ 355473 h 707063"/>
                <a:gd name="connsiteX7" fmla="*/ 258160 w 329549"/>
                <a:gd name="connsiteY7" fmla="*/ 58293 h 707063"/>
                <a:gd name="connsiteX8" fmla="*/ 240729 w 329549"/>
                <a:gd name="connsiteY8" fmla="*/ 0 h 7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549" h="707063">
                  <a:moveTo>
                    <a:pt x="240729" y="0"/>
                  </a:moveTo>
                  <a:cubicBezTo>
                    <a:pt x="240729" y="0"/>
                    <a:pt x="69279" y="55436"/>
                    <a:pt x="13462" y="163163"/>
                  </a:cubicBezTo>
                  <a:cubicBezTo>
                    <a:pt x="-42354" y="270891"/>
                    <a:pt x="92139" y="466249"/>
                    <a:pt x="112522" y="539020"/>
                  </a:cubicBezTo>
                  <a:cubicBezTo>
                    <a:pt x="132906" y="611791"/>
                    <a:pt x="103759" y="638080"/>
                    <a:pt x="77566" y="617696"/>
                  </a:cubicBezTo>
                  <a:cubicBezTo>
                    <a:pt x="51372" y="597313"/>
                    <a:pt x="22225" y="638080"/>
                    <a:pt x="51372" y="684371"/>
                  </a:cubicBezTo>
                  <a:cubicBezTo>
                    <a:pt x="80518" y="730663"/>
                    <a:pt x="240729" y="695992"/>
                    <a:pt x="293116" y="669798"/>
                  </a:cubicBezTo>
                  <a:cubicBezTo>
                    <a:pt x="345504" y="643604"/>
                    <a:pt x="333979" y="468725"/>
                    <a:pt x="304832" y="355473"/>
                  </a:cubicBezTo>
                  <a:cubicBezTo>
                    <a:pt x="275686" y="242221"/>
                    <a:pt x="240729" y="113633"/>
                    <a:pt x="258160" y="58293"/>
                  </a:cubicBezTo>
                  <a:cubicBezTo>
                    <a:pt x="275590" y="2953"/>
                    <a:pt x="240729" y="0"/>
                    <a:pt x="240729" y="0"/>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1" name="Freeform: Shape 150">
              <a:extLst>
                <a:ext uri="{FF2B5EF4-FFF2-40B4-BE49-F238E27FC236}">
                  <a16:creationId xmlns:a16="http://schemas.microsoft.com/office/drawing/2014/main" id="{4512B2EA-BD72-4CD8-88C3-D2A1CA1FCDE8}"/>
                </a:ext>
              </a:extLst>
            </p:cNvPr>
            <p:cNvSpPr/>
            <p:nvPr/>
          </p:nvSpPr>
          <p:spPr>
            <a:xfrm>
              <a:off x="2739551" y="2657071"/>
              <a:ext cx="483452" cy="897445"/>
            </a:xfrm>
            <a:custGeom>
              <a:avLst/>
              <a:gdLst>
                <a:gd name="connsiteX0" fmla="*/ 314706 w 483452"/>
                <a:gd name="connsiteY0" fmla="*/ 0 h 897445"/>
                <a:gd name="connsiteX1" fmla="*/ 405003 w 483452"/>
                <a:gd name="connsiteY1" fmla="*/ 142875 h 897445"/>
                <a:gd name="connsiteX2" fmla="*/ 407956 w 483452"/>
                <a:gd name="connsiteY2" fmla="*/ 206978 h 897445"/>
                <a:gd name="connsiteX3" fmla="*/ 457486 w 483452"/>
                <a:gd name="connsiteY3" fmla="*/ 259366 h 897445"/>
                <a:gd name="connsiteX4" fmla="*/ 477869 w 483452"/>
                <a:gd name="connsiteY4" fmla="*/ 306038 h 897445"/>
                <a:gd name="connsiteX5" fmla="*/ 431197 w 483452"/>
                <a:gd name="connsiteY5" fmla="*/ 329279 h 897445"/>
                <a:gd name="connsiteX6" fmla="*/ 425387 w 483452"/>
                <a:gd name="connsiteY6" fmla="*/ 460438 h 897445"/>
                <a:gd name="connsiteX7" fmla="*/ 367094 w 483452"/>
                <a:gd name="connsiteY7" fmla="*/ 518636 h 897445"/>
                <a:gd name="connsiteX8" fmla="*/ 294322 w 483452"/>
                <a:gd name="connsiteY8" fmla="*/ 521589 h 897445"/>
                <a:gd name="connsiteX9" fmla="*/ 262223 w 483452"/>
                <a:gd name="connsiteY9" fmla="*/ 684752 h 897445"/>
                <a:gd name="connsiteX10" fmla="*/ 302990 w 483452"/>
                <a:gd name="connsiteY10" fmla="*/ 897446 h 897445"/>
                <a:gd name="connsiteX11" fmla="*/ 0 w 483452"/>
                <a:gd name="connsiteY11" fmla="*/ 568071 h 897445"/>
                <a:gd name="connsiteX12" fmla="*/ 29528 w 483452"/>
                <a:gd name="connsiteY12" fmla="*/ 425387 h 897445"/>
                <a:gd name="connsiteX13" fmla="*/ 23717 w 483452"/>
                <a:gd name="connsiteY13" fmla="*/ 235934 h 897445"/>
                <a:gd name="connsiteX14" fmla="*/ 314706 w 483452"/>
                <a:gd name="connsiteY14" fmla="*/ 0 h 89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3452" h="897445">
                  <a:moveTo>
                    <a:pt x="314706" y="0"/>
                  </a:moveTo>
                  <a:cubicBezTo>
                    <a:pt x="314706" y="0"/>
                    <a:pt x="399193" y="101917"/>
                    <a:pt x="405003" y="142875"/>
                  </a:cubicBezTo>
                  <a:cubicBezTo>
                    <a:pt x="408527" y="164049"/>
                    <a:pt x="409518" y="185566"/>
                    <a:pt x="407956" y="206978"/>
                  </a:cubicBezTo>
                  <a:cubicBezTo>
                    <a:pt x="407956" y="206978"/>
                    <a:pt x="448723" y="253555"/>
                    <a:pt x="457486" y="259366"/>
                  </a:cubicBezTo>
                  <a:cubicBezTo>
                    <a:pt x="466249" y="265176"/>
                    <a:pt x="495586" y="282702"/>
                    <a:pt x="477869" y="306038"/>
                  </a:cubicBezTo>
                  <a:cubicBezTo>
                    <a:pt x="466382" y="320145"/>
                    <a:pt x="449380" y="328613"/>
                    <a:pt x="431197" y="329279"/>
                  </a:cubicBezTo>
                  <a:cubicBezTo>
                    <a:pt x="431197" y="329279"/>
                    <a:pt x="434150" y="419671"/>
                    <a:pt x="425387" y="460438"/>
                  </a:cubicBezTo>
                  <a:cubicBezTo>
                    <a:pt x="416624" y="501205"/>
                    <a:pt x="399193" y="515779"/>
                    <a:pt x="367094" y="518636"/>
                  </a:cubicBezTo>
                  <a:cubicBezTo>
                    <a:pt x="334994" y="521494"/>
                    <a:pt x="294322" y="521589"/>
                    <a:pt x="294322" y="521589"/>
                  </a:cubicBezTo>
                  <a:lnTo>
                    <a:pt x="262223" y="684752"/>
                  </a:lnTo>
                  <a:lnTo>
                    <a:pt x="302990" y="897446"/>
                  </a:lnTo>
                  <a:lnTo>
                    <a:pt x="0" y="568071"/>
                  </a:lnTo>
                  <a:cubicBezTo>
                    <a:pt x="0" y="568071"/>
                    <a:pt x="29528" y="448437"/>
                    <a:pt x="29528" y="425387"/>
                  </a:cubicBezTo>
                  <a:cubicBezTo>
                    <a:pt x="29528" y="402336"/>
                    <a:pt x="-14192" y="358712"/>
                    <a:pt x="23717" y="235934"/>
                  </a:cubicBezTo>
                  <a:cubicBezTo>
                    <a:pt x="61627" y="113157"/>
                    <a:pt x="314706" y="0"/>
                    <a:pt x="314706" y="0"/>
                  </a:cubicBez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2" name="Freeform: Shape 151">
              <a:extLst>
                <a:ext uri="{FF2B5EF4-FFF2-40B4-BE49-F238E27FC236}">
                  <a16:creationId xmlns:a16="http://schemas.microsoft.com/office/drawing/2014/main" id="{53B466B8-65EF-43BA-8EFE-E01E6AB1C07B}"/>
                </a:ext>
              </a:extLst>
            </p:cNvPr>
            <p:cNvSpPr/>
            <p:nvPr/>
          </p:nvSpPr>
          <p:spPr>
            <a:xfrm>
              <a:off x="2491239" y="2538719"/>
              <a:ext cx="637140" cy="649168"/>
            </a:xfrm>
            <a:custGeom>
              <a:avLst/>
              <a:gdLst>
                <a:gd name="connsiteX0" fmla="*/ 268314 w 637140"/>
                <a:gd name="connsiteY0" fmla="*/ 430106 h 649168"/>
                <a:gd name="connsiteX1" fmla="*/ 334989 w 637140"/>
                <a:gd name="connsiteY1" fmla="*/ 409722 h 649168"/>
                <a:gd name="connsiteX2" fmla="*/ 399093 w 637140"/>
                <a:gd name="connsiteY2" fmla="*/ 284373 h 649168"/>
                <a:gd name="connsiteX3" fmla="*/ 627121 w 637140"/>
                <a:gd name="connsiteY3" fmla="*/ 147689 h 649168"/>
                <a:gd name="connsiteX4" fmla="*/ 583401 w 637140"/>
                <a:gd name="connsiteY4" fmla="*/ 1957 h 649168"/>
                <a:gd name="connsiteX5" fmla="*/ 414428 w 637140"/>
                <a:gd name="connsiteY5" fmla="*/ 19483 h 649168"/>
                <a:gd name="connsiteX6" fmla="*/ 32285 w 637140"/>
                <a:gd name="connsiteY6" fmla="*/ 131878 h 649168"/>
                <a:gd name="connsiteX7" fmla="*/ 50192 w 637140"/>
                <a:gd name="connsiteY7" fmla="*/ 485636 h 649168"/>
                <a:gd name="connsiteX8" fmla="*/ 154967 w 637140"/>
                <a:gd name="connsiteY8" fmla="*/ 648800 h 649168"/>
                <a:gd name="connsiteX9" fmla="*/ 303557 w 637140"/>
                <a:gd name="connsiteY9" fmla="*/ 544025 h 649168"/>
                <a:gd name="connsiteX10" fmla="*/ 268314 w 637140"/>
                <a:gd name="connsiteY10" fmla="*/ 430106 h 6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7140" h="649168">
                  <a:moveTo>
                    <a:pt x="268314" y="430106"/>
                  </a:moveTo>
                  <a:cubicBezTo>
                    <a:pt x="268314" y="430106"/>
                    <a:pt x="320797" y="447536"/>
                    <a:pt x="334989" y="409722"/>
                  </a:cubicBezTo>
                  <a:cubicBezTo>
                    <a:pt x="349182" y="371908"/>
                    <a:pt x="326226" y="325235"/>
                    <a:pt x="399093" y="284373"/>
                  </a:cubicBezTo>
                  <a:cubicBezTo>
                    <a:pt x="471959" y="243511"/>
                    <a:pt x="600832" y="214364"/>
                    <a:pt x="627121" y="147689"/>
                  </a:cubicBezTo>
                  <a:cubicBezTo>
                    <a:pt x="653410" y="81014"/>
                    <a:pt x="624168" y="10720"/>
                    <a:pt x="583401" y="1957"/>
                  </a:cubicBezTo>
                  <a:cubicBezTo>
                    <a:pt x="542634" y="-6806"/>
                    <a:pt x="493104" y="16530"/>
                    <a:pt x="414428" y="19483"/>
                  </a:cubicBezTo>
                  <a:cubicBezTo>
                    <a:pt x="335751" y="22436"/>
                    <a:pt x="105151" y="21197"/>
                    <a:pt x="32285" y="131878"/>
                  </a:cubicBezTo>
                  <a:cubicBezTo>
                    <a:pt x="-40581" y="242558"/>
                    <a:pt x="29808" y="441917"/>
                    <a:pt x="50192" y="485636"/>
                  </a:cubicBezTo>
                  <a:cubicBezTo>
                    <a:pt x="70575" y="529356"/>
                    <a:pt x="70575" y="642989"/>
                    <a:pt x="154967" y="648800"/>
                  </a:cubicBezTo>
                  <a:cubicBezTo>
                    <a:pt x="239358" y="654610"/>
                    <a:pt x="297842" y="590507"/>
                    <a:pt x="303557" y="544025"/>
                  </a:cubicBezTo>
                  <a:cubicBezTo>
                    <a:pt x="309272" y="497543"/>
                    <a:pt x="268314" y="430106"/>
                    <a:pt x="268314" y="430106"/>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nvGrpSpPr>
            <p:cNvPr id="153" name="Graphic 3">
              <a:extLst>
                <a:ext uri="{FF2B5EF4-FFF2-40B4-BE49-F238E27FC236}">
                  <a16:creationId xmlns:a16="http://schemas.microsoft.com/office/drawing/2014/main" id="{4585FB41-4B53-405D-BFE3-A1B8E043DA2D}"/>
                </a:ext>
              </a:extLst>
            </p:cNvPr>
            <p:cNvGrpSpPr/>
            <p:nvPr/>
          </p:nvGrpSpPr>
          <p:grpSpPr>
            <a:xfrm>
              <a:off x="2739551" y="2791088"/>
              <a:ext cx="461854" cy="177831"/>
              <a:chOff x="2739551" y="2791088"/>
              <a:chExt cx="461854" cy="177831"/>
            </a:xfrm>
            <a:solidFill>
              <a:srgbClr val="FFFFFF"/>
            </a:solidFill>
          </p:grpSpPr>
          <p:sp>
            <p:nvSpPr>
              <p:cNvPr id="154" name="Freeform: Shape 153">
                <a:extLst>
                  <a:ext uri="{FF2B5EF4-FFF2-40B4-BE49-F238E27FC236}">
                    <a16:creationId xmlns:a16="http://schemas.microsoft.com/office/drawing/2014/main" id="{24BAE877-4551-425A-95E6-B017FA08635A}"/>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solidFill>
                <a:srgbClr val="FFFFF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5" name="Freeform: Shape 154">
                <a:extLst>
                  <a:ext uri="{FF2B5EF4-FFF2-40B4-BE49-F238E27FC236}">
                    <a16:creationId xmlns:a16="http://schemas.microsoft.com/office/drawing/2014/main" id="{AED4E9E7-33AE-4DEA-9EF4-AE615D4A9D73}"/>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6" name="Freeform: Shape 155">
                <a:extLst>
                  <a:ext uri="{FF2B5EF4-FFF2-40B4-BE49-F238E27FC236}">
                    <a16:creationId xmlns:a16="http://schemas.microsoft.com/office/drawing/2014/main" id="{5D793251-AA1B-415C-9BDC-AC5300C4D488}"/>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sp>
          <p:nvSpPr>
            <p:cNvPr id="157" name="Freeform: Shape 156">
              <a:extLst>
                <a:ext uri="{FF2B5EF4-FFF2-40B4-BE49-F238E27FC236}">
                  <a16:creationId xmlns:a16="http://schemas.microsoft.com/office/drawing/2014/main" id="{27B97F37-3251-4321-ABD6-8B11C7C7016B}"/>
                </a:ext>
              </a:extLst>
            </p:cNvPr>
            <p:cNvSpPr/>
            <p:nvPr/>
          </p:nvSpPr>
          <p:spPr>
            <a:xfrm>
              <a:off x="2739551" y="2791184"/>
              <a:ext cx="461854" cy="177736"/>
            </a:xfrm>
            <a:custGeom>
              <a:avLst/>
              <a:gdLst>
                <a:gd name="connsiteX0" fmla="*/ 0 w 461854"/>
                <a:gd name="connsiteY0" fmla="*/ 142875 h 177736"/>
                <a:gd name="connsiteX1" fmla="*/ 420053 w 461854"/>
                <a:gd name="connsiteY1" fmla="*/ 0 h 177736"/>
                <a:gd name="connsiteX2" fmla="*/ 443389 w 461854"/>
                <a:gd name="connsiteY2" fmla="*/ 107823 h 177736"/>
                <a:gd name="connsiteX3" fmla="*/ 227743 w 461854"/>
                <a:gd name="connsiteY3" fmla="*/ 177737 h 177736"/>
                <a:gd name="connsiteX4" fmla="*/ 2953 w 461854"/>
                <a:gd name="connsiteY4" fmla="*/ 171450 h 17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54" h="177736">
                  <a:moveTo>
                    <a:pt x="0" y="142875"/>
                  </a:moveTo>
                  <a:lnTo>
                    <a:pt x="420053" y="0"/>
                  </a:lnTo>
                  <a:cubicBezTo>
                    <a:pt x="420053" y="0"/>
                    <a:pt x="495776" y="46577"/>
                    <a:pt x="443389" y="107823"/>
                  </a:cubicBezTo>
                  <a:lnTo>
                    <a:pt x="227743" y="177737"/>
                  </a:lnTo>
                  <a:lnTo>
                    <a:pt x="2953" y="171450"/>
                  </a:lnTo>
                  <a:close/>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8" name="Freeform: Shape 157">
              <a:extLst>
                <a:ext uri="{FF2B5EF4-FFF2-40B4-BE49-F238E27FC236}">
                  <a16:creationId xmlns:a16="http://schemas.microsoft.com/office/drawing/2014/main" id="{7BE42757-55AF-42B9-8702-B54E814ABEFB}"/>
                </a:ext>
              </a:extLst>
            </p:cNvPr>
            <p:cNvSpPr/>
            <p:nvPr/>
          </p:nvSpPr>
          <p:spPr>
            <a:xfrm>
              <a:off x="2739551" y="2791088"/>
              <a:ext cx="419576" cy="142779"/>
            </a:xfrm>
            <a:custGeom>
              <a:avLst/>
              <a:gdLst>
                <a:gd name="connsiteX0" fmla="*/ 0 w 419576"/>
                <a:gd name="connsiteY0" fmla="*/ 142780 h 142779"/>
                <a:gd name="connsiteX1" fmla="*/ 419576 w 419576"/>
                <a:gd name="connsiteY1" fmla="*/ 0 h 142779"/>
              </a:gdLst>
              <a:ahLst/>
              <a:cxnLst>
                <a:cxn ang="0">
                  <a:pos x="connsiteX0" y="connsiteY0"/>
                </a:cxn>
                <a:cxn ang="0">
                  <a:pos x="connsiteX1" y="connsiteY1"/>
                </a:cxn>
              </a:cxnLst>
              <a:rect l="l" t="t" r="r" b="b"/>
              <a:pathLst>
                <a:path w="419576" h="142779">
                  <a:moveTo>
                    <a:pt x="0" y="142780"/>
                  </a:moveTo>
                  <a:lnTo>
                    <a:pt x="419576" y="0"/>
                  </a:lnTo>
                </a:path>
              </a:pathLst>
            </a:custGeom>
            <a:ln w="19050" cap="rnd">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59" name="Freeform: Shape 158">
              <a:extLst>
                <a:ext uri="{FF2B5EF4-FFF2-40B4-BE49-F238E27FC236}">
                  <a16:creationId xmlns:a16="http://schemas.microsoft.com/office/drawing/2014/main" id="{08EF92C6-76B3-4293-A66F-F4E48024CAE1}"/>
                </a:ext>
              </a:extLst>
            </p:cNvPr>
            <p:cNvSpPr/>
            <p:nvPr/>
          </p:nvSpPr>
          <p:spPr>
            <a:xfrm>
              <a:off x="2923098" y="2881385"/>
              <a:ext cx="43719" cy="87439"/>
            </a:xfrm>
            <a:custGeom>
              <a:avLst/>
              <a:gdLst>
                <a:gd name="connsiteX0" fmla="*/ 0 w 43719"/>
                <a:gd name="connsiteY0" fmla="*/ 0 h 87439"/>
                <a:gd name="connsiteX1" fmla="*/ 43720 w 43719"/>
                <a:gd name="connsiteY1" fmla="*/ 87439 h 87439"/>
              </a:gdLst>
              <a:ahLst/>
              <a:cxnLst>
                <a:cxn ang="0">
                  <a:pos x="connsiteX0" y="connsiteY0"/>
                </a:cxn>
                <a:cxn ang="0">
                  <a:pos x="connsiteX1" y="connsiteY1"/>
                </a:cxn>
              </a:cxnLst>
              <a:rect l="l" t="t" r="r" b="b"/>
              <a:pathLst>
                <a:path w="43719" h="87439">
                  <a:moveTo>
                    <a:pt x="0" y="0"/>
                  </a:moveTo>
                  <a:lnTo>
                    <a:pt x="43720" y="87439"/>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0" name="Freeform: Shape 159">
              <a:extLst>
                <a:ext uri="{FF2B5EF4-FFF2-40B4-BE49-F238E27FC236}">
                  <a16:creationId xmlns:a16="http://schemas.microsoft.com/office/drawing/2014/main" id="{6481F973-ABDF-4851-8675-BD8FDA0ACAAF}"/>
                </a:ext>
              </a:extLst>
            </p:cNvPr>
            <p:cNvSpPr/>
            <p:nvPr/>
          </p:nvSpPr>
          <p:spPr>
            <a:xfrm>
              <a:off x="2676877" y="2911105"/>
              <a:ext cx="144303" cy="164558"/>
            </a:xfrm>
            <a:custGeom>
              <a:avLst/>
              <a:gdLst>
                <a:gd name="connsiteX0" fmla="*/ 138493 w 144303"/>
                <a:gd name="connsiteY0" fmla="*/ 78103 h 164558"/>
                <a:gd name="connsiteX1" fmla="*/ 16097 w 144303"/>
                <a:gd name="connsiteY1" fmla="*/ 5237 h 164558"/>
                <a:gd name="connsiteX2" fmla="*/ 59817 w 144303"/>
                <a:gd name="connsiteY2" fmla="*/ 159638 h 164558"/>
                <a:gd name="connsiteX3" fmla="*/ 144303 w 144303"/>
                <a:gd name="connsiteY3" fmla="*/ 130491 h 164558"/>
              </a:gdLst>
              <a:ahLst/>
              <a:cxnLst>
                <a:cxn ang="0">
                  <a:pos x="connsiteX0" y="connsiteY0"/>
                </a:cxn>
                <a:cxn ang="0">
                  <a:pos x="connsiteX1" y="connsiteY1"/>
                </a:cxn>
                <a:cxn ang="0">
                  <a:pos x="connsiteX2" y="connsiteY2"/>
                </a:cxn>
                <a:cxn ang="0">
                  <a:pos x="connsiteX3" y="connsiteY3"/>
                </a:cxn>
              </a:cxnLst>
              <a:rect l="l" t="t" r="r" b="b"/>
              <a:pathLst>
                <a:path w="144303" h="164558">
                  <a:moveTo>
                    <a:pt x="138493" y="78103"/>
                  </a:moveTo>
                  <a:cubicBezTo>
                    <a:pt x="129730" y="78103"/>
                    <a:pt x="54006" y="-23909"/>
                    <a:pt x="16097" y="5237"/>
                  </a:cubicBezTo>
                  <a:cubicBezTo>
                    <a:pt x="-21813" y="34384"/>
                    <a:pt x="13144" y="139254"/>
                    <a:pt x="59817" y="159638"/>
                  </a:cubicBezTo>
                  <a:cubicBezTo>
                    <a:pt x="106489" y="180021"/>
                    <a:pt x="144303" y="130491"/>
                    <a:pt x="144303" y="130491"/>
                  </a:cubicBezTo>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1" name="Freeform: Shape 160">
              <a:extLst>
                <a:ext uri="{FF2B5EF4-FFF2-40B4-BE49-F238E27FC236}">
                  <a16:creationId xmlns:a16="http://schemas.microsoft.com/office/drawing/2014/main" id="{28FB2901-D089-4F2F-8FF0-0AC0EF82EDA7}"/>
                </a:ext>
              </a:extLst>
            </p:cNvPr>
            <p:cNvSpPr/>
            <p:nvPr/>
          </p:nvSpPr>
          <p:spPr>
            <a:xfrm>
              <a:off x="3074640" y="2846429"/>
              <a:ext cx="23336" cy="52482"/>
            </a:xfrm>
            <a:custGeom>
              <a:avLst/>
              <a:gdLst>
                <a:gd name="connsiteX0" fmla="*/ 23336 w 23336"/>
                <a:gd name="connsiteY0" fmla="*/ 26194 h 52482"/>
                <a:gd name="connsiteX1" fmla="*/ 11621 w 23336"/>
                <a:gd name="connsiteY1" fmla="*/ 52483 h 52482"/>
                <a:gd name="connsiteX2" fmla="*/ 0 w 23336"/>
                <a:gd name="connsiteY2" fmla="*/ 26194 h 52482"/>
                <a:gd name="connsiteX3" fmla="*/ 11621 w 23336"/>
                <a:gd name="connsiteY3" fmla="*/ 0 h 52482"/>
                <a:gd name="connsiteX4" fmla="*/ 23336 w 23336"/>
                <a:gd name="connsiteY4" fmla="*/ 26194 h 5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 h="52482">
                  <a:moveTo>
                    <a:pt x="23336" y="26194"/>
                  </a:moveTo>
                  <a:cubicBezTo>
                    <a:pt x="23336" y="40672"/>
                    <a:pt x="18098" y="52483"/>
                    <a:pt x="11621" y="52483"/>
                  </a:cubicBezTo>
                  <a:cubicBezTo>
                    <a:pt x="5144" y="52483"/>
                    <a:pt x="0" y="40672"/>
                    <a:pt x="0" y="26194"/>
                  </a:cubicBezTo>
                  <a:cubicBezTo>
                    <a:pt x="0" y="11716"/>
                    <a:pt x="5239" y="0"/>
                    <a:pt x="11621" y="0"/>
                  </a:cubicBezTo>
                  <a:cubicBezTo>
                    <a:pt x="18002" y="0"/>
                    <a:pt x="23336" y="11430"/>
                    <a:pt x="23336" y="26194"/>
                  </a:cubicBezTo>
                  <a:close/>
                </a:path>
              </a:pathLst>
            </a:custGeom>
            <a:solidFill>
              <a:srgbClr val="263238"/>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2" name="Freeform: Shape 161">
              <a:extLst>
                <a:ext uri="{FF2B5EF4-FFF2-40B4-BE49-F238E27FC236}">
                  <a16:creationId xmlns:a16="http://schemas.microsoft.com/office/drawing/2014/main" id="{DF7436C3-8992-4F50-BC05-67D9BC34A036}"/>
                </a:ext>
              </a:extLst>
            </p:cNvPr>
            <p:cNvSpPr/>
            <p:nvPr/>
          </p:nvSpPr>
          <p:spPr>
            <a:xfrm>
              <a:off x="2477328" y="3190186"/>
              <a:ext cx="894588" cy="1940432"/>
            </a:xfrm>
            <a:custGeom>
              <a:avLst/>
              <a:gdLst>
                <a:gd name="connsiteX0" fmla="*/ 253651 w 894588"/>
                <a:gd name="connsiteY0" fmla="*/ 0 h 1940432"/>
                <a:gd name="connsiteX1" fmla="*/ 489585 w 894588"/>
                <a:gd name="connsiteY1" fmla="*/ 262223 h 1940432"/>
                <a:gd name="connsiteX2" fmla="*/ 824675 w 894588"/>
                <a:gd name="connsiteY2" fmla="*/ 725519 h 1940432"/>
                <a:gd name="connsiteX3" fmla="*/ 888778 w 894588"/>
                <a:gd name="connsiteY3" fmla="*/ 961453 h 1940432"/>
                <a:gd name="connsiteX4" fmla="*/ 894588 w 894588"/>
                <a:gd name="connsiteY4" fmla="*/ 1573340 h 1940432"/>
                <a:gd name="connsiteX5" fmla="*/ 894588 w 894588"/>
                <a:gd name="connsiteY5" fmla="*/ 1940433 h 1940432"/>
                <a:gd name="connsiteX6" fmla="*/ 0 w 894588"/>
                <a:gd name="connsiteY6" fmla="*/ 1940433 h 1940432"/>
                <a:gd name="connsiteX7" fmla="*/ 55436 w 894588"/>
                <a:gd name="connsiteY7" fmla="*/ 1010984 h 1940432"/>
                <a:gd name="connsiteX8" fmla="*/ 37910 w 894588"/>
                <a:gd name="connsiteY8" fmla="*/ 466153 h 1940432"/>
                <a:gd name="connsiteX9" fmla="*/ 253651 w 894588"/>
                <a:gd name="connsiteY9" fmla="*/ 0 h 194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588" h="1940432">
                  <a:moveTo>
                    <a:pt x="253651" y="0"/>
                  </a:moveTo>
                  <a:cubicBezTo>
                    <a:pt x="253651" y="0"/>
                    <a:pt x="405098" y="125349"/>
                    <a:pt x="489585" y="262223"/>
                  </a:cubicBezTo>
                  <a:cubicBezTo>
                    <a:pt x="574072" y="399098"/>
                    <a:pt x="789718" y="643890"/>
                    <a:pt x="824675" y="725519"/>
                  </a:cubicBezTo>
                  <a:cubicBezTo>
                    <a:pt x="859631" y="807149"/>
                    <a:pt x="888778" y="891540"/>
                    <a:pt x="888778" y="961453"/>
                  </a:cubicBezTo>
                  <a:cubicBezTo>
                    <a:pt x="888778" y="1031367"/>
                    <a:pt x="894588" y="1561528"/>
                    <a:pt x="894588" y="1573340"/>
                  </a:cubicBezTo>
                  <a:lnTo>
                    <a:pt x="894588" y="1940433"/>
                  </a:lnTo>
                  <a:lnTo>
                    <a:pt x="0" y="1940433"/>
                  </a:lnTo>
                  <a:cubicBezTo>
                    <a:pt x="0" y="1940433"/>
                    <a:pt x="55436" y="1174147"/>
                    <a:pt x="55436" y="1010984"/>
                  </a:cubicBezTo>
                  <a:cubicBezTo>
                    <a:pt x="55436" y="847820"/>
                    <a:pt x="-14573" y="699230"/>
                    <a:pt x="37910" y="466153"/>
                  </a:cubicBezTo>
                  <a:cubicBezTo>
                    <a:pt x="90392" y="233077"/>
                    <a:pt x="177451" y="99060"/>
                    <a:pt x="253651" y="0"/>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3" name="Freeform: Shape 162">
              <a:extLst>
                <a:ext uri="{FF2B5EF4-FFF2-40B4-BE49-F238E27FC236}">
                  <a16:creationId xmlns:a16="http://schemas.microsoft.com/office/drawing/2014/main" id="{EAA078AD-B44F-4D12-9EAD-889F0ECAA805}"/>
                </a:ext>
              </a:extLst>
            </p:cNvPr>
            <p:cNvSpPr/>
            <p:nvPr/>
          </p:nvSpPr>
          <p:spPr>
            <a:xfrm>
              <a:off x="2672590" y="3274672"/>
              <a:ext cx="603123" cy="626459"/>
            </a:xfrm>
            <a:custGeom>
              <a:avLst/>
              <a:gdLst>
                <a:gd name="connsiteX0" fmla="*/ 0 w 603123"/>
                <a:gd name="connsiteY0" fmla="*/ 0 h 626459"/>
                <a:gd name="connsiteX1" fmla="*/ 323374 w 603123"/>
                <a:gd name="connsiteY1" fmla="*/ 445770 h 626459"/>
                <a:gd name="connsiteX2" fmla="*/ 404908 w 603123"/>
                <a:gd name="connsiteY2" fmla="*/ 419576 h 626459"/>
                <a:gd name="connsiteX3" fmla="*/ 399097 w 603123"/>
                <a:gd name="connsiteY3" fmla="*/ 518636 h 626459"/>
                <a:gd name="connsiteX4" fmla="*/ 603123 w 603123"/>
                <a:gd name="connsiteY4" fmla="*/ 626459 h 62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23" h="626459">
                  <a:moveTo>
                    <a:pt x="0" y="0"/>
                  </a:moveTo>
                  <a:lnTo>
                    <a:pt x="323374" y="445770"/>
                  </a:lnTo>
                  <a:lnTo>
                    <a:pt x="404908" y="419576"/>
                  </a:lnTo>
                  <a:lnTo>
                    <a:pt x="399097" y="518636"/>
                  </a:lnTo>
                  <a:lnTo>
                    <a:pt x="603123" y="626459"/>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4" name="Freeform: Shape 163">
              <a:extLst>
                <a:ext uri="{FF2B5EF4-FFF2-40B4-BE49-F238E27FC236}">
                  <a16:creationId xmlns:a16="http://schemas.microsoft.com/office/drawing/2014/main" id="{56CC04B3-843A-4AC7-9D5F-F29F8D032A55}"/>
                </a:ext>
              </a:extLst>
            </p:cNvPr>
            <p:cNvSpPr/>
            <p:nvPr/>
          </p:nvSpPr>
          <p:spPr>
            <a:xfrm>
              <a:off x="2812894" y="4748571"/>
              <a:ext cx="470534" cy="75247"/>
            </a:xfrm>
            <a:custGeom>
              <a:avLst/>
              <a:gdLst>
                <a:gd name="connsiteX0" fmla="*/ 470535 w 470534"/>
                <a:gd name="connsiteY0" fmla="*/ 0 h 75247"/>
                <a:gd name="connsiteX1" fmla="*/ 0 w 470534"/>
                <a:gd name="connsiteY1" fmla="*/ 0 h 75247"/>
                <a:gd name="connsiteX2" fmla="*/ 0 w 470534"/>
                <a:gd name="connsiteY2" fmla="*/ 75247 h 75247"/>
                <a:gd name="connsiteX3" fmla="*/ 432911 w 470534"/>
                <a:gd name="connsiteY3" fmla="*/ 75247 h 75247"/>
              </a:gdLst>
              <a:ahLst/>
              <a:cxnLst>
                <a:cxn ang="0">
                  <a:pos x="connsiteX0" y="connsiteY0"/>
                </a:cxn>
                <a:cxn ang="0">
                  <a:pos x="connsiteX1" y="connsiteY1"/>
                </a:cxn>
                <a:cxn ang="0">
                  <a:pos x="connsiteX2" y="connsiteY2"/>
                </a:cxn>
                <a:cxn ang="0">
                  <a:pos x="connsiteX3" y="connsiteY3"/>
                </a:cxn>
              </a:cxnLst>
              <a:rect l="l" t="t" r="r" b="b"/>
              <a:pathLst>
                <a:path w="470534" h="75247">
                  <a:moveTo>
                    <a:pt x="470535" y="0"/>
                  </a:moveTo>
                  <a:lnTo>
                    <a:pt x="0" y="0"/>
                  </a:lnTo>
                  <a:lnTo>
                    <a:pt x="0" y="75247"/>
                  </a:lnTo>
                  <a:lnTo>
                    <a:pt x="432911" y="75247"/>
                  </a:ln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5" name="Freeform: Shape 164">
              <a:extLst>
                <a:ext uri="{FF2B5EF4-FFF2-40B4-BE49-F238E27FC236}">
                  <a16:creationId xmlns:a16="http://schemas.microsoft.com/office/drawing/2014/main" id="{9C4FA2AC-E690-4761-90E0-D051A10FD67E}"/>
                </a:ext>
              </a:extLst>
            </p:cNvPr>
            <p:cNvSpPr/>
            <p:nvPr/>
          </p:nvSpPr>
          <p:spPr>
            <a:xfrm>
              <a:off x="3761107" y="2791184"/>
              <a:ext cx="44100" cy="148208"/>
            </a:xfrm>
            <a:custGeom>
              <a:avLst/>
              <a:gdLst>
                <a:gd name="connsiteX0" fmla="*/ 95 w 44100"/>
                <a:gd name="connsiteY0" fmla="*/ 0 h 148208"/>
                <a:gd name="connsiteX1" fmla="*/ 44101 w 44100"/>
                <a:gd name="connsiteY1" fmla="*/ 0 h 148208"/>
                <a:gd name="connsiteX2" fmla="*/ 44101 w 44100"/>
                <a:gd name="connsiteY2" fmla="*/ 0 h 148208"/>
                <a:gd name="connsiteX3" fmla="*/ 44101 w 44100"/>
                <a:gd name="connsiteY3" fmla="*/ 127730 h 148208"/>
                <a:gd name="connsiteX4" fmla="*/ 23622 w 44100"/>
                <a:gd name="connsiteY4" fmla="*/ 148209 h 148208"/>
                <a:gd name="connsiteX5" fmla="*/ 20479 w 44100"/>
                <a:gd name="connsiteY5" fmla="*/ 148209 h 148208"/>
                <a:gd name="connsiteX6" fmla="*/ 0 w 44100"/>
                <a:gd name="connsiteY6" fmla="*/ 127730 h 148208"/>
                <a:gd name="connsiteX7" fmla="*/ 0 w 44100"/>
                <a:gd name="connsiteY7" fmla="*/ 0 h 148208"/>
                <a:gd name="connsiteX8" fmla="*/ 95 w 44100"/>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0" h="148208">
                  <a:moveTo>
                    <a:pt x="95" y="0"/>
                  </a:moveTo>
                  <a:lnTo>
                    <a:pt x="44101" y="0"/>
                  </a:lnTo>
                  <a:lnTo>
                    <a:pt x="44101" y="0"/>
                  </a:lnTo>
                  <a:lnTo>
                    <a:pt x="44101" y="127730"/>
                  </a:lnTo>
                  <a:cubicBezTo>
                    <a:pt x="44101" y="139036"/>
                    <a:pt x="34928" y="148209"/>
                    <a:pt x="23622" y="148209"/>
                  </a:cubicBezTo>
                  <a:lnTo>
                    <a:pt x="20479" y="148209"/>
                  </a:lnTo>
                  <a:cubicBezTo>
                    <a:pt x="9173" y="148209"/>
                    <a:pt x="0" y="139036"/>
                    <a:pt x="0" y="127730"/>
                  </a:cubicBezTo>
                  <a:lnTo>
                    <a:pt x="0" y="0"/>
                  </a:lnTo>
                  <a:lnTo>
                    <a:pt x="95"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6" name="Freeform: Shape 165">
              <a:extLst>
                <a:ext uri="{FF2B5EF4-FFF2-40B4-BE49-F238E27FC236}">
                  <a16:creationId xmlns:a16="http://schemas.microsoft.com/office/drawing/2014/main" id="{A902BD58-66E6-4468-80F5-09B1A5541D18}"/>
                </a:ext>
              </a:extLst>
            </p:cNvPr>
            <p:cNvSpPr/>
            <p:nvPr/>
          </p:nvSpPr>
          <p:spPr>
            <a:xfrm>
              <a:off x="3750725" y="2764037"/>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7" name="Freeform: Shape 166">
              <a:extLst>
                <a:ext uri="{FF2B5EF4-FFF2-40B4-BE49-F238E27FC236}">
                  <a16:creationId xmlns:a16="http://schemas.microsoft.com/office/drawing/2014/main" id="{D660BD70-1899-4548-A5C9-7D46DD04434E}"/>
                </a:ext>
              </a:extLst>
            </p:cNvPr>
            <p:cNvSpPr/>
            <p:nvPr/>
          </p:nvSpPr>
          <p:spPr>
            <a:xfrm>
              <a:off x="3972097" y="2525981"/>
              <a:ext cx="54042" cy="176280"/>
            </a:xfrm>
            <a:custGeom>
              <a:avLst/>
              <a:gdLst>
                <a:gd name="connsiteX0" fmla="*/ 34184 w 54042"/>
                <a:gd name="connsiteY0" fmla="*/ 3170 h 176280"/>
                <a:gd name="connsiteX1" fmla="*/ 53710 w 54042"/>
                <a:gd name="connsiteY1" fmla="*/ 60320 h 176280"/>
                <a:gd name="connsiteX2" fmla="*/ 9705 w 54042"/>
                <a:gd name="connsiteY2" fmla="*/ 176144 h 176280"/>
                <a:gd name="connsiteX3" fmla="*/ 1513 w 54042"/>
                <a:gd name="connsiteY3" fmla="*/ 133757 h 176280"/>
                <a:gd name="connsiteX4" fmla="*/ 9705 w 54042"/>
                <a:gd name="connsiteY4" fmla="*/ 70130 h 176280"/>
                <a:gd name="connsiteX5" fmla="*/ 34184 w 54042"/>
                <a:gd name="connsiteY5" fmla="*/ 3170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2" h="176280">
                  <a:moveTo>
                    <a:pt x="34184" y="3170"/>
                  </a:moveTo>
                  <a:cubicBezTo>
                    <a:pt x="34184" y="3170"/>
                    <a:pt x="57044" y="39079"/>
                    <a:pt x="53710" y="60320"/>
                  </a:cubicBezTo>
                  <a:cubicBezTo>
                    <a:pt x="50376" y="81560"/>
                    <a:pt x="19515" y="174620"/>
                    <a:pt x="9705" y="176144"/>
                  </a:cubicBezTo>
                  <a:cubicBezTo>
                    <a:pt x="-106" y="177668"/>
                    <a:pt x="-1725" y="166619"/>
                    <a:pt x="1513" y="133757"/>
                  </a:cubicBezTo>
                  <a:cubicBezTo>
                    <a:pt x="4752" y="100896"/>
                    <a:pt x="9705" y="79941"/>
                    <a:pt x="9705" y="70130"/>
                  </a:cubicBezTo>
                  <a:cubicBezTo>
                    <a:pt x="9705" y="60320"/>
                    <a:pt x="16182" y="-16357"/>
                    <a:pt x="34184" y="3170"/>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8" name="Freeform: Shape 167">
              <a:extLst>
                <a:ext uri="{FF2B5EF4-FFF2-40B4-BE49-F238E27FC236}">
                  <a16:creationId xmlns:a16="http://schemas.microsoft.com/office/drawing/2014/main" id="{C5A0B870-A862-416E-A818-96494C6BE39D}"/>
                </a:ext>
              </a:extLst>
            </p:cNvPr>
            <p:cNvSpPr/>
            <p:nvPr/>
          </p:nvSpPr>
          <p:spPr>
            <a:xfrm>
              <a:off x="3547654" y="2403595"/>
              <a:ext cx="467232" cy="396354"/>
            </a:xfrm>
            <a:custGeom>
              <a:avLst/>
              <a:gdLst>
                <a:gd name="connsiteX0" fmla="*/ 19905 w 467232"/>
                <a:gd name="connsiteY0" fmla="*/ 81550 h 396354"/>
                <a:gd name="connsiteX1" fmla="*/ 10380 w 467232"/>
                <a:gd name="connsiteY1" fmla="*/ 184230 h 396354"/>
                <a:gd name="connsiteX2" fmla="*/ 98486 w 467232"/>
                <a:gd name="connsiteY2" fmla="*/ 225092 h 396354"/>
                <a:gd name="connsiteX3" fmla="*/ 122965 w 467232"/>
                <a:gd name="connsiteY3" fmla="*/ 309865 h 396354"/>
                <a:gd name="connsiteX4" fmla="*/ 178401 w 467232"/>
                <a:gd name="connsiteY4" fmla="*/ 389779 h 396354"/>
                <a:gd name="connsiteX5" fmla="*/ 217549 w 467232"/>
                <a:gd name="connsiteY5" fmla="*/ 370158 h 396354"/>
                <a:gd name="connsiteX6" fmla="*/ 186497 w 467232"/>
                <a:gd name="connsiteY6" fmla="*/ 280528 h 396354"/>
                <a:gd name="connsiteX7" fmla="*/ 199546 w 467232"/>
                <a:gd name="connsiteY7" fmla="*/ 205471 h 396354"/>
                <a:gd name="connsiteX8" fmla="*/ 209071 w 467232"/>
                <a:gd name="connsiteY8" fmla="*/ 184230 h 396354"/>
                <a:gd name="connsiteX9" fmla="*/ 261269 w 467232"/>
                <a:gd name="connsiteY9" fmla="*/ 256049 h 396354"/>
                <a:gd name="connsiteX10" fmla="*/ 266126 w 467232"/>
                <a:gd name="connsiteY10" fmla="*/ 389399 h 396354"/>
                <a:gd name="connsiteX11" fmla="*/ 319942 w 467232"/>
                <a:gd name="connsiteY11" fmla="*/ 377969 h 396354"/>
                <a:gd name="connsiteX12" fmla="*/ 337945 w 467232"/>
                <a:gd name="connsiteY12" fmla="*/ 224711 h 396354"/>
                <a:gd name="connsiteX13" fmla="*/ 306893 w 467232"/>
                <a:gd name="connsiteY13" fmla="*/ 138224 h 396354"/>
                <a:gd name="connsiteX14" fmla="*/ 359090 w 467232"/>
                <a:gd name="connsiteY14" fmla="*/ 206709 h 396354"/>
                <a:gd name="connsiteX15" fmla="*/ 354232 w 467232"/>
                <a:gd name="connsiteY15" fmla="*/ 342059 h 396354"/>
                <a:gd name="connsiteX16" fmla="*/ 386808 w 467232"/>
                <a:gd name="connsiteY16" fmla="*/ 340440 h 396354"/>
                <a:gd name="connsiteX17" fmla="*/ 408049 w 467232"/>
                <a:gd name="connsiteY17" fmla="*/ 304626 h 396354"/>
                <a:gd name="connsiteX18" fmla="*/ 453673 w 467232"/>
                <a:gd name="connsiteY18" fmla="*/ 192041 h 396354"/>
                <a:gd name="connsiteX19" fmla="*/ 448815 w 467232"/>
                <a:gd name="connsiteY19" fmla="*/ 100696 h 396354"/>
                <a:gd name="connsiteX20" fmla="*/ 313465 w 467232"/>
                <a:gd name="connsiteY20" fmla="*/ 40403 h 396354"/>
                <a:gd name="connsiteX21" fmla="*/ 70483 w 467232"/>
                <a:gd name="connsiteY21" fmla="*/ 14304 h 396354"/>
                <a:gd name="connsiteX22" fmla="*/ 19905 w 467232"/>
                <a:gd name="connsiteY22" fmla="*/ 81550 h 3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7232" h="396354">
                  <a:moveTo>
                    <a:pt x="19905" y="81550"/>
                  </a:moveTo>
                  <a:cubicBezTo>
                    <a:pt x="19905" y="81550"/>
                    <a:pt x="-17623" y="146797"/>
                    <a:pt x="10380" y="184230"/>
                  </a:cubicBezTo>
                  <a:cubicBezTo>
                    <a:pt x="38383" y="221663"/>
                    <a:pt x="98486" y="225092"/>
                    <a:pt x="98486" y="225092"/>
                  </a:cubicBezTo>
                  <a:cubicBezTo>
                    <a:pt x="98486" y="225092"/>
                    <a:pt x="108011" y="298435"/>
                    <a:pt x="122965" y="309865"/>
                  </a:cubicBezTo>
                  <a:cubicBezTo>
                    <a:pt x="137920" y="321295"/>
                    <a:pt x="173448" y="371873"/>
                    <a:pt x="178401" y="389779"/>
                  </a:cubicBezTo>
                  <a:cubicBezTo>
                    <a:pt x="183354" y="407687"/>
                    <a:pt x="217549" y="384922"/>
                    <a:pt x="217549" y="370158"/>
                  </a:cubicBezTo>
                  <a:cubicBezTo>
                    <a:pt x="217549" y="355394"/>
                    <a:pt x="193069" y="296816"/>
                    <a:pt x="186497" y="280528"/>
                  </a:cubicBezTo>
                  <a:cubicBezTo>
                    <a:pt x="179925" y="264240"/>
                    <a:pt x="194689" y="220139"/>
                    <a:pt x="199546" y="205471"/>
                  </a:cubicBezTo>
                  <a:cubicBezTo>
                    <a:pt x="201718" y="197984"/>
                    <a:pt x="204928" y="190831"/>
                    <a:pt x="209071" y="184230"/>
                  </a:cubicBezTo>
                  <a:cubicBezTo>
                    <a:pt x="209071" y="184230"/>
                    <a:pt x="256696" y="229950"/>
                    <a:pt x="261269" y="256049"/>
                  </a:cubicBezTo>
                  <a:cubicBezTo>
                    <a:pt x="265840" y="282147"/>
                    <a:pt x="253077" y="378350"/>
                    <a:pt x="266126" y="389399"/>
                  </a:cubicBezTo>
                  <a:cubicBezTo>
                    <a:pt x="279175" y="400448"/>
                    <a:pt x="313751" y="397590"/>
                    <a:pt x="319942" y="377969"/>
                  </a:cubicBezTo>
                  <a:cubicBezTo>
                    <a:pt x="326134" y="358347"/>
                    <a:pt x="337945" y="244619"/>
                    <a:pt x="337945" y="224711"/>
                  </a:cubicBezTo>
                  <a:cubicBezTo>
                    <a:pt x="337945" y="204804"/>
                    <a:pt x="306893" y="138224"/>
                    <a:pt x="306893" y="138224"/>
                  </a:cubicBezTo>
                  <a:cubicBezTo>
                    <a:pt x="306893" y="138224"/>
                    <a:pt x="357471" y="188802"/>
                    <a:pt x="359090" y="206709"/>
                  </a:cubicBezTo>
                  <a:cubicBezTo>
                    <a:pt x="360709" y="224616"/>
                    <a:pt x="346041" y="338821"/>
                    <a:pt x="354232" y="342059"/>
                  </a:cubicBezTo>
                  <a:cubicBezTo>
                    <a:pt x="364434" y="348089"/>
                    <a:pt x="377254" y="347450"/>
                    <a:pt x="386808" y="340440"/>
                  </a:cubicBezTo>
                  <a:cubicBezTo>
                    <a:pt x="396066" y="329934"/>
                    <a:pt x="403277" y="317790"/>
                    <a:pt x="408049" y="304626"/>
                  </a:cubicBezTo>
                  <a:cubicBezTo>
                    <a:pt x="408049" y="304626"/>
                    <a:pt x="440624" y="227950"/>
                    <a:pt x="453673" y="192041"/>
                  </a:cubicBezTo>
                  <a:cubicBezTo>
                    <a:pt x="466723" y="156131"/>
                    <a:pt x="478153" y="115841"/>
                    <a:pt x="448815" y="100696"/>
                  </a:cubicBezTo>
                  <a:cubicBezTo>
                    <a:pt x="404972" y="77864"/>
                    <a:pt x="359766" y="57729"/>
                    <a:pt x="313465" y="40403"/>
                  </a:cubicBezTo>
                  <a:cubicBezTo>
                    <a:pt x="230312" y="7732"/>
                    <a:pt x="112869" y="-16747"/>
                    <a:pt x="70483" y="14304"/>
                  </a:cubicBezTo>
                  <a:cubicBezTo>
                    <a:pt x="28096" y="45356"/>
                    <a:pt x="19905" y="81550"/>
                    <a:pt x="19905" y="81550"/>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69" name="Freeform: Shape 168">
              <a:extLst>
                <a:ext uri="{FF2B5EF4-FFF2-40B4-BE49-F238E27FC236}">
                  <a16:creationId xmlns:a16="http://schemas.microsoft.com/office/drawing/2014/main" id="{F4439C62-E23F-4667-A66F-7833325F5D50}"/>
                </a:ext>
              </a:extLst>
            </p:cNvPr>
            <p:cNvSpPr/>
            <p:nvPr/>
          </p:nvSpPr>
          <p:spPr>
            <a:xfrm>
              <a:off x="3639283" y="2511244"/>
              <a:ext cx="6572" cy="117443"/>
            </a:xfrm>
            <a:custGeom>
              <a:avLst/>
              <a:gdLst>
                <a:gd name="connsiteX0" fmla="*/ 6572 w 6572"/>
                <a:gd name="connsiteY0" fmla="*/ 117443 h 117443"/>
                <a:gd name="connsiteX1" fmla="*/ 0 w 6572"/>
                <a:gd name="connsiteY1" fmla="*/ 0 h 117443"/>
              </a:gdLst>
              <a:ahLst/>
              <a:cxnLst>
                <a:cxn ang="0">
                  <a:pos x="connsiteX0" y="connsiteY0"/>
                </a:cxn>
                <a:cxn ang="0">
                  <a:pos x="connsiteX1" y="connsiteY1"/>
                </a:cxn>
              </a:cxnLst>
              <a:rect l="l" t="t" r="r" b="b"/>
              <a:pathLst>
                <a:path w="6572" h="117443">
                  <a:moveTo>
                    <a:pt x="6572" y="117443"/>
                  </a:moveTo>
                  <a:lnTo>
                    <a:pt x="0" y="0"/>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0" name="Freeform: Shape 169">
              <a:extLst>
                <a:ext uri="{FF2B5EF4-FFF2-40B4-BE49-F238E27FC236}">
                  <a16:creationId xmlns:a16="http://schemas.microsoft.com/office/drawing/2014/main" id="{62C6F2D3-2C6D-4342-96DC-70BC6676BCB8}"/>
                </a:ext>
              </a:extLst>
            </p:cNvPr>
            <p:cNvSpPr/>
            <p:nvPr/>
          </p:nvSpPr>
          <p:spPr>
            <a:xfrm>
              <a:off x="3572417" y="2501433"/>
              <a:ext cx="71818" cy="84772"/>
            </a:xfrm>
            <a:custGeom>
              <a:avLst/>
              <a:gdLst>
                <a:gd name="connsiteX0" fmla="*/ 71819 w 71818"/>
                <a:gd name="connsiteY0" fmla="*/ 84772 h 84772"/>
                <a:gd name="connsiteX1" fmla="*/ 0 w 71818"/>
                <a:gd name="connsiteY1" fmla="*/ 0 h 84772"/>
              </a:gdLst>
              <a:ahLst/>
              <a:cxnLst>
                <a:cxn ang="0">
                  <a:pos x="connsiteX0" y="connsiteY0"/>
                </a:cxn>
                <a:cxn ang="0">
                  <a:pos x="connsiteX1" y="connsiteY1"/>
                </a:cxn>
              </a:cxnLst>
              <a:rect l="l" t="t" r="r" b="b"/>
              <a:pathLst>
                <a:path w="71818" h="84772">
                  <a:moveTo>
                    <a:pt x="71819" y="84772"/>
                  </a:moveTo>
                  <a:cubicBezTo>
                    <a:pt x="71819" y="84772"/>
                    <a:pt x="6572" y="83153"/>
                    <a:pt x="0"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1" name="Freeform: Shape 170">
              <a:extLst>
                <a:ext uri="{FF2B5EF4-FFF2-40B4-BE49-F238E27FC236}">
                  <a16:creationId xmlns:a16="http://schemas.microsoft.com/office/drawing/2014/main" id="{3C609AB6-DE92-4D2B-9F0A-948BF4E5F9FA}"/>
                </a:ext>
              </a:extLst>
            </p:cNvPr>
            <p:cNvSpPr/>
            <p:nvPr/>
          </p:nvSpPr>
          <p:spPr>
            <a:xfrm>
              <a:off x="3890457" y="2493242"/>
              <a:ext cx="93664" cy="166401"/>
            </a:xfrm>
            <a:custGeom>
              <a:avLst/>
              <a:gdLst>
                <a:gd name="connsiteX0" fmla="*/ 83153 w 93664"/>
                <a:gd name="connsiteY0" fmla="*/ 166402 h 166401"/>
                <a:gd name="connsiteX1" fmla="*/ 86487 w 93664"/>
                <a:gd name="connsiteY1" fmla="*/ 75057 h 166401"/>
                <a:gd name="connsiteX2" fmla="*/ 0 w 93664"/>
                <a:gd name="connsiteY2" fmla="*/ 0 h 166401"/>
              </a:gdLst>
              <a:ahLst/>
              <a:cxnLst>
                <a:cxn ang="0">
                  <a:pos x="connsiteX0" y="connsiteY0"/>
                </a:cxn>
                <a:cxn ang="0">
                  <a:pos x="connsiteX1" y="connsiteY1"/>
                </a:cxn>
                <a:cxn ang="0">
                  <a:pos x="connsiteX2" y="connsiteY2"/>
                </a:cxn>
              </a:cxnLst>
              <a:rect l="l" t="t" r="r" b="b"/>
              <a:pathLst>
                <a:path w="93664" h="166401">
                  <a:moveTo>
                    <a:pt x="83153" y="166402"/>
                  </a:moveTo>
                  <a:cubicBezTo>
                    <a:pt x="83153" y="166402"/>
                    <a:pt x="104394" y="104394"/>
                    <a:pt x="86487" y="75057"/>
                  </a:cubicBezTo>
                  <a:cubicBezTo>
                    <a:pt x="68580" y="45720"/>
                    <a:pt x="0" y="0"/>
                    <a:pt x="0"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2" name="Freeform: Shape 171">
              <a:extLst>
                <a:ext uri="{FF2B5EF4-FFF2-40B4-BE49-F238E27FC236}">
                  <a16:creationId xmlns:a16="http://schemas.microsoft.com/office/drawing/2014/main" id="{D9189680-D9E5-47BF-AEF7-6A2B74E30FBC}"/>
                </a:ext>
              </a:extLst>
            </p:cNvPr>
            <p:cNvSpPr/>
            <p:nvPr/>
          </p:nvSpPr>
          <p:spPr>
            <a:xfrm>
              <a:off x="3515648" y="3083804"/>
              <a:ext cx="526958" cy="671595"/>
            </a:xfrm>
            <a:custGeom>
              <a:avLst/>
              <a:gdLst>
                <a:gd name="connsiteX0" fmla="*/ 0 w 526958"/>
                <a:gd name="connsiteY0" fmla="*/ 547866 h 671595"/>
                <a:gd name="connsiteX1" fmla="*/ 109156 w 526958"/>
                <a:gd name="connsiteY1" fmla="*/ 429089 h 671595"/>
                <a:gd name="connsiteX2" fmla="*/ 124492 w 526958"/>
                <a:gd name="connsiteY2" fmla="*/ 295072 h 671595"/>
                <a:gd name="connsiteX3" fmla="*/ 176213 w 526958"/>
                <a:gd name="connsiteY3" fmla="*/ 183915 h 671595"/>
                <a:gd name="connsiteX4" fmla="*/ 176213 w 526958"/>
                <a:gd name="connsiteY4" fmla="*/ 67139 h 671595"/>
                <a:gd name="connsiteX5" fmla="*/ 216408 w 526958"/>
                <a:gd name="connsiteY5" fmla="*/ 63329 h 671595"/>
                <a:gd name="connsiteX6" fmla="*/ 237458 w 526958"/>
                <a:gd name="connsiteY6" fmla="*/ 147530 h 671595"/>
                <a:gd name="connsiteX7" fmla="*/ 243173 w 526958"/>
                <a:gd name="connsiteY7" fmla="*/ 204680 h 671595"/>
                <a:gd name="connsiteX8" fmla="*/ 294894 w 526958"/>
                <a:gd name="connsiteY8" fmla="*/ 242780 h 671595"/>
                <a:gd name="connsiteX9" fmla="*/ 429006 w 526958"/>
                <a:gd name="connsiteY9" fmla="*/ 191059 h 671595"/>
                <a:gd name="connsiteX10" fmla="*/ 476631 w 526958"/>
                <a:gd name="connsiteY10" fmla="*/ 95238 h 671595"/>
                <a:gd name="connsiteX11" fmla="*/ 484346 w 526958"/>
                <a:gd name="connsiteY11" fmla="*/ 16752 h 671595"/>
                <a:gd name="connsiteX12" fmla="*/ 520732 w 526958"/>
                <a:gd name="connsiteY12" fmla="*/ 18657 h 671595"/>
                <a:gd name="connsiteX13" fmla="*/ 524542 w 526958"/>
                <a:gd name="connsiteY13" fmla="*/ 148863 h 671595"/>
                <a:gd name="connsiteX14" fmla="*/ 515017 w 526958"/>
                <a:gd name="connsiteY14" fmla="*/ 225540 h 671595"/>
                <a:gd name="connsiteX15" fmla="*/ 438817 w 526958"/>
                <a:gd name="connsiteY15" fmla="*/ 298311 h 671595"/>
                <a:gd name="connsiteX16" fmla="*/ 402431 w 526958"/>
                <a:gd name="connsiteY16" fmla="*/ 392132 h 671595"/>
                <a:gd name="connsiteX17" fmla="*/ 285655 w 526958"/>
                <a:gd name="connsiteY17" fmla="*/ 455283 h 671595"/>
                <a:gd name="connsiteX18" fmla="*/ 195644 w 526958"/>
                <a:gd name="connsiteY18" fmla="*/ 524244 h 671595"/>
                <a:gd name="connsiteX19" fmla="*/ 195644 w 526958"/>
                <a:gd name="connsiteY19" fmla="*/ 552819 h 671595"/>
                <a:gd name="connsiteX20" fmla="*/ 157544 w 526958"/>
                <a:gd name="connsiteY20" fmla="*/ 575774 h 671595"/>
                <a:gd name="connsiteX21" fmla="*/ 117348 w 526958"/>
                <a:gd name="connsiteY21" fmla="*/ 671596 h 67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6958" h="671595">
                  <a:moveTo>
                    <a:pt x="0" y="547866"/>
                  </a:moveTo>
                  <a:cubicBezTo>
                    <a:pt x="5715" y="543960"/>
                    <a:pt x="107252" y="436709"/>
                    <a:pt x="109156" y="429089"/>
                  </a:cubicBezTo>
                  <a:cubicBezTo>
                    <a:pt x="111062" y="421469"/>
                    <a:pt x="112966" y="318027"/>
                    <a:pt x="124492" y="295072"/>
                  </a:cubicBezTo>
                  <a:cubicBezTo>
                    <a:pt x="136017" y="272117"/>
                    <a:pt x="174212" y="204966"/>
                    <a:pt x="176213" y="183915"/>
                  </a:cubicBezTo>
                  <a:cubicBezTo>
                    <a:pt x="178213" y="162865"/>
                    <a:pt x="178117" y="91999"/>
                    <a:pt x="176213" y="67139"/>
                  </a:cubicBezTo>
                  <a:cubicBezTo>
                    <a:pt x="174307" y="42279"/>
                    <a:pt x="199168" y="40278"/>
                    <a:pt x="216408" y="63329"/>
                  </a:cubicBezTo>
                  <a:cubicBezTo>
                    <a:pt x="233648" y="86379"/>
                    <a:pt x="237458" y="118860"/>
                    <a:pt x="237458" y="147530"/>
                  </a:cubicBezTo>
                  <a:cubicBezTo>
                    <a:pt x="237458" y="176200"/>
                    <a:pt x="239363" y="199251"/>
                    <a:pt x="243173" y="204680"/>
                  </a:cubicBezTo>
                  <a:cubicBezTo>
                    <a:pt x="246983" y="210109"/>
                    <a:pt x="279559" y="239160"/>
                    <a:pt x="294894" y="242780"/>
                  </a:cubicBezTo>
                  <a:cubicBezTo>
                    <a:pt x="310229" y="246399"/>
                    <a:pt x="402146" y="200584"/>
                    <a:pt x="429006" y="191059"/>
                  </a:cubicBezTo>
                  <a:cubicBezTo>
                    <a:pt x="455866" y="181534"/>
                    <a:pt x="473012" y="102953"/>
                    <a:pt x="476631" y="95238"/>
                  </a:cubicBezTo>
                  <a:cubicBezTo>
                    <a:pt x="480250" y="87522"/>
                    <a:pt x="482441" y="30182"/>
                    <a:pt x="484346" y="16752"/>
                  </a:cubicBezTo>
                  <a:cubicBezTo>
                    <a:pt x="486251" y="3321"/>
                    <a:pt x="511112" y="-13919"/>
                    <a:pt x="520732" y="18657"/>
                  </a:cubicBezTo>
                  <a:cubicBezTo>
                    <a:pt x="530352" y="51232"/>
                    <a:pt x="526447" y="127813"/>
                    <a:pt x="524542" y="148863"/>
                  </a:cubicBezTo>
                  <a:cubicBezTo>
                    <a:pt x="522637" y="169914"/>
                    <a:pt x="524542" y="214014"/>
                    <a:pt x="515017" y="225540"/>
                  </a:cubicBezTo>
                  <a:cubicBezTo>
                    <a:pt x="505492" y="237065"/>
                    <a:pt x="444151" y="290595"/>
                    <a:pt x="438817" y="298311"/>
                  </a:cubicBezTo>
                  <a:cubicBezTo>
                    <a:pt x="433483" y="306026"/>
                    <a:pt x="410242" y="380607"/>
                    <a:pt x="402431" y="392132"/>
                  </a:cubicBezTo>
                  <a:cubicBezTo>
                    <a:pt x="394621" y="403657"/>
                    <a:pt x="329660" y="428517"/>
                    <a:pt x="285655" y="455283"/>
                  </a:cubicBezTo>
                  <a:cubicBezTo>
                    <a:pt x="253813" y="475762"/>
                    <a:pt x="223704" y="498831"/>
                    <a:pt x="195644" y="524244"/>
                  </a:cubicBezTo>
                  <a:cubicBezTo>
                    <a:pt x="203006" y="532349"/>
                    <a:pt x="203006" y="544713"/>
                    <a:pt x="195644" y="552819"/>
                  </a:cubicBezTo>
                  <a:cubicBezTo>
                    <a:pt x="184337" y="562582"/>
                    <a:pt x="171460" y="570345"/>
                    <a:pt x="157544" y="575774"/>
                  </a:cubicBezTo>
                  <a:lnTo>
                    <a:pt x="117348" y="671596"/>
                  </a:lnTo>
                  <a:close/>
                </a:path>
              </a:pathLst>
            </a:custGeom>
            <a:solidFill>
              <a:srgbClr val="B5B5B5"/>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3" name="Freeform: Shape 172">
              <a:extLst>
                <a:ext uri="{FF2B5EF4-FFF2-40B4-BE49-F238E27FC236}">
                  <a16:creationId xmlns:a16="http://schemas.microsoft.com/office/drawing/2014/main" id="{296FA022-7BA1-48E1-8AFE-D9A0D4C5BF8C}"/>
                </a:ext>
              </a:extLst>
            </p:cNvPr>
            <p:cNvSpPr/>
            <p:nvPr/>
          </p:nvSpPr>
          <p:spPr>
            <a:xfrm>
              <a:off x="3568797" y="3084852"/>
              <a:ext cx="473452" cy="579488"/>
            </a:xfrm>
            <a:custGeom>
              <a:avLst/>
              <a:gdLst>
                <a:gd name="connsiteX0" fmla="*/ 348996 w 473452"/>
                <a:gd name="connsiteY0" fmla="*/ 392132 h 579488"/>
                <a:gd name="connsiteX1" fmla="*/ 385382 w 473452"/>
                <a:gd name="connsiteY1" fmla="*/ 298311 h 579488"/>
                <a:gd name="connsiteX2" fmla="*/ 461582 w 473452"/>
                <a:gd name="connsiteY2" fmla="*/ 225540 h 579488"/>
                <a:gd name="connsiteX3" fmla="*/ 471107 w 473452"/>
                <a:gd name="connsiteY3" fmla="*/ 148864 h 579488"/>
                <a:gd name="connsiteX4" fmla="*/ 467296 w 473452"/>
                <a:gd name="connsiteY4" fmla="*/ 18657 h 579488"/>
                <a:gd name="connsiteX5" fmla="*/ 430911 w 473452"/>
                <a:gd name="connsiteY5" fmla="*/ 16752 h 579488"/>
                <a:gd name="connsiteX6" fmla="*/ 423196 w 473452"/>
                <a:gd name="connsiteY6" fmla="*/ 95238 h 579488"/>
                <a:gd name="connsiteX7" fmla="*/ 375571 w 473452"/>
                <a:gd name="connsiteY7" fmla="*/ 191059 h 579488"/>
                <a:gd name="connsiteX8" fmla="*/ 241459 w 473452"/>
                <a:gd name="connsiteY8" fmla="*/ 242780 h 579488"/>
                <a:gd name="connsiteX9" fmla="*/ 189738 w 473452"/>
                <a:gd name="connsiteY9" fmla="*/ 204680 h 579488"/>
                <a:gd name="connsiteX10" fmla="*/ 184023 w 473452"/>
                <a:gd name="connsiteY10" fmla="*/ 147530 h 579488"/>
                <a:gd name="connsiteX11" fmla="*/ 162973 w 473452"/>
                <a:gd name="connsiteY11" fmla="*/ 63329 h 579488"/>
                <a:gd name="connsiteX12" fmla="*/ 122777 w 473452"/>
                <a:gd name="connsiteY12" fmla="*/ 67139 h 579488"/>
                <a:gd name="connsiteX13" fmla="*/ 122777 w 473452"/>
                <a:gd name="connsiteY13" fmla="*/ 183915 h 579488"/>
                <a:gd name="connsiteX14" fmla="*/ 71057 w 473452"/>
                <a:gd name="connsiteY14" fmla="*/ 295072 h 579488"/>
                <a:gd name="connsiteX15" fmla="*/ 56007 w 473452"/>
                <a:gd name="connsiteY15" fmla="*/ 428041 h 579488"/>
                <a:gd name="connsiteX16" fmla="*/ 0 w 473452"/>
                <a:gd name="connsiteY16" fmla="*/ 491954 h 579488"/>
                <a:gd name="connsiteX17" fmla="*/ 102203 w 473452"/>
                <a:gd name="connsiteY17" fmla="*/ 579489 h 579488"/>
                <a:gd name="connsiteX18" fmla="*/ 103822 w 473452"/>
                <a:gd name="connsiteY18" fmla="*/ 575488 h 579488"/>
                <a:gd name="connsiteX19" fmla="*/ 141922 w 473452"/>
                <a:gd name="connsiteY19" fmla="*/ 552533 h 579488"/>
                <a:gd name="connsiteX20" fmla="*/ 141922 w 473452"/>
                <a:gd name="connsiteY20" fmla="*/ 523958 h 579488"/>
                <a:gd name="connsiteX21" fmla="*/ 231934 w 473452"/>
                <a:gd name="connsiteY21" fmla="*/ 454997 h 579488"/>
                <a:gd name="connsiteX22" fmla="*/ 348996 w 473452"/>
                <a:gd name="connsiteY22" fmla="*/ 392132 h 5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452" h="579488">
                  <a:moveTo>
                    <a:pt x="348996" y="392132"/>
                  </a:moveTo>
                  <a:cubicBezTo>
                    <a:pt x="356711" y="380607"/>
                    <a:pt x="379667" y="306407"/>
                    <a:pt x="385382" y="298311"/>
                  </a:cubicBezTo>
                  <a:cubicBezTo>
                    <a:pt x="391096" y="290215"/>
                    <a:pt x="452057" y="236970"/>
                    <a:pt x="461582" y="225540"/>
                  </a:cubicBezTo>
                  <a:cubicBezTo>
                    <a:pt x="471107" y="214110"/>
                    <a:pt x="469297" y="170009"/>
                    <a:pt x="471107" y="148864"/>
                  </a:cubicBezTo>
                  <a:cubicBezTo>
                    <a:pt x="472916" y="127718"/>
                    <a:pt x="476821" y="51232"/>
                    <a:pt x="467296" y="18657"/>
                  </a:cubicBezTo>
                  <a:cubicBezTo>
                    <a:pt x="457771" y="-13919"/>
                    <a:pt x="432816" y="3321"/>
                    <a:pt x="430911" y="16752"/>
                  </a:cubicBezTo>
                  <a:cubicBezTo>
                    <a:pt x="429006" y="30182"/>
                    <a:pt x="427101" y="87618"/>
                    <a:pt x="423196" y="95238"/>
                  </a:cubicBezTo>
                  <a:cubicBezTo>
                    <a:pt x="419291" y="102858"/>
                    <a:pt x="402146" y="181439"/>
                    <a:pt x="375571" y="191059"/>
                  </a:cubicBezTo>
                  <a:cubicBezTo>
                    <a:pt x="348996" y="200679"/>
                    <a:pt x="256794" y="246590"/>
                    <a:pt x="241459" y="242780"/>
                  </a:cubicBezTo>
                  <a:cubicBezTo>
                    <a:pt x="226124" y="238970"/>
                    <a:pt x="193834" y="210204"/>
                    <a:pt x="189738" y="204680"/>
                  </a:cubicBezTo>
                  <a:cubicBezTo>
                    <a:pt x="185642" y="199156"/>
                    <a:pt x="184023" y="176105"/>
                    <a:pt x="184023" y="147530"/>
                  </a:cubicBezTo>
                  <a:cubicBezTo>
                    <a:pt x="184023" y="118955"/>
                    <a:pt x="180213" y="86284"/>
                    <a:pt x="162973" y="63329"/>
                  </a:cubicBezTo>
                  <a:cubicBezTo>
                    <a:pt x="145733" y="40374"/>
                    <a:pt x="120777" y="42183"/>
                    <a:pt x="122777" y="67139"/>
                  </a:cubicBezTo>
                  <a:cubicBezTo>
                    <a:pt x="124778" y="92094"/>
                    <a:pt x="124682" y="162389"/>
                    <a:pt x="122777" y="183915"/>
                  </a:cubicBezTo>
                  <a:cubicBezTo>
                    <a:pt x="120872" y="205442"/>
                    <a:pt x="82487" y="272022"/>
                    <a:pt x="71057" y="295072"/>
                  </a:cubicBezTo>
                  <a:cubicBezTo>
                    <a:pt x="59627" y="318123"/>
                    <a:pt x="57531" y="420707"/>
                    <a:pt x="56007" y="428041"/>
                  </a:cubicBezTo>
                  <a:cubicBezTo>
                    <a:pt x="38643" y="450453"/>
                    <a:pt x="19936" y="471790"/>
                    <a:pt x="0" y="491954"/>
                  </a:cubicBezTo>
                  <a:lnTo>
                    <a:pt x="102203" y="579489"/>
                  </a:lnTo>
                  <a:lnTo>
                    <a:pt x="103822" y="575488"/>
                  </a:lnTo>
                  <a:cubicBezTo>
                    <a:pt x="117739" y="570059"/>
                    <a:pt x="130616" y="562296"/>
                    <a:pt x="141922" y="552533"/>
                  </a:cubicBezTo>
                  <a:cubicBezTo>
                    <a:pt x="149285" y="544427"/>
                    <a:pt x="149285" y="532064"/>
                    <a:pt x="141922" y="523958"/>
                  </a:cubicBezTo>
                  <a:cubicBezTo>
                    <a:pt x="169983" y="498545"/>
                    <a:pt x="200092" y="475476"/>
                    <a:pt x="231934" y="454997"/>
                  </a:cubicBezTo>
                  <a:cubicBezTo>
                    <a:pt x="276606" y="428041"/>
                    <a:pt x="341376" y="403181"/>
                    <a:pt x="348996" y="392132"/>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4" name="Freeform: Shape 173">
              <a:extLst>
                <a:ext uri="{FF2B5EF4-FFF2-40B4-BE49-F238E27FC236}">
                  <a16:creationId xmlns:a16="http://schemas.microsoft.com/office/drawing/2014/main" id="{18D504F2-DCB2-4ABA-985B-7229C916470E}"/>
                </a:ext>
              </a:extLst>
            </p:cNvPr>
            <p:cNvSpPr/>
            <p:nvPr/>
          </p:nvSpPr>
          <p:spPr>
            <a:xfrm>
              <a:off x="3889123" y="3382686"/>
              <a:ext cx="65055" cy="47815"/>
            </a:xfrm>
            <a:custGeom>
              <a:avLst/>
              <a:gdLst>
                <a:gd name="connsiteX0" fmla="*/ 65056 w 65055"/>
                <a:gd name="connsiteY0" fmla="*/ 0 h 47815"/>
                <a:gd name="connsiteX1" fmla="*/ 0 w 65055"/>
                <a:gd name="connsiteY1" fmla="*/ 47815 h 47815"/>
              </a:gdLst>
              <a:ahLst/>
              <a:cxnLst>
                <a:cxn ang="0">
                  <a:pos x="connsiteX0" y="connsiteY0"/>
                </a:cxn>
                <a:cxn ang="0">
                  <a:pos x="connsiteX1" y="connsiteY1"/>
                </a:cxn>
              </a:cxnLst>
              <a:rect l="l" t="t" r="r" b="b"/>
              <a:pathLst>
                <a:path w="65055" h="47815">
                  <a:moveTo>
                    <a:pt x="65056" y="0"/>
                  </a:moveTo>
                  <a:lnTo>
                    <a:pt x="0" y="47815"/>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5" name="Freeform: Shape 174">
              <a:extLst>
                <a:ext uri="{FF2B5EF4-FFF2-40B4-BE49-F238E27FC236}">
                  <a16:creationId xmlns:a16="http://schemas.microsoft.com/office/drawing/2014/main" id="{FCB09E7B-2035-442F-A62C-922F1075773C}"/>
                </a:ext>
              </a:extLst>
            </p:cNvPr>
            <p:cNvSpPr/>
            <p:nvPr/>
          </p:nvSpPr>
          <p:spPr>
            <a:xfrm>
              <a:off x="2582293" y="3490040"/>
              <a:ext cx="1110043" cy="828764"/>
            </a:xfrm>
            <a:custGeom>
              <a:avLst/>
              <a:gdLst>
                <a:gd name="connsiteX0" fmla="*/ 82010 w 1110043"/>
                <a:gd name="connsiteY0" fmla="*/ 3232 h 828764"/>
                <a:gd name="connsiteX1" fmla="*/ 239363 w 1110043"/>
                <a:gd name="connsiteY1" fmla="*/ 32283 h 828764"/>
                <a:gd name="connsiteX2" fmla="*/ 320897 w 1110043"/>
                <a:gd name="connsiteY2" fmla="*/ 175158 h 828764"/>
                <a:gd name="connsiteX3" fmla="*/ 597217 w 1110043"/>
                <a:gd name="connsiteY3" fmla="*/ 434619 h 828764"/>
                <a:gd name="connsiteX4" fmla="*/ 940975 w 1110043"/>
                <a:gd name="connsiteY4" fmla="*/ 116960 h 828764"/>
                <a:gd name="connsiteX5" fmla="*/ 1110043 w 1110043"/>
                <a:gd name="connsiteY5" fmla="*/ 283076 h 828764"/>
                <a:gd name="connsiteX6" fmla="*/ 783717 w 1110043"/>
                <a:gd name="connsiteY6" fmla="*/ 661790 h 828764"/>
                <a:gd name="connsiteX7" fmla="*/ 571024 w 1110043"/>
                <a:gd name="connsiteY7" fmla="*/ 825144 h 828764"/>
                <a:gd name="connsiteX8" fmla="*/ 506920 w 1110043"/>
                <a:gd name="connsiteY8" fmla="*/ 810571 h 828764"/>
                <a:gd name="connsiteX9" fmla="*/ 0 w 1110043"/>
                <a:gd name="connsiteY9" fmla="*/ 309460 h 8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043" h="828764">
                  <a:moveTo>
                    <a:pt x="82010" y="3232"/>
                  </a:moveTo>
                  <a:cubicBezTo>
                    <a:pt x="82010" y="3232"/>
                    <a:pt x="181070" y="-14294"/>
                    <a:pt x="239363" y="32283"/>
                  </a:cubicBezTo>
                  <a:cubicBezTo>
                    <a:pt x="297656" y="78860"/>
                    <a:pt x="318040" y="166300"/>
                    <a:pt x="320897" y="175158"/>
                  </a:cubicBezTo>
                  <a:cubicBezTo>
                    <a:pt x="323755" y="184016"/>
                    <a:pt x="597217" y="434619"/>
                    <a:pt x="597217" y="434619"/>
                  </a:cubicBezTo>
                  <a:lnTo>
                    <a:pt x="940975" y="116960"/>
                  </a:lnTo>
                  <a:lnTo>
                    <a:pt x="1110043" y="283076"/>
                  </a:lnTo>
                  <a:cubicBezTo>
                    <a:pt x="1110043" y="283076"/>
                    <a:pt x="894397" y="556920"/>
                    <a:pt x="783717" y="661790"/>
                  </a:cubicBezTo>
                  <a:cubicBezTo>
                    <a:pt x="673036" y="766660"/>
                    <a:pt x="591407" y="816095"/>
                    <a:pt x="571024" y="825144"/>
                  </a:cubicBezTo>
                  <a:cubicBezTo>
                    <a:pt x="550640" y="834193"/>
                    <a:pt x="530257" y="825144"/>
                    <a:pt x="506920" y="810571"/>
                  </a:cubicBezTo>
                  <a:cubicBezTo>
                    <a:pt x="483584" y="795997"/>
                    <a:pt x="0" y="309460"/>
                    <a:pt x="0" y="309460"/>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6" name="Freeform: Shape 175">
              <a:extLst>
                <a:ext uri="{FF2B5EF4-FFF2-40B4-BE49-F238E27FC236}">
                  <a16:creationId xmlns:a16="http://schemas.microsoft.com/office/drawing/2014/main" id="{2A19443F-8249-49ED-8E34-23077602D6CE}"/>
                </a:ext>
              </a:extLst>
            </p:cNvPr>
            <p:cNvSpPr/>
            <p:nvPr/>
          </p:nvSpPr>
          <p:spPr>
            <a:xfrm>
              <a:off x="2658017" y="3609598"/>
              <a:ext cx="215550" cy="87603"/>
            </a:xfrm>
            <a:custGeom>
              <a:avLst/>
              <a:gdLst>
                <a:gd name="connsiteX0" fmla="*/ 0 w 215550"/>
                <a:gd name="connsiteY0" fmla="*/ 87603 h 87603"/>
                <a:gd name="connsiteX1" fmla="*/ 136970 w 215550"/>
                <a:gd name="connsiteY1" fmla="*/ 164 h 87603"/>
                <a:gd name="connsiteX2" fmla="*/ 215551 w 215550"/>
                <a:gd name="connsiteY2" fmla="*/ 35121 h 87603"/>
              </a:gdLst>
              <a:ahLst/>
              <a:cxnLst>
                <a:cxn ang="0">
                  <a:pos x="connsiteX0" y="connsiteY0"/>
                </a:cxn>
                <a:cxn ang="0">
                  <a:pos x="connsiteX1" y="connsiteY1"/>
                </a:cxn>
                <a:cxn ang="0">
                  <a:pos x="connsiteX2" y="connsiteY2"/>
                </a:cxn>
              </a:cxnLst>
              <a:rect l="l" t="t" r="r" b="b"/>
              <a:pathLst>
                <a:path w="215550" h="87603">
                  <a:moveTo>
                    <a:pt x="0" y="87603"/>
                  </a:moveTo>
                  <a:cubicBezTo>
                    <a:pt x="0" y="87603"/>
                    <a:pt x="90297" y="3117"/>
                    <a:pt x="136970" y="164"/>
                  </a:cubicBezTo>
                  <a:cubicBezTo>
                    <a:pt x="183642" y="-2789"/>
                    <a:pt x="215551" y="35121"/>
                    <a:pt x="215551" y="35121"/>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7" name="Freeform: Shape 176">
              <a:extLst>
                <a:ext uri="{FF2B5EF4-FFF2-40B4-BE49-F238E27FC236}">
                  <a16:creationId xmlns:a16="http://schemas.microsoft.com/office/drawing/2014/main" id="{A485B637-BA35-48C0-8358-3BA0AD4ED779}"/>
                </a:ext>
              </a:extLst>
            </p:cNvPr>
            <p:cNvSpPr/>
            <p:nvPr/>
          </p:nvSpPr>
          <p:spPr>
            <a:xfrm>
              <a:off x="2611345" y="3579788"/>
              <a:ext cx="174878" cy="47499"/>
            </a:xfrm>
            <a:custGeom>
              <a:avLst/>
              <a:gdLst>
                <a:gd name="connsiteX0" fmla="*/ 0 w 174878"/>
                <a:gd name="connsiteY0" fmla="*/ 47500 h 47499"/>
                <a:gd name="connsiteX1" fmla="*/ 174879 w 174878"/>
                <a:gd name="connsiteY1" fmla="*/ 9400 h 47499"/>
              </a:gdLst>
              <a:ahLst/>
              <a:cxnLst>
                <a:cxn ang="0">
                  <a:pos x="connsiteX0" y="connsiteY0"/>
                </a:cxn>
                <a:cxn ang="0">
                  <a:pos x="connsiteX1" y="connsiteY1"/>
                </a:cxn>
              </a:cxnLst>
              <a:rect l="l" t="t" r="r" b="b"/>
              <a:pathLst>
                <a:path w="174878" h="47499">
                  <a:moveTo>
                    <a:pt x="0" y="47500"/>
                  </a:moveTo>
                  <a:cubicBezTo>
                    <a:pt x="0" y="47500"/>
                    <a:pt x="110776" y="-25367"/>
                    <a:pt x="174879" y="940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8" name="Freeform: Shape 177">
              <a:extLst>
                <a:ext uri="{FF2B5EF4-FFF2-40B4-BE49-F238E27FC236}">
                  <a16:creationId xmlns:a16="http://schemas.microsoft.com/office/drawing/2014/main" id="{3791CB77-902F-459B-8EDF-D3E840F09FB6}"/>
                </a:ext>
              </a:extLst>
            </p:cNvPr>
            <p:cNvSpPr/>
            <p:nvPr/>
          </p:nvSpPr>
          <p:spPr>
            <a:xfrm>
              <a:off x="3114195" y="3924659"/>
              <a:ext cx="65315" cy="235934"/>
            </a:xfrm>
            <a:custGeom>
              <a:avLst/>
              <a:gdLst>
                <a:gd name="connsiteX0" fmla="*/ 65316 w 65315"/>
                <a:gd name="connsiteY0" fmla="*/ 0 h 235934"/>
                <a:gd name="connsiteX1" fmla="*/ 1213 w 65315"/>
                <a:gd name="connsiteY1" fmla="*/ 235934 h 235934"/>
              </a:gdLst>
              <a:ahLst/>
              <a:cxnLst>
                <a:cxn ang="0">
                  <a:pos x="connsiteX0" y="connsiteY0"/>
                </a:cxn>
                <a:cxn ang="0">
                  <a:pos x="connsiteX1" y="connsiteY1"/>
                </a:cxn>
              </a:cxnLst>
              <a:rect l="l" t="t" r="r" b="b"/>
              <a:pathLst>
                <a:path w="65315" h="235934">
                  <a:moveTo>
                    <a:pt x="65316" y="0"/>
                  </a:moveTo>
                  <a:cubicBezTo>
                    <a:pt x="65316" y="0"/>
                    <a:pt x="-10408" y="160211"/>
                    <a:pt x="1213" y="235934"/>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79" name="Freeform: Shape 178">
              <a:extLst>
                <a:ext uri="{FF2B5EF4-FFF2-40B4-BE49-F238E27FC236}">
                  <a16:creationId xmlns:a16="http://schemas.microsoft.com/office/drawing/2014/main" id="{747B0DD5-1591-42AD-A33C-00125F60DA7B}"/>
                </a:ext>
              </a:extLst>
            </p:cNvPr>
            <p:cNvSpPr/>
            <p:nvPr/>
          </p:nvSpPr>
          <p:spPr>
            <a:xfrm>
              <a:off x="3057114" y="3933136"/>
              <a:ext cx="107823" cy="142875"/>
            </a:xfrm>
            <a:custGeom>
              <a:avLst/>
              <a:gdLst>
                <a:gd name="connsiteX0" fmla="*/ 107823 w 107823"/>
                <a:gd name="connsiteY0" fmla="*/ 0 h 142875"/>
                <a:gd name="connsiteX1" fmla="*/ 0 w 107823"/>
                <a:gd name="connsiteY1" fmla="*/ 142875 h 142875"/>
              </a:gdLst>
              <a:ahLst/>
              <a:cxnLst>
                <a:cxn ang="0">
                  <a:pos x="connsiteX0" y="connsiteY0"/>
                </a:cxn>
                <a:cxn ang="0">
                  <a:pos x="connsiteX1" y="connsiteY1"/>
                </a:cxn>
              </a:cxnLst>
              <a:rect l="l" t="t" r="r" b="b"/>
              <a:pathLst>
                <a:path w="107823" h="142875">
                  <a:moveTo>
                    <a:pt x="107823" y="0"/>
                  </a:moveTo>
                  <a:cubicBezTo>
                    <a:pt x="57426" y="34766"/>
                    <a:pt x="19612" y="84877"/>
                    <a:pt x="0" y="142875"/>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0" name="Freeform: Shape 179">
              <a:extLst>
                <a:ext uri="{FF2B5EF4-FFF2-40B4-BE49-F238E27FC236}">
                  <a16:creationId xmlns:a16="http://schemas.microsoft.com/office/drawing/2014/main" id="{34D2F60B-AE0C-4BC8-88B0-83171323D02B}"/>
                </a:ext>
              </a:extLst>
            </p:cNvPr>
            <p:cNvSpPr/>
            <p:nvPr/>
          </p:nvSpPr>
          <p:spPr>
            <a:xfrm>
              <a:off x="3866549" y="2995780"/>
              <a:ext cx="44005" cy="147828"/>
            </a:xfrm>
            <a:custGeom>
              <a:avLst/>
              <a:gdLst>
                <a:gd name="connsiteX0" fmla="*/ 0 w 44005"/>
                <a:gd name="connsiteY0" fmla="*/ 0 h 147828"/>
                <a:gd name="connsiteX1" fmla="*/ 44005 w 44005"/>
                <a:gd name="connsiteY1" fmla="*/ 0 h 147828"/>
                <a:gd name="connsiteX2" fmla="*/ 44005 w 44005"/>
                <a:gd name="connsiteY2" fmla="*/ 0 h 147828"/>
                <a:gd name="connsiteX3" fmla="*/ 44005 w 44005"/>
                <a:gd name="connsiteY3" fmla="*/ 127730 h 147828"/>
                <a:gd name="connsiteX4" fmla="*/ 23622 w 44005"/>
                <a:gd name="connsiteY4" fmla="*/ 147828 h 147828"/>
                <a:gd name="connsiteX5" fmla="*/ 20479 w 44005"/>
                <a:gd name="connsiteY5" fmla="*/ 147828 h 147828"/>
                <a:gd name="connsiteX6" fmla="*/ 0 w 44005"/>
                <a:gd name="connsiteY6" fmla="*/ 127349 h 147828"/>
                <a:gd name="connsiteX7" fmla="*/ 0 w 44005"/>
                <a:gd name="connsiteY7" fmla="*/ 0 h 147828"/>
                <a:gd name="connsiteX8" fmla="*/ 0 w 44005"/>
                <a:gd name="connsiteY8" fmla="*/ 0 h 14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05" h="147828">
                  <a:moveTo>
                    <a:pt x="0" y="0"/>
                  </a:moveTo>
                  <a:lnTo>
                    <a:pt x="44005" y="0"/>
                  </a:lnTo>
                  <a:lnTo>
                    <a:pt x="44005" y="0"/>
                  </a:lnTo>
                  <a:lnTo>
                    <a:pt x="44005" y="127730"/>
                  </a:lnTo>
                  <a:cubicBezTo>
                    <a:pt x="43796" y="138855"/>
                    <a:pt x="34747" y="147780"/>
                    <a:pt x="23622" y="147828"/>
                  </a:cubicBezTo>
                  <a:lnTo>
                    <a:pt x="20479" y="147828"/>
                  </a:lnTo>
                  <a:cubicBezTo>
                    <a:pt x="9173" y="147828"/>
                    <a:pt x="0" y="138655"/>
                    <a:pt x="0" y="127349"/>
                  </a:cubicBezTo>
                  <a:lnTo>
                    <a:pt x="0" y="0"/>
                  </a:lnTo>
                  <a:lnTo>
                    <a:pt x="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1" name="Freeform: Shape 180">
              <a:extLst>
                <a:ext uri="{FF2B5EF4-FFF2-40B4-BE49-F238E27FC236}">
                  <a16:creationId xmlns:a16="http://schemas.microsoft.com/office/drawing/2014/main" id="{BC23036D-D0B0-4D5B-8BAC-2F29B63B7CD4}"/>
                </a:ext>
              </a:extLst>
            </p:cNvPr>
            <p:cNvSpPr/>
            <p:nvPr/>
          </p:nvSpPr>
          <p:spPr>
            <a:xfrm>
              <a:off x="3856072"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2" name="Freeform: Shape 181">
              <a:extLst>
                <a:ext uri="{FF2B5EF4-FFF2-40B4-BE49-F238E27FC236}">
                  <a16:creationId xmlns:a16="http://schemas.microsoft.com/office/drawing/2014/main" id="{97ECFAF8-28D1-44AB-B7BA-BCE564EA1913}"/>
                </a:ext>
              </a:extLst>
            </p:cNvPr>
            <p:cNvSpPr/>
            <p:nvPr/>
          </p:nvSpPr>
          <p:spPr>
            <a:xfrm>
              <a:off x="3948750" y="2995780"/>
              <a:ext cx="44195" cy="148208"/>
            </a:xfrm>
            <a:custGeom>
              <a:avLst/>
              <a:gdLst>
                <a:gd name="connsiteX0" fmla="*/ 190 w 44195"/>
                <a:gd name="connsiteY0" fmla="*/ 0 h 148208"/>
                <a:gd name="connsiteX1" fmla="*/ 44196 w 44195"/>
                <a:gd name="connsiteY1" fmla="*/ 0 h 148208"/>
                <a:gd name="connsiteX2" fmla="*/ 44196 w 44195"/>
                <a:gd name="connsiteY2" fmla="*/ 0 h 148208"/>
                <a:gd name="connsiteX3" fmla="*/ 44196 w 44195"/>
                <a:gd name="connsiteY3" fmla="*/ 127730 h 148208"/>
                <a:gd name="connsiteX4" fmla="*/ 23717 w 44195"/>
                <a:gd name="connsiteY4" fmla="*/ 148209 h 148208"/>
                <a:gd name="connsiteX5" fmla="*/ 20479 w 44195"/>
                <a:gd name="connsiteY5" fmla="*/ 148209 h 148208"/>
                <a:gd name="connsiteX6" fmla="*/ 0 w 44195"/>
                <a:gd name="connsiteY6" fmla="*/ 127730 h 148208"/>
                <a:gd name="connsiteX7" fmla="*/ 0 w 44195"/>
                <a:gd name="connsiteY7" fmla="*/ 0 h 148208"/>
                <a:gd name="connsiteX8" fmla="*/ 190 w 44195"/>
                <a:gd name="connsiteY8" fmla="*/ 0 h 1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5" h="148208">
                  <a:moveTo>
                    <a:pt x="190" y="0"/>
                  </a:moveTo>
                  <a:lnTo>
                    <a:pt x="44196" y="0"/>
                  </a:lnTo>
                  <a:lnTo>
                    <a:pt x="44196" y="0"/>
                  </a:lnTo>
                  <a:lnTo>
                    <a:pt x="44196" y="127730"/>
                  </a:lnTo>
                  <a:cubicBezTo>
                    <a:pt x="44196" y="139036"/>
                    <a:pt x="35023" y="148209"/>
                    <a:pt x="23717" y="148209"/>
                  </a:cubicBezTo>
                  <a:lnTo>
                    <a:pt x="20479" y="148209"/>
                  </a:lnTo>
                  <a:cubicBezTo>
                    <a:pt x="9172" y="148209"/>
                    <a:pt x="0" y="139036"/>
                    <a:pt x="0" y="127730"/>
                  </a:cubicBezTo>
                  <a:lnTo>
                    <a:pt x="0" y="0"/>
                  </a:lnTo>
                  <a:lnTo>
                    <a:pt x="190"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3" name="Freeform: Shape 182">
              <a:extLst>
                <a:ext uri="{FF2B5EF4-FFF2-40B4-BE49-F238E27FC236}">
                  <a16:creationId xmlns:a16="http://schemas.microsoft.com/office/drawing/2014/main" id="{52A94C42-BE9C-4C12-8894-CDDDFD6E2FFA}"/>
                </a:ext>
              </a:extLst>
            </p:cNvPr>
            <p:cNvSpPr/>
            <p:nvPr/>
          </p:nvSpPr>
          <p:spPr>
            <a:xfrm>
              <a:off x="3938368" y="2969015"/>
              <a:ext cx="65150" cy="44005"/>
            </a:xfrm>
            <a:custGeom>
              <a:avLst/>
              <a:gdLst>
                <a:gd name="connsiteX0" fmla="*/ 0 w 65150"/>
                <a:gd name="connsiteY0" fmla="*/ 0 h 44005"/>
                <a:gd name="connsiteX1" fmla="*/ 65151 w 65150"/>
                <a:gd name="connsiteY1" fmla="*/ 0 h 44005"/>
                <a:gd name="connsiteX2" fmla="*/ 65151 w 65150"/>
                <a:gd name="connsiteY2" fmla="*/ 44005 h 44005"/>
                <a:gd name="connsiteX3" fmla="*/ 0 w 65150"/>
                <a:gd name="connsiteY3" fmla="*/ 44005 h 44005"/>
              </a:gdLst>
              <a:ahLst/>
              <a:cxnLst>
                <a:cxn ang="0">
                  <a:pos x="connsiteX0" y="connsiteY0"/>
                </a:cxn>
                <a:cxn ang="0">
                  <a:pos x="connsiteX1" y="connsiteY1"/>
                </a:cxn>
                <a:cxn ang="0">
                  <a:pos x="connsiteX2" y="connsiteY2"/>
                </a:cxn>
                <a:cxn ang="0">
                  <a:pos x="connsiteX3" y="connsiteY3"/>
                </a:cxn>
              </a:cxnLst>
              <a:rect l="l" t="t" r="r" b="b"/>
              <a:pathLst>
                <a:path w="65150" h="44005">
                  <a:moveTo>
                    <a:pt x="0" y="0"/>
                  </a:moveTo>
                  <a:lnTo>
                    <a:pt x="65151" y="0"/>
                  </a:lnTo>
                  <a:lnTo>
                    <a:pt x="65151" y="44005"/>
                  </a:lnTo>
                  <a:lnTo>
                    <a:pt x="0" y="44005"/>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4" name="Freeform: Shape 183">
              <a:extLst>
                <a:ext uri="{FF2B5EF4-FFF2-40B4-BE49-F238E27FC236}">
                  <a16:creationId xmlns:a16="http://schemas.microsoft.com/office/drawing/2014/main" id="{EBE4086B-08A4-4D12-B792-A1EF2F196580}"/>
                </a:ext>
              </a:extLst>
            </p:cNvPr>
            <p:cNvSpPr/>
            <p:nvPr/>
          </p:nvSpPr>
          <p:spPr>
            <a:xfrm>
              <a:off x="3741581" y="3062837"/>
              <a:ext cx="279654" cy="143637"/>
            </a:xfrm>
            <a:custGeom>
              <a:avLst/>
              <a:gdLst>
                <a:gd name="connsiteX0" fmla="*/ 0 w 279654"/>
                <a:gd name="connsiteY0" fmla="*/ 0 h 143637"/>
                <a:gd name="connsiteX1" fmla="*/ 279654 w 279654"/>
                <a:gd name="connsiteY1" fmla="*/ 0 h 143637"/>
                <a:gd name="connsiteX2" fmla="*/ 279654 w 279654"/>
                <a:gd name="connsiteY2" fmla="*/ 143637 h 143637"/>
                <a:gd name="connsiteX3" fmla="*/ 0 w 279654"/>
                <a:gd name="connsiteY3" fmla="*/ 143637 h 143637"/>
              </a:gdLst>
              <a:ahLst/>
              <a:cxnLst>
                <a:cxn ang="0">
                  <a:pos x="connsiteX0" y="connsiteY0"/>
                </a:cxn>
                <a:cxn ang="0">
                  <a:pos x="connsiteX1" y="connsiteY1"/>
                </a:cxn>
                <a:cxn ang="0">
                  <a:pos x="connsiteX2" y="connsiteY2"/>
                </a:cxn>
                <a:cxn ang="0">
                  <a:pos x="connsiteX3" y="connsiteY3"/>
                </a:cxn>
              </a:cxnLst>
              <a:rect l="l" t="t" r="r" b="b"/>
              <a:pathLst>
                <a:path w="279654" h="143637">
                  <a:moveTo>
                    <a:pt x="0" y="0"/>
                  </a:moveTo>
                  <a:lnTo>
                    <a:pt x="279654" y="0"/>
                  </a:lnTo>
                  <a:lnTo>
                    <a:pt x="279654" y="143637"/>
                  </a:lnTo>
                  <a:lnTo>
                    <a:pt x="0" y="143637"/>
                  </a:ln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185" name="Graphic 3">
            <a:extLst>
              <a:ext uri="{FF2B5EF4-FFF2-40B4-BE49-F238E27FC236}">
                <a16:creationId xmlns:a16="http://schemas.microsoft.com/office/drawing/2014/main" id="{B6F3CD1E-B7D0-4B08-9043-624CF1AEEF50}"/>
              </a:ext>
            </a:extLst>
          </p:cNvPr>
          <p:cNvGrpSpPr/>
          <p:nvPr/>
        </p:nvGrpSpPr>
        <p:grpSpPr>
          <a:xfrm>
            <a:off x="2082978" y="4117759"/>
            <a:ext cx="2084810" cy="2723609"/>
            <a:chOff x="558978" y="3088292"/>
            <a:chExt cx="2084810" cy="2042707"/>
          </a:xfrm>
        </p:grpSpPr>
        <p:sp>
          <p:nvSpPr>
            <p:cNvPr id="186" name="Freeform: Shape 185">
              <a:extLst>
                <a:ext uri="{FF2B5EF4-FFF2-40B4-BE49-F238E27FC236}">
                  <a16:creationId xmlns:a16="http://schemas.microsoft.com/office/drawing/2014/main" id="{A036663A-3307-4560-874D-AA50EE9E2AB3}"/>
                </a:ext>
              </a:extLst>
            </p:cNvPr>
            <p:cNvSpPr/>
            <p:nvPr/>
          </p:nvSpPr>
          <p:spPr>
            <a:xfrm>
              <a:off x="1074368" y="3088292"/>
              <a:ext cx="851842" cy="836805"/>
            </a:xfrm>
            <a:custGeom>
              <a:avLst/>
              <a:gdLst>
                <a:gd name="connsiteX0" fmla="*/ 118799 w 851842"/>
                <a:gd name="connsiteY0" fmla="*/ 308015 h 836805"/>
                <a:gd name="connsiteX1" fmla="*/ 138897 w 851842"/>
                <a:gd name="connsiteY1" fmla="*/ 461939 h 836805"/>
                <a:gd name="connsiteX2" fmla="*/ 205572 w 851842"/>
                <a:gd name="connsiteY2" fmla="*/ 558999 h 836805"/>
                <a:gd name="connsiteX3" fmla="*/ 215573 w 851842"/>
                <a:gd name="connsiteY3" fmla="*/ 659392 h 836805"/>
                <a:gd name="connsiteX4" fmla="*/ 459889 w 851842"/>
                <a:gd name="connsiteY4" fmla="*/ 836748 h 836805"/>
                <a:gd name="connsiteX5" fmla="*/ 570760 w 851842"/>
                <a:gd name="connsiteY5" fmla="*/ 756452 h 836805"/>
                <a:gd name="connsiteX6" fmla="*/ 691251 w 851842"/>
                <a:gd name="connsiteY6" fmla="*/ 833414 h 836805"/>
                <a:gd name="connsiteX7" fmla="*/ 851843 w 851842"/>
                <a:gd name="connsiteY7" fmla="*/ 502134 h 836805"/>
                <a:gd name="connsiteX8" fmla="*/ 744782 w 851842"/>
                <a:gd name="connsiteY8" fmla="*/ 405074 h 836805"/>
                <a:gd name="connsiteX9" fmla="*/ 641055 w 851842"/>
                <a:gd name="connsiteY9" fmla="*/ 70366 h 836805"/>
                <a:gd name="connsiteX10" fmla="*/ 242814 w 851842"/>
                <a:gd name="connsiteY10" fmla="*/ 30266 h 836805"/>
                <a:gd name="connsiteX11" fmla="*/ 61839 w 851842"/>
                <a:gd name="connsiteY11" fmla="*/ 227719 h 836805"/>
                <a:gd name="connsiteX12" fmla="*/ 8785 w 851842"/>
                <a:gd name="connsiteY12" fmla="*/ 318016 h 836805"/>
                <a:gd name="connsiteX13" fmla="*/ 118799 w 851842"/>
                <a:gd name="connsiteY13" fmla="*/ 308015 h 8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1842" h="836805">
                  <a:moveTo>
                    <a:pt x="118799" y="308015"/>
                  </a:moveTo>
                  <a:cubicBezTo>
                    <a:pt x="118799" y="308015"/>
                    <a:pt x="115465" y="418409"/>
                    <a:pt x="138897" y="461939"/>
                  </a:cubicBezTo>
                  <a:cubicBezTo>
                    <a:pt x="162328" y="505468"/>
                    <a:pt x="202428" y="522137"/>
                    <a:pt x="205572" y="558999"/>
                  </a:cubicBezTo>
                  <a:cubicBezTo>
                    <a:pt x="208715" y="595860"/>
                    <a:pt x="192141" y="645962"/>
                    <a:pt x="215573" y="659392"/>
                  </a:cubicBezTo>
                  <a:cubicBezTo>
                    <a:pt x="239004" y="672822"/>
                    <a:pt x="406073" y="840367"/>
                    <a:pt x="459889" y="836748"/>
                  </a:cubicBezTo>
                  <a:cubicBezTo>
                    <a:pt x="513705" y="833128"/>
                    <a:pt x="570760" y="756452"/>
                    <a:pt x="570760" y="756452"/>
                  </a:cubicBezTo>
                  <a:lnTo>
                    <a:pt x="691251" y="833414"/>
                  </a:lnTo>
                  <a:lnTo>
                    <a:pt x="851843" y="502134"/>
                  </a:lnTo>
                  <a:lnTo>
                    <a:pt x="744782" y="405074"/>
                  </a:lnTo>
                  <a:cubicBezTo>
                    <a:pt x="744782" y="405074"/>
                    <a:pt x="701253" y="143994"/>
                    <a:pt x="641055" y="70366"/>
                  </a:cubicBezTo>
                  <a:cubicBezTo>
                    <a:pt x="580857" y="-3262"/>
                    <a:pt x="356638" y="-23265"/>
                    <a:pt x="242814" y="30266"/>
                  </a:cubicBezTo>
                  <a:cubicBezTo>
                    <a:pt x="128990" y="83796"/>
                    <a:pt x="88890" y="204287"/>
                    <a:pt x="61839" y="227719"/>
                  </a:cubicBezTo>
                  <a:cubicBezTo>
                    <a:pt x="34788" y="251150"/>
                    <a:pt x="-21695" y="274391"/>
                    <a:pt x="8785" y="318016"/>
                  </a:cubicBezTo>
                  <a:cubicBezTo>
                    <a:pt x="39265" y="361640"/>
                    <a:pt x="118799" y="308015"/>
                    <a:pt x="118799" y="308015"/>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7" name="Freeform: Shape 186">
              <a:extLst>
                <a:ext uri="{FF2B5EF4-FFF2-40B4-BE49-F238E27FC236}">
                  <a16:creationId xmlns:a16="http://schemas.microsoft.com/office/drawing/2014/main" id="{297DECA8-A01F-4C7E-8125-EF7E8ADAE317}"/>
                </a:ext>
              </a:extLst>
            </p:cNvPr>
            <p:cNvSpPr/>
            <p:nvPr/>
          </p:nvSpPr>
          <p:spPr>
            <a:xfrm>
              <a:off x="1074348" y="3088292"/>
              <a:ext cx="750517" cy="478705"/>
            </a:xfrm>
            <a:custGeom>
              <a:avLst/>
              <a:gdLst>
                <a:gd name="connsiteX0" fmla="*/ 714513 w 750517"/>
                <a:gd name="connsiteY0" fmla="*/ 471940 h 478705"/>
                <a:gd name="connsiteX1" fmla="*/ 750517 w 750517"/>
                <a:gd name="connsiteY1" fmla="*/ 410313 h 478705"/>
                <a:gd name="connsiteX2" fmla="*/ 744612 w 750517"/>
                <a:gd name="connsiteY2" fmla="*/ 405074 h 478705"/>
                <a:gd name="connsiteX3" fmla="*/ 640884 w 750517"/>
                <a:gd name="connsiteY3" fmla="*/ 70366 h 478705"/>
                <a:gd name="connsiteX4" fmla="*/ 242644 w 750517"/>
                <a:gd name="connsiteY4" fmla="*/ 30266 h 478705"/>
                <a:gd name="connsiteX5" fmla="*/ 61669 w 750517"/>
                <a:gd name="connsiteY5" fmla="*/ 227719 h 478705"/>
                <a:gd name="connsiteX6" fmla="*/ 8805 w 750517"/>
                <a:gd name="connsiteY6" fmla="*/ 318016 h 478705"/>
                <a:gd name="connsiteX7" fmla="*/ 118057 w 750517"/>
                <a:gd name="connsiteY7" fmla="*/ 308491 h 478705"/>
                <a:gd name="connsiteX8" fmla="*/ 119200 w 750517"/>
                <a:gd name="connsiteY8" fmla="*/ 307824 h 478705"/>
                <a:gd name="connsiteX9" fmla="*/ 209592 w 750517"/>
                <a:gd name="connsiteY9" fmla="*/ 270962 h 478705"/>
                <a:gd name="connsiteX10" fmla="*/ 286554 w 750517"/>
                <a:gd name="connsiteY10" fmla="*/ 217432 h 478705"/>
                <a:gd name="connsiteX11" fmla="*/ 243025 w 750517"/>
                <a:gd name="connsiteY11" fmla="*/ 371356 h 478705"/>
                <a:gd name="connsiteX12" fmla="*/ 350086 w 750517"/>
                <a:gd name="connsiteY12" fmla="*/ 391454 h 478705"/>
                <a:gd name="connsiteX13" fmla="*/ 437145 w 750517"/>
                <a:gd name="connsiteY13" fmla="*/ 444984 h 478705"/>
                <a:gd name="connsiteX14" fmla="*/ 473911 w 750517"/>
                <a:gd name="connsiteY14" fmla="*/ 341257 h 478705"/>
                <a:gd name="connsiteX15" fmla="*/ 564303 w 750517"/>
                <a:gd name="connsiteY15" fmla="*/ 434983 h 478705"/>
                <a:gd name="connsiteX16" fmla="*/ 714513 w 750517"/>
                <a:gd name="connsiteY16" fmla="*/ 471940 h 4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0517" h="478705">
                  <a:moveTo>
                    <a:pt x="714513" y="471940"/>
                  </a:moveTo>
                  <a:cubicBezTo>
                    <a:pt x="727276" y="462415"/>
                    <a:pt x="740040" y="436507"/>
                    <a:pt x="750517" y="410313"/>
                  </a:cubicBezTo>
                  <a:lnTo>
                    <a:pt x="744612" y="405074"/>
                  </a:lnTo>
                  <a:cubicBezTo>
                    <a:pt x="744612" y="405074"/>
                    <a:pt x="701082" y="143994"/>
                    <a:pt x="640884" y="70366"/>
                  </a:cubicBezTo>
                  <a:cubicBezTo>
                    <a:pt x="580686" y="-3262"/>
                    <a:pt x="356468" y="-23265"/>
                    <a:pt x="242644" y="30266"/>
                  </a:cubicBezTo>
                  <a:cubicBezTo>
                    <a:pt x="128820" y="83796"/>
                    <a:pt x="88720" y="204287"/>
                    <a:pt x="61669" y="227719"/>
                  </a:cubicBezTo>
                  <a:cubicBezTo>
                    <a:pt x="34618" y="251150"/>
                    <a:pt x="-21675" y="274391"/>
                    <a:pt x="8805" y="318016"/>
                  </a:cubicBezTo>
                  <a:cubicBezTo>
                    <a:pt x="37380" y="358592"/>
                    <a:pt x="108532" y="314778"/>
                    <a:pt x="118057" y="308491"/>
                  </a:cubicBezTo>
                  <a:lnTo>
                    <a:pt x="119200" y="307824"/>
                  </a:lnTo>
                  <a:cubicBezTo>
                    <a:pt x="150271" y="297975"/>
                    <a:pt x="180493" y="285650"/>
                    <a:pt x="209592" y="270962"/>
                  </a:cubicBezTo>
                  <a:cubicBezTo>
                    <a:pt x="236672" y="255256"/>
                    <a:pt x="262409" y="237358"/>
                    <a:pt x="286554" y="217432"/>
                  </a:cubicBezTo>
                  <a:cubicBezTo>
                    <a:pt x="286554" y="217432"/>
                    <a:pt x="216260" y="334590"/>
                    <a:pt x="243025" y="371356"/>
                  </a:cubicBezTo>
                  <a:cubicBezTo>
                    <a:pt x="269790" y="408123"/>
                    <a:pt x="350086" y="391454"/>
                    <a:pt x="350086" y="391454"/>
                  </a:cubicBezTo>
                  <a:cubicBezTo>
                    <a:pt x="350086" y="391454"/>
                    <a:pt x="403617" y="461748"/>
                    <a:pt x="437145" y="444984"/>
                  </a:cubicBezTo>
                  <a:cubicBezTo>
                    <a:pt x="470673" y="428220"/>
                    <a:pt x="423714" y="364689"/>
                    <a:pt x="473911" y="341257"/>
                  </a:cubicBezTo>
                  <a:cubicBezTo>
                    <a:pt x="524108" y="317825"/>
                    <a:pt x="564303" y="418219"/>
                    <a:pt x="564303" y="434983"/>
                  </a:cubicBezTo>
                  <a:cubicBezTo>
                    <a:pt x="564303" y="451747"/>
                    <a:pt x="684414" y="495372"/>
                    <a:pt x="714513" y="471940"/>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8" name="Freeform: Shape 187">
              <a:extLst>
                <a:ext uri="{FF2B5EF4-FFF2-40B4-BE49-F238E27FC236}">
                  <a16:creationId xmlns:a16="http://schemas.microsoft.com/office/drawing/2014/main" id="{D28A210C-3EF2-4391-9DCD-F35C2132E0D0}"/>
                </a:ext>
              </a:extLst>
            </p:cNvPr>
            <p:cNvSpPr/>
            <p:nvPr/>
          </p:nvSpPr>
          <p:spPr>
            <a:xfrm>
              <a:off x="1278035" y="3298390"/>
              <a:ext cx="565784" cy="626231"/>
            </a:xfrm>
            <a:custGeom>
              <a:avLst/>
              <a:gdLst>
                <a:gd name="connsiteX0" fmla="*/ 547306 w 565784"/>
                <a:gd name="connsiteY0" fmla="*/ 200787 h 626231"/>
                <a:gd name="connsiteX1" fmla="*/ 313372 w 565784"/>
                <a:gd name="connsiteY1" fmla="*/ 472726 h 626231"/>
                <a:gd name="connsiteX2" fmla="*/ 216313 w 565784"/>
                <a:gd name="connsiteY2" fmla="*/ 435864 h 626231"/>
                <a:gd name="connsiteX3" fmla="*/ 142684 w 565784"/>
                <a:gd name="connsiteY3" fmla="*/ 332137 h 626231"/>
                <a:gd name="connsiteX4" fmla="*/ 400336 w 565784"/>
                <a:gd name="connsiteY4" fmla="*/ 91250 h 626231"/>
                <a:gd name="connsiteX5" fmla="*/ 506349 w 565784"/>
                <a:gd name="connsiteY5" fmla="*/ 34100 h 626231"/>
                <a:gd name="connsiteX6" fmla="*/ 496824 w 565784"/>
                <a:gd name="connsiteY6" fmla="*/ 0 h 626231"/>
                <a:gd name="connsiteX7" fmla="*/ 339947 w 565784"/>
                <a:gd name="connsiteY7" fmla="*/ 104108 h 626231"/>
                <a:gd name="connsiteX8" fmla="*/ 0 w 565784"/>
                <a:gd name="connsiteY8" fmla="*/ 427196 h 626231"/>
                <a:gd name="connsiteX9" fmla="*/ 12001 w 565784"/>
                <a:gd name="connsiteY9" fmla="*/ 448818 h 626231"/>
                <a:gd name="connsiteX10" fmla="*/ 256318 w 565784"/>
                <a:gd name="connsiteY10" fmla="*/ 626173 h 626231"/>
                <a:gd name="connsiteX11" fmla="*/ 287750 w 565784"/>
                <a:gd name="connsiteY11" fmla="*/ 616648 h 626231"/>
                <a:gd name="connsiteX12" fmla="*/ 329946 w 565784"/>
                <a:gd name="connsiteY12" fmla="*/ 485489 h 626231"/>
                <a:gd name="connsiteX13" fmla="*/ 565785 w 565784"/>
                <a:gd name="connsiteY13" fmla="*/ 217075 h 6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784" h="626231">
                  <a:moveTo>
                    <a:pt x="547306" y="200787"/>
                  </a:moveTo>
                  <a:lnTo>
                    <a:pt x="313372" y="472726"/>
                  </a:lnTo>
                  <a:cubicBezTo>
                    <a:pt x="313372" y="472726"/>
                    <a:pt x="256222" y="465963"/>
                    <a:pt x="216313" y="435864"/>
                  </a:cubicBezTo>
                  <a:cubicBezTo>
                    <a:pt x="176403" y="405765"/>
                    <a:pt x="142684" y="332137"/>
                    <a:pt x="142684" y="332137"/>
                  </a:cubicBezTo>
                  <a:cubicBezTo>
                    <a:pt x="142684" y="332137"/>
                    <a:pt x="313372" y="144780"/>
                    <a:pt x="400336" y="91250"/>
                  </a:cubicBezTo>
                  <a:cubicBezTo>
                    <a:pt x="476536" y="44482"/>
                    <a:pt x="501301" y="36004"/>
                    <a:pt x="506349" y="34100"/>
                  </a:cubicBezTo>
                  <a:cubicBezTo>
                    <a:pt x="503396" y="22765"/>
                    <a:pt x="500253" y="11335"/>
                    <a:pt x="496824" y="0"/>
                  </a:cubicBezTo>
                  <a:cubicBezTo>
                    <a:pt x="478631" y="8001"/>
                    <a:pt x="425291" y="34766"/>
                    <a:pt x="339947" y="104108"/>
                  </a:cubicBezTo>
                  <a:cubicBezTo>
                    <a:pt x="246697" y="180308"/>
                    <a:pt x="49339" y="377476"/>
                    <a:pt x="0" y="427196"/>
                  </a:cubicBezTo>
                  <a:cubicBezTo>
                    <a:pt x="324" y="435902"/>
                    <a:pt x="4782" y="443932"/>
                    <a:pt x="12001" y="448818"/>
                  </a:cubicBezTo>
                  <a:cubicBezTo>
                    <a:pt x="35433" y="462153"/>
                    <a:pt x="202501" y="629793"/>
                    <a:pt x="256318" y="626173"/>
                  </a:cubicBezTo>
                  <a:cubicBezTo>
                    <a:pt x="267319" y="625116"/>
                    <a:pt x="278006" y="621878"/>
                    <a:pt x="287750" y="616648"/>
                  </a:cubicBezTo>
                  <a:cubicBezTo>
                    <a:pt x="298037" y="574929"/>
                    <a:pt x="315659" y="511873"/>
                    <a:pt x="329946" y="485489"/>
                  </a:cubicBezTo>
                  <a:cubicBezTo>
                    <a:pt x="347281" y="453771"/>
                    <a:pt x="519113" y="267462"/>
                    <a:pt x="565785" y="217075"/>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89" name="Freeform: Shape 188">
              <a:extLst>
                <a:ext uri="{FF2B5EF4-FFF2-40B4-BE49-F238E27FC236}">
                  <a16:creationId xmlns:a16="http://schemas.microsoft.com/office/drawing/2014/main" id="{BF5BFE5B-E2FB-468E-AF38-360D179C54AE}"/>
                </a:ext>
              </a:extLst>
            </p:cNvPr>
            <p:cNvSpPr/>
            <p:nvPr/>
          </p:nvSpPr>
          <p:spPr>
            <a:xfrm>
              <a:off x="1516959" y="3411503"/>
              <a:ext cx="119199" cy="275983"/>
            </a:xfrm>
            <a:custGeom>
              <a:avLst/>
              <a:gdLst>
                <a:gd name="connsiteX0" fmla="*/ 10822 w 119199"/>
                <a:gd name="connsiteY0" fmla="*/ 132156 h 275983"/>
                <a:gd name="connsiteX1" fmla="*/ 20918 w 119199"/>
                <a:gd name="connsiteY1" fmla="*/ 4997 h 275983"/>
                <a:gd name="connsiteX2" fmla="*/ 117978 w 119199"/>
                <a:gd name="connsiteY2" fmla="*/ 75196 h 275983"/>
                <a:gd name="connsiteX3" fmla="*/ 101214 w 119199"/>
                <a:gd name="connsiteY3" fmla="*/ 179019 h 275983"/>
                <a:gd name="connsiteX4" fmla="*/ 114644 w 119199"/>
                <a:gd name="connsiteY4" fmla="*/ 275983 h 2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99" h="275983">
                  <a:moveTo>
                    <a:pt x="10822" y="132156"/>
                  </a:moveTo>
                  <a:cubicBezTo>
                    <a:pt x="10822" y="132156"/>
                    <a:pt x="-19277" y="25000"/>
                    <a:pt x="20918" y="4997"/>
                  </a:cubicBezTo>
                  <a:cubicBezTo>
                    <a:pt x="61114" y="-15005"/>
                    <a:pt x="111215" y="28429"/>
                    <a:pt x="117978" y="75196"/>
                  </a:cubicBezTo>
                  <a:cubicBezTo>
                    <a:pt x="124741" y="121964"/>
                    <a:pt x="101214" y="179019"/>
                    <a:pt x="101214" y="179019"/>
                  </a:cubicBezTo>
                  <a:cubicBezTo>
                    <a:pt x="115206" y="209299"/>
                    <a:pt x="119883" y="243046"/>
                    <a:pt x="114644" y="275983"/>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0" name="Freeform: Shape 189">
              <a:extLst>
                <a:ext uri="{FF2B5EF4-FFF2-40B4-BE49-F238E27FC236}">
                  <a16:creationId xmlns:a16="http://schemas.microsoft.com/office/drawing/2014/main" id="{9CD0AA6A-70D0-41D7-B325-DD0FA2E0DDFC}"/>
                </a:ext>
              </a:extLst>
            </p:cNvPr>
            <p:cNvSpPr/>
            <p:nvPr/>
          </p:nvSpPr>
          <p:spPr>
            <a:xfrm>
              <a:off x="1326505" y="3608465"/>
              <a:ext cx="34123" cy="48409"/>
            </a:xfrm>
            <a:custGeom>
              <a:avLst/>
              <a:gdLst>
                <a:gd name="connsiteX0" fmla="*/ 29158 w 34123"/>
                <a:gd name="connsiteY0" fmla="*/ 17966 h 48409"/>
                <a:gd name="connsiteX1" fmla="*/ 29158 w 34123"/>
                <a:gd name="connsiteY1" fmla="*/ 47588 h 48409"/>
                <a:gd name="connsiteX2" fmla="*/ 4965 w 34123"/>
                <a:gd name="connsiteY2" fmla="*/ 30444 h 48409"/>
                <a:gd name="connsiteX3" fmla="*/ 4965 w 34123"/>
                <a:gd name="connsiteY3" fmla="*/ 821 h 48409"/>
                <a:gd name="connsiteX4" fmla="*/ 29158 w 34123"/>
                <a:gd name="connsiteY4" fmla="*/ 17966 h 4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3" h="48409">
                  <a:moveTo>
                    <a:pt x="29158" y="17966"/>
                  </a:moveTo>
                  <a:cubicBezTo>
                    <a:pt x="35826" y="30920"/>
                    <a:pt x="35731" y="44160"/>
                    <a:pt x="29158" y="47588"/>
                  </a:cubicBezTo>
                  <a:cubicBezTo>
                    <a:pt x="22586" y="51018"/>
                    <a:pt x="11632" y="43397"/>
                    <a:pt x="4965" y="30444"/>
                  </a:cubicBezTo>
                  <a:cubicBezTo>
                    <a:pt x="-1703" y="17490"/>
                    <a:pt x="-1607" y="4250"/>
                    <a:pt x="4965" y="821"/>
                  </a:cubicBezTo>
                  <a:cubicBezTo>
                    <a:pt x="11537" y="-2608"/>
                    <a:pt x="22491" y="5012"/>
                    <a:pt x="29158" y="17966"/>
                  </a:cubicBezTo>
                  <a:close/>
                </a:path>
              </a:pathLst>
            </a:custGeom>
            <a:solidFill>
              <a:srgbClr val="263238"/>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1" name="Freeform: Shape 190">
              <a:extLst>
                <a:ext uri="{FF2B5EF4-FFF2-40B4-BE49-F238E27FC236}">
                  <a16:creationId xmlns:a16="http://schemas.microsoft.com/office/drawing/2014/main" id="{CD53DCB0-8C37-484A-B2BC-0F1369E34D03}"/>
                </a:ext>
              </a:extLst>
            </p:cNvPr>
            <p:cNvSpPr/>
            <p:nvPr/>
          </p:nvSpPr>
          <p:spPr>
            <a:xfrm>
              <a:off x="1269177" y="3525852"/>
              <a:ext cx="60388" cy="38380"/>
            </a:xfrm>
            <a:custGeom>
              <a:avLst/>
              <a:gdLst>
                <a:gd name="connsiteX0" fmla="*/ 0 w 60388"/>
                <a:gd name="connsiteY0" fmla="*/ 38381 h 38380"/>
                <a:gd name="connsiteX1" fmla="*/ 60388 w 60388"/>
                <a:gd name="connsiteY1" fmla="*/ 1328 h 38380"/>
              </a:gdLst>
              <a:ahLst/>
              <a:cxnLst>
                <a:cxn ang="0">
                  <a:pos x="connsiteX0" y="connsiteY0"/>
                </a:cxn>
                <a:cxn ang="0">
                  <a:pos x="connsiteX1" y="connsiteY1"/>
                </a:cxn>
              </a:cxnLst>
              <a:rect l="l" t="t" r="r" b="b"/>
              <a:pathLst>
                <a:path w="60388" h="38380">
                  <a:moveTo>
                    <a:pt x="0" y="38381"/>
                  </a:moveTo>
                  <a:cubicBezTo>
                    <a:pt x="0" y="38381"/>
                    <a:pt x="3905" y="-8387"/>
                    <a:pt x="60388" y="1328"/>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2" name="Freeform: Shape 191">
              <a:extLst>
                <a:ext uri="{FF2B5EF4-FFF2-40B4-BE49-F238E27FC236}">
                  <a16:creationId xmlns:a16="http://schemas.microsoft.com/office/drawing/2014/main" id="{367B0D3D-7E63-470E-861B-B03A1CDB7506}"/>
                </a:ext>
              </a:extLst>
            </p:cNvPr>
            <p:cNvSpPr/>
            <p:nvPr/>
          </p:nvSpPr>
          <p:spPr>
            <a:xfrm>
              <a:off x="1666750" y="3551183"/>
              <a:ext cx="331565" cy="475202"/>
            </a:xfrm>
            <a:custGeom>
              <a:avLst/>
              <a:gdLst>
                <a:gd name="connsiteX0" fmla="*/ 252984 w 331565"/>
                <a:gd name="connsiteY0" fmla="*/ 0 h 475202"/>
                <a:gd name="connsiteX1" fmla="*/ 0 w 331565"/>
                <a:gd name="connsiteY1" fmla="*/ 403384 h 475202"/>
                <a:gd name="connsiteX2" fmla="*/ 99155 w 331565"/>
                <a:gd name="connsiteY2" fmla="*/ 475202 h 475202"/>
                <a:gd name="connsiteX3" fmla="*/ 331565 w 331565"/>
                <a:gd name="connsiteY3" fmla="*/ 37624 h 475202"/>
                <a:gd name="connsiteX4" fmla="*/ 252984 w 331565"/>
                <a:gd name="connsiteY4" fmla="*/ 0 h 47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565" h="475202">
                  <a:moveTo>
                    <a:pt x="252984" y="0"/>
                  </a:moveTo>
                  <a:lnTo>
                    <a:pt x="0" y="403384"/>
                  </a:lnTo>
                  <a:lnTo>
                    <a:pt x="99155" y="475202"/>
                  </a:lnTo>
                  <a:lnTo>
                    <a:pt x="331565" y="37624"/>
                  </a:lnTo>
                  <a:lnTo>
                    <a:pt x="252984" y="0"/>
                  </a:ln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3" name="Freeform: Shape 192">
              <a:extLst>
                <a:ext uri="{FF2B5EF4-FFF2-40B4-BE49-F238E27FC236}">
                  <a16:creationId xmlns:a16="http://schemas.microsoft.com/office/drawing/2014/main" id="{A98D499F-F922-41E3-B15A-0B2AE823556C}"/>
                </a:ext>
              </a:extLst>
            </p:cNvPr>
            <p:cNvSpPr/>
            <p:nvPr/>
          </p:nvSpPr>
          <p:spPr>
            <a:xfrm>
              <a:off x="1553974" y="3595665"/>
              <a:ext cx="841393" cy="1535334"/>
            </a:xfrm>
            <a:custGeom>
              <a:avLst/>
              <a:gdLst>
                <a:gd name="connsiteX0" fmla="*/ 427292 w 841393"/>
                <a:gd name="connsiteY0" fmla="*/ 0 h 1535334"/>
                <a:gd name="connsiteX1" fmla="*/ 194786 w 841393"/>
                <a:gd name="connsiteY1" fmla="*/ 413671 h 1535334"/>
                <a:gd name="connsiteX2" fmla="*/ 40958 w 841393"/>
                <a:gd name="connsiteY2" fmla="*/ 782860 h 1535334"/>
                <a:gd name="connsiteX3" fmla="*/ 0 w 841393"/>
                <a:gd name="connsiteY3" fmla="*/ 1535335 h 1535334"/>
                <a:gd name="connsiteX4" fmla="*/ 786479 w 841393"/>
                <a:gd name="connsiteY4" fmla="*/ 1535335 h 1535334"/>
                <a:gd name="connsiteX5" fmla="*/ 841248 w 841393"/>
                <a:gd name="connsiteY5" fmla="*/ 858488 h 1535334"/>
                <a:gd name="connsiteX6" fmla="*/ 646367 w 841393"/>
                <a:gd name="connsiteY6" fmla="*/ 205454 h 1535334"/>
                <a:gd name="connsiteX7" fmla="*/ 427292 w 841393"/>
                <a:gd name="connsiteY7" fmla="*/ 0 h 153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393" h="1535334">
                  <a:moveTo>
                    <a:pt x="427292" y="0"/>
                  </a:moveTo>
                  <a:cubicBezTo>
                    <a:pt x="427292" y="0"/>
                    <a:pt x="232410" y="338519"/>
                    <a:pt x="194786" y="413671"/>
                  </a:cubicBezTo>
                  <a:cubicBezTo>
                    <a:pt x="157163" y="488823"/>
                    <a:pt x="47816" y="673418"/>
                    <a:pt x="40958" y="782860"/>
                  </a:cubicBezTo>
                  <a:cubicBezTo>
                    <a:pt x="34100" y="892302"/>
                    <a:pt x="0" y="1535335"/>
                    <a:pt x="0" y="1535335"/>
                  </a:cubicBezTo>
                  <a:lnTo>
                    <a:pt x="786479" y="1535335"/>
                  </a:lnTo>
                  <a:cubicBezTo>
                    <a:pt x="786479" y="1535335"/>
                    <a:pt x="844677" y="1046512"/>
                    <a:pt x="841248" y="858488"/>
                  </a:cubicBezTo>
                  <a:cubicBezTo>
                    <a:pt x="837819" y="670465"/>
                    <a:pt x="789908" y="393478"/>
                    <a:pt x="646367" y="205454"/>
                  </a:cubicBezTo>
                  <a:cubicBezTo>
                    <a:pt x="502825" y="17431"/>
                    <a:pt x="427292" y="0"/>
                    <a:pt x="427292" y="0"/>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4" name="Freeform: Shape 193">
              <a:extLst>
                <a:ext uri="{FF2B5EF4-FFF2-40B4-BE49-F238E27FC236}">
                  <a16:creationId xmlns:a16="http://schemas.microsoft.com/office/drawing/2014/main" id="{EC5691FA-D45A-4407-AE3F-410999A75731}"/>
                </a:ext>
              </a:extLst>
            </p:cNvPr>
            <p:cNvSpPr/>
            <p:nvPr/>
          </p:nvSpPr>
          <p:spPr>
            <a:xfrm>
              <a:off x="1618840" y="3646909"/>
              <a:ext cx="430815" cy="800195"/>
            </a:xfrm>
            <a:custGeom>
              <a:avLst/>
              <a:gdLst>
                <a:gd name="connsiteX0" fmla="*/ 430816 w 430815"/>
                <a:gd name="connsiteY0" fmla="*/ 0 h 800195"/>
                <a:gd name="connsiteX1" fmla="*/ 235934 w 430815"/>
                <a:gd name="connsiteY1" fmla="*/ 345281 h 800195"/>
                <a:gd name="connsiteX2" fmla="*/ 27432 w 430815"/>
                <a:gd name="connsiteY2" fmla="*/ 687324 h 800195"/>
                <a:gd name="connsiteX3" fmla="*/ 0 w 430815"/>
                <a:gd name="connsiteY3" fmla="*/ 800195 h 800195"/>
              </a:gdLst>
              <a:ahLst/>
              <a:cxnLst>
                <a:cxn ang="0">
                  <a:pos x="connsiteX0" y="connsiteY0"/>
                </a:cxn>
                <a:cxn ang="0">
                  <a:pos x="connsiteX1" y="connsiteY1"/>
                </a:cxn>
                <a:cxn ang="0">
                  <a:pos x="connsiteX2" y="connsiteY2"/>
                </a:cxn>
                <a:cxn ang="0">
                  <a:pos x="connsiteX3" y="connsiteY3"/>
                </a:cxn>
              </a:cxnLst>
              <a:rect l="l" t="t" r="r" b="b"/>
              <a:pathLst>
                <a:path w="430815" h="800195">
                  <a:moveTo>
                    <a:pt x="430816" y="0"/>
                  </a:moveTo>
                  <a:cubicBezTo>
                    <a:pt x="430816" y="0"/>
                    <a:pt x="314515" y="219075"/>
                    <a:pt x="235934" y="345281"/>
                  </a:cubicBezTo>
                  <a:cubicBezTo>
                    <a:pt x="157353" y="471488"/>
                    <a:pt x="54864" y="608552"/>
                    <a:pt x="27432" y="687324"/>
                  </a:cubicBezTo>
                  <a:cubicBezTo>
                    <a:pt x="0" y="766096"/>
                    <a:pt x="0" y="800195"/>
                    <a:pt x="0" y="800195"/>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5" name="Freeform: Shape 194">
              <a:extLst>
                <a:ext uri="{FF2B5EF4-FFF2-40B4-BE49-F238E27FC236}">
                  <a16:creationId xmlns:a16="http://schemas.microsoft.com/office/drawing/2014/main" id="{8FB5F9C2-C728-4AB2-A2A3-E8B88BAB286F}"/>
                </a:ext>
              </a:extLst>
            </p:cNvPr>
            <p:cNvSpPr/>
            <p:nvPr/>
          </p:nvSpPr>
          <p:spPr>
            <a:xfrm>
              <a:off x="558978" y="4148565"/>
              <a:ext cx="492457" cy="531235"/>
            </a:xfrm>
            <a:custGeom>
              <a:avLst/>
              <a:gdLst>
                <a:gd name="connsiteX0" fmla="*/ 482170 w 492457"/>
                <a:gd name="connsiteY0" fmla="*/ 359881 h 531235"/>
                <a:gd name="connsiteX1" fmla="*/ 389873 w 492457"/>
                <a:gd name="connsiteY1" fmla="*/ 291491 h 531235"/>
                <a:gd name="connsiteX2" fmla="*/ 318055 w 492457"/>
                <a:gd name="connsiteY2" fmla="*/ 147950 h 531235"/>
                <a:gd name="connsiteX3" fmla="*/ 229186 w 492457"/>
                <a:gd name="connsiteY3" fmla="*/ 96610 h 531235"/>
                <a:gd name="connsiteX4" fmla="*/ 164226 w 492457"/>
                <a:gd name="connsiteY4" fmla="*/ 1360 h 531235"/>
                <a:gd name="connsiteX5" fmla="*/ 119839 w 492457"/>
                <a:gd name="connsiteY5" fmla="*/ 38984 h 531235"/>
                <a:gd name="connsiteX6" fmla="*/ 150605 w 492457"/>
                <a:gd name="connsiteY6" fmla="*/ 120994 h 531235"/>
                <a:gd name="connsiteX7" fmla="*/ 150605 w 492457"/>
                <a:gd name="connsiteY7" fmla="*/ 131281 h 531235"/>
                <a:gd name="connsiteX8" fmla="*/ 20684 w 492457"/>
                <a:gd name="connsiteY8" fmla="*/ 107373 h 531235"/>
                <a:gd name="connsiteX9" fmla="*/ 3539 w 492457"/>
                <a:gd name="connsiteY9" fmla="*/ 168905 h 531235"/>
                <a:gd name="connsiteX10" fmla="*/ 34305 w 492457"/>
                <a:gd name="connsiteY10" fmla="*/ 206528 h 531235"/>
                <a:gd name="connsiteX11" fmla="*/ 24113 w 492457"/>
                <a:gd name="connsiteY11" fmla="*/ 281681 h 531235"/>
                <a:gd name="connsiteX12" fmla="*/ 58308 w 492457"/>
                <a:gd name="connsiteY12" fmla="*/ 309018 h 531235"/>
                <a:gd name="connsiteX13" fmla="*/ 78787 w 492457"/>
                <a:gd name="connsiteY13" fmla="*/ 401315 h 531235"/>
                <a:gd name="connsiteX14" fmla="*/ 304434 w 492457"/>
                <a:gd name="connsiteY14" fmla="*/ 456084 h 531235"/>
                <a:gd name="connsiteX15" fmla="*/ 492457 w 492457"/>
                <a:gd name="connsiteY15" fmla="*/ 531236 h 5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457" h="531235">
                  <a:moveTo>
                    <a:pt x="482170" y="359881"/>
                  </a:moveTo>
                  <a:lnTo>
                    <a:pt x="389873" y="291491"/>
                  </a:lnTo>
                  <a:cubicBezTo>
                    <a:pt x="389873" y="291491"/>
                    <a:pt x="345391" y="178715"/>
                    <a:pt x="318055" y="147950"/>
                  </a:cubicBezTo>
                  <a:cubicBezTo>
                    <a:pt x="290718" y="117184"/>
                    <a:pt x="253094" y="123947"/>
                    <a:pt x="229186" y="96610"/>
                  </a:cubicBezTo>
                  <a:cubicBezTo>
                    <a:pt x="205279" y="69273"/>
                    <a:pt x="177942" y="7742"/>
                    <a:pt x="164226" y="1360"/>
                  </a:cubicBezTo>
                  <a:cubicBezTo>
                    <a:pt x="150510" y="-5022"/>
                    <a:pt x="119839" y="11647"/>
                    <a:pt x="119839" y="38984"/>
                  </a:cubicBezTo>
                  <a:cubicBezTo>
                    <a:pt x="119839" y="66320"/>
                    <a:pt x="150605" y="110802"/>
                    <a:pt x="150605" y="120994"/>
                  </a:cubicBezTo>
                  <a:lnTo>
                    <a:pt x="150605" y="131281"/>
                  </a:lnTo>
                  <a:cubicBezTo>
                    <a:pt x="150605" y="131281"/>
                    <a:pt x="34305" y="97086"/>
                    <a:pt x="20684" y="107373"/>
                  </a:cubicBezTo>
                  <a:cubicBezTo>
                    <a:pt x="7063" y="117660"/>
                    <a:pt x="-6653" y="151760"/>
                    <a:pt x="3539" y="168905"/>
                  </a:cubicBezTo>
                  <a:cubicBezTo>
                    <a:pt x="13731" y="186050"/>
                    <a:pt x="34305" y="192812"/>
                    <a:pt x="34305" y="206528"/>
                  </a:cubicBezTo>
                  <a:cubicBezTo>
                    <a:pt x="34305" y="220245"/>
                    <a:pt x="10397" y="264631"/>
                    <a:pt x="24113" y="281681"/>
                  </a:cubicBezTo>
                  <a:cubicBezTo>
                    <a:pt x="33644" y="292911"/>
                    <a:pt x="45255" y="302198"/>
                    <a:pt x="58308" y="309018"/>
                  </a:cubicBezTo>
                  <a:cubicBezTo>
                    <a:pt x="58308" y="309018"/>
                    <a:pt x="58308" y="373978"/>
                    <a:pt x="78787" y="401315"/>
                  </a:cubicBezTo>
                  <a:cubicBezTo>
                    <a:pt x="99265" y="428652"/>
                    <a:pt x="256523" y="448940"/>
                    <a:pt x="304434" y="456084"/>
                  </a:cubicBezTo>
                  <a:cubicBezTo>
                    <a:pt x="352345" y="463227"/>
                    <a:pt x="492457" y="531236"/>
                    <a:pt x="492457" y="531236"/>
                  </a:cubicBez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6" name="Freeform: Shape 195">
              <a:extLst>
                <a:ext uri="{FF2B5EF4-FFF2-40B4-BE49-F238E27FC236}">
                  <a16:creationId xmlns:a16="http://schemas.microsoft.com/office/drawing/2014/main" id="{61120585-FE8C-47BC-8E2C-FCB3A0BB083A}"/>
                </a:ext>
              </a:extLst>
            </p:cNvPr>
            <p:cNvSpPr/>
            <p:nvPr/>
          </p:nvSpPr>
          <p:spPr>
            <a:xfrm>
              <a:off x="1010383" y="3920467"/>
              <a:ext cx="1148619" cy="998219"/>
            </a:xfrm>
            <a:custGeom>
              <a:avLst/>
              <a:gdLst>
                <a:gd name="connsiteX0" fmla="*/ 936688 w 1148619"/>
                <a:gd name="connsiteY0" fmla="*/ 0 h 998219"/>
                <a:gd name="connsiteX1" fmla="*/ 734949 w 1148619"/>
                <a:gd name="connsiteY1" fmla="*/ 259747 h 998219"/>
                <a:gd name="connsiteX2" fmla="*/ 646081 w 1148619"/>
                <a:gd name="connsiteY2" fmla="*/ 642652 h 998219"/>
                <a:gd name="connsiteX3" fmla="*/ 611886 w 1148619"/>
                <a:gd name="connsiteY3" fmla="*/ 656368 h 998219"/>
                <a:gd name="connsiteX4" fmla="*/ 608457 w 1148619"/>
                <a:gd name="connsiteY4" fmla="*/ 687134 h 998219"/>
                <a:gd name="connsiteX5" fmla="*/ 13716 w 1148619"/>
                <a:gd name="connsiteY5" fmla="*/ 574262 h 998219"/>
                <a:gd name="connsiteX6" fmla="*/ 0 w 1148619"/>
                <a:gd name="connsiteY6" fmla="*/ 854583 h 998219"/>
                <a:gd name="connsiteX7" fmla="*/ 813626 w 1148619"/>
                <a:gd name="connsiteY7" fmla="*/ 998220 h 998219"/>
                <a:gd name="connsiteX8" fmla="*/ 912781 w 1148619"/>
                <a:gd name="connsiteY8" fmla="*/ 950595 h 998219"/>
                <a:gd name="connsiteX9" fmla="*/ 1148620 w 1148619"/>
                <a:gd name="connsiteY9" fmla="*/ 417195 h 99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619" h="998219">
                  <a:moveTo>
                    <a:pt x="936688" y="0"/>
                  </a:moveTo>
                  <a:cubicBezTo>
                    <a:pt x="936688" y="0"/>
                    <a:pt x="789718" y="71723"/>
                    <a:pt x="734949" y="259747"/>
                  </a:cubicBezTo>
                  <a:cubicBezTo>
                    <a:pt x="680180" y="447770"/>
                    <a:pt x="646081" y="642652"/>
                    <a:pt x="646081" y="642652"/>
                  </a:cubicBezTo>
                  <a:cubicBezTo>
                    <a:pt x="646081" y="642652"/>
                    <a:pt x="611886" y="635794"/>
                    <a:pt x="611886" y="656368"/>
                  </a:cubicBezTo>
                  <a:cubicBezTo>
                    <a:pt x="612238" y="666731"/>
                    <a:pt x="611086" y="677094"/>
                    <a:pt x="608457" y="687134"/>
                  </a:cubicBezTo>
                  <a:lnTo>
                    <a:pt x="13716" y="574262"/>
                  </a:lnTo>
                  <a:lnTo>
                    <a:pt x="0" y="854583"/>
                  </a:lnTo>
                  <a:cubicBezTo>
                    <a:pt x="0" y="854583"/>
                    <a:pt x="772573" y="998220"/>
                    <a:pt x="813626" y="998220"/>
                  </a:cubicBezTo>
                  <a:cubicBezTo>
                    <a:pt x="854678" y="998220"/>
                    <a:pt x="899351" y="984504"/>
                    <a:pt x="912781" y="950595"/>
                  </a:cubicBezTo>
                  <a:cubicBezTo>
                    <a:pt x="926211" y="916686"/>
                    <a:pt x="1148620" y="417195"/>
                    <a:pt x="1148620" y="417195"/>
                  </a:cubicBezTo>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7" name="Freeform: Shape 196">
              <a:extLst>
                <a:ext uri="{FF2B5EF4-FFF2-40B4-BE49-F238E27FC236}">
                  <a16:creationId xmlns:a16="http://schemas.microsoft.com/office/drawing/2014/main" id="{B713EFF8-E2D3-48A0-8320-717FA46BE269}"/>
                </a:ext>
              </a:extLst>
            </p:cNvPr>
            <p:cNvSpPr/>
            <p:nvPr/>
          </p:nvSpPr>
          <p:spPr>
            <a:xfrm>
              <a:off x="2015461" y="4077725"/>
              <a:ext cx="136683" cy="153828"/>
            </a:xfrm>
            <a:custGeom>
              <a:avLst/>
              <a:gdLst>
                <a:gd name="connsiteX0" fmla="*/ 0 w 136683"/>
                <a:gd name="connsiteY0" fmla="*/ 0 h 153828"/>
                <a:gd name="connsiteX1" fmla="*/ 136684 w 136683"/>
                <a:gd name="connsiteY1" fmla="*/ 153829 h 153828"/>
              </a:gdLst>
              <a:ahLst/>
              <a:cxnLst>
                <a:cxn ang="0">
                  <a:pos x="connsiteX0" y="connsiteY0"/>
                </a:cxn>
                <a:cxn ang="0">
                  <a:pos x="connsiteX1" y="connsiteY1"/>
                </a:cxn>
              </a:cxnLst>
              <a:rect l="l" t="t" r="r" b="b"/>
              <a:pathLst>
                <a:path w="136683" h="153828">
                  <a:moveTo>
                    <a:pt x="0" y="0"/>
                  </a:moveTo>
                  <a:cubicBezTo>
                    <a:pt x="0" y="0"/>
                    <a:pt x="116205" y="64865"/>
                    <a:pt x="136684" y="153829"/>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8" name="Freeform: Shape 197">
              <a:extLst>
                <a:ext uri="{FF2B5EF4-FFF2-40B4-BE49-F238E27FC236}">
                  <a16:creationId xmlns:a16="http://schemas.microsoft.com/office/drawing/2014/main" id="{2E2B2251-DB8B-48E9-B0D3-2147CBC44376}"/>
                </a:ext>
              </a:extLst>
            </p:cNvPr>
            <p:cNvSpPr/>
            <p:nvPr/>
          </p:nvSpPr>
          <p:spPr>
            <a:xfrm>
              <a:off x="1933355" y="4176785"/>
              <a:ext cx="222218" cy="112871"/>
            </a:xfrm>
            <a:custGeom>
              <a:avLst/>
              <a:gdLst>
                <a:gd name="connsiteX0" fmla="*/ 0 w 222218"/>
                <a:gd name="connsiteY0" fmla="*/ 0 h 112871"/>
                <a:gd name="connsiteX1" fmla="*/ 222218 w 222218"/>
                <a:gd name="connsiteY1" fmla="*/ 112871 h 112871"/>
              </a:gdLst>
              <a:ahLst/>
              <a:cxnLst>
                <a:cxn ang="0">
                  <a:pos x="connsiteX0" y="connsiteY0"/>
                </a:cxn>
                <a:cxn ang="0">
                  <a:pos x="connsiteX1" y="connsiteY1"/>
                </a:cxn>
              </a:cxnLst>
              <a:rect l="l" t="t" r="r" b="b"/>
              <a:pathLst>
                <a:path w="222218" h="112871">
                  <a:moveTo>
                    <a:pt x="0" y="0"/>
                  </a:moveTo>
                  <a:cubicBezTo>
                    <a:pt x="10287" y="0"/>
                    <a:pt x="184690" y="13716"/>
                    <a:pt x="222218" y="112871"/>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199" name="Freeform: Shape 198">
              <a:extLst>
                <a:ext uri="{FF2B5EF4-FFF2-40B4-BE49-F238E27FC236}">
                  <a16:creationId xmlns:a16="http://schemas.microsoft.com/office/drawing/2014/main" id="{4AAB9576-3914-4B95-A81C-95223FFCDEDC}"/>
                </a:ext>
              </a:extLst>
            </p:cNvPr>
            <p:cNvSpPr/>
            <p:nvPr/>
          </p:nvSpPr>
          <p:spPr>
            <a:xfrm>
              <a:off x="2094042" y="4286227"/>
              <a:ext cx="174402" cy="194881"/>
            </a:xfrm>
            <a:custGeom>
              <a:avLst/>
              <a:gdLst>
                <a:gd name="connsiteX0" fmla="*/ 0 w 174402"/>
                <a:gd name="connsiteY0" fmla="*/ 194882 h 194881"/>
                <a:gd name="connsiteX1" fmla="*/ 174403 w 174402"/>
                <a:gd name="connsiteY1" fmla="*/ 0 h 194881"/>
              </a:gdLst>
              <a:ahLst/>
              <a:cxnLst>
                <a:cxn ang="0">
                  <a:pos x="connsiteX0" y="connsiteY0"/>
                </a:cxn>
                <a:cxn ang="0">
                  <a:pos x="connsiteX1" y="connsiteY1"/>
                </a:cxn>
              </a:cxnLst>
              <a:rect l="l" t="t" r="r" b="b"/>
              <a:pathLst>
                <a:path w="174402" h="194881">
                  <a:moveTo>
                    <a:pt x="0" y="194882"/>
                  </a:moveTo>
                  <a:cubicBezTo>
                    <a:pt x="0" y="194882"/>
                    <a:pt x="133350" y="133350"/>
                    <a:pt x="174403" y="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0" name="Freeform: Shape 199">
              <a:extLst>
                <a:ext uri="{FF2B5EF4-FFF2-40B4-BE49-F238E27FC236}">
                  <a16:creationId xmlns:a16="http://schemas.microsoft.com/office/drawing/2014/main" id="{47097D05-87A9-4258-AB47-6A065642F533}"/>
                </a:ext>
              </a:extLst>
            </p:cNvPr>
            <p:cNvSpPr/>
            <p:nvPr/>
          </p:nvSpPr>
          <p:spPr>
            <a:xfrm>
              <a:off x="1649700" y="4611030"/>
              <a:ext cx="64990" cy="215360"/>
            </a:xfrm>
            <a:custGeom>
              <a:avLst/>
              <a:gdLst>
                <a:gd name="connsiteX0" fmla="*/ 0 w 64990"/>
                <a:gd name="connsiteY0" fmla="*/ 0 h 215360"/>
                <a:gd name="connsiteX1" fmla="*/ 64865 w 64990"/>
                <a:gd name="connsiteY1" fmla="*/ 215360 h 215360"/>
              </a:gdLst>
              <a:ahLst/>
              <a:cxnLst>
                <a:cxn ang="0">
                  <a:pos x="connsiteX0" y="connsiteY0"/>
                </a:cxn>
                <a:cxn ang="0">
                  <a:pos x="connsiteX1" y="connsiteY1"/>
                </a:cxn>
              </a:cxnLst>
              <a:rect l="l" t="t" r="r" b="b"/>
              <a:pathLst>
                <a:path w="64990" h="215360">
                  <a:moveTo>
                    <a:pt x="0" y="0"/>
                  </a:moveTo>
                  <a:cubicBezTo>
                    <a:pt x="0" y="0"/>
                    <a:pt x="68294" y="126397"/>
                    <a:pt x="64865" y="215360"/>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1" name="Freeform: Shape 200">
              <a:extLst>
                <a:ext uri="{FF2B5EF4-FFF2-40B4-BE49-F238E27FC236}">
                  <a16:creationId xmlns:a16="http://schemas.microsoft.com/office/drawing/2014/main" id="{B0F387F4-1F84-4099-9B39-5F3BB437C5AE}"/>
                </a:ext>
              </a:extLst>
            </p:cNvPr>
            <p:cNvSpPr/>
            <p:nvPr/>
          </p:nvSpPr>
          <p:spPr>
            <a:xfrm>
              <a:off x="1690658" y="4590456"/>
              <a:ext cx="116395" cy="105727"/>
            </a:xfrm>
            <a:custGeom>
              <a:avLst/>
              <a:gdLst>
                <a:gd name="connsiteX0" fmla="*/ 0 w 116395"/>
                <a:gd name="connsiteY0" fmla="*/ 0 h 105727"/>
                <a:gd name="connsiteX1" fmla="*/ 116396 w 116395"/>
                <a:gd name="connsiteY1" fmla="*/ 105728 h 105727"/>
              </a:gdLst>
              <a:ahLst/>
              <a:cxnLst>
                <a:cxn ang="0">
                  <a:pos x="connsiteX0" y="connsiteY0"/>
                </a:cxn>
                <a:cxn ang="0">
                  <a:pos x="connsiteX1" y="connsiteY1"/>
                </a:cxn>
              </a:cxnLst>
              <a:rect l="l" t="t" r="r" b="b"/>
              <a:pathLst>
                <a:path w="116395" h="105727">
                  <a:moveTo>
                    <a:pt x="0" y="0"/>
                  </a:moveTo>
                  <a:cubicBezTo>
                    <a:pt x="0" y="0"/>
                    <a:pt x="68771" y="13716"/>
                    <a:pt x="116396" y="105728"/>
                  </a:cubicBezTo>
                </a:path>
              </a:pathLst>
            </a:custGeom>
            <a:no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2" name="Freeform: Shape 201">
              <a:extLst>
                <a:ext uri="{FF2B5EF4-FFF2-40B4-BE49-F238E27FC236}">
                  <a16:creationId xmlns:a16="http://schemas.microsoft.com/office/drawing/2014/main" id="{20FD16B5-5440-4A07-AE77-160ABFC00983}"/>
                </a:ext>
              </a:extLst>
            </p:cNvPr>
            <p:cNvSpPr/>
            <p:nvPr/>
          </p:nvSpPr>
          <p:spPr>
            <a:xfrm>
              <a:off x="2310450" y="4460514"/>
              <a:ext cx="333338" cy="669723"/>
            </a:xfrm>
            <a:custGeom>
              <a:avLst/>
              <a:gdLst>
                <a:gd name="connsiteX0" fmla="*/ 299466 w 333338"/>
                <a:gd name="connsiteY0" fmla="*/ 21 h 669723"/>
                <a:gd name="connsiteX1" fmla="*/ 176308 w 333338"/>
                <a:gd name="connsiteY1" fmla="*/ 21 h 669723"/>
                <a:gd name="connsiteX2" fmla="*/ 127159 w 333338"/>
                <a:gd name="connsiteY2" fmla="*/ 41073 h 669723"/>
                <a:gd name="connsiteX3" fmla="*/ 0 w 333338"/>
                <a:gd name="connsiteY3" fmla="*/ 669723 h 669723"/>
                <a:gd name="connsiteX4" fmla="*/ 205073 w 333338"/>
                <a:gd name="connsiteY4" fmla="*/ 669723 h 669723"/>
                <a:gd name="connsiteX5" fmla="*/ 332232 w 333338"/>
                <a:gd name="connsiteY5" fmla="*/ 41073 h 669723"/>
                <a:gd name="connsiteX6" fmla="*/ 309067 w 333338"/>
                <a:gd name="connsiteY6" fmla="*/ 1097 h 669723"/>
                <a:gd name="connsiteX7" fmla="*/ 299466 w 333338"/>
                <a:gd name="connsiteY7" fmla="*/ 21 h 66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38" h="669723">
                  <a:moveTo>
                    <a:pt x="299466" y="21"/>
                  </a:moveTo>
                  <a:lnTo>
                    <a:pt x="176308" y="21"/>
                  </a:lnTo>
                  <a:cubicBezTo>
                    <a:pt x="152524" y="1002"/>
                    <a:pt x="132359" y="17842"/>
                    <a:pt x="127159" y="41073"/>
                  </a:cubicBezTo>
                  <a:lnTo>
                    <a:pt x="0" y="669723"/>
                  </a:lnTo>
                  <a:lnTo>
                    <a:pt x="205073" y="669723"/>
                  </a:lnTo>
                  <a:lnTo>
                    <a:pt x="332232" y="41073"/>
                  </a:lnTo>
                  <a:cubicBezTo>
                    <a:pt x="336871" y="23633"/>
                    <a:pt x="326498" y="5735"/>
                    <a:pt x="309067" y="1097"/>
                  </a:cubicBezTo>
                  <a:cubicBezTo>
                    <a:pt x="305933" y="268"/>
                    <a:pt x="302705" y="-94"/>
                    <a:pt x="299466" y="21"/>
                  </a:cubicBezTo>
                  <a:close/>
                </a:path>
              </a:pathLst>
            </a:custGeom>
            <a:solidFill>
              <a:srgbClr val="263238"/>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203" name="Graphic 3">
            <a:extLst>
              <a:ext uri="{FF2B5EF4-FFF2-40B4-BE49-F238E27FC236}">
                <a16:creationId xmlns:a16="http://schemas.microsoft.com/office/drawing/2014/main" id="{58653A09-364E-4714-AA45-518E857C39FE}"/>
              </a:ext>
            </a:extLst>
          </p:cNvPr>
          <p:cNvGrpSpPr/>
          <p:nvPr/>
        </p:nvGrpSpPr>
        <p:grpSpPr>
          <a:xfrm>
            <a:off x="1533696" y="6020315"/>
            <a:ext cx="4638389" cy="820881"/>
            <a:chOff x="9686" y="4515209"/>
            <a:chExt cx="4638389" cy="615661"/>
          </a:xfrm>
        </p:grpSpPr>
        <p:sp>
          <p:nvSpPr>
            <p:cNvPr id="204" name="Freeform: Shape 203">
              <a:extLst>
                <a:ext uri="{FF2B5EF4-FFF2-40B4-BE49-F238E27FC236}">
                  <a16:creationId xmlns:a16="http://schemas.microsoft.com/office/drawing/2014/main" id="{8E157306-3D1B-452A-891F-B5DA0555E03A}"/>
                </a:ext>
              </a:extLst>
            </p:cNvPr>
            <p:cNvSpPr/>
            <p:nvPr/>
          </p:nvSpPr>
          <p:spPr>
            <a:xfrm>
              <a:off x="9686" y="5130619"/>
              <a:ext cx="4638389" cy="9525"/>
            </a:xfrm>
            <a:custGeom>
              <a:avLst/>
              <a:gdLst>
                <a:gd name="connsiteX0" fmla="*/ 0 w 4638389"/>
                <a:gd name="connsiteY0" fmla="*/ 0 h 9525"/>
                <a:gd name="connsiteX1" fmla="*/ 4638389 w 4638389"/>
                <a:gd name="connsiteY1" fmla="*/ 0 h 9525"/>
              </a:gdLst>
              <a:ahLst/>
              <a:cxnLst>
                <a:cxn ang="0">
                  <a:pos x="connsiteX0" y="connsiteY0"/>
                </a:cxn>
                <a:cxn ang="0">
                  <a:pos x="connsiteX1" y="connsiteY1"/>
                </a:cxn>
              </a:cxnLst>
              <a:rect l="l" t="t" r="r" b="b"/>
              <a:pathLst>
                <a:path w="4638389" h="9525">
                  <a:moveTo>
                    <a:pt x="0" y="0"/>
                  </a:moveTo>
                  <a:lnTo>
                    <a:pt x="4638389" y="0"/>
                  </a:lnTo>
                </a:path>
              </a:pathLst>
            </a:custGeom>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5" name="Freeform: Shape 204">
              <a:extLst>
                <a:ext uri="{FF2B5EF4-FFF2-40B4-BE49-F238E27FC236}">
                  <a16:creationId xmlns:a16="http://schemas.microsoft.com/office/drawing/2014/main" id="{51A3C404-1B85-4B94-97D5-53A17C9AF333}"/>
                </a:ext>
              </a:extLst>
            </p:cNvPr>
            <p:cNvSpPr/>
            <p:nvPr/>
          </p:nvSpPr>
          <p:spPr>
            <a:xfrm>
              <a:off x="250764" y="4683801"/>
              <a:ext cx="82677" cy="425291"/>
            </a:xfrm>
            <a:custGeom>
              <a:avLst/>
              <a:gdLst>
                <a:gd name="connsiteX0" fmla="*/ 0 w 82677"/>
                <a:gd name="connsiteY0" fmla="*/ 0 h 425291"/>
                <a:gd name="connsiteX1" fmla="*/ 82677 w 82677"/>
                <a:gd name="connsiteY1" fmla="*/ 0 h 425291"/>
                <a:gd name="connsiteX2" fmla="*/ 82677 w 82677"/>
                <a:gd name="connsiteY2" fmla="*/ 0 h 425291"/>
                <a:gd name="connsiteX3" fmla="*/ 82677 w 82677"/>
                <a:gd name="connsiteY3" fmla="*/ 387191 h 425291"/>
                <a:gd name="connsiteX4" fmla="*/ 44577 w 82677"/>
                <a:gd name="connsiteY4" fmla="*/ 425291 h 425291"/>
                <a:gd name="connsiteX5" fmla="*/ 38671 w 82677"/>
                <a:gd name="connsiteY5" fmla="*/ 425291 h 425291"/>
                <a:gd name="connsiteX6" fmla="*/ 571 w 82677"/>
                <a:gd name="connsiteY6" fmla="*/ 387191 h 425291"/>
                <a:gd name="connsiteX7" fmla="*/ 571 w 82677"/>
                <a:gd name="connsiteY7" fmla="*/ 0 h 425291"/>
                <a:gd name="connsiteX8" fmla="*/ 0 w 82677"/>
                <a:gd name="connsiteY8" fmla="*/ 0 h 4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77" h="425291">
                  <a:moveTo>
                    <a:pt x="0" y="0"/>
                  </a:moveTo>
                  <a:lnTo>
                    <a:pt x="82677" y="0"/>
                  </a:lnTo>
                  <a:lnTo>
                    <a:pt x="82677" y="0"/>
                  </a:lnTo>
                  <a:lnTo>
                    <a:pt x="82677" y="387191"/>
                  </a:lnTo>
                  <a:cubicBezTo>
                    <a:pt x="82677" y="408232"/>
                    <a:pt x="65619" y="425291"/>
                    <a:pt x="44577" y="425291"/>
                  </a:cubicBezTo>
                  <a:lnTo>
                    <a:pt x="38671" y="425291"/>
                  </a:lnTo>
                  <a:cubicBezTo>
                    <a:pt x="17630" y="425291"/>
                    <a:pt x="571" y="408232"/>
                    <a:pt x="571" y="387191"/>
                  </a:cubicBezTo>
                  <a:lnTo>
                    <a:pt x="571" y="0"/>
                  </a:lnTo>
                  <a:lnTo>
                    <a:pt x="0" y="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6" name="Freeform: Shape 205">
              <a:extLst>
                <a:ext uri="{FF2B5EF4-FFF2-40B4-BE49-F238E27FC236}">
                  <a16:creationId xmlns:a16="http://schemas.microsoft.com/office/drawing/2014/main" id="{CF5E25E7-089A-4B16-8227-6925F51C5770}"/>
                </a:ext>
              </a:extLst>
            </p:cNvPr>
            <p:cNvSpPr/>
            <p:nvPr/>
          </p:nvSpPr>
          <p:spPr>
            <a:xfrm>
              <a:off x="250764" y="4840678"/>
              <a:ext cx="82677" cy="268319"/>
            </a:xfrm>
            <a:custGeom>
              <a:avLst/>
              <a:gdLst>
                <a:gd name="connsiteX0" fmla="*/ 0 w 82677"/>
                <a:gd name="connsiteY0" fmla="*/ 0 h 268319"/>
                <a:gd name="connsiteX1" fmla="*/ 0 w 82677"/>
                <a:gd name="connsiteY1" fmla="*/ 226981 h 268319"/>
                <a:gd name="connsiteX2" fmla="*/ 41339 w 82677"/>
                <a:gd name="connsiteY2" fmla="*/ 268319 h 268319"/>
                <a:gd name="connsiteX3" fmla="*/ 82677 w 82677"/>
                <a:gd name="connsiteY3" fmla="*/ 226981 h 268319"/>
                <a:gd name="connsiteX4" fmla="*/ 82677 w 82677"/>
                <a:gd name="connsiteY4" fmla="*/ 0 h 268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7" h="268319">
                  <a:moveTo>
                    <a:pt x="0" y="0"/>
                  </a:moveTo>
                  <a:lnTo>
                    <a:pt x="0" y="226981"/>
                  </a:lnTo>
                  <a:cubicBezTo>
                    <a:pt x="0" y="249812"/>
                    <a:pt x="18508" y="268319"/>
                    <a:pt x="41339" y="268319"/>
                  </a:cubicBezTo>
                  <a:cubicBezTo>
                    <a:pt x="64169" y="268319"/>
                    <a:pt x="82677" y="249812"/>
                    <a:pt x="82677" y="226981"/>
                  </a:cubicBezTo>
                  <a:lnTo>
                    <a:pt x="82677"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7" name="Freeform: Shape 206">
              <a:extLst>
                <a:ext uri="{FF2B5EF4-FFF2-40B4-BE49-F238E27FC236}">
                  <a16:creationId xmlns:a16="http://schemas.microsoft.com/office/drawing/2014/main" id="{A7BA0ACB-F423-45C1-9EB1-EFA211708E26}"/>
                </a:ext>
              </a:extLst>
            </p:cNvPr>
            <p:cNvSpPr/>
            <p:nvPr/>
          </p:nvSpPr>
          <p:spPr>
            <a:xfrm>
              <a:off x="236095"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8" name="Freeform: Shape 207">
              <a:extLst>
                <a:ext uri="{FF2B5EF4-FFF2-40B4-BE49-F238E27FC236}">
                  <a16:creationId xmlns:a16="http://schemas.microsoft.com/office/drawing/2014/main" id="{8CBA29DB-8D1B-4C4B-A775-CC404C521BB8}"/>
                </a:ext>
              </a:extLst>
            </p:cNvPr>
            <p:cNvSpPr/>
            <p:nvPr/>
          </p:nvSpPr>
          <p:spPr>
            <a:xfrm>
              <a:off x="411545" y="4683801"/>
              <a:ext cx="82774" cy="425481"/>
            </a:xfrm>
            <a:custGeom>
              <a:avLst/>
              <a:gdLst>
                <a:gd name="connsiteX0" fmla="*/ 41435 w 82774"/>
                <a:gd name="connsiteY0" fmla="*/ 425482 h 425481"/>
                <a:gd name="connsiteX1" fmla="*/ 41435 w 82774"/>
                <a:gd name="connsiteY1" fmla="*/ 425482 h 425481"/>
                <a:gd name="connsiteX2" fmla="*/ 0 w 82774"/>
                <a:gd name="connsiteY2" fmla="*/ 384238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435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435" y="425482"/>
                  </a:moveTo>
                  <a:lnTo>
                    <a:pt x="41435" y="425482"/>
                  </a:lnTo>
                  <a:cubicBezTo>
                    <a:pt x="18604" y="425539"/>
                    <a:pt x="53" y="407070"/>
                    <a:pt x="0" y="384238"/>
                  </a:cubicBezTo>
                  <a:cubicBezTo>
                    <a:pt x="0" y="384115"/>
                    <a:pt x="0" y="383981"/>
                    <a:pt x="1" y="383857"/>
                  </a:cubicBezTo>
                  <a:lnTo>
                    <a:pt x="1" y="0"/>
                  </a:lnTo>
                  <a:lnTo>
                    <a:pt x="82773" y="0"/>
                  </a:lnTo>
                  <a:lnTo>
                    <a:pt x="82773" y="383857"/>
                  </a:lnTo>
                  <a:cubicBezTo>
                    <a:pt x="82931" y="406689"/>
                    <a:pt x="64552" y="425320"/>
                    <a:pt x="41721" y="425482"/>
                  </a:cubicBezTo>
                  <a:cubicBezTo>
                    <a:pt x="41626" y="425482"/>
                    <a:pt x="41530" y="425482"/>
                    <a:pt x="41435"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09" name="Freeform: Shape 208">
              <a:extLst>
                <a:ext uri="{FF2B5EF4-FFF2-40B4-BE49-F238E27FC236}">
                  <a16:creationId xmlns:a16="http://schemas.microsoft.com/office/drawing/2014/main" id="{B76F650E-5D70-4E56-9592-C8809014E63D}"/>
                </a:ext>
              </a:extLst>
            </p:cNvPr>
            <p:cNvSpPr/>
            <p:nvPr/>
          </p:nvSpPr>
          <p:spPr>
            <a:xfrm>
              <a:off x="411546" y="4840678"/>
              <a:ext cx="82772" cy="266433"/>
            </a:xfrm>
            <a:custGeom>
              <a:avLst/>
              <a:gdLst>
                <a:gd name="connsiteX0" fmla="*/ 0 w 82772"/>
                <a:gd name="connsiteY0" fmla="*/ 0 h 266433"/>
                <a:gd name="connsiteX1" fmla="*/ 0 w 82772"/>
                <a:gd name="connsiteY1" fmla="*/ 226981 h 266433"/>
                <a:gd name="connsiteX2" fmla="*/ 43372 w 82772"/>
                <a:gd name="connsiteY2" fmla="*/ 266385 h 266433"/>
                <a:gd name="connsiteX3" fmla="*/ 82772 w 82772"/>
                <a:gd name="connsiteY3" fmla="*/ 226981 h 266433"/>
                <a:gd name="connsiteX4" fmla="*/ 82772 w 82772"/>
                <a:gd name="connsiteY4" fmla="*/ 0 h 26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72" h="266433">
                  <a:moveTo>
                    <a:pt x="0" y="0"/>
                  </a:moveTo>
                  <a:lnTo>
                    <a:pt x="0" y="226981"/>
                  </a:lnTo>
                  <a:cubicBezTo>
                    <a:pt x="1097" y="249841"/>
                    <a:pt x="20515" y="267481"/>
                    <a:pt x="43372" y="266385"/>
                  </a:cubicBezTo>
                  <a:cubicBezTo>
                    <a:pt x="64694" y="265357"/>
                    <a:pt x="81749" y="248307"/>
                    <a:pt x="82772" y="226981"/>
                  </a:cubicBezTo>
                  <a:lnTo>
                    <a:pt x="82772"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0" name="Freeform: Shape 209">
              <a:extLst>
                <a:ext uri="{FF2B5EF4-FFF2-40B4-BE49-F238E27FC236}">
                  <a16:creationId xmlns:a16="http://schemas.microsoft.com/office/drawing/2014/main" id="{B2D4FB94-61E7-4829-B249-D5753258835F}"/>
                </a:ext>
              </a:extLst>
            </p:cNvPr>
            <p:cNvSpPr/>
            <p:nvPr/>
          </p:nvSpPr>
          <p:spPr>
            <a:xfrm>
              <a:off x="396973"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1" name="Freeform: Shape 210">
              <a:extLst>
                <a:ext uri="{FF2B5EF4-FFF2-40B4-BE49-F238E27FC236}">
                  <a16:creationId xmlns:a16="http://schemas.microsoft.com/office/drawing/2014/main" id="{BECC0713-CDD8-4018-99E0-B417321DC2AF}"/>
                </a:ext>
              </a:extLst>
            </p:cNvPr>
            <p:cNvSpPr/>
            <p:nvPr/>
          </p:nvSpPr>
          <p:spPr>
            <a:xfrm>
              <a:off x="572422" y="4683801"/>
              <a:ext cx="82774" cy="425481"/>
            </a:xfrm>
            <a:custGeom>
              <a:avLst/>
              <a:gdLst>
                <a:gd name="connsiteX0" fmla="*/ 41339 w 82774"/>
                <a:gd name="connsiteY0" fmla="*/ 425482 h 425481"/>
                <a:gd name="connsiteX1" fmla="*/ 41339 w 82774"/>
                <a:gd name="connsiteY1" fmla="*/ 425482 h 425481"/>
                <a:gd name="connsiteX2" fmla="*/ 0 w 82774"/>
                <a:gd name="connsiteY2" fmla="*/ 384143 h 425481"/>
                <a:gd name="connsiteX3" fmla="*/ 1 w 82774"/>
                <a:gd name="connsiteY3" fmla="*/ 383857 h 425481"/>
                <a:gd name="connsiteX4" fmla="*/ 1 w 82774"/>
                <a:gd name="connsiteY4" fmla="*/ 0 h 425481"/>
                <a:gd name="connsiteX5" fmla="*/ 82773 w 82774"/>
                <a:gd name="connsiteY5" fmla="*/ 0 h 425481"/>
                <a:gd name="connsiteX6" fmla="*/ 82773 w 82774"/>
                <a:gd name="connsiteY6" fmla="*/ 383857 h 425481"/>
                <a:gd name="connsiteX7" fmla="*/ 41721 w 82774"/>
                <a:gd name="connsiteY7" fmla="*/ 425482 h 425481"/>
                <a:gd name="connsiteX8" fmla="*/ 41339 w 82774"/>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4" h="425481">
                  <a:moveTo>
                    <a:pt x="41339" y="425482"/>
                  </a:moveTo>
                  <a:lnTo>
                    <a:pt x="41339" y="425482"/>
                  </a:lnTo>
                  <a:cubicBezTo>
                    <a:pt x="18509" y="425482"/>
                    <a:pt x="1" y="406975"/>
                    <a:pt x="0" y="384143"/>
                  </a:cubicBezTo>
                  <a:cubicBezTo>
                    <a:pt x="0" y="384048"/>
                    <a:pt x="0" y="383953"/>
                    <a:pt x="1" y="383857"/>
                  </a:cubicBezTo>
                  <a:lnTo>
                    <a:pt x="1" y="0"/>
                  </a:lnTo>
                  <a:lnTo>
                    <a:pt x="82773" y="0"/>
                  </a:lnTo>
                  <a:lnTo>
                    <a:pt x="82773" y="383857"/>
                  </a:lnTo>
                  <a:cubicBezTo>
                    <a:pt x="82931" y="406689"/>
                    <a:pt x="64552" y="425320"/>
                    <a:pt x="41721" y="425482"/>
                  </a:cubicBezTo>
                  <a:cubicBezTo>
                    <a:pt x="41594" y="425482"/>
                    <a:pt x="41467" y="425482"/>
                    <a:pt x="41339"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2" name="Freeform: Shape 211">
              <a:extLst>
                <a:ext uri="{FF2B5EF4-FFF2-40B4-BE49-F238E27FC236}">
                  <a16:creationId xmlns:a16="http://schemas.microsoft.com/office/drawing/2014/main" id="{1DDEE312-97DB-494A-B8B4-3B5A3F19CD04}"/>
                </a:ext>
              </a:extLst>
            </p:cNvPr>
            <p:cNvSpPr/>
            <p:nvPr/>
          </p:nvSpPr>
          <p:spPr>
            <a:xfrm>
              <a:off x="572423" y="4840678"/>
              <a:ext cx="82772" cy="268319"/>
            </a:xfrm>
            <a:custGeom>
              <a:avLst/>
              <a:gdLst>
                <a:gd name="connsiteX0" fmla="*/ 0 w 82772"/>
                <a:gd name="connsiteY0" fmla="*/ 0 h 268319"/>
                <a:gd name="connsiteX1" fmla="*/ 0 w 82772"/>
                <a:gd name="connsiteY1" fmla="*/ 226981 h 268319"/>
                <a:gd name="connsiteX2" fmla="*/ 41339 w 82772"/>
                <a:gd name="connsiteY2" fmla="*/ 268319 h 268319"/>
                <a:gd name="connsiteX3" fmla="*/ 41339 w 82772"/>
                <a:gd name="connsiteY3" fmla="*/ 268319 h 268319"/>
                <a:gd name="connsiteX4" fmla="*/ 82772 w 82772"/>
                <a:gd name="connsiteY4" fmla="*/ 227076 h 268319"/>
                <a:gd name="connsiteX5" fmla="*/ 82772 w 82772"/>
                <a:gd name="connsiteY5" fmla="*/ 226981 h 268319"/>
                <a:gd name="connsiteX6" fmla="*/ 82772 w 82772"/>
                <a:gd name="connsiteY6"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72" h="268319">
                  <a:moveTo>
                    <a:pt x="0" y="0"/>
                  </a:moveTo>
                  <a:lnTo>
                    <a:pt x="0" y="226981"/>
                  </a:lnTo>
                  <a:cubicBezTo>
                    <a:pt x="0" y="249812"/>
                    <a:pt x="18508" y="268319"/>
                    <a:pt x="41339" y="268319"/>
                  </a:cubicBezTo>
                  <a:lnTo>
                    <a:pt x="41339" y="268319"/>
                  </a:lnTo>
                  <a:cubicBezTo>
                    <a:pt x="64169" y="268376"/>
                    <a:pt x="82720" y="249907"/>
                    <a:pt x="82772" y="227076"/>
                  </a:cubicBezTo>
                  <a:cubicBezTo>
                    <a:pt x="82772" y="227047"/>
                    <a:pt x="82772" y="227009"/>
                    <a:pt x="82772" y="226981"/>
                  </a:cubicBezTo>
                  <a:lnTo>
                    <a:pt x="82772"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3" name="Freeform: Shape 212">
              <a:extLst>
                <a:ext uri="{FF2B5EF4-FFF2-40B4-BE49-F238E27FC236}">
                  <a16:creationId xmlns:a16="http://schemas.microsoft.com/office/drawing/2014/main" id="{FD2A5D22-CF20-4F8D-AAEC-FBA4EBFD09E9}"/>
                </a:ext>
              </a:extLst>
            </p:cNvPr>
            <p:cNvSpPr/>
            <p:nvPr/>
          </p:nvSpPr>
          <p:spPr>
            <a:xfrm>
              <a:off x="557850"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4" name="Freeform: Shape 213">
              <a:extLst>
                <a:ext uri="{FF2B5EF4-FFF2-40B4-BE49-F238E27FC236}">
                  <a16:creationId xmlns:a16="http://schemas.microsoft.com/office/drawing/2014/main" id="{3FFE7B76-5B1E-43E1-B5CC-25EFA1153698}"/>
                </a:ext>
              </a:extLst>
            </p:cNvPr>
            <p:cNvSpPr/>
            <p:nvPr/>
          </p:nvSpPr>
          <p:spPr>
            <a:xfrm>
              <a:off x="733299" y="4683801"/>
              <a:ext cx="83155" cy="425481"/>
            </a:xfrm>
            <a:custGeom>
              <a:avLst/>
              <a:gdLst>
                <a:gd name="connsiteX0" fmla="*/ 41339 w 83155"/>
                <a:gd name="connsiteY0" fmla="*/ 425482 h 425481"/>
                <a:gd name="connsiteX1" fmla="*/ 41339 w 83155"/>
                <a:gd name="connsiteY1" fmla="*/ 425482 h 425481"/>
                <a:gd name="connsiteX2" fmla="*/ 0 w 83155"/>
                <a:gd name="connsiteY2" fmla="*/ 384143 h 425481"/>
                <a:gd name="connsiteX3" fmla="*/ 1 w 83155"/>
                <a:gd name="connsiteY3" fmla="*/ 383857 h 425481"/>
                <a:gd name="connsiteX4" fmla="*/ 1 w 83155"/>
                <a:gd name="connsiteY4" fmla="*/ 0 h 425481"/>
                <a:gd name="connsiteX5" fmla="*/ 83154 w 83155"/>
                <a:gd name="connsiteY5" fmla="*/ 0 h 425481"/>
                <a:gd name="connsiteX6" fmla="*/ 83154 w 83155"/>
                <a:gd name="connsiteY6" fmla="*/ 383857 h 425481"/>
                <a:gd name="connsiteX7" fmla="*/ 42105 w 83155"/>
                <a:gd name="connsiteY7" fmla="*/ 425482 h 425481"/>
                <a:gd name="connsiteX8" fmla="*/ 41339 w 83155"/>
                <a:gd name="connsiteY8" fmla="*/ 425482 h 42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55" h="425481">
                  <a:moveTo>
                    <a:pt x="41339" y="425482"/>
                  </a:moveTo>
                  <a:lnTo>
                    <a:pt x="41339" y="425482"/>
                  </a:lnTo>
                  <a:cubicBezTo>
                    <a:pt x="18509" y="425482"/>
                    <a:pt x="1" y="406975"/>
                    <a:pt x="0" y="384143"/>
                  </a:cubicBezTo>
                  <a:cubicBezTo>
                    <a:pt x="0" y="384048"/>
                    <a:pt x="0" y="383953"/>
                    <a:pt x="1" y="383857"/>
                  </a:cubicBezTo>
                  <a:lnTo>
                    <a:pt x="1" y="0"/>
                  </a:lnTo>
                  <a:lnTo>
                    <a:pt x="83154" y="0"/>
                  </a:lnTo>
                  <a:lnTo>
                    <a:pt x="83154" y="383857"/>
                  </a:lnTo>
                  <a:cubicBezTo>
                    <a:pt x="83313" y="406689"/>
                    <a:pt x="64935" y="425320"/>
                    <a:pt x="42105" y="425482"/>
                  </a:cubicBezTo>
                  <a:cubicBezTo>
                    <a:pt x="41850" y="425482"/>
                    <a:pt x="41595" y="425482"/>
                    <a:pt x="41339" y="425482"/>
                  </a:cubicBez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5" name="Freeform: Shape 214">
              <a:extLst>
                <a:ext uri="{FF2B5EF4-FFF2-40B4-BE49-F238E27FC236}">
                  <a16:creationId xmlns:a16="http://schemas.microsoft.com/office/drawing/2014/main" id="{A930382C-F75D-4E3C-A6BA-0019A1FCE482}"/>
                </a:ext>
              </a:extLst>
            </p:cNvPr>
            <p:cNvSpPr/>
            <p:nvPr/>
          </p:nvSpPr>
          <p:spPr>
            <a:xfrm>
              <a:off x="733300" y="4840678"/>
              <a:ext cx="83153" cy="268557"/>
            </a:xfrm>
            <a:custGeom>
              <a:avLst/>
              <a:gdLst>
                <a:gd name="connsiteX0" fmla="*/ 0 w 83153"/>
                <a:gd name="connsiteY0" fmla="*/ 0 h 268557"/>
                <a:gd name="connsiteX1" fmla="*/ 0 w 83153"/>
                <a:gd name="connsiteY1" fmla="*/ 226981 h 268557"/>
                <a:gd name="connsiteX2" fmla="*/ 41577 w 83153"/>
                <a:gd name="connsiteY2" fmla="*/ 268557 h 268557"/>
                <a:gd name="connsiteX3" fmla="*/ 83153 w 83153"/>
                <a:gd name="connsiteY3" fmla="*/ 226981 h 268557"/>
                <a:gd name="connsiteX4" fmla="*/ 83153 w 83153"/>
                <a:gd name="connsiteY4" fmla="*/ 0 h 268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3" h="268557">
                  <a:moveTo>
                    <a:pt x="0" y="0"/>
                  </a:moveTo>
                  <a:lnTo>
                    <a:pt x="0" y="226981"/>
                  </a:lnTo>
                  <a:cubicBezTo>
                    <a:pt x="0" y="249946"/>
                    <a:pt x="18615" y="268557"/>
                    <a:pt x="41577" y="268557"/>
                  </a:cubicBezTo>
                  <a:cubicBezTo>
                    <a:pt x="64539" y="268557"/>
                    <a:pt x="83153" y="249946"/>
                    <a:pt x="83153" y="226981"/>
                  </a:cubicBezTo>
                  <a:lnTo>
                    <a:pt x="83153" y="0"/>
                  </a:lnTo>
                  <a:close/>
                </a:path>
              </a:pathLst>
            </a:custGeom>
            <a:solidFill>
              <a:srgbClr val="C53F3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6" name="Freeform: Shape 215">
              <a:extLst>
                <a:ext uri="{FF2B5EF4-FFF2-40B4-BE49-F238E27FC236}">
                  <a16:creationId xmlns:a16="http://schemas.microsoft.com/office/drawing/2014/main" id="{09AF9878-A392-4535-9DBA-5A55C7ED74F2}"/>
                </a:ext>
              </a:extLst>
            </p:cNvPr>
            <p:cNvSpPr/>
            <p:nvPr/>
          </p:nvSpPr>
          <p:spPr>
            <a:xfrm>
              <a:off x="718727" y="4671609"/>
              <a:ext cx="111918" cy="77819"/>
            </a:xfrm>
            <a:custGeom>
              <a:avLst/>
              <a:gdLst>
                <a:gd name="connsiteX0" fmla="*/ 0 w 111918"/>
                <a:gd name="connsiteY0" fmla="*/ 0 h 77819"/>
                <a:gd name="connsiteX1" fmla="*/ 111919 w 111918"/>
                <a:gd name="connsiteY1" fmla="*/ 0 h 77819"/>
                <a:gd name="connsiteX2" fmla="*/ 111919 w 111918"/>
                <a:gd name="connsiteY2" fmla="*/ 77820 h 77819"/>
                <a:gd name="connsiteX3" fmla="*/ 0 w 111918"/>
                <a:gd name="connsiteY3" fmla="*/ 77820 h 77819"/>
              </a:gdLst>
              <a:ahLst/>
              <a:cxnLst>
                <a:cxn ang="0">
                  <a:pos x="connsiteX0" y="connsiteY0"/>
                </a:cxn>
                <a:cxn ang="0">
                  <a:pos x="connsiteX1" y="connsiteY1"/>
                </a:cxn>
                <a:cxn ang="0">
                  <a:pos x="connsiteX2" y="connsiteY2"/>
                </a:cxn>
                <a:cxn ang="0">
                  <a:pos x="connsiteX3" y="connsiteY3"/>
                </a:cxn>
              </a:cxnLst>
              <a:rect l="l" t="t" r="r" b="b"/>
              <a:pathLst>
                <a:path w="111918" h="77819">
                  <a:moveTo>
                    <a:pt x="0" y="0"/>
                  </a:moveTo>
                  <a:lnTo>
                    <a:pt x="111919" y="0"/>
                  </a:lnTo>
                  <a:lnTo>
                    <a:pt x="111919" y="77820"/>
                  </a:lnTo>
                  <a:lnTo>
                    <a:pt x="0" y="7782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7" name="Freeform: Shape 216">
              <a:extLst>
                <a:ext uri="{FF2B5EF4-FFF2-40B4-BE49-F238E27FC236}">
                  <a16:creationId xmlns:a16="http://schemas.microsoft.com/office/drawing/2014/main" id="{5BA0D160-8A8F-4E80-99CD-6589E2AD79C7}"/>
                </a:ext>
              </a:extLst>
            </p:cNvPr>
            <p:cNvSpPr/>
            <p:nvPr/>
          </p:nvSpPr>
          <p:spPr>
            <a:xfrm>
              <a:off x="145227" y="4791434"/>
              <a:ext cx="804291" cy="339185"/>
            </a:xfrm>
            <a:custGeom>
              <a:avLst/>
              <a:gdLst>
                <a:gd name="connsiteX0" fmla="*/ 755333 w 804291"/>
                <a:gd name="connsiteY0" fmla="*/ 0 h 339185"/>
                <a:gd name="connsiteX1" fmla="*/ 34957 w 804291"/>
                <a:gd name="connsiteY1" fmla="*/ 0 h 339185"/>
                <a:gd name="connsiteX2" fmla="*/ 34957 w 804291"/>
                <a:gd name="connsiteY2" fmla="*/ 24479 h 339185"/>
                <a:gd name="connsiteX3" fmla="*/ 755333 w 804291"/>
                <a:gd name="connsiteY3" fmla="*/ 24479 h 339185"/>
                <a:gd name="connsiteX4" fmla="*/ 755333 w 804291"/>
                <a:gd name="connsiteY4" fmla="*/ 279749 h 339185"/>
                <a:gd name="connsiteX5" fmla="*/ 0 w 804291"/>
                <a:gd name="connsiteY5" fmla="*/ 279749 h 339185"/>
                <a:gd name="connsiteX6" fmla="*/ 0 w 804291"/>
                <a:gd name="connsiteY6" fmla="*/ 339185 h 339185"/>
                <a:gd name="connsiteX7" fmla="*/ 804291 w 804291"/>
                <a:gd name="connsiteY7" fmla="*/ 339185 h 339185"/>
                <a:gd name="connsiteX8" fmla="*/ 804291 w 804291"/>
                <a:gd name="connsiteY8" fmla="*/ 325184 h 339185"/>
                <a:gd name="connsiteX9" fmla="*/ 804291 w 804291"/>
                <a:gd name="connsiteY9" fmla="*/ 279749 h 339185"/>
                <a:gd name="connsiteX10" fmla="*/ 804291 w 804291"/>
                <a:gd name="connsiteY10" fmla="*/ 24479 h 339185"/>
                <a:gd name="connsiteX11" fmla="*/ 804291 w 804291"/>
                <a:gd name="connsiteY11" fmla="*/ 0 h 339185"/>
                <a:gd name="connsiteX12" fmla="*/ 755333 w 804291"/>
                <a:gd name="connsiteY12" fmla="*/ 0 h 3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291" h="339185">
                  <a:moveTo>
                    <a:pt x="755333" y="0"/>
                  </a:moveTo>
                  <a:lnTo>
                    <a:pt x="34957" y="0"/>
                  </a:lnTo>
                  <a:lnTo>
                    <a:pt x="34957" y="24479"/>
                  </a:lnTo>
                  <a:lnTo>
                    <a:pt x="755333" y="24479"/>
                  </a:lnTo>
                  <a:lnTo>
                    <a:pt x="755333" y="279749"/>
                  </a:lnTo>
                  <a:lnTo>
                    <a:pt x="0" y="279749"/>
                  </a:lnTo>
                  <a:lnTo>
                    <a:pt x="0" y="339185"/>
                  </a:lnTo>
                  <a:lnTo>
                    <a:pt x="804291" y="339185"/>
                  </a:lnTo>
                  <a:lnTo>
                    <a:pt x="804291" y="325184"/>
                  </a:lnTo>
                  <a:lnTo>
                    <a:pt x="804291" y="279749"/>
                  </a:lnTo>
                  <a:lnTo>
                    <a:pt x="804291" y="24479"/>
                  </a:lnTo>
                  <a:lnTo>
                    <a:pt x="804291" y="0"/>
                  </a:lnTo>
                  <a:lnTo>
                    <a:pt x="755333" y="0"/>
                  </a:lnTo>
                  <a:close/>
                </a:path>
              </a:pathLst>
            </a:custGeom>
            <a:solidFill>
              <a:srgbClr val="FFFFFF"/>
            </a:solidFill>
            <a:ln w="9525" cap="rnd">
              <a:solidFill>
                <a:srgbClr val="263238"/>
              </a:solidFill>
              <a:prstDash val="solid"/>
              <a:round/>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8" name="Freeform: Shape 217">
              <a:extLst>
                <a:ext uri="{FF2B5EF4-FFF2-40B4-BE49-F238E27FC236}">
                  <a16:creationId xmlns:a16="http://schemas.microsoft.com/office/drawing/2014/main" id="{8A402F3A-5A6A-4234-AB89-168EC4233D9F}"/>
                </a:ext>
              </a:extLst>
            </p:cNvPr>
            <p:cNvSpPr/>
            <p:nvPr/>
          </p:nvSpPr>
          <p:spPr>
            <a:xfrm>
              <a:off x="3278087" y="4616269"/>
              <a:ext cx="324238" cy="514350"/>
            </a:xfrm>
            <a:custGeom>
              <a:avLst/>
              <a:gdLst>
                <a:gd name="connsiteX0" fmla="*/ 323000 w 324238"/>
                <a:gd name="connsiteY0" fmla="*/ 465868 h 514350"/>
                <a:gd name="connsiteX1" fmla="*/ 228798 w 324238"/>
                <a:gd name="connsiteY1" fmla="*/ 100013 h 514350"/>
                <a:gd name="connsiteX2" fmla="*/ 228798 w 324238"/>
                <a:gd name="connsiteY2" fmla="*/ 0 h 514350"/>
                <a:gd name="connsiteX3" fmla="*/ 95448 w 324238"/>
                <a:gd name="connsiteY3" fmla="*/ 0 h 514350"/>
                <a:gd name="connsiteX4" fmla="*/ 95448 w 324238"/>
                <a:gd name="connsiteY4" fmla="*/ 100013 h 514350"/>
                <a:gd name="connsiteX5" fmla="*/ 1246 w 324238"/>
                <a:gd name="connsiteY5" fmla="*/ 465868 h 514350"/>
                <a:gd name="connsiteX6" fmla="*/ 29058 w 324238"/>
                <a:gd name="connsiteY6" fmla="*/ 513112 h 514350"/>
                <a:gd name="connsiteX7" fmla="*/ 38869 w 324238"/>
                <a:gd name="connsiteY7" fmla="*/ 514350 h 514350"/>
                <a:gd name="connsiteX8" fmla="*/ 285376 w 324238"/>
                <a:gd name="connsiteY8" fmla="*/ 514350 h 514350"/>
                <a:gd name="connsiteX9" fmla="*/ 324238 w 324238"/>
                <a:gd name="connsiteY9" fmla="*/ 475679 h 514350"/>
                <a:gd name="connsiteX10" fmla="*/ 323000 w 324238"/>
                <a:gd name="connsiteY10" fmla="*/ 465868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38" h="514350">
                  <a:moveTo>
                    <a:pt x="323000" y="465868"/>
                  </a:moveTo>
                  <a:lnTo>
                    <a:pt x="228798" y="100013"/>
                  </a:lnTo>
                  <a:lnTo>
                    <a:pt x="228798" y="0"/>
                  </a:lnTo>
                  <a:lnTo>
                    <a:pt x="95448" y="0"/>
                  </a:lnTo>
                  <a:lnTo>
                    <a:pt x="95448" y="100013"/>
                  </a:lnTo>
                  <a:lnTo>
                    <a:pt x="1246" y="465868"/>
                  </a:lnTo>
                  <a:cubicBezTo>
                    <a:pt x="-4117" y="486594"/>
                    <a:pt x="8332" y="507749"/>
                    <a:pt x="29058" y="513112"/>
                  </a:cubicBezTo>
                  <a:cubicBezTo>
                    <a:pt x="32259" y="513940"/>
                    <a:pt x="35564" y="514360"/>
                    <a:pt x="38869" y="514350"/>
                  </a:cubicBezTo>
                  <a:lnTo>
                    <a:pt x="285376" y="514350"/>
                  </a:lnTo>
                  <a:cubicBezTo>
                    <a:pt x="306789" y="514398"/>
                    <a:pt x="324181" y="497091"/>
                    <a:pt x="324238" y="475679"/>
                  </a:cubicBezTo>
                  <a:cubicBezTo>
                    <a:pt x="324248" y="472364"/>
                    <a:pt x="323829" y="469068"/>
                    <a:pt x="323000" y="465868"/>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19" name="Freeform: Shape 218">
              <a:extLst>
                <a:ext uri="{FF2B5EF4-FFF2-40B4-BE49-F238E27FC236}">
                  <a16:creationId xmlns:a16="http://schemas.microsoft.com/office/drawing/2014/main" id="{4E386321-73F0-4A3E-8850-2E14E85D5B5A}"/>
                </a:ext>
              </a:extLst>
            </p:cNvPr>
            <p:cNvSpPr/>
            <p:nvPr/>
          </p:nvSpPr>
          <p:spPr>
            <a:xfrm>
              <a:off x="3306664" y="4897256"/>
              <a:ext cx="267091" cy="204793"/>
            </a:xfrm>
            <a:custGeom>
              <a:avLst/>
              <a:gdLst>
                <a:gd name="connsiteX0" fmla="*/ 217270 w 267091"/>
                <a:gd name="connsiteY0" fmla="*/ 0 h 204793"/>
                <a:gd name="connsiteX1" fmla="*/ 49821 w 267091"/>
                <a:gd name="connsiteY1" fmla="*/ 0 h 204793"/>
                <a:gd name="connsiteX2" fmla="*/ 386 w 267091"/>
                <a:gd name="connsiteY2" fmla="*/ 192024 h 204793"/>
                <a:gd name="connsiteX3" fmla="*/ 2196 w 267091"/>
                <a:gd name="connsiteY3" fmla="*/ 200787 h 204793"/>
                <a:gd name="connsiteX4" fmla="*/ 10197 w 267091"/>
                <a:gd name="connsiteY4" fmla="*/ 204788 h 204793"/>
                <a:gd name="connsiteX5" fmla="*/ 256799 w 267091"/>
                <a:gd name="connsiteY5" fmla="*/ 204788 h 204793"/>
                <a:gd name="connsiteX6" fmla="*/ 264895 w 267091"/>
                <a:gd name="connsiteY6" fmla="*/ 200787 h 204793"/>
                <a:gd name="connsiteX7" fmla="*/ 266705 w 267091"/>
                <a:gd name="connsiteY7" fmla="*/ 192024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091" h="204793">
                  <a:moveTo>
                    <a:pt x="217270" y="0"/>
                  </a:moveTo>
                  <a:lnTo>
                    <a:pt x="49821" y="0"/>
                  </a:lnTo>
                  <a:lnTo>
                    <a:pt x="386" y="192024"/>
                  </a:lnTo>
                  <a:cubicBezTo>
                    <a:pt x="-509" y="195063"/>
                    <a:pt x="177" y="198349"/>
                    <a:pt x="2196" y="200787"/>
                  </a:cubicBezTo>
                  <a:cubicBezTo>
                    <a:pt x="4034" y="203368"/>
                    <a:pt x="7035" y="204864"/>
                    <a:pt x="10197" y="204788"/>
                  </a:cubicBezTo>
                  <a:lnTo>
                    <a:pt x="256799" y="204788"/>
                  </a:lnTo>
                  <a:cubicBezTo>
                    <a:pt x="259999" y="204902"/>
                    <a:pt x="263038" y="203397"/>
                    <a:pt x="264895" y="200787"/>
                  </a:cubicBezTo>
                  <a:cubicBezTo>
                    <a:pt x="266915" y="198349"/>
                    <a:pt x="267600" y="195063"/>
                    <a:pt x="266705" y="192024"/>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0" name="Freeform: Shape 219">
              <a:extLst>
                <a:ext uri="{FF2B5EF4-FFF2-40B4-BE49-F238E27FC236}">
                  <a16:creationId xmlns:a16="http://schemas.microsoft.com/office/drawing/2014/main" id="{C633A987-1FFB-4AFE-96D5-5BAEACC39450}"/>
                </a:ext>
              </a:extLst>
            </p:cNvPr>
            <p:cNvSpPr/>
            <p:nvPr/>
          </p:nvSpPr>
          <p:spPr>
            <a:xfrm>
              <a:off x="3631807" y="4573406"/>
              <a:ext cx="357280" cy="557425"/>
            </a:xfrm>
            <a:custGeom>
              <a:avLst/>
              <a:gdLst>
                <a:gd name="connsiteX0" fmla="*/ 240553 w 357280"/>
                <a:gd name="connsiteY0" fmla="*/ 211265 h 557425"/>
                <a:gd name="connsiteX1" fmla="*/ 240553 w 357280"/>
                <a:gd name="connsiteY1" fmla="*/ 0 h 557425"/>
                <a:gd name="connsiteX2" fmla="*/ 116728 w 357280"/>
                <a:gd name="connsiteY2" fmla="*/ 0 h 557425"/>
                <a:gd name="connsiteX3" fmla="*/ 116728 w 357280"/>
                <a:gd name="connsiteY3" fmla="*/ 211265 h 557425"/>
                <a:gd name="connsiteX4" fmla="*/ 11124 w 357280"/>
                <a:gd name="connsiteY4" fmla="*/ 440693 h 557425"/>
                <a:gd name="connsiteX5" fmla="*/ 240553 w 357280"/>
                <a:gd name="connsiteY5" fmla="*/ 546307 h 557425"/>
                <a:gd name="connsiteX6" fmla="*/ 346156 w 357280"/>
                <a:gd name="connsiteY6" fmla="*/ 316868 h 557425"/>
                <a:gd name="connsiteX7" fmla="*/ 240553 w 357280"/>
                <a:gd name="connsiteY7" fmla="*/ 211265 h 55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80" h="557425">
                  <a:moveTo>
                    <a:pt x="240553" y="211265"/>
                  </a:moveTo>
                  <a:lnTo>
                    <a:pt x="240553" y="0"/>
                  </a:lnTo>
                  <a:lnTo>
                    <a:pt x="116728" y="0"/>
                  </a:lnTo>
                  <a:lnTo>
                    <a:pt x="116728" y="211265"/>
                  </a:lnTo>
                  <a:cubicBezTo>
                    <a:pt x="24211" y="245459"/>
                    <a:pt x="-23071" y="348177"/>
                    <a:pt x="11124" y="440693"/>
                  </a:cubicBezTo>
                  <a:cubicBezTo>
                    <a:pt x="45319" y="533210"/>
                    <a:pt x="148036" y="580492"/>
                    <a:pt x="240553" y="546307"/>
                  </a:cubicBezTo>
                  <a:cubicBezTo>
                    <a:pt x="333069" y="512112"/>
                    <a:pt x="380351" y="409385"/>
                    <a:pt x="346156" y="316868"/>
                  </a:cubicBezTo>
                  <a:cubicBezTo>
                    <a:pt x="328068" y="267929"/>
                    <a:pt x="289492" y="229353"/>
                    <a:pt x="240553" y="211265"/>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1" name="Freeform: Shape 220">
              <a:extLst>
                <a:ext uri="{FF2B5EF4-FFF2-40B4-BE49-F238E27FC236}">
                  <a16:creationId xmlns:a16="http://schemas.microsoft.com/office/drawing/2014/main" id="{68B0F48E-E668-4A8F-9BE3-98CC31E6F6E1}"/>
                </a:ext>
              </a:extLst>
            </p:cNvPr>
            <p:cNvSpPr/>
            <p:nvPr/>
          </p:nvSpPr>
          <p:spPr>
            <a:xfrm>
              <a:off x="3650909" y="4906781"/>
              <a:ext cx="319131" cy="205067"/>
            </a:xfrm>
            <a:custGeom>
              <a:avLst/>
              <a:gdLst>
                <a:gd name="connsiteX0" fmla="*/ 6662 w 319131"/>
                <a:gd name="connsiteY0" fmla="*/ 0 h 205067"/>
                <a:gd name="connsiteX1" fmla="*/ 114104 w 319131"/>
                <a:gd name="connsiteY1" fmla="*/ 198406 h 205067"/>
                <a:gd name="connsiteX2" fmla="*/ 312509 w 319131"/>
                <a:gd name="connsiteY2" fmla="*/ 90964 h 205067"/>
                <a:gd name="connsiteX3" fmla="*/ 312509 w 319131"/>
                <a:gd name="connsiteY3" fmla="*/ 0 h 205067"/>
              </a:gdLst>
              <a:ahLst/>
              <a:cxnLst>
                <a:cxn ang="0">
                  <a:pos x="connsiteX0" y="connsiteY0"/>
                </a:cxn>
                <a:cxn ang="0">
                  <a:pos x="connsiteX1" y="connsiteY1"/>
                </a:cxn>
                <a:cxn ang="0">
                  <a:pos x="connsiteX2" y="connsiteY2"/>
                </a:cxn>
                <a:cxn ang="0">
                  <a:pos x="connsiteX3" y="connsiteY3"/>
                </a:cxn>
              </a:cxnLst>
              <a:rect l="l" t="t" r="r" b="b"/>
              <a:pathLst>
                <a:path w="319131" h="205067">
                  <a:moveTo>
                    <a:pt x="6662" y="0"/>
                  </a:moveTo>
                  <a:cubicBezTo>
                    <a:pt x="-18456" y="84458"/>
                    <a:pt x="29645" y="173289"/>
                    <a:pt x="114104" y="198406"/>
                  </a:cubicBezTo>
                  <a:cubicBezTo>
                    <a:pt x="198562" y="223523"/>
                    <a:pt x="287392" y="175422"/>
                    <a:pt x="312509" y="90964"/>
                  </a:cubicBezTo>
                  <a:cubicBezTo>
                    <a:pt x="321339" y="61284"/>
                    <a:pt x="321339" y="29680"/>
                    <a:pt x="312509"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2" name="Freeform: Shape 221">
              <a:extLst>
                <a:ext uri="{FF2B5EF4-FFF2-40B4-BE49-F238E27FC236}">
                  <a16:creationId xmlns:a16="http://schemas.microsoft.com/office/drawing/2014/main" id="{B6BDCF02-E4B2-4591-AA8F-010A0B897A11}"/>
                </a:ext>
              </a:extLst>
            </p:cNvPr>
            <p:cNvSpPr/>
            <p:nvPr/>
          </p:nvSpPr>
          <p:spPr>
            <a:xfrm>
              <a:off x="4080639" y="4515209"/>
              <a:ext cx="235902" cy="615661"/>
            </a:xfrm>
            <a:custGeom>
              <a:avLst/>
              <a:gdLst>
                <a:gd name="connsiteX0" fmla="*/ 158813 w 235902"/>
                <a:gd name="connsiteY0" fmla="*/ 387096 h 615661"/>
                <a:gd name="connsiteX1" fmla="*/ 158813 w 235902"/>
                <a:gd name="connsiteY1" fmla="*/ 0 h 615661"/>
                <a:gd name="connsiteX2" fmla="*/ 77089 w 235902"/>
                <a:gd name="connsiteY2" fmla="*/ 0 h 615661"/>
                <a:gd name="connsiteX3" fmla="*/ 77089 w 235902"/>
                <a:gd name="connsiteY3" fmla="*/ 387096 h 615661"/>
                <a:gd name="connsiteX4" fmla="*/ 7338 w 235902"/>
                <a:gd name="connsiteY4" fmla="*/ 538572 h 615661"/>
                <a:gd name="connsiteX5" fmla="*/ 158813 w 235902"/>
                <a:gd name="connsiteY5" fmla="*/ 608324 h 615661"/>
                <a:gd name="connsiteX6" fmla="*/ 228565 w 235902"/>
                <a:gd name="connsiteY6" fmla="*/ 456848 h 615661"/>
                <a:gd name="connsiteX7" fmla="*/ 158813 w 235902"/>
                <a:gd name="connsiteY7" fmla="*/ 387096 h 61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02" h="615661">
                  <a:moveTo>
                    <a:pt x="158813" y="387096"/>
                  </a:moveTo>
                  <a:lnTo>
                    <a:pt x="158813" y="0"/>
                  </a:lnTo>
                  <a:lnTo>
                    <a:pt x="77089" y="0"/>
                  </a:lnTo>
                  <a:lnTo>
                    <a:pt x="77089" y="387096"/>
                  </a:lnTo>
                  <a:cubicBezTo>
                    <a:pt x="15996" y="409661"/>
                    <a:pt x="-15227" y="477479"/>
                    <a:pt x="7338" y="538572"/>
                  </a:cubicBezTo>
                  <a:cubicBezTo>
                    <a:pt x="29902" y="599665"/>
                    <a:pt x="97720" y="630888"/>
                    <a:pt x="158813" y="608324"/>
                  </a:cubicBezTo>
                  <a:cubicBezTo>
                    <a:pt x="219907" y="585759"/>
                    <a:pt x="251130" y="517941"/>
                    <a:pt x="228565" y="456848"/>
                  </a:cubicBezTo>
                  <a:cubicBezTo>
                    <a:pt x="216621" y="424520"/>
                    <a:pt x="191141" y="399040"/>
                    <a:pt x="158813" y="387096"/>
                  </a:cubicBezTo>
                  <a:close/>
                </a:path>
              </a:pathLst>
            </a:custGeom>
            <a:solidFill>
              <a:srgbClr val="FFFFFF"/>
            </a:solidFill>
            <a:ln w="9525" cap="flat">
              <a:solidFill>
                <a:srgbClr val="263238"/>
              </a:solid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sp>
          <p:nvSpPr>
            <p:cNvPr id="223" name="Freeform: Shape 222">
              <a:extLst>
                <a:ext uri="{FF2B5EF4-FFF2-40B4-BE49-F238E27FC236}">
                  <a16:creationId xmlns:a16="http://schemas.microsoft.com/office/drawing/2014/main" id="{2CB72FB8-8CB6-4188-98E5-261BDA11867C}"/>
                </a:ext>
              </a:extLst>
            </p:cNvPr>
            <p:cNvSpPr/>
            <p:nvPr/>
          </p:nvSpPr>
          <p:spPr>
            <a:xfrm>
              <a:off x="4093291" y="4982886"/>
              <a:ext cx="210696" cy="138332"/>
            </a:xfrm>
            <a:custGeom>
              <a:avLst/>
              <a:gdLst>
                <a:gd name="connsiteX0" fmla="*/ 4430 w 210696"/>
                <a:gd name="connsiteY0" fmla="*/ 0 h 138332"/>
                <a:gd name="connsiteX1" fmla="*/ 49 w 210696"/>
                <a:gd name="connsiteY1" fmla="*/ 29813 h 138332"/>
                <a:gd name="connsiteX2" fmla="*/ 102176 w 210696"/>
                <a:gd name="connsiteY2" fmla="*/ 138284 h 138332"/>
                <a:gd name="connsiteX3" fmla="*/ 210647 w 210696"/>
                <a:gd name="connsiteY3" fmla="*/ 36147 h 138332"/>
                <a:gd name="connsiteX4" fmla="*/ 210647 w 210696"/>
                <a:gd name="connsiteY4" fmla="*/ 29813 h 138332"/>
                <a:gd name="connsiteX5" fmla="*/ 206265 w 210696"/>
                <a:gd name="connsiteY5" fmla="*/ 0 h 13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96" h="138332">
                  <a:moveTo>
                    <a:pt x="4430" y="0"/>
                  </a:moveTo>
                  <a:cubicBezTo>
                    <a:pt x="1506" y="9668"/>
                    <a:pt x="30" y="19717"/>
                    <a:pt x="49" y="29813"/>
                  </a:cubicBezTo>
                  <a:cubicBezTo>
                    <a:pt x="-1704" y="87973"/>
                    <a:pt x="44026" y="136531"/>
                    <a:pt x="102176" y="138284"/>
                  </a:cubicBezTo>
                  <a:cubicBezTo>
                    <a:pt x="160335" y="140027"/>
                    <a:pt x="208894" y="94307"/>
                    <a:pt x="210647" y="36147"/>
                  </a:cubicBezTo>
                  <a:cubicBezTo>
                    <a:pt x="210713" y="34033"/>
                    <a:pt x="210713" y="31928"/>
                    <a:pt x="210647" y="29813"/>
                  </a:cubicBezTo>
                  <a:cubicBezTo>
                    <a:pt x="210666" y="19717"/>
                    <a:pt x="209189" y="9668"/>
                    <a:pt x="206265" y="0"/>
                  </a:cubicBezTo>
                  <a:close/>
                </a:path>
              </a:pathLst>
            </a:custGeom>
            <a:solidFill>
              <a:srgbClr val="C53F3F"/>
            </a:solidFill>
            <a:ln w="9525" cap="flat">
              <a:noFill/>
              <a:prstDash val="solid"/>
              <a:miter/>
            </a:ln>
          </p:spPr>
          <p:txBody>
            <a:bodyPr rtlCol="0" anchor="ctr"/>
            <a:lstStyle/>
            <a:p>
              <a:pPr>
                <a:buClr>
                  <a:srgbClr val="000000"/>
                </a:buClr>
                <a:buFont typeface="Arial"/>
                <a:buNone/>
              </a:pPr>
              <a:endParaRPr lang="en-US" sz="1400" kern="0">
                <a:solidFill>
                  <a:srgbClr val="000000"/>
                </a:solidFill>
                <a:cs typeface="Arial"/>
                <a:sym typeface="Arial"/>
              </a:endParaRPr>
            </a:p>
          </p:txBody>
        </p:sp>
      </p:grpSp>
      <p:grpSp>
        <p:nvGrpSpPr>
          <p:cNvPr id="224" name="Graphic 15">
            <a:extLst>
              <a:ext uri="{FF2B5EF4-FFF2-40B4-BE49-F238E27FC236}">
                <a16:creationId xmlns:a16="http://schemas.microsoft.com/office/drawing/2014/main" id="{FAA84139-6F99-44CA-8757-35055D7680CC}"/>
              </a:ext>
            </a:extLst>
          </p:cNvPr>
          <p:cNvGrpSpPr/>
          <p:nvPr/>
        </p:nvGrpSpPr>
        <p:grpSpPr>
          <a:xfrm rot="17501868">
            <a:off x="6205103" y="1182926"/>
            <a:ext cx="3930596" cy="3987727"/>
            <a:chOff x="5636086" y="1293343"/>
            <a:chExt cx="4242840" cy="4029786"/>
          </a:xfrm>
        </p:grpSpPr>
        <p:sp>
          <p:nvSpPr>
            <p:cNvPr id="225" name="Freeform: Shape 224">
              <a:extLst>
                <a:ext uri="{FF2B5EF4-FFF2-40B4-BE49-F238E27FC236}">
                  <a16:creationId xmlns:a16="http://schemas.microsoft.com/office/drawing/2014/main" id="{A85D6F0D-1F30-45B2-8979-8F053E37770D}"/>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sp>
          <p:nvSpPr>
            <p:cNvPr id="226" name="Freeform: Shape 225">
              <a:extLst>
                <a:ext uri="{FF2B5EF4-FFF2-40B4-BE49-F238E27FC236}">
                  <a16:creationId xmlns:a16="http://schemas.microsoft.com/office/drawing/2014/main" id="{C0FC91BC-9923-42F6-A610-2A4E900F887A}"/>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grpSp>
      <p:sp>
        <p:nvSpPr>
          <p:cNvPr id="227" name="Text Box 99">
            <a:extLst>
              <a:ext uri="{FF2B5EF4-FFF2-40B4-BE49-F238E27FC236}">
                <a16:creationId xmlns:a16="http://schemas.microsoft.com/office/drawing/2014/main" id="{E456AC44-1E92-48CF-9B3F-088B91FF0A2C}"/>
              </a:ext>
            </a:extLst>
          </p:cNvPr>
          <p:cNvSpPr txBox="1"/>
          <p:nvPr/>
        </p:nvSpPr>
        <p:spPr>
          <a:xfrm>
            <a:off x="6248400" y="2155824"/>
            <a:ext cx="3806886" cy="2246769"/>
          </a:xfrm>
          <a:prstGeom prst="rect">
            <a:avLst/>
          </a:prstGeom>
          <a:noFill/>
          <a:ln w="9525">
            <a:noFill/>
          </a:ln>
        </p:spPr>
        <p:txBody>
          <a:bodyPr wrap="square">
            <a:spAutoFit/>
            <a:scene3d>
              <a:camera prst="orthographicFront"/>
              <a:lightRig rig="threePt" dir="t"/>
            </a:scene3d>
          </a:bodyPr>
          <a:lstStyle/>
          <a:p>
            <a:pPr algn="ctr">
              <a:buClr>
                <a:srgbClr val="000000"/>
              </a:buClr>
              <a:buFont typeface="Arial"/>
              <a:buNone/>
              <a:defRPr/>
            </a:pPr>
            <a:r>
              <a:rPr lang="vi-VN" sz="2800" kern="0" dirty="0">
                <a:solidFill>
                  <a:srgbClr val="002060"/>
                </a:solidFill>
                <a:latin typeface="+mj-lt"/>
                <a:ea typeface="Roboto" panose="02000000000000000000" pitchFamily="2" charset="0"/>
                <a:cs typeface="Arial" panose="020B0604020202020204" pitchFamily="34" charset="0"/>
                <a:sym typeface="Arial"/>
              </a:rPr>
              <a:t>Lựa chọn một hoạt động nghiên cứu hoặc hoạt động thực hành và viết báo cáo cho hoạt động này</a:t>
            </a:r>
            <a:endParaRPr lang="en-US" sz="2800" kern="0" dirty="0">
              <a:solidFill>
                <a:srgbClr val="002060"/>
              </a:solidFill>
              <a:latin typeface="+mj-lt"/>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3494557850"/>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1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1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1000">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14:bounceEnd="51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51000">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14:bounceEnd="51000">
                                          <p:cBhvr additive="base">
                                            <p:cTn id="15" dur="1000" fill="hold"/>
                                            <p:tgtEl>
                                              <p:spTgt spid="130"/>
                                            </p:tgtEl>
                                            <p:attrNameLst>
                                              <p:attrName>ppt_x</p:attrName>
                                            </p:attrNameLst>
                                          </p:cBhvr>
                                          <p:tavLst>
                                            <p:tav tm="0">
                                              <p:val>
                                                <p:strVal val="0-#ppt_w/2"/>
                                              </p:val>
                                            </p:tav>
                                            <p:tav tm="100000">
                                              <p:val>
                                                <p:strVal val="#ppt_x"/>
                                              </p:val>
                                            </p:tav>
                                          </p:tavLst>
                                        </p:anim>
                                        <p:anim calcmode="lin" valueType="num" p14:bounceEnd="51000">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1000">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14:bounceEnd="51000">
                                          <p:cBhvr additive="base">
                                            <p:cTn id="19" dur="1000" fill="hold"/>
                                            <p:tgtEl>
                                              <p:spTgt spid="143"/>
                                            </p:tgtEl>
                                            <p:attrNameLst>
                                              <p:attrName>ppt_x</p:attrName>
                                            </p:attrNameLst>
                                          </p:cBhvr>
                                          <p:tavLst>
                                            <p:tav tm="0">
                                              <p:val>
                                                <p:strVal val="0-#ppt_w/2"/>
                                              </p:val>
                                            </p:tav>
                                            <p:tav tm="100000">
                                              <p:val>
                                                <p:strVal val="#ppt_x"/>
                                              </p:val>
                                            </p:tav>
                                          </p:tavLst>
                                        </p:anim>
                                        <p:anim calcmode="lin" valueType="num" p14:bounceEnd="51000">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51000">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14:bounceEnd="51000">
                                          <p:cBhvr additive="base">
                                            <p:cTn id="23" dur="1000" fill="hold"/>
                                            <p:tgtEl>
                                              <p:spTgt spid="185"/>
                                            </p:tgtEl>
                                            <p:attrNameLst>
                                              <p:attrName>ppt_x</p:attrName>
                                            </p:attrNameLst>
                                          </p:cBhvr>
                                          <p:tavLst>
                                            <p:tav tm="0">
                                              <p:val>
                                                <p:strVal val="0-#ppt_w/2"/>
                                              </p:val>
                                            </p:tav>
                                            <p:tav tm="100000">
                                              <p:val>
                                                <p:strVal val="#ppt_x"/>
                                              </p:val>
                                            </p:tav>
                                          </p:tavLst>
                                        </p:anim>
                                        <p:anim calcmode="lin" valueType="num" p14:bounceEnd="51000">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1000">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14:bounceEnd="51000">
                                          <p:cBhvr additive="base">
                                            <p:cTn id="27" dur="1000" fill="hold"/>
                                            <p:tgtEl>
                                              <p:spTgt spid="203"/>
                                            </p:tgtEl>
                                            <p:attrNameLst>
                                              <p:attrName>ppt_x</p:attrName>
                                            </p:attrNameLst>
                                          </p:cBhvr>
                                          <p:tavLst>
                                            <p:tav tm="0">
                                              <p:val>
                                                <p:strVal val="0-#ppt_w/2"/>
                                              </p:val>
                                            </p:tav>
                                            <p:tav tm="100000">
                                              <p:val>
                                                <p:strVal val="#ppt_x"/>
                                              </p:val>
                                            </p:tav>
                                          </p:tavLst>
                                        </p:anim>
                                        <p:anim calcmode="lin" valueType="num" p14:bounceEnd="51000">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1000" fill="hold"/>
                                            <p:tgtEl>
                                              <p:spTgt spid="130"/>
                                            </p:tgtEl>
                                            <p:attrNameLst>
                                              <p:attrName>ppt_x</p:attrName>
                                            </p:attrNameLst>
                                          </p:cBhvr>
                                          <p:tavLst>
                                            <p:tav tm="0">
                                              <p:val>
                                                <p:strVal val="0-#ppt_w/2"/>
                                              </p:val>
                                            </p:tav>
                                            <p:tav tm="100000">
                                              <p:val>
                                                <p:strVal val="#ppt_x"/>
                                              </p:val>
                                            </p:tav>
                                          </p:tavLst>
                                        </p:anim>
                                        <p:anim calcmode="lin" valueType="num">
                                          <p:cBhvr additive="base">
                                            <p:cTn id="16" dur="10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43"/>
                                            </p:tgtEl>
                                            <p:attrNameLst>
                                              <p:attrName>style.visibility</p:attrName>
                                            </p:attrNameLst>
                                          </p:cBhvr>
                                          <p:to>
                                            <p:strVal val="visible"/>
                                          </p:to>
                                        </p:set>
                                        <p:anim calcmode="lin" valueType="num">
                                          <p:cBhvr additive="base">
                                            <p:cTn id="19" dur="1000" fill="hold"/>
                                            <p:tgtEl>
                                              <p:spTgt spid="143"/>
                                            </p:tgtEl>
                                            <p:attrNameLst>
                                              <p:attrName>ppt_x</p:attrName>
                                            </p:attrNameLst>
                                          </p:cBhvr>
                                          <p:tavLst>
                                            <p:tav tm="0">
                                              <p:val>
                                                <p:strVal val="0-#ppt_w/2"/>
                                              </p:val>
                                            </p:tav>
                                            <p:tav tm="100000">
                                              <p:val>
                                                <p:strVal val="#ppt_x"/>
                                              </p:val>
                                            </p:tav>
                                          </p:tavLst>
                                        </p:anim>
                                        <p:anim calcmode="lin" valueType="num">
                                          <p:cBhvr additive="base">
                                            <p:cTn id="20" dur="1000" fill="hold"/>
                                            <p:tgtEl>
                                              <p:spTgt spid="1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85"/>
                                            </p:tgtEl>
                                            <p:attrNameLst>
                                              <p:attrName>style.visibility</p:attrName>
                                            </p:attrNameLst>
                                          </p:cBhvr>
                                          <p:to>
                                            <p:strVal val="visible"/>
                                          </p:to>
                                        </p:set>
                                        <p:anim calcmode="lin" valueType="num">
                                          <p:cBhvr additive="base">
                                            <p:cTn id="23" dur="1000" fill="hold"/>
                                            <p:tgtEl>
                                              <p:spTgt spid="185"/>
                                            </p:tgtEl>
                                            <p:attrNameLst>
                                              <p:attrName>ppt_x</p:attrName>
                                            </p:attrNameLst>
                                          </p:cBhvr>
                                          <p:tavLst>
                                            <p:tav tm="0">
                                              <p:val>
                                                <p:strVal val="0-#ppt_w/2"/>
                                              </p:val>
                                            </p:tav>
                                            <p:tav tm="100000">
                                              <p:val>
                                                <p:strVal val="#ppt_x"/>
                                              </p:val>
                                            </p:tav>
                                          </p:tavLst>
                                        </p:anim>
                                        <p:anim calcmode="lin" valueType="num">
                                          <p:cBhvr additive="base">
                                            <p:cTn id="24" dur="1000" fill="hold"/>
                                            <p:tgtEl>
                                              <p:spTgt spid="1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203"/>
                                            </p:tgtEl>
                                            <p:attrNameLst>
                                              <p:attrName>style.visibility</p:attrName>
                                            </p:attrNameLst>
                                          </p:cBhvr>
                                          <p:to>
                                            <p:strVal val="visible"/>
                                          </p:to>
                                        </p:set>
                                        <p:anim calcmode="lin" valueType="num">
                                          <p:cBhvr additive="base">
                                            <p:cTn id="27" dur="1000" fill="hold"/>
                                            <p:tgtEl>
                                              <p:spTgt spid="203"/>
                                            </p:tgtEl>
                                            <p:attrNameLst>
                                              <p:attrName>ppt_x</p:attrName>
                                            </p:attrNameLst>
                                          </p:cBhvr>
                                          <p:tavLst>
                                            <p:tav tm="0">
                                              <p:val>
                                                <p:strVal val="0-#ppt_w/2"/>
                                              </p:val>
                                            </p:tav>
                                            <p:tav tm="100000">
                                              <p:val>
                                                <p:strVal val="#ppt_x"/>
                                              </p:val>
                                            </p:tav>
                                          </p:tavLst>
                                        </p:anim>
                                        <p:anim calcmode="lin" valueType="num">
                                          <p:cBhvr additive="base">
                                            <p:cTn id="28"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wipe(right)">
                                          <p:cBhvr>
                                            <p:cTn id="33" dur="500"/>
                                            <p:tgtEl>
                                              <p:spTgt spid="2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7"/>
                                            </p:tgtEl>
                                            <p:attrNameLst>
                                              <p:attrName>style.visibility</p:attrName>
                                            </p:attrNameLst>
                                          </p:cBhvr>
                                          <p:to>
                                            <p:strVal val="visible"/>
                                          </p:to>
                                        </p:set>
                                        <p:animEffect transition="in" filter="wipe(right)">
                                          <p:cBhvr>
                                            <p:cTn id="36"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30104-0872-61B1-B6B4-33C8933BF7E8}"/>
              </a:ext>
            </a:extLst>
          </p:cNvPr>
          <p:cNvPicPr>
            <a:picLocks noChangeAspect="1"/>
          </p:cNvPicPr>
          <p:nvPr/>
        </p:nvPicPr>
        <p:blipFill>
          <a:blip r:embed="rId2"/>
          <a:stretch>
            <a:fillRect/>
          </a:stretch>
        </p:blipFill>
        <p:spPr>
          <a:xfrm>
            <a:off x="1686506" y="1410502"/>
            <a:ext cx="4331020" cy="3323011"/>
          </a:xfrm>
          <a:prstGeom prst="rect">
            <a:avLst/>
          </a:prstGeom>
        </p:spPr>
      </p:pic>
      <p:sp>
        <p:nvSpPr>
          <p:cNvPr id="2" name="Rectangle 1">
            <a:extLst>
              <a:ext uri="{FF2B5EF4-FFF2-40B4-BE49-F238E27FC236}">
                <a16:creationId xmlns:a16="http://schemas.microsoft.com/office/drawing/2014/main" id="{F10C4EE6-9E52-6C86-0D52-FEE80CA09004}"/>
              </a:ext>
            </a:extLst>
          </p:cNvPr>
          <p:cNvSpPr/>
          <p:nvPr/>
        </p:nvSpPr>
        <p:spPr>
          <a:xfrm>
            <a:off x="1524000" y="3"/>
            <a:ext cx="9144000" cy="557612"/>
          </a:xfrm>
          <a:prstGeom prst="rect">
            <a:avLst/>
          </a:prstGeom>
          <a:solidFill>
            <a:srgbClr val="9435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 name="Google Shape;142;p18">
            <a:extLst>
              <a:ext uri="{FF2B5EF4-FFF2-40B4-BE49-F238E27FC236}">
                <a16:creationId xmlns:a16="http://schemas.microsoft.com/office/drawing/2014/main" id="{FBFC0495-729B-2300-B961-3592513476F1}"/>
              </a:ext>
            </a:extLst>
          </p:cNvPr>
          <p:cNvSpPr txBox="1"/>
          <p:nvPr/>
        </p:nvSpPr>
        <p:spPr>
          <a:xfrm>
            <a:off x="1524000" y="607235"/>
            <a:ext cx="76962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a:latin typeface="Times New Roman" pitchFamily="18" charset="0"/>
                <a:ea typeface="Fira Sans Extra Condensed"/>
                <a:cs typeface="Times New Roman" pitchFamily="18" charset="0"/>
                <a:sym typeface="Fira Sans Extra Condensed"/>
              </a:rPr>
              <a:t>1.Thuyết </a:t>
            </a:r>
            <a:r>
              <a:rPr lang="en-US" sz="2800" b="1" kern="0" dirty="0" err="1">
                <a:latin typeface="Times New Roman" pitchFamily="18" charset="0"/>
                <a:ea typeface="Fira Sans Extra Condensed"/>
                <a:cs typeface="Times New Roman" pitchFamily="18" charset="0"/>
                <a:sym typeface="Fira Sans Extra Condensed"/>
              </a:rPr>
              <a:t>trình</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trên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các</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phần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mềm</a:t>
            </a:r>
            <a:endParaRPr lang="en-US" sz="2800" b="1" kern="0" dirty="0">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a16="http://schemas.microsoft.com/office/drawing/2014/main" id="{8184B87F-1431-2081-65F7-2989A56A695F}"/>
              </a:ext>
            </a:extLst>
          </p:cNvPr>
          <p:cNvSpPr txBox="1"/>
          <p:nvPr/>
        </p:nvSpPr>
        <p:spPr>
          <a:xfrm>
            <a:off x="2209801" y="4800600"/>
            <a:ext cx="2668752"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2800" b="1" kern="0" dirty="0">
                <a:solidFill>
                  <a:srgbClr val="943557"/>
                </a:solidFill>
                <a:latin typeface="+mj-lt"/>
                <a:ea typeface="Fira Sans Extra Condensed"/>
                <a:cs typeface="Fira Sans Extra Condensed"/>
                <a:sym typeface="Arial"/>
              </a:rPr>
              <a:t>Trang tiêu đề</a:t>
            </a:r>
            <a:endParaRPr lang="en-US" sz="2800" b="1" kern="0" dirty="0">
              <a:solidFill>
                <a:srgbClr val="943557"/>
              </a:solidFill>
              <a:latin typeface="+mj-lt"/>
              <a:ea typeface="Fira Sans Extra Condensed"/>
              <a:cs typeface="Fira Sans Extra Condensed"/>
              <a:sym typeface="Arial"/>
            </a:endParaRPr>
          </a:p>
        </p:txBody>
      </p:sp>
      <p:sp>
        <p:nvSpPr>
          <p:cNvPr id="30" name="Google Shape;142;p18">
            <a:extLst>
              <a:ext uri="{FF2B5EF4-FFF2-40B4-BE49-F238E27FC236}">
                <a16:creationId xmlns:a16="http://schemas.microsoft.com/office/drawing/2014/main" id="{C3461AA1-E11D-BFFE-6E0E-4FB6BEBF2669}"/>
              </a:ext>
            </a:extLst>
          </p:cNvPr>
          <p:cNvSpPr txBox="1"/>
          <p:nvPr/>
        </p:nvSpPr>
        <p:spPr>
          <a:xfrm>
            <a:off x="1606658" y="5486400"/>
            <a:ext cx="418454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Tiêu để của báo cáo và tên của tác giả</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11" name="TextBox 10">
            <a:extLst>
              <a:ext uri="{FF2B5EF4-FFF2-40B4-BE49-F238E27FC236}">
                <a16:creationId xmlns:a16="http://schemas.microsoft.com/office/drawing/2014/main" id="{4F5A4EE2-8596-9D94-1561-46F322C417FA}"/>
              </a:ext>
            </a:extLst>
          </p:cNvPr>
          <p:cNvSpPr txBox="1"/>
          <p:nvPr/>
        </p:nvSpPr>
        <p:spPr>
          <a:xfrm>
            <a:off x="1606659" y="64765"/>
            <a:ext cx="9061341" cy="5171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IV. THUYẾT TRÌNH MỘT VẤN ĐỀ KHOA HỌC</a:t>
            </a:r>
          </a:p>
        </p:txBody>
      </p:sp>
      <p:sp>
        <p:nvSpPr>
          <p:cNvPr id="5" name="Google Shape;142;p18">
            <a:extLst>
              <a:ext uri="{FF2B5EF4-FFF2-40B4-BE49-F238E27FC236}">
                <a16:creationId xmlns:a16="http://schemas.microsoft.com/office/drawing/2014/main" id="{8184B87F-1431-2081-65F7-2989A56A695F}"/>
              </a:ext>
            </a:extLst>
          </p:cNvPr>
          <p:cNvSpPr txBox="1"/>
          <p:nvPr/>
        </p:nvSpPr>
        <p:spPr>
          <a:xfrm>
            <a:off x="6900601" y="4800600"/>
            <a:ext cx="31242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giới thiệu</a:t>
            </a:r>
            <a:endParaRPr lang="en-US" sz="2800" kern="0" dirty="0">
              <a:latin typeface="+mj-lt"/>
              <a:sym typeface="Arial"/>
            </a:endParaRPr>
          </a:p>
        </p:txBody>
      </p:sp>
      <p:sp>
        <p:nvSpPr>
          <p:cNvPr id="7" name="Google Shape;142;p18">
            <a:extLst>
              <a:ext uri="{FF2B5EF4-FFF2-40B4-BE49-F238E27FC236}">
                <a16:creationId xmlns:a16="http://schemas.microsoft.com/office/drawing/2014/main" id="{C3461AA1-E11D-BFFE-6E0E-4FB6BEBF2669}"/>
              </a:ext>
            </a:extLst>
          </p:cNvPr>
          <p:cNvSpPr txBox="1"/>
          <p:nvPr/>
        </p:nvSpPr>
        <p:spPr>
          <a:xfrm>
            <a:off x="6167604" y="5486400"/>
            <a:ext cx="447283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8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Giới thiệu vấn đề nghiên cứu; t</a:t>
            </a:r>
            <a:r>
              <a:rPr lang="en-US" sz="2800" kern="0" dirty="0">
                <a:solidFill>
                  <a:srgbClr val="CFE2F3">
                    <a:lumMod val="10000"/>
                  </a:srgbClr>
                </a:solidFill>
                <a:latin typeface="Times New Roman" pitchFamily="18" charset="0"/>
                <a:cs typeface="Times New Roman" pitchFamily="18" charset="0"/>
                <a:sym typeface="Arial"/>
              </a:rPr>
              <a:t>ầ</a:t>
            </a:r>
            <a:r>
              <a:rPr lang="vi-VN" sz="2800" kern="0" dirty="0">
                <a:solidFill>
                  <a:srgbClr val="CFE2F3">
                    <a:lumMod val="10000"/>
                  </a:srgbClr>
                </a:solidFill>
                <a:latin typeface="Times New Roman" pitchFamily="18" charset="0"/>
                <a:cs typeface="Times New Roman" pitchFamily="18" charset="0"/>
                <a:sym typeface="Arial"/>
              </a:rPr>
              <a:t>m quan trọng của vấn đề</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8" name="Picture 7">
            <a:extLst>
              <a:ext uri="{FF2B5EF4-FFF2-40B4-BE49-F238E27FC236}">
                <a16:creationId xmlns:a16="http://schemas.microsoft.com/office/drawing/2014/main" id="{C1C1017D-3345-C8E1-1B1F-58892B06E891}"/>
              </a:ext>
            </a:extLst>
          </p:cNvPr>
          <p:cNvPicPr>
            <a:picLocks noChangeAspect="1"/>
          </p:cNvPicPr>
          <p:nvPr/>
        </p:nvPicPr>
        <p:blipFill>
          <a:blip r:embed="rId3"/>
          <a:stretch>
            <a:fillRect/>
          </a:stretch>
        </p:blipFill>
        <p:spPr>
          <a:xfrm>
            <a:off x="6150513" y="1410537"/>
            <a:ext cx="4331021" cy="3326913"/>
          </a:xfrm>
          <a:prstGeom prst="rect">
            <a:avLst/>
          </a:prstGeom>
        </p:spPr>
      </p:pic>
    </p:spTree>
    <p:extLst>
      <p:ext uri="{BB962C8B-B14F-4D97-AF65-F5344CB8AC3E}">
        <p14:creationId xmlns:p14="http://schemas.microsoft.com/office/powerpoint/2010/main" val="556738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5000"/>
                                  </p:iterate>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1250"/>
                            </p:stCondLst>
                            <p:childTnLst>
                              <p:par>
                                <p:cTn id="20" presetID="16" presetClass="entr" presetSubtype="37"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out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1" fill="hold" grpId="0" nodeType="afterEffect">
                                  <p:stCondLst>
                                    <p:cond delay="0"/>
                                  </p:stCondLst>
                                  <p:iterate type="lt">
                                    <p:tmPct val="5000"/>
                                  </p:iterate>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p:stCondLst>
                              <p:cond delay="1325"/>
                            </p:stCondLst>
                            <p:childTnLst>
                              <p:par>
                                <p:cTn id="35" presetID="16" presetClass="entr" presetSubtype="37"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out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0"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id="{8184B87F-1431-2081-65F7-2989A56A695F}"/>
              </a:ext>
            </a:extLst>
          </p:cNvPr>
          <p:cNvSpPr txBox="1"/>
          <p:nvPr/>
        </p:nvSpPr>
        <p:spPr>
          <a:xfrm>
            <a:off x="1651717" y="3886200"/>
            <a:ext cx="44958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400" b="1">
                <a:solidFill>
                  <a:srgbClr val="943557"/>
                </a:solidFill>
                <a:latin typeface="Fira Sans Extra Condensed Medium" panose="020B0604020202020204" charset="0"/>
                <a:ea typeface="Fira Sans Extra Condensed"/>
                <a:cs typeface="Fira Sans Extra Condensed"/>
              </a:defRPr>
            </a:lvl1pPr>
          </a:lstStyle>
          <a:p>
            <a:pPr algn="l">
              <a:lnSpc>
                <a:spcPct val="100000"/>
              </a:lnSpc>
              <a:buClr>
                <a:srgbClr val="000000"/>
              </a:buClr>
              <a:buFont typeface="Arial"/>
              <a:buNone/>
            </a:pPr>
            <a:r>
              <a:rPr lang="vi-VN" sz="2800" kern="0" dirty="0">
                <a:latin typeface="+mj-lt"/>
                <a:sym typeface="Arial"/>
              </a:rPr>
              <a:t>Trang mục tiêu nghiên cứu</a:t>
            </a:r>
            <a:endParaRPr lang="en-US" sz="2800" kern="0" dirty="0">
              <a:latin typeface="+mj-lt"/>
              <a:sym typeface="Arial"/>
            </a:endParaRPr>
          </a:p>
        </p:txBody>
      </p:sp>
      <p:sp>
        <p:nvSpPr>
          <p:cNvPr id="30" name="Google Shape;142;p18">
            <a:extLst>
              <a:ext uri="{FF2B5EF4-FFF2-40B4-BE49-F238E27FC236}">
                <a16:creationId xmlns:a16="http://schemas.microsoft.com/office/drawing/2014/main" id="{C3461AA1-E11D-BFFE-6E0E-4FB6BEBF2669}"/>
              </a:ext>
            </a:extLst>
          </p:cNvPr>
          <p:cNvSpPr txBox="1"/>
          <p:nvPr/>
        </p:nvSpPr>
        <p:spPr>
          <a:xfrm>
            <a:off x="1545077" y="4856315"/>
            <a:ext cx="4322323"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8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kern="0" dirty="0" err="1">
                <a:solidFill>
                  <a:srgbClr val="CFE2F3">
                    <a:lumMod val="10000"/>
                  </a:srgbClr>
                </a:solidFill>
                <a:latin typeface="Times New Roman" pitchFamily="18" charset="0"/>
                <a:cs typeface="Times New Roman" pitchFamily="18" charset="0"/>
                <a:sym typeface="Arial"/>
              </a:rPr>
              <a:t>Cần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có</a:t>
            </a:r>
            <a:r>
              <a:rPr lang="en-US" sz="2800" kern="0" dirty="0">
                <a:solidFill>
                  <a:srgbClr val="CFE2F3">
                    <a:lumMod val="10000"/>
                  </a:srgbClr>
                </a:solidFill>
                <a:latin typeface="Times New Roman" pitchFamily="18" charset="0"/>
                <a:cs typeface="Times New Roman" pitchFamily="18" charset="0"/>
                <a:sym typeface="Arial"/>
              </a:rPr>
              <a:t> t</a:t>
            </a:r>
            <a:r>
              <a:rPr lang="vi-VN" sz="2800" kern="0" dirty="0">
                <a:solidFill>
                  <a:srgbClr val="CFE2F3">
                    <a:lumMod val="10000"/>
                  </a:srgbClr>
                </a:solidFill>
                <a:latin typeface="Times New Roman" pitchFamily="18" charset="0"/>
                <a:cs typeface="Times New Roman" pitchFamily="18" charset="0"/>
                <a:sym typeface="Arial"/>
              </a:rPr>
              <a:t>ính khả thi, rõ r</a:t>
            </a:r>
            <a:r>
              <a:rPr lang="en-US" sz="2800" kern="0" dirty="0">
                <a:solidFill>
                  <a:srgbClr val="CFE2F3">
                    <a:lumMod val="10000"/>
                  </a:srgbClr>
                </a:solidFill>
                <a:latin typeface="Times New Roman" pitchFamily="18" charset="0"/>
                <a:cs typeface="Times New Roman" pitchFamily="18" charset="0"/>
                <a:sym typeface="Arial"/>
              </a:rPr>
              <a:t>à</a:t>
            </a:r>
            <a:r>
              <a:rPr lang="vi-VN" sz="2800" kern="0" dirty="0">
                <a:solidFill>
                  <a:srgbClr val="CFE2F3">
                    <a:lumMod val="10000"/>
                  </a:srgbClr>
                </a:solidFill>
                <a:latin typeface="Times New Roman" pitchFamily="18" charset="0"/>
                <a:cs typeface="Times New Roman" pitchFamily="18" charset="0"/>
                <a:sym typeface="Arial"/>
              </a:rPr>
              <a:t>ng</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phản ánh tên đ</a:t>
            </a:r>
            <a:r>
              <a:rPr lang="en-US" sz="2800" kern="0" dirty="0">
                <a:solidFill>
                  <a:srgbClr val="CFE2F3">
                    <a:lumMod val="10000"/>
                  </a:srgbClr>
                </a:solidFill>
                <a:latin typeface="Times New Roman" pitchFamily="18" charset="0"/>
                <a:cs typeface="Times New Roman" pitchFamily="18" charset="0"/>
                <a:sym typeface="Arial"/>
              </a:rPr>
              <a:t>ề </a:t>
            </a:r>
            <a:r>
              <a:rPr lang="vi-VN" sz="2800" kern="0" dirty="0">
                <a:solidFill>
                  <a:srgbClr val="CFE2F3">
                    <a:lumMod val="10000"/>
                  </a:srgbClr>
                </a:solidFill>
                <a:latin typeface="Times New Roman" pitchFamily="18" charset="0"/>
                <a:cs typeface="Times New Roman" pitchFamily="18" charset="0"/>
                <a:sym typeface="Arial"/>
              </a:rPr>
              <a:t>tài</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bao quát nội dung nghiên cứu</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3" name="Picture 2">
            <a:extLst>
              <a:ext uri="{FF2B5EF4-FFF2-40B4-BE49-F238E27FC236}">
                <a16:creationId xmlns:a16="http://schemas.microsoft.com/office/drawing/2014/main" id="{E818F2A4-5F15-FBDC-26CB-74AFBF2FAAC8}"/>
              </a:ext>
            </a:extLst>
          </p:cNvPr>
          <p:cNvPicPr>
            <a:picLocks noChangeAspect="1"/>
          </p:cNvPicPr>
          <p:nvPr/>
        </p:nvPicPr>
        <p:blipFill>
          <a:blip r:embed="rId2"/>
          <a:stretch>
            <a:fillRect/>
          </a:stretch>
        </p:blipFill>
        <p:spPr>
          <a:xfrm>
            <a:off x="1545077" y="228600"/>
            <a:ext cx="4415246" cy="3383932"/>
          </a:xfrm>
          <a:prstGeom prst="rect">
            <a:avLst/>
          </a:prstGeom>
        </p:spPr>
      </p:pic>
      <p:pic>
        <p:nvPicPr>
          <p:cNvPr id="7" name="Picture 6">
            <a:extLst>
              <a:ext uri="{FF2B5EF4-FFF2-40B4-BE49-F238E27FC236}">
                <a16:creationId xmlns:a16="http://schemas.microsoft.com/office/drawing/2014/main" id="{B7DF3A6C-1918-DD4E-29D7-EC431CEE9D00}"/>
              </a:ext>
            </a:extLst>
          </p:cNvPr>
          <p:cNvPicPr>
            <a:picLocks noChangeAspect="1"/>
          </p:cNvPicPr>
          <p:nvPr/>
        </p:nvPicPr>
        <p:blipFill rotWithShape="1">
          <a:blip r:embed="rId3"/>
          <a:srcRect l="2122"/>
          <a:stretch/>
        </p:blipFill>
        <p:spPr>
          <a:xfrm>
            <a:off x="6147517" y="241769"/>
            <a:ext cx="4415246" cy="3382113"/>
          </a:xfrm>
          <a:prstGeom prst="rect">
            <a:avLst/>
          </a:prstGeom>
        </p:spPr>
      </p:pic>
      <p:sp>
        <p:nvSpPr>
          <p:cNvPr id="8" name="Google Shape;142;p18">
            <a:extLst>
              <a:ext uri="{FF2B5EF4-FFF2-40B4-BE49-F238E27FC236}">
                <a16:creationId xmlns:a16="http://schemas.microsoft.com/office/drawing/2014/main" id="{09918F85-7CD8-3237-4E5D-5F5243A3D9BB}"/>
              </a:ext>
            </a:extLst>
          </p:cNvPr>
          <p:cNvSpPr txBox="1"/>
          <p:nvPr/>
        </p:nvSpPr>
        <p:spPr>
          <a:xfrm>
            <a:off x="6629400" y="3733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phương pháp</a:t>
            </a:r>
            <a:endParaRPr lang="en-US" sz="2800" kern="0" dirty="0">
              <a:latin typeface="+mj-lt"/>
              <a:sym typeface="Arial"/>
            </a:endParaRPr>
          </a:p>
        </p:txBody>
      </p:sp>
      <p:sp>
        <p:nvSpPr>
          <p:cNvPr id="9" name="Google Shape;142;p18">
            <a:extLst>
              <a:ext uri="{FF2B5EF4-FFF2-40B4-BE49-F238E27FC236}">
                <a16:creationId xmlns:a16="http://schemas.microsoft.com/office/drawing/2014/main" id="{3C9E5D2C-7D48-23DB-C16B-B9FB52691A45}"/>
              </a:ext>
            </a:extLst>
          </p:cNvPr>
          <p:cNvSpPr txBox="1"/>
          <p:nvPr/>
        </p:nvSpPr>
        <p:spPr>
          <a:xfrm>
            <a:off x="6248401" y="4724401"/>
            <a:ext cx="4314362"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Q</a:t>
            </a:r>
            <a:r>
              <a:rPr lang="vi-VN" sz="2800" kern="0" dirty="0">
                <a:solidFill>
                  <a:srgbClr val="CFE2F3">
                    <a:lumMod val="10000"/>
                  </a:srgbClr>
                </a:solidFill>
                <a:latin typeface="Times New Roman" pitchFamily="18" charset="0"/>
                <a:cs typeface="Times New Roman" pitchFamily="18" charset="0"/>
                <a:sym typeface="Arial"/>
              </a:rPr>
              <a:t>uá trình thực hiện thí nghiệm</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thu thập dữ liệu; xử lí dữ liệu; liệt kê vật liệu, hoá chất và dụng cụ.</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1120242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35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id="{8184B87F-1431-2081-65F7-2989A56A695F}"/>
              </a:ext>
            </a:extLst>
          </p:cNvPr>
          <p:cNvSpPr txBox="1"/>
          <p:nvPr/>
        </p:nvSpPr>
        <p:spPr>
          <a:xfrm>
            <a:off x="1665134" y="4114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quả</a:t>
            </a:r>
            <a:endParaRPr lang="en-US" sz="2800" kern="0" dirty="0">
              <a:latin typeface="+mj-lt"/>
              <a:sym typeface="Arial"/>
            </a:endParaRPr>
          </a:p>
        </p:txBody>
      </p:sp>
      <p:sp>
        <p:nvSpPr>
          <p:cNvPr id="30" name="Google Shape;142;p18">
            <a:extLst>
              <a:ext uri="{FF2B5EF4-FFF2-40B4-BE49-F238E27FC236}">
                <a16:creationId xmlns:a16="http://schemas.microsoft.com/office/drawing/2014/main" id="{C3461AA1-E11D-BFFE-6E0E-4FB6BEBF2669}"/>
              </a:ext>
            </a:extLst>
          </p:cNvPr>
          <p:cNvSpPr txBox="1"/>
          <p:nvPr/>
        </p:nvSpPr>
        <p:spPr>
          <a:xfrm>
            <a:off x="1524000" y="4876801"/>
            <a:ext cx="4191000"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Sử dụng biểu đồ, hình ảnh hoặc bảng để minh hoạ</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id="{09918F85-7CD8-3237-4E5D-5F5243A3D9BB}"/>
              </a:ext>
            </a:extLst>
          </p:cNvPr>
          <p:cNvSpPr txBox="1"/>
          <p:nvPr/>
        </p:nvSpPr>
        <p:spPr>
          <a:xfrm>
            <a:off x="6370745" y="4114800"/>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thảo luận</a:t>
            </a:r>
            <a:endParaRPr lang="en-US" sz="2800" kern="0" dirty="0">
              <a:latin typeface="+mj-lt"/>
              <a:sym typeface="Arial"/>
            </a:endParaRPr>
          </a:p>
        </p:txBody>
      </p:sp>
      <p:sp>
        <p:nvSpPr>
          <p:cNvPr id="9" name="Google Shape;142;p18">
            <a:extLst>
              <a:ext uri="{FF2B5EF4-FFF2-40B4-BE49-F238E27FC236}">
                <a16:creationId xmlns:a16="http://schemas.microsoft.com/office/drawing/2014/main" id="{3C9E5D2C-7D48-23DB-C16B-B9FB52691A45}"/>
              </a:ext>
            </a:extLst>
          </p:cNvPr>
          <p:cNvSpPr txBox="1"/>
          <p:nvPr/>
        </p:nvSpPr>
        <p:spPr>
          <a:xfrm>
            <a:off x="6278511" y="4883182"/>
            <a:ext cx="4389489"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Phân tích kết quả và so sánh (nếu có) với các nghiên cứu khác</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5" name="Picture 4">
            <a:extLst>
              <a:ext uri="{FF2B5EF4-FFF2-40B4-BE49-F238E27FC236}">
                <a16:creationId xmlns:a16="http://schemas.microsoft.com/office/drawing/2014/main" id="{B205BF00-5661-F07E-373A-1DFA7871C416}"/>
              </a:ext>
            </a:extLst>
          </p:cNvPr>
          <p:cNvPicPr>
            <a:picLocks noChangeAspect="1"/>
          </p:cNvPicPr>
          <p:nvPr/>
        </p:nvPicPr>
        <p:blipFill>
          <a:blip r:embed="rId2"/>
          <a:stretch>
            <a:fillRect/>
          </a:stretch>
        </p:blipFill>
        <p:spPr>
          <a:xfrm>
            <a:off x="1524001" y="228600"/>
            <a:ext cx="4476849" cy="3733800"/>
          </a:xfrm>
          <a:prstGeom prst="rect">
            <a:avLst/>
          </a:prstGeom>
        </p:spPr>
      </p:pic>
      <p:pic>
        <p:nvPicPr>
          <p:cNvPr id="10" name="Picture 9">
            <a:extLst>
              <a:ext uri="{FF2B5EF4-FFF2-40B4-BE49-F238E27FC236}">
                <a16:creationId xmlns:a16="http://schemas.microsoft.com/office/drawing/2014/main" id="{FCB5F807-72CA-0005-1C5F-B3057EAA6CDD}"/>
              </a:ext>
            </a:extLst>
          </p:cNvPr>
          <p:cNvPicPr>
            <a:picLocks noChangeAspect="1"/>
          </p:cNvPicPr>
          <p:nvPr/>
        </p:nvPicPr>
        <p:blipFill>
          <a:blip r:embed="rId3"/>
          <a:stretch>
            <a:fillRect/>
          </a:stretch>
        </p:blipFill>
        <p:spPr>
          <a:xfrm>
            <a:off x="6191152" y="205902"/>
            <a:ext cx="4476849" cy="3756498"/>
          </a:xfrm>
          <a:prstGeom prst="rect">
            <a:avLst/>
          </a:prstGeom>
        </p:spPr>
      </p:pic>
    </p:spTree>
    <p:extLst>
      <p:ext uri="{BB962C8B-B14F-4D97-AF65-F5344CB8AC3E}">
        <p14:creationId xmlns:p14="http://schemas.microsoft.com/office/powerpoint/2010/main" val="40149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3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2;p18">
            <a:extLst>
              <a:ext uri="{FF2B5EF4-FFF2-40B4-BE49-F238E27FC236}">
                <a16:creationId xmlns:a16="http://schemas.microsoft.com/office/drawing/2014/main" id="{8184B87F-1431-2081-65F7-2989A56A695F}"/>
              </a:ext>
            </a:extLst>
          </p:cNvPr>
          <p:cNvSpPr txBox="1"/>
          <p:nvPr/>
        </p:nvSpPr>
        <p:spPr>
          <a:xfrm>
            <a:off x="1621144" y="4090588"/>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kết luận</a:t>
            </a:r>
            <a:endParaRPr lang="en-US" sz="2800" kern="0" dirty="0">
              <a:latin typeface="+mj-lt"/>
              <a:sym typeface="Arial"/>
            </a:endParaRPr>
          </a:p>
        </p:txBody>
      </p:sp>
      <p:sp>
        <p:nvSpPr>
          <p:cNvPr id="30" name="Google Shape;142;p18">
            <a:extLst>
              <a:ext uri="{FF2B5EF4-FFF2-40B4-BE49-F238E27FC236}">
                <a16:creationId xmlns:a16="http://schemas.microsoft.com/office/drawing/2014/main" id="{C3461AA1-E11D-BFFE-6E0E-4FB6BEBF2669}"/>
              </a:ext>
            </a:extLst>
          </p:cNvPr>
          <p:cNvSpPr txBox="1"/>
          <p:nvPr/>
        </p:nvSpPr>
        <p:spPr>
          <a:xfrm>
            <a:off x="1621144" y="4572001"/>
            <a:ext cx="3144804"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Tóm tắt những phát hiện chính</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8" name="Google Shape;142;p18">
            <a:extLst>
              <a:ext uri="{FF2B5EF4-FFF2-40B4-BE49-F238E27FC236}">
                <a16:creationId xmlns:a16="http://schemas.microsoft.com/office/drawing/2014/main" id="{09918F85-7CD8-3237-4E5D-5F5243A3D9BB}"/>
              </a:ext>
            </a:extLst>
          </p:cNvPr>
          <p:cNvSpPr txBox="1"/>
          <p:nvPr/>
        </p:nvSpPr>
        <p:spPr>
          <a:xfrm>
            <a:off x="6386958" y="4094921"/>
            <a:ext cx="3773522"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Trang câu hỏi</a:t>
            </a:r>
            <a:endParaRPr lang="en-US" sz="2800" kern="0" dirty="0">
              <a:latin typeface="+mj-lt"/>
              <a:sym typeface="Arial"/>
            </a:endParaRPr>
          </a:p>
        </p:txBody>
      </p:sp>
      <p:sp>
        <p:nvSpPr>
          <p:cNvPr id="9" name="Google Shape;142;p18">
            <a:extLst>
              <a:ext uri="{FF2B5EF4-FFF2-40B4-BE49-F238E27FC236}">
                <a16:creationId xmlns:a16="http://schemas.microsoft.com/office/drawing/2014/main" id="{3C9E5D2C-7D48-23DB-C16B-B9FB52691A45}"/>
              </a:ext>
            </a:extLst>
          </p:cNvPr>
          <p:cNvSpPr txBox="1"/>
          <p:nvPr/>
        </p:nvSpPr>
        <p:spPr>
          <a:xfrm>
            <a:off x="5971506" y="4648201"/>
            <a:ext cx="4572000" cy="8008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lnSpc>
                <a:spcPct val="115000"/>
              </a:lnSpc>
              <a:defRPr sz="1600">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Câu hỏi từ người tham dự và trả lời của người thuyết trình</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3" name="Picture 2">
            <a:extLst>
              <a:ext uri="{FF2B5EF4-FFF2-40B4-BE49-F238E27FC236}">
                <a16:creationId xmlns:a16="http://schemas.microsoft.com/office/drawing/2014/main" id="{3E0AEAA1-A211-F9FF-8BD5-82BB70A09F6F}"/>
              </a:ext>
            </a:extLst>
          </p:cNvPr>
          <p:cNvPicPr>
            <a:picLocks noChangeAspect="1"/>
          </p:cNvPicPr>
          <p:nvPr/>
        </p:nvPicPr>
        <p:blipFill>
          <a:blip r:embed="rId2"/>
          <a:stretch>
            <a:fillRect/>
          </a:stretch>
        </p:blipFill>
        <p:spPr>
          <a:xfrm>
            <a:off x="1621145" y="228601"/>
            <a:ext cx="4440829" cy="3855079"/>
          </a:xfrm>
          <a:prstGeom prst="rect">
            <a:avLst/>
          </a:prstGeom>
        </p:spPr>
      </p:pic>
      <p:pic>
        <p:nvPicPr>
          <p:cNvPr id="7" name="Picture 6">
            <a:extLst>
              <a:ext uri="{FF2B5EF4-FFF2-40B4-BE49-F238E27FC236}">
                <a16:creationId xmlns:a16="http://schemas.microsoft.com/office/drawing/2014/main" id="{D30EBF62-F63C-7DAB-80F0-FB2ECA734FE0}"/>
              </a:ext>
            </a:extLst>
          </p:cNvPr>
          <p:cNvPicPr>
            <a:picLocks noChangeAspect="1"/>
          </p:cNvPicPr>
          <p:nvPr/>
        </p:nvPicPr>
        <p:blipFill>
          <a:blip r:embed="rId3"/>
          <a:stretch>
            <a:fillRect/>
          </a:stretch>
        </p:blipFill>
        <p:spPr>
          <a:xfrm>
            <a:off x="6231089" y="252919"/>
            <a:ext cx="4417578" cy="3830760"/>
          </a:xfrm>
          <a:prstGeom prst="rect">
            <a:avLst/>
          </a:prstGeom>
        </p:spPr>
      </p:pic>
      <p:sp>
        <p:nvSpPr>
          <p:cNvPr id="12" name="Text Box 99">
            <a:extLst>
              <a:ext uri="{FF2B5EF4-FFF2-40B4-BE49-F238E27FC236}">
                <a16:creationId xmlns:a16="http://schemas.microsoft.com/office/drawing/2014/main" id="{E456AC44-1E92-48CF-9B3F-088B91FF0A2C}"/>
              </a:ext>
            </a:extLst>
          </p:cNvPr>
          <p:cNvSpPr txBox="1"/>
          <p:nvPr/>
        </p:nvSpPr>
        <p:spPr>
          <a:xfrm>
            <a:off x="1524000" y="5429553"/>
            <a:ext cx="9033522" cy="1384995"/>
          </a:xfrm>
          <a:prstGeom prst="rect">
            <a:avLst/>
          </a:prstGeom>
          <a:noFill/>
          <a:ln w="9525">
            <a:noFill/>
          </a:ln>
        </p:spPr>
        <p:txBody>
          <a:bodyPr wrap="square">
            <a:spAutoFit/>
            <a:scene3d>
              <a:camera prst="orthographicFront"/>
              <a:lightRig rig="threePt" dir="t"/>
            </a:scene3d>
          </a:bodyPr>
          <a:lstStyle/>
          <a:p>
            <a:pPr>
              <a:buClr>
                <a:srgbClr val="000000"/>
              </a:buClr>
              <a:buFont typeface="Arial"/>
              <a:buNone/>
            </a:pPr>
            <a:r>
              <a:rPr lang="en-US" sz="2800" kern="0" dirty="0">
                <a:solidFill>
                  <a:srgbClr val="002060"/>
                </a:solidFill>
                <a:latin typeface="Times New Roman" pitchFamily="18" charset="0"/>
                <a:ea typeface="Roboto" panose="02000000000000000000" pitchFamily="2" charset="0"/>
                <a:cs typeface="Times New Roman" pitchFamily="18" charset="0"/>
                <a:sym typeface="Arial"/>
              </a:rPr>
              <a:t>E</a:t>
            </a:r>
            <a:r>
              <a:rPr lang="vi-VN" sz="2800" kern="0" dirty="0">
                <a:solidFill>
                  <a:srgbClr val="002060"/>
                </a:solidFill>
                <a:latin typeface="Times New Roman" pitchFamily="18" charset="0"/>
                <a:ea typeface="Roboto" panose="02000000000000000000" pitchFamily="2" charset="0"/>
                <a:cs typeface="Times New Roman" pitchFamily="18" charset="0"/>
                <a:sym typeface="Arial"/>
              </a:rPr>
              <a:t>m hãy xây dựng bản trình chiếu trên phần mềm</a:t>
            </a:r>
            <a:r>
              <a:rPr lang="en-US" sz="2800" kern="0" dirty="0">
                <a:solidFill>
                  <a:srgbClr val="002060"/>
                </a:solidFill>
                <a:latin typeface="Times New Roman" pitchFamily="18" charset="0"/>
                <a:ea typeface="Roboto" panose="02000000000000000000" pitchFamily="2" charset="0"/>
                <a:cs typeface="Times New Roman" pitchFamily="18" charset="0"/>
                <a:sym typeface="Arial"/>
              </a:rPr>
              <a:t> </a:t>
            </a:r>
            <a:r>
              <a:rPr lang="en-US" sz="2800" kern="0" dirty="0" err="1">
                <a:solidFill>
                  <a:srgbClr val="002060"/>
                </a:solidFill>
                <a:latin typeface="Times New Roman" pitchFamily="18" charset="0"/>
                <a:ea typeface="Roboto" panose="02000000000000000000" pitchFamily="2" charset="0"/>
                <a:cs typeface="Times New Roman" pitchFamily="18" charset="0"/>
                <a:sym typeface="Arial"/>
              </a:rPr>
              <a:t>và</a:t>
            </a:r>
            <a:r>
              <a:rPr lang="en-US" sz="2800" kern="0" dirty="0">
                <a:solidFill>
                  <a:srgbClr val="002060"/>
                </a:solidFill>
                <a:latin typeface="Times New Roman" pitchFamily="18" charset="0"/>
                <a:ea typeface="Roboto" panose="02000000000000000000" pitchFamily="2" charset="0"/>
                <a:cs typeface="Times New Roman" pitchFamily="18" charset="0"/>
                <a:sym typeface="Arial"/>
              </a:rPr>
              <a:t> t</a:t>
            </a:r>
            <a:r>
              <a:rPr lang="vi-VN" sz="2800" kern="0" dirty="0">
                <a:solidFill>
                  <a:srgbClr val="002060"/>
                </a:solidFill>
                <a:latin typeface="Times New Roman" pitchFamily="18" charset="0"/>
                <a:ea typeface="Roboto" panose="02000000000000000000" pitchFamily="2" charset="0"/>
                <a:cs typeface="Times New Roman" pitchFamily="18" charset="0"/>
                <a:sym typeface="Arial"/>
              </a:rPr>
              <a:t>rình bày báo cáo với các bạn trong lớp về một vấn đề khoa học mà em đã lựa chọn</a:t>
            </a:r>
            <a:endParaRPr lang="en-US" sz="2800" kern="0" dirty="0">
              <a:solidFill>
                <a:srgbClr val="002060"/>
              </a:solidFill>
              <a:latin typeface="Times New Roman" pitchFamily="18" charset="0"/>
              <a:ea typeface="Roboto" panose="02000000000000000000" pitchFamily="2" charset="0"/>
              <a:cs typeface="Times New Roman" pitchFamily="18" charset="0"/>
              <a:sym typeface="Arial"/>
            </a:endParaRPr>
          </a:p>
        </p:txBody>
      </p:sp>
    </p:spTree>
    <p:extLst>
      <p:ext uri="{BB962C8B-B14F-4D97-AF65-F5344CB8AC3E}">
        <p14:creationId xmlns:p14="http://schemas.microsoft.com/office/powerpoint/2010/main" val="40071528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275"/>
                            </p:stCondLst>
                            <p:childTnLst>
                              <p:par>
                                <p:cTn id="15" presetID="16" presetClass="entr" presetSubtype="37"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out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125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8" grpId="0"/>
      <p:bldP spid="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2;p18">
            <a:extLst>
              <a:ext uri="{FF2B5EF4-FFF2-40B4-BE49-F238E27FC236}">
                <a16:creationId xmlns:a16="http://schemas.microsoft.com/office/drawing/2014/main" id="{FBFC0495-729B-2300-B961-3592513476F1}"/>
              </a:ext>
            </a:extLst>
          </p:cNvPr>
          <p:cNvSpPr txBox="1"/>
          <p:nvPr/>
        </p:nvSpPr>
        <p:spPr>
          <a:xfrm>
            <a:off x="1551131" y="0"/>
            <a:ext cx="494784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defRPr/>
            </a:pPr>
            <a:r>
              <a:rPr lang="en-US" sz="2800" b="1" kern="0" dirty="0">
                <a:solidFill>
                  <a:srgbClr val="2A70E2"/>
                </a:solidFill>
                <a:latin typeface="Times New Roman" pitchFamily="18" charset="0"/>
                <a:ea typeface="Fira Sans Extra Condensed"/>
                <a:cs typeface="Times New Roman" pitchFamily="18" charset="0"/>
                <a:sym typeface="Fira Sans Extra Condensed"/>
              </a:rPr>
              <a:t>2.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Báo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cáo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treo</a:t>
            </a:r>
            <a:r>
              <a:rPr lang="en-US" sz="2800" b="1" kern="0" dirty="0">
                <a:solidFill>
                  <a:srgbClr val="2A70E2"/>
                </a:solidFill>
                <a:latin typeface="Times New Roman" pitchFamily="18" charset="0"/>
                <a:ea typeface="Fira Sans Extra Condensed"/>
                <a:cs typeface="Times New Roman" pitchFamily="18" charset="0"/>
                <a:sym typeface="Fira Sans Extra Condensed"/>
              </a:rPr>
              <a:t> </a:t>
            </a:r>
            <a:r>
              <a:rPr lang="en-US" sz="2800" b="1" kern="0" dirty="0" err="1">
                <a:solidFill>
                  <a:srgbClr val="2A70E2"/>
                </a:solidFill>
                <a:latin typeface="Times New Roman" pitchFamily="18" charset="0"/>
                <a:ea typeface="Fira Sans Extra Condensed"/>
                <a:cs typeface="Times New Roman" pitchFamily="18" charset="0"/>
                <a:sym typeface="Fira Sans Extra Condensed"/>
              </a:rPr>
              <a:t>tường</a:t>
            </a:r>
            <a:endParaRPr lang="en-US" sz="2800" b="1" kern="0" dirty="0">
              <a:solidFill>
                <a:srgbClr val="2A70E2"/>
              </a:solidFill>
              <a:latin typeface="Times New Roman" pitchFamily="18" charset="0"/>
              <a:ea typeface="Fira Sans Extra Condensed"/>
              <a:cs typeface="Times New Roman" pitchFamily="18" charset="0"/>
              <a:sym typeface="Arial"/>
            </a:endParaRPr>
          </a:p>
        </p:txBody>
      </p:sp>
      <p:sp>
        <p:nvSpPr>
          <p:cNvPr id="30" name="Google Shape;142;p18">
            <a:extLst>
              <a:ext uri="{FF2B5EF4-FFF2-40B4-BE49-F238E27FC236}">
                <a16:creationId xmlns:a16="http://schemas.microsoft.com/office/drawing/2014/main" id="{C3461AA1-E11D-BFFE-6E0E-4FB6BEBF2669}"/>
              </a:ext>
            </a:extLst>
          </p:cNvPr>
          <p:cNvSpPr txBox="1"/>
          <p:nvPr/>
        </p:nvSpPr>
        <p:spPr>
          <a:xfrm>
            <a:off x="2427273" y="522056"/>
            <a:ext cx="4659327"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Kích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thước</a:t>
            </a:r>
            <a:r>
              <a:rPr lang="en-US" sz="2800" kern="0" dirty="0">
                <a:solidFill>
                  <a:srgbClr val="943557"/>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A</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a:t>
            </a:r>
            <a:r>
              <a:rPr lang="en-US" sz="2800" b="0" kern="0" baseline="-25000" dirty="0">
                <a:solidFill>
                  <a:srgbClr val="CFE2F3">
                    <a:lumMod val="10000"/>
                  </a:srgbClr>
                </a:solidFill>
                <a:latin typeface="Times New Roman" pitchFamily="18" charset="0"/>
                <a:cs typeface="Times New Roman" pitchFamily="18" charset="0"/>
                <a:sym typeface="Arial"/>
              </a:rPr>
              <a:t>1</a:t>
            </a:r>
          </a:p>
        </p:txBody>
      </p:sp>
      <p:sp>
        <p:nvSpPr>
          <p:cNvPr id="9" name="Google Shape;142;p18">
            <a:extLst>
              <a:ext uri="{FF2B5EF4-FFF2-40B4-BE49-F238E27FC236}">
                <a16:creationId xmlns:a16="http://schemas.microsoft.com/office/drawing/2014/main" id="{DB29779B-F118-695B-9837-2B516C35814F}"/>
              </a:ext>
            </a:extLst>
          </p:cNvPr>
          <p:cNvSpPr txBox="1"/>
          <p:nvPr/>
        </p:nvSpPr>
        <p:spPr>
          <a:xfrm>
            <a:off x="2461757" y="916435"/>
            <a:ext cx="6518400"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Định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dạng</a:t>
            </a:r>
            <a:r>
              <a:rPr lang="en-US" sz="2800" kern="0" dirty="0">
                <a:solidFill>
                  <a:srgbClr val="943557"/>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Dọc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ngang</a:t>
            </a:r>
            <a:endParaRPr lang="en-US" sz="2800" b="0" kern="0" baseline="-25000" dirty="0">
              <a:solidFill>
                <a:srgbClr val="CFE2F3">
                  <a:lumMod val="10000"/>
                </a:srgbClr>
              </a:solidFill>
              <a:latin typeface="Times New Roman" pitchFamily="18" charset="0"/>
              <a:cs typeface="Times New Roman" pitchFamily="18" charset="0"/>
              <a:sym typeface="Arial"/>
            </a:endParaRPr>
          </a:p>
        </p:txBody>
      </p:sp>
      <p:grpSp>
        <p:nvGrpSpPr>
          <p:cNvPr id="13" name="Group 12">
            <a:extLst>
              <a:ext uri="{FF2B5EF4-FFF2-40B4-BE49-F238E27FC236}">
                <a16:creationId xmlns:a16="http://schemas.microsoft.com/office/drawing/2014/main" id="{8F268C77-E7CE-652E-C4AF-CBF01B32C32A}"/>
              </a:ext>
            </a:extLst>
          </p:cNvPr>
          <p:cNvGrpSpPr/>
          <p:nvPr/>
        </p:nvGrpSpPr>
        <p:grpSpPr>
          <a:xfrm>
            <a:off x="1620988" y="561600"/>
            <a:ext cx="777102" cy="1036136"/>
            <a:chOff x="172098" y="933072"/>
            <a:chExt cx="777102" cy="777102"/>
          </a:xfrm>
        </p:grpSpPr>
        <p:pic>
          <p:nvPicPr>
            <p:cNvPr id="1026" name="Picture 2" descr="Post it ">
              <a:extLst>
                <a:ext uri="{FF2B5EF4-FFF2-40B4-BE49-F238E27FC236}">
                  <a16:creationId xmlns:a16="http://schemas.microsoft.com/office/drawing/2014/main" id="{BB13049E-0F28-B170-07BA-135365248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98" y="933072"/>
              <a:ext cx="777102" cy="7771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3E30A8-4CC5-885A-B01B-7F5B05D43361}"/>
                </a:ext>
              </a:extLst>
            </p:cNvPr>
            <p:cNvSpPr txBox="1"/>
            <p:nvPr/>
          </p:nvSpPr>
          <p:spPr>
            <a:xfrm>
              <a:off x="553215" y="1204694"/>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1</a:t>
              </a:r>
            </a:p>
          </p:txBody>
        </p:sp>
      </p:grpSp>
      <p:grpSp>
        <p:nvGrpSpPr>
          <p:cNvPr id="19" name="Group 18">
            <a:extLst>
              <a:ext uri="{FF2B5EF4-FFF2-40B4-BE49-F238E27FC236}">
                <a16:creationId xmlns:a16="http://schemas.microsoft.com/office/drawing/2014/main" id="{F7692E84-CAF3-6C2D-2459-45BDCA191DB2}"/>
              </a:ext>
            </a:extLst>
          </p:cNvPr>
          <p:cNvGrpSpPr/>
          <p:nvPr/>
        </p:nvGrpSpPr>
        <p:grpSpPr>
          <a:xfrm>
            <a:off x="1647027" y="1829703"/>
            <a:ext cx="772464" cy="1029952"/>
            <a:chOff x="235097" y="1994663"/>
            <a:chExt cx="772464" cy="772464"/>
          </a:xfrm>
        </p:grpSpPr>
        <p:grpSp>
          <p:nvGrpSpPr>
            <p:cNvPr id="17" name="Group 16">
              <a:extLst>
                <a:ext uri="{FF2B5EF4-FFF2-40B4-BE49-F238E27FC236}">
                  <a16:creationId xmlns:a16="http://schemas.microsoft.com/office/drawing/2014/main" id="{97C3E902-F2F5-CB20-F4C2-6A6AA4943EC2}"/>
                </a:ext>
              </a:extLst>
            </p:cNvPr>
            <p:cNvGrpSpPr/>
            <p:nvPr/>
          </p:nvGrpSpPr>
          <p:grpSpPr>
            <a:xfrm>
              <a:off x="235097" y="1994663"/>
              <a:ext cx="772464" cy="772464"/>
              <a:chOff x="172098" y="485044"/>
              <a:chExt cx="4399902" cy="4399902"/>
            </a:xfrm>
          </p:grpSpPr>
          <p:pic>
            <p:nvPicPr>
              <p:cNvPr id="1028" name="Picture 4" descr="Contract ">
                <a:extLst>
                  <a:ext uri="{FF2B5EF4-FFF2-40B4-BE49-F238E27FC236}">
                    <a16:creationId xmlns:a16="http://schemas.microsoft.com/office/drawing/2014/main" id="{99856A21-D4C7-0679-5273-E1B12DE544E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81" b="99219" l="0" r="96094">
                            <a14:foregroundMark x1="50956" y1="46163" x2="51215" y2="46393"/>
                            <a14:foregroundMark x1="38889" y1="35437" x2="39059" y2="35588"/>
                            <a14:foregroundMark x1="781" y1="1563" x2="29301" y2="26915"/>
                            <a14:foregroundMark x1="24944" y1="57707" x2="20313" y2="58594"/>
                            <a14:foregroundMark x1="40790" y1="54673" x2="40007" y2="54823"/>
                            <a14:foregroundMark x1="20313" y1="58594" x2="26778" y2="54378"/>
                            <a14:foregroundMark x1="19332" y1="76463" x2="20215" y2="76905"/>
                            <a14:foregroundMark x1="42087" y1="80503" x2="48438" y2="82813"/>
                            <a14:foregroundMark x1="32361" y1="87636" x2="1563" y2="96875"/>
                            <a14:foregroundMark x1="48438" y1="82813" x2="38160" y2="85896"/>
                            <a14:foregroundMark x1="1563" y1="96875" x2="3125" y2="97656"/>
                            <a14:foregroundMark x1="3906" y1="99219" x2="32813" y2="96094"/>
                            <a14:foregroundMark x1="32813" y1="96094" x2="55469" y2="96875"/>
                            <a14:foregroundMark x1="66196" y1="40297" x2="87500" y2="84375"/>
                            <a14:foregroundMark x1="87500" y1="84375" x2="87500" y2="80469"/>
                            <a14:foregroundMark x1="69293" y1="29854" x2="96094" y2="64844"/>
                            <a14:foregroundMark x1="66406" y1="10938" x2="89063" y2="25781"/>
                            <a14:foregroundMark x1="59375" y1="7031" x2="83594" y2="20313"/>
                            <a14:foregroundMark x1="76563" y1="9375" x2="91406" y2="6250"/>
                            <a14:foregroundMark x1="89063" y1="11719" x2="91406" y2="47656"/>
                            <a14:foregroundMark x1="94531" y1="21875" x2="96094" y2="45313"/>
                            <a14:foregroundMark x1="96094" y1="45313" x2="96094" y2="44531"/>
                            <a14:foregroundMark x1="92188" y1="16406" x2="76563" y2="85938"/>
                            <a14:foregroundMark x1="76563" y1="49219" x2="62500" y2="96875"/>
                            <a14:foregroundMark x1="62500" y1="96875" x2="62500" y2="95313"/>
                            <a14:foregroundMark x1="68750" y1="47656" x2="51563" y2="88281"/>
                            <a14:foregroundMark x1="51563" y1="88281" x2="50781" y2="85938"/>
                            <a14:foregroundMark x1="3125" y1="2344" x2="26563" y2="2344"/>
                            <a14:foregroundMark x1="26563" y1="2344" x2="85938" y2="6250"/>
                            <a14:foregroundMark x1="32031" y1="781" x2="80469" y2="4688"/>
                            <a14:foregroundMark x1="2344" y1="6250" x2="3125" y2="97656"/>
                            <a14:foregroundMark x1="57170" y1="65892" x2="79688" y2="64844"/>
                            <a14:foregroundMark x1="12500" y1="67969" x2="19472" y2="67645"/>
                            <a14:foregroundMark x1="79688" y1="64844" x2="79688" y2="64844"/>
                            <a14:foregroundMark x1="58647" y1="63096" x2="60156" y2="63281"/>
                            <a14:foregroundMark x1="21875" y1="58594" x2="24293" y2="58890"/>
                            <a14:foregroundMark x1="50781" y1="78125" x2="90625" y2="96094"/>
                            <a14:foregroundMark x1="71035" y1="26960" x2="75000" y2="27344"/>
                            <a14:foregroundMark x1="26563" y1="22656" x2="64254" y2="26304"/>
                            <a14:foregroundMark x1="19531" y1="20313" x2="52344" y2="23438"/>
                            <a14:foregroundMark x1="35938" y1="21094" x2="57813" y2="19531"/>
                            <a14:foregroundMark x1="57813" y1="19531" x2="64844" y2="21094"/>
                            <a14:foregroundMark x1="42427" y1="29528" x2="43101" y2="29591"/>
                            <a14:foregroundMark x1="27344" y1="28125" x2="28512" y2="28234"/>
                            <a14:foregroundMark x1="32813" y1="28906" x2="58594" y2="29688"/>
                            <a14:foregroundMark x1="37500" y1="26563" x2="51563" y2="26563"/>
                            <a14:backgroundMark x1="21094" y1="40625" x2="25491" y2="40185"/>
                            <a14:backgroundMark x1="51664" y1="40362" x2="54688" y2="40625"/>
                            <a14:backgroundMark x1="54688" y1="40625" x2="63281" y2="39844"/>
                            <a14:backgroundMark x1="55469" y1="51563" x2="60156" y2="50781"/>
                            <a14:backgroundMark x1="21875" y1="63281" x2="37500" y2="59375"/>
                            <a14:backgroundMark x1="37500" y1="59375" x2="53906" y2="61719"/>
                            <a14:backgroundMark x1="53906" y1="61719" x2="55469" y2="61719"/>
                            <a14:backgroundMark x1="21875" y1="74219" x2="38281" y2="73438"/>
                            <a14:backgroundMark x1="38281" y1="73438" x2="46094" y2="75000"/>
                            <a14:backgroundMark x1="52344" y1="64063" x2="59375" y2="61719"/>
                          </a14:backgroundRemoval>
                        </a14:imgEffect>
                      </a14:imgLayer>
                    </a14:imgProps>
                  </a:ext>
                  <a:ext uri="{28A0092B-C50C-407E-A947-70E740481C1C}">
                    <a14:useLocalDpi xmlns:a14="http://schemas.microsoft.com/office/drawing/2010/main" val="0"/>
                  </a:ext>
                </a:extLst>
              </a:blip>
              <a:srcRect/>
              <a:stretch>
                <a:fillRect/>
              </a:stretch>
            </p:blipFill>
            <p:spPr bwMode="auto">
              <a:xfrm>
                <a:off x="172098" y="485044"/>
                <a:ext cx="4399902" cy="4399902"/>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3B9BBCA8-5C00-1361-E571-1310CFC123C8}"/>
                  </a:ext>
                </a:extLst>
              </p:cNvPr>
              <p:cNvSpPr/>
              <p:nvPr/>
            </p:nvSpPr>
            <p:spPr>
              <a:xfrm>
                <a:off x="795300" y="2037806"/>
                <a:ext cx="2252701" cy="1946987"/>
              </a:xfrm>
              <a:custGeom>
                <a:avLst/>
                <a:gdLst>
                  <a:gd name="connsiteX0" fmla="*/ 171351 w 2252701"/>
                  <a:gd name="connsiteY0" fmla="*/ 0 h 1946987"/>
                  <a:gd name="connsiteX1" fmla="*/ 171351 w 2252701"/>
                  <a:gd name="connsiteY1" fmla="*/ 0 h 1946987"/>
                  <a:gd name="connsiteX2" fmla="*/ 589363 w 2252701"/>
                  <a:gd name="connsiteY2" fmla="*/ 34834 h 1946987"/>
                  <a:gd name="connsiteX3" fmla="*/ 659031 w 2252701"/>
                  <a:gd name="connsiteY3" fmla="*/ 60960 h 1946987"/>
                  <a:gd name="connsiteX4" fmla="*/ 841911 w 2252701"/>
                  <a:gd name="connsiteY4" fmla="*/ 95794 h 1946987"/>
                  <a:gd name="connsiteX5" fmla="*/ 1164129 w 2252701"/>
                  <a:gd name="connsiteY5" fmla="*/ 87085 h 1946987"/>
                  <a:gd name="connsiteX6" fmla="*/ 1233797 w 2252701"/>
                  <a:gd name="connsiteY6" fmla="*/ 60960 h 1946987"/>
                  <a:gd name="connsiteX7" fmla="*/ 1294757 w 2252701"/>
                  <a:gd name="connsiteY7" fmla="*/ 43543 h 1946987"/>
                  <a:gd name="connsiteX8" fmla="*/ 1399260 w 2252701"/>
                  <a:gd name="connsiteY8" fmla="*/ 8708 h 1946987"/>
                  <a:gd name="connsiteX9" fmla="*/ 1608266 w 2252701"/>
                  <a:gd name="connsiteY9" fmla="*/ 17417 h 1946987"/>
                  <a:gd name="connsiteX10" fmla="*/ 1738894 w 2252701"/>
                  <a:gd name="connsiteY10" fmla="*/ 34834 h 1946987"/>
                  <a:gd name="connsiteX11" fmla="*/ 1930483 w 2252701"/>
                  <a:gd name="connsiteY11" fmla="*/ 43543 h 1946987"/>
                  <a:gd name="connsiteX12" fmla="*/ 1982734 w 2252701"/>
                  <a:gd name="connsiteY12" fmla="*/ 52251 h 1946987"/>
                  <a:gd name="connsiteX13" fmla="*/ 2235283 w 2252701"/>
                  <a:gd name="connsiteY13" fmla="*/ 60960 h 1946987"/>
                  <a:gd name="connsiteX14" fmla="*/ 2252700 w 2252701"/>
                  <a:gd name="connsiteY14" fmla="*/ 113211 h 1946987"/>
                  <a:gd name="connsiteX15" fmla="*/ 2243991 w 2252701"/>
                  <a:gd name="connsiteY15" fmla="*/ 304800 h 1946987"/>
                  <a:gd name="connsiteX16" fmla="*/ 2235283 w 2252701"/>
                  <a:gd name="connsiteY16" fmla="*/ 339634 h 1946987"/>
                  <a:gd name="connsiteX17" fmla="*/ 2217866 w 2252701"/>
                  <a:gd name="connsiteY17" fmla="*/ 391885 h 1946987"/>
                  <a:gd name="connsiteX18" fmla="*/ 2209157 w 2252701"/>
                  <a:gd name="connsiteY18" fmla="*/ 426720 h 1946987"/>
                  <a:gd name="connsiteX19" fmla="*/ 2174323 w 2252701"/>
                  <a:gd name="connsiteY19" fmla="*/ 513805 h 1946987"/>
                  <a:gd name="connsiteX20" fmla="*/ 2139489 w 2252701"/>
                  <a:gd name="connsiteY20" fmla="*/ 679268 h 1946987"/>
                  <a:gd name="connsiteX21" fmla="*/ 2122071 w 2252701"/>
                  <a:gd name="connsiteY21" fmla="*/ 923108 h 1946987"/>
                  <a:gd name="connsiteX22" fmla="*/ 2104654 w 2252701"/>
                  <a:gd name="connsiteY22" fmla="*/ 992777 h 1946987"/>
                  <a:gd name="connsiteX23" fmla="*/ 2087237 w 2252701"/>
                  <a:gd name="connsiteY23" fmla="*/ 1097280 h 1946987"/>
                  <a:gd name="connsiteX24" fmla="*/ 2069820 w 2252701"/>
                  <a:gd name="connsiteY24" fmla="*/ 1158240 h 1946987"/>
                  <a:gd name="connsiteX25" fmla="*/ 2061111 w 2252701"/>
                  <a:gd name="connsiteY25" fmla="*/ 1219200 h 1946987"/>
                  <a:gd name="connsiteX26" fmla="*/ 2026277 w 2252701"/>
                  <a:gd name="connsiteY26" fmla="*/ 1332411 h 1946987"/>
                  <a:gd name="connsiteX27" fmla="*/ 2017569 w 2252701"/>
                  <a:gd name="connsiteY27" fmla="*/ 1358537 h 1946987"/>
                  <a:gd name="connsiteX28" fmla="*/ 2008860 w 2252701"/>
                  <a:gd name="connsiteY28" fmla="*/ 1393371 h 1946987"/>
                  <a:gd name="connsiteX29" fmla="*/ 1956609 w 2252701"/>
                  <a:gd name="connsiteY29" fmla="*/ 1463040 h 1946987"/>
                  <a:gd name="connsiteX30" fmla="*/ 1939191 w 2252701"/>
                  <a:gd name="connsiteY30" fmla="*/ 1489165 h 1946987"/>
                  <a:gd name="connsiteX31" fmla="*/ 1886940 w 2252701"/>
                  <a:gd name="connsiteY31" fmla="*/ 1515291 h 1946987"/>
                  <a:gd name="connsiteX32" fmla="*/ 1860814 w 2252701"/>
                  <a:gd name="connsiteY32" fmla="*/ 1550125 h 1946987"/>
                  <a:gd name="connsiteX33" fmla="*/ 1825980 w 2252701"/>
                  <a:gd name="connsiteY33" fmla="*/ 1576251 h 1946987"/>
                  <a:gd name="connsiteX34" fmla="*/ 1791146 w 2252701"/>
                  <a:gd name="connsiteY34" fmla="*/ 1611085 h 1946987"/>
                  <a:gd name="connsiteX35" fmla="*/ 1756311 w 2252701"/>
                  <a:gd name="connsiteY35" fmla="*/ 1637211 h 1946987"/>
                  <a:gd name="connsiteX36" fmla="*/ 1695351 w 2252701"/>
                  <a:gd name="connsiteY36" fmla="*/ 1698171 h 1946987"/>
                  <a:gd name="connsiteX37" fmla="*/ 1669226 w 2252701"/>
                  <a:gd name="connsiteY37" fmla="*/ 1724297 h 1946987"/>
                  <a:gd name="connsiteX38" fmla="*/ 1599557 w 2252701"/>
                  <a:gd name="connsiteY38" fmla="*/ 1837508 h 1946987"/>
                  <a:gd name="connsiteX39" fmla="*/ 1573431 w 2252701"/>
                  <a:gd name="connsiteY39" fmla="*/ 1863634 h 1946987"/>
                  <a:gd name="connsiteX40" fmla="*/ 1538597 w 2252701"/>
                  <a:gd name="connsiteY40" fmla="*/ 1881051 h 1946987"/>
                  <a:gd name="connsiteX41" fmla="*/ 1399260 w 2252701"/>
                  <a:gd name="connsiteY41" fmla="*/ 1907177 h 1946987"/>
                  <a:gd name="connsiteX42" fmla="*/ 1050917 w 2252701"/>
                  <a:gd name="connsiteY42" fmla="*/ 1924594 h 1946987"/>
                  <a:gd name="connsiteX43" fmla="*/ 902871 w 2252701"/>
                  <a:gd name="connsiteY43" fmla="*/ 1933303 h 1946987"/>
                  <a:gd name="connsiteX44" fmla="*/ 476151 w 2252701"/>
                  <a:gd name="connsiteY44" fmla="*/ 1924594 h 1946987"/>
                  <a:gd name="connsiteX45" fmla="*/ 362940 w 2252701"/>
                  <a:gd name="connsiteY45" fmla="*/ 1907177 h 1946987"/>
                  <a:gd name="connsiteX46" fmla="*/ 293271 w 2252701"/>
                  <a:gd name="connsiteY46" fmla="*/ 1898468 h 1946987"/>
                  <a:gd name="connsiteX47" fmla="*/ 249729 w 2252701"/>
                  <a:gd name="connsiteY47" fmla="*/ 1881051 h 1946987"/>
                  <a:gd name="connsiteX48" fmla="*/ 188769 w 2252701"/>
                  <a:gd name="connsiteY48" fmla="*/ 1724297 h 1946987"/>
                  <a:gd name="connsiteX49" fmla="*/ 92974 w 2252701"/>
                  <a:gd name="connsiteY49" fmla="*/ 1419497 h 1946987"/>
                  <a:gd name="connsiteX50" fmla="*/ 58140 w 2252701"/>
                  <a:gd name="connsiteY50" fmla="*/ 1306285 h 1946987"/>
                  <a:gd name="connsiteX51" fmla="*/ 14597 w 2252701"/>
                  <a:gd name="connsiteY51" fmla="*/ 1193074 h 1946987"/>
                  <a:gd name="connsiteX52" fmla="*/ 14597 w 2252701"/>
                  <a:gd name="connsiteY52" fmla="*/ 714103 h 1946987"/>
                  <a:gd name="connsiteX53" fmla="*/ 92974 w 2252701"/>
                  <a:gd name="connsiteY53" fmla="*/ 505097 h 1946987"/>
                  <a:gd name="connsiteX54" fmla="*/ 110391 w 2252701"/>
                  <a:gd name="connsiteY54" fmla="*/ 435428 h 1946987"/>
                  <a:gd name="connsiteX55" fmla="*/ 119100 w 2252701"/>
                  <a:gd name="connsiteY55" fmla="*/ 383177 h 1946987"/>
                  <a:gd name="connsiteX56" fmla="*/ 136517 w 2252701"/>
                  <a:gd name="connsiteY56" fmla="*/ 339634 h 1946987"/>
                  <a:gd name="connsiteX57" fmla="*/ 153934 w 2252701"/>
                  <a:gd name="connsiteY57" fmla="*/ 235131 h 1946987"/>
                  <a:gd name="connsiteX58" fmla="*/ 162643 w 2252701"/>
                  <a:gd name="connsiteY58" fmla="*/ 182880 h 1946987"/>
                  <a:gd name="connsiteX59" fmla="*/ 180060 w 2252701"/>
                  <a:gd name="connsiteY59" fmla="*/ 95794 h 1946987"/>
                  <a:gd name="connsiteX60" fmla="*/ 171351 w 2252701"/>
                  <a:gd name="connsiteY60" fmla="*/ 0 h 194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52701" h="1946987">
                    <a:moveTo>
                      <a:pt x="171351" y="0"/>
                    </a:moveTo>
                    <a:lnTo>
                      <a:pt x="171351" y="0"/>
                    </a:lnTo>
                    <a:cubicBezTo>
                      <a:pt x="383864" y="10366"/>
                      <a:pt x="443207" y="-13885"/>
                      <a:pt x="589363" y="34834"/>
                    </a:cubicBezTo>
                    <a:cubicBezTo>
                      <a:pt x="612892" y="42677"/>
                      <a:pt x="634922" y="55140"/>
                      <a:pt x="659031" y="60960"/>
                    </a:cubicBezTo>
                    <a:cubicBezTo>
                      <a:pt x="719355" y="75521"/>
                      <a:pt x="841911" y="95794"/>
                      <a:pt x="841911" y="95794"/>
                    </a:cubicBezTo>
                    <a:cubicBezTo>
                      <a:pt x="949317" y="92891"/>
                      <a:pt x="1057106" y="96598"/>
                      <a:pt x="1164129" y="87085"/>
                    </a:cubicBezTo>
                    <a:cubicBezTo>
                      <a:pt x="1188833" y="84889"/>
                      <a:pt x="1210268" y="68803"/>
                      <a:pt x="1233797" y="60960"/>
                    </a:cubicBezTo>
                    <a:cubicBezTo>
                      <a:pt x="1253846" y="54277"/>
                      <a:pt x="1274855" y="50651"/>
                      <a:pt x="1294757" y="43543"/>
                    </a:cubicBezTo>
                    <a:cubicBezTo>
                      <a:pt x="1403219" y="4807"/>
                      <a:pt x="1311344" y="26292"/>
                      <a:pt x="1399260" y="8708"/>
                    </a:cubicBezTo>
                    <a:cubicBezTo>
                      <a:pt x="1468929" y="11611"/>
                      <a:pt x="1538742" y="12069"/>
                      <a:pt x="1608266" y="17417"/>
                    </a:cubicBezTo>
                    <a:cubicBezTo>
                      <a:pt x="1652065" y="20786"/>
                      <a:pt x="1695110" y="31284"/>
                      <a:pt x="1738894" y="34834"/>
                    </a:cubicBezTo>
                    <a:cubicBezTo>
                      <a:pt x="1802614" y="40001"/>
                      <a:pt x="1866620" y="40640"/>
                      <a:pt x="1930483" y="43543"/>
                    </a:cubicBezTo>
                    <a:cubicBezTo>
                      <a:pt x="1947900" y="46446"/>
                      <a:pt x="1965106" y="51244"/>
                      <a:pt x="1982734" y="52251"/>
                    </a:cubicBezTo>
                    <a:cubicBezTo>
                      <a:pt x="2066830" y="57056"/>
                      <a:pt x="2153119" y="42407"/>
                      <a:pt x="2235283" y="60960"/>
                    </a:cubicBezTo>
                    <a:cubicBezTo>
                      <a:pt x="2253191" y="65004"/>
                      <a:pt x="2252700" y="113211"/>
                      <a:pt x="2252700" y="113211"/>
                    </a:cubicBezTo>
                    <a:cubicBezTo>
                      <a:pt x="2249797" y="177074"/>
                      <a:pt x="2248894" y="241059"/>
                      <a:pt x="2243991" y="304800"/>
                    </a:cubicBezTo>
                    <a:cubicBezTo>
                      <a:pt x="2243073" y="316733"/>
                      <a:pt x="2238722" y="328170"/>
                      <a:pt x="2235283" y="339634"/>
                    </a:cubicBezTo>
                    <a:cubicBezTo>
                      <a:pt x="2230008" y="357219"/>
                      <a:pt x="2222319" y="374074"/>
                      <a:pt x="2217866" y="391885"/>
                    </a:cubicBezTo>
                    <a:cubicBezTo>
                      <a:pt x="2214963" y="403497"/>
                      <a:pt x="2213183" y="415448"/>
                      <a:pt x="2209157" y="426720"/>
                    </a:cubicBezTo>
                    <a:cubicBezTo>
                      <a:pt x="2198642" y="456163"/>
                      <a:pt x="2181906" y="483474"/>
                      <a:pt x="2174323" y="513805"/>
                    </a:cubicBezTo>
                    <a:cubicBezTo>
                      <a:pt x="2149035" y="614960"/>
                      <a:pt x="2161188" y="559922"/>
                      <a:pt x="2139489" y="679268"/>
                    </a:cubicBezTo>
                    <a:cubicBezTo>
                      <a:pt x="2136800" y="733047"/>
                      <a:pt x="2135096" y="853640"/>
                      <a:pt x="2122071" y="923108"/>
                    </a:cubicBezTo>
                    <a:cubicBezTo>
                      <a:pt x="2117660" y="946636"/>
                      <a:pt x="2108589" y="969165"/>
                      <a:pt x="2104654" y="992777"/>
                    </a:cubicBezTo>
                    <a:cubicBezTo>
                      <a:pt x="2098848" y="1027611"/>
                      <a:pt x="2094512" y="1062723"/>
                      <a:pt x="2087237" y="1097280"/>
                    </a:cubicBezTo>
                    <a:cubicBezTo>
                      <a:pt x="2082883" y="1117960"/>
                      <a:pt x="2074248" y="1137576"/>
                      <a:pt x="2069820" y="1158240"/>
                    </a:cubicBezTo>
                    <a:cubicBezTo>
                      <a:pt x="2065519" y="1178311"/>
                      <a:pt x="2065137" y="1199072"/>
                      <a:pt x="2061111" y="1219200"/>
                    </a:cubicBezTo>
                    <a:cubicBezTo>
                      <a:pt x="2046113" y="1294188"/>
                      <a:pt x="2048528" y="1273073"/>
                      <a:pt x="2026277" y="1332411"/>
                    </a:cubicBezTo>
                    <a:cubicBezTo>
                      <a:pt x="2023054" y="1341006"/>
                      <a:pt x="2020091" y="1349711"/>
                      <a:pt x="2017569" y="1358537"/>
                    </a:cubicBezTo>
                    <a:cubicBezTo>
                      <a:pt x="2014281" y="1370045"/>
                      <a:pt x="2014891" y="1383033"/>
                      <a:pt x="2008860" y="1393371"/>
                    </a:cubicBezTo>
                    <a:cubicBezTo>
                      <a:pt x="1994233" y="1418445"/>
                      <a:pt x="1972712" y="1438887"/>
                      <a:pt x="1956609" y="1463040"/>
                    </a:cubicBezTo>
                    <a:cubicBezTo>
                      <a:pt x="1950803" y="1471748"/>
                      <a:pt x="1947564" y="1482885"/>
                      <a:pt x="1939191" y="1489165"/>
                    </a:cubicBezTo>
                    <a:cubicBezTo>
                      <a:pt x="1923613" y="1500849"/>
                      <a:pt x="1904357" y="1506582"/>
                      <a:pt x="1886940" y="1515291"/>
                    </a:cubicBezTo>
                    <a:cubicBezTo>
                      <a:pt x="1878231" y="1526902"/>
                      <a:pt x="1871077" y="1539862"/>
                      <a:pt x="1860814" y="1550125"/>
                    </a:cubicBezTo>
                    <a:cubicBezTo>
                      <a:pt x="1850551" y="1560388"/>
                      <a:pt x="1836903" y="1566693"/>
                      <a:pt x="1825980" y="1576251"/>
                    </a:cubicBezTo>
                    <a:cubicBezTo>
                      <a:pt x="1813622" y="1587064"/>
                      <a:pt x="1803504" y="1600272"/>
                      <a:pt x="1791146" y="1611085"/>
                    </a:cubicBezTo>
                    <a:cubicBezTo>
                      <a:pt x="1780223" y="1620643"/>
                      <a:pt x="1767051" y="1627447"/>
                      <a:pt x="1756311" y="1637211"/>
                    </a:cubicBezTo>
                    <a:cubicBezTo>
                      <a:pt x="1735047" y="1656541"/>
                      <a:pt x="1715671" y="1677851"/>
                      <a:pt x="1695351" y="1698171"/>
                    </a:cubicBezTo>
                    <a:cubicBezTo>
                      <a:pt x="1686643" y="1706880"/>
                      <a:pt x="1674734" y="1713282"/>
                      <a:pt x="1669226" y="1724297"/>
                    </a:cubicBezTo>
                    <a:cubicBezTo>
                      <a:pt x="1650057" y="1762636"/>
                      <a:pt x="1629285" y="1807780"/>
                      <a:pt x="1599557" y="1837508"/>
                    </a:cubicBezTo>
                    <a:cubicBezTo>
                      <a:pt x="1590848" y="1846217"/>
                      <a:pt x="1583453" y="1856476"/>
                      <a:pt x="1573431" y="1863634"/>
                    </a:cubicBezTo>
                    <a:cubicBezTo>
                      <a:pt x="1562867" y="1871180"/>
                      <a:pt x="1550797" y="1876615"/>
                      <a:pt x="1538597" y="1881051"/>
                    </a:cubicBezTo>
                    <a:cubicBezTo>
                      <a:pt x="1487764" y="1899536"/>
                      <a:pt x="1454606" y="1903788"/>
                      <a:pt x="1399260" y="1907177"/>
                    </a:cubicBezTo>
                    <a:cubicBezTo>
                      <a:pt x="1283218" y="1914282"/>
                      <a:pt x="1167016" y="1918483"/>
                      <a:pt x="1050917" y="1924594"/>
                    </a:cubicBezTo>
                    <a:lnTo>
                      <a:pt x="902871" y="1933303"/>
                    </a:lnTo>
                    <a:cubicBezTo>
                      <a:pt x="724458" y="1955603"/>
                      <a:pt x="808241" y="1949193"/>
                      <a:pt x="476151" y="1924594"/>
                    </a:cubicBezTo>
                    <a:cubicBezTo>
                      <a:pt x="438074" y="1921774"/>
                      <a:pt x="400737" y="1912577"/>
                      <a:pt x="362940" y="1907177"/>
                    </a:cubicBezTo>
                    <a:cubicBezTo>
                      <a:pt x="339771" y="1903867"/>
                      <a:pt x="316494" y="1901371"/>
                      <a:pt x="293271" y="1898468"/>
                    </a:cubicBezTo>
                    <a:cubicBezTo>
                      <a:pt x="278757" y="1892662"/>
                      <a:pt x="261413" y="1891436"/>
                      <a:pt x="249729" y="1881051"/>
                    </a:cubicBezTo>
                    <a:cubicBezTo>
                      <a:pt x="203793" y="1840219"/>
                      <a:pt x="204847" y="1778274"/>
                      <a:pt x="188769" y="1724297"/>
                    </a:cubicBezTo>
                    <a:cubicBezTo>
                      <a:pt x="158366" y="1622229"/>
                      <a:pt x="124740" y="1521149"/>
                      <a:pt x="92974" y="1419497"/>
                    </a:cubicBezTo>
                    <a:cubicBezTo>
                      <a:pt x="81197" y="1381811"/>
                      <a:pt x="72314" y="1343137"/>
                      <a:pt x="58140" y="1306285"/>
                    </a:cubicBezTo>
                    <a:lnTo>
                      <a:pt x="14597" y="1193074"/>
                    </a:lnTo>
                    <a:cubicBezTo>
                      <a:pt x="2995" y="1030637"/>
                      <a:pt x="-11432" y="883290"/>
                      <a:pt x="14597" y="714103"/>
                    </a:cubicBezTo>
                    <a:cubicBezTo>
                      <a:pt x="25911" y="640562"/>
                      <a:pt x="74928" y="577282"/>
                      <a:pt x="92974" y="505097"/>
                    </a:cubicBezTo>
                    <a:cubicBezTo>
                      <a:pt x="98780" y="481874"/>
                      <a:pt x="105375" y="458834"/>
                      <a:pt x="110391" y="435428"/>
                    </a:cubicBezTo>
                    <a:cubicBezTo>
                      <a:pt x="114091" y="418163"/>
                      <a:pt x="114454" y="400212"/>
                      <a:pt x="119100" y="383177"/>
                    </a:cubicBezTo>
                    <a:cubicBezTo>
                      <a:pt x="123213" y="368095"/>
                      <a:pt x="130711" y="354148"/>
                      <a:pt x="136517" y="339634"/>
                    </a:cubicBezTo>
                    <a:cubicBezTo>
                      <a:pt x="153203" y="222837"/>
                      <a:pt x="136958" y="328500"/>
                      <a:pt x="153934" y="235131"/>
                    </a:cubicBezTo>
                    <a:cubicBezTo>
                      <a:pt x="157093" y="217759"/>
                      <a:pt x="159389" y="200235"/>
                      <a:pt x="162643" y="182880"/>
                    </a:cubicBezTo>
                    <a:cubicBezTo>
                      <a:pt x="168099" y="153784"/>
                      <a:pt x="170698" y="123878"/>
                      <a:pt x="180060" y="95794"/>
                    </a:cubicBezTo>
                    <a:cubicBezTo>
                      <a:pt x="191523" y="61407"/>
                      <a:pt x="172803" y="15966"/>
                      <a:pt x="171351" y="0"/>
                    </a:cubicBezTo>
                    <a:close/>
                  </a:path>
                </a:pathLst>
              </a:custGeom>
              <a:solidFill>
                <a:srgbClr val="F9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sp>
          <p:nvSpPr>
            <p:cNvPr id="18" name="TextBox 17">
              <a:extLst>
                <a:ext uri="{FF2B5EF4-FFF2-40B4-BE49-F238E27FC236}">
                  <a16:creationId xmlns:a16="http://schemas.microsoft.com/office/drawing/2014/main" id="{8154A927-702B-4693-9331-58E86B655AFA}"/>
                </a:ext>
              </a:extLst>
            </p:cNvPr>
            <p:cNvSpPr txBox="1"/>
            <p:nvPr/>
          </p:nvSpPr>
          <p:spPr>
            <a:xfrm>
              <a:off x="467722" y="2239761"/>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2</a:t>
              </a:r>
            </a:p>
          </p:txBody>
        </p:sp>
      </p:grpSp>
      <p:sp>
        <p:nvSpPr>
          <p:cNvPr id="20" name="Google Shape;142;p18">
            <a:extLst>
              <a:ext uri="{FF2B5EF4-FFF2-40B4-BE49-F238E27FC236}">
                <a16:creationId xmlns:a16="http://schemas.microsoft.com/office/drawing/2014/main" id="{C92319A4-89B2-92EB-E91C-610CEC78E80C}"/>
              </a:ext>
            </a:extLst>
          </p:cNvPr>
          <p:cNvSpPr txBox="1"/>
          <p:nvPr/>
        </p:nvSpPr>
        <p:spPr>
          <a:xfrm>
            <a:off x="2461757" y="1876543"/>
            <a:ext cx="8011052" cy="4685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Tiêu</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đề</a:t>
            </a:r>
            <a:r>
              <a:rPr lang="en-US" sz="2800" kern="0" dirty="0">
                <a:solidFill>
                  <a:srgbClr val="943557"/>
                </a:solidFill>
                <a:latin typeface="Times New Roman" pitchFamily="18" charset="0"/>
                <a:cs typeface="Times New Roman" pitchFamily="18" charset="0"/>
                <a:sym typeface="Arial"/>
              </a:rPr>
              <a:t>:</a:t>
            </a:r>
            <a:r>
              <a:rPr lang="vi-VN" sz="2800" b="0" kern="0" dirty="0">
                <a:solidFill>
                  <a:srgbClr val="CFE2F3">
                    <a:lumMod val="10000"/>
                  </a:srgbClr>
                </a:solidFill>
                <a:latin typeface="Times New Roman" pitchFamily="18" charset="0"/>
                <a:cs typeface="Times New Roman" pitchFamily="18" charset="0"/>
                <a:sym typeface="Arial"/>
              </a:rPr>
              <a:t>Tiêu để rõ ràng và dễ đọc từ khoảng cách xa</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id="{86BC4D20-F603-D6C7-BD05-CF61273338B8}"/>
              </a:ext>
            </a:extLst>
          </p:cNvPr>
          <p:cNvSpPr txBox="1"/>
          <p:nvPr/>
        </p:nvSpPr>
        <p:spPr>
          <a:xfrm>
            <a:off x="2419491" y="2345133"/>
            <a:ext cx="8011052" cy="3122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Tác</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giả</a:t>
            </a:r>
            <a:r>
              <a:rPr lang="en-US" sz="2800" kern="0" dirty="0">
                <a:solidFill>
                  <a:srgbClr val="943557"/>
                </a:solidFill>
                <a:latin typeface="Times New Roman" pitchFamily="18" charset="0"/>
                <a:cs typeface="Times New Roman" pitchFamily="18" charset="0"/>
                <a:sym typeface="Arial"/>
              </a:rPr>
              <a:t>: </a:t>
            </a:r>
            <a:r>
              <a:rPr lang="en-US" sz="2800" b="0" kern="0" dirty="0">
                <a:solidFill>
                  <a:srgbClr val="CFE2F3">
                    <a:lumMod val="10000"/>
                  </a:srgbClr>
                </a:solidFill>
                <a:latin typeface="Times New Roman" pitchFamily="18" charset="0"/>
                <a:cs typeface="Times New Roman" pitchFamily="18" charset="0"/>
                <a:sym typeface="Arial"/>
              </a:rPr>
              <a:t>t</a:t>
            </a:r>
            <a:r>
              <a:rPr lang="vi-VN" sz="2800" b="0" kern="0" dirty="0">
                <a:solidFill>
                  <a:srgbClr val="CFE2F3">
                    <a:lumMod val="10000"/>
                  </a:srgbClr>
                </a:solidFill>
                <a:latin typeface="Times New Roman" pitchFamily="18" charset="0"/>
                <a:cs typeface="Times New Roman" pitchFamily="18" charset="0"/>
                <a:sym typeface="Arial"/>
              </a:rPr>
              <a:t>ên tác giả của báo cáo nên nằm dưới tiêu đề</a:t>
            </a:r>
            <a:endParaRPr lang="en-US" sz="2800" b="0" kern="0" dirty="0">
              <a:solidFill>
                <a:srgbClr val="CFE2F3">
                  <a:lumMod val="10000"/>
                </a:srgbClr>
              </a:solidFill>
              <a:latin typeface="Times New Roman" pitchFamily="18" charset="0"/>
              <a:cs typeface="Times New Roman" pitchFamily="18" charset="0"/>
              <a:sym typeface="Arial"/>
            </a:endParaRPr>
          </a:p>
        </p:txBody>
      </p:sp>
      <p:grpSp>
        <p:nvGrpSpPr>
          <p:cNvPr id="25" name="Group 24">
            <a:extLst>
              <a:ext uri="{FF2B5EF4-FFF2-40B4-BE49-F238E27FC236}">
                <a16:creationId xmlns:a16="http://schemas.microsoft.com/office/drawing/2014/main" id="{7D81AE5F-C73B-591F-6881-7FC2484C817B}"/>
              </a:ext>
            </a:extLst>
          </p:cNvPr>
          <p:cNvGrpSpPr/>
          <p:nvPr/>
        </p:nvGrpSpPr>
        <p:grpSpPr>
          <a:xfrm>
            <a:off x="1524000" y="2906673"/>
            <a:ext cx="891958" cy="1228821"/>
            <a:chOff x="115603" y="2154811"/>
            <a:chExt cx="891958" cy="921616"/>
          </a:xfrm>
        </p:grpSpPr>
        <p:pic>
          <p:nvPicPr>
            <p:cNvPr id="1030" name="Picture 6" descr="Document ">
              <a:extLst>
                <a:ext uri="{FF2B5EF4-FFF2-40B4-BE49-F238E27FC236}">
                  <a16:creationId xmlns:a16="http://schemas.microsoft.com/office/drawing/2014/main" id="{77C24CB6-8AAD-EE58-9973-6247EB144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03" y="2184469"/>
              <a:ext cx="891958" cy="8919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179CFB9-6C99-A670-7BE0-38D48CDFD5E5}"/>
                </a:ext>
              </a:extLst>
            </p:cNvPr>
            <p:cNvSpPr txBox="1"/>
            <p:nvPr/>
          </p:nvSpPr>
          <p:spPr>
            <a:xfrm>
              <a:off x="476431" y="2154811"/>
              <a:ext cx="185854" cy="276999"/>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3</a:t>
              </a:r>
            </a:p>
          </p:txBody>
        </p:sp>
      </p:grpSp>
      <p:sp>
        <p:nvSpPr>
          <p:cNvPr id="26" name="Google Shape;142;p18">
            <a:extLst>
              <a:ext uri="{FF2B5EF4-FFF2-40B4-BE49-F238E27FC236}">
                <a16:creationId xmlns:a16="http://schemas.microsoft.com/office/drawing/2014/main" id="{5E962B68-C42E-AEAC-0678-4CAD85609086}"/>
              </a:ext>
            </a:extLst>
          </p:cNvPr>
          <p:cNvSpPr txBox="1"/>
          <p:nvPr/>
        </p:nvSpPr>
        <p:spPr>
          <a:xfrm>
            <a:off x="2469864" y="1318930"/>
            <a:ext cx="561163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943557"/>
                </a:solidFill>
                <a:latin typeface="Times New Roman" pitchFamily="18" charset="0"/>
                <a:cs typeface="Times New Roman" pitchFamily="18" charset="0"/>
                <a:sym typeface="Arial"/>
              </a:rPr>
              <a:t>Định</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dạng</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nội</a:t>
            </a:r>
            <a:r>
              <a:rPr lang="en-US" sz="2800" kern="0" dirty="0">
                <a:solidFill>
                  <a:srgbClr val="943557"/>
                </a:solidFill>
                <a:latin typeface="Times New Roman" pitchFamily="18" charset="0"/>
                <a:cs typeface="Times New Roman" pitchFamily="18" charset="0"/>
                <a:sym typeface="Arial"/>
              </a:rPr>
              <a:t> dung </a:t>
            </a:r>
            <a:r>
              <a:rPr lang="en-US" sz="2800" kern="0" dirty="0" err="1">
                <a:solidFill>
                  <a:srgbClr val="943557"/>
                </a:solidFill>
                <a:latin typeface="Times New Roman" pitchFamily="18" charset="0"/>
                <a:cs typeface="Times New Roman" pitchFamily="18" charset="0"/>
                <a:sym typeface="Arial"/>
              </a:rPr>
              <a:t>thiết</a:t>
            </a:r>
            <a:r>
              <a:rPr lang="en-US" sz="2800" kern="0" dirty="0">
                <a:solidFill>
                  <a:srgbClr val="943557"/>
                </a:solidFill>
                <a:latin typeface="Times New Roman" pitchFamily="18" charset="0"/>
                <a:cs typeface="Times New Roman" pitchFamily="18" charset="0"/>
                <a:sym typeface="Arial"/>
              </a:rPr>
              <a:t>  </a:t>
            </a:r>
            <a:r>
              <a:rPr lang="en-US" sz="2800" kern="0" dirty="0" err="1">
                <a:solidFill>
                  <a:srgbClr val="943557"/>
                </a:solidFill>
                <a:latin typeface="Times New Roman" pitchFamily="18" charset="0"/>
                <a:cs typeface="Times New Roman" pitchFamily="18" charset="0"/>
                <a:sym typeface="Arial"/>
              </a:rPr>
              <a:t>kế</a:t>
            </a:r>
            <a:endParaRPr lang="en-US" sz="2800" b="0" kern="0" baseline="-25000" dirty="0">
              <a:solidFill>
                <a:srgbClr val="CFE2F3">
                  <a:lumMod val="10000"/>
                </a:srgbClr>
              </a:solidFill>
              <a:latin typeface="Times New Roman" pitchFamily="18" charset="0"/>
              <a:cs typeface="Times New Roman" pitchFamily="18" charset="0"/>
              <a:sym typeface="Arial"/>
            </a:endParaRPr>
          </a:p>
        </p:txBody>
      </p:sp>
      <p:sp>
        <p:nvSpPr>
          <p:cNvPr id="27" name="Google Shape;142;p18">
            <a:extLst>
              <a:ext uri="{FF2B5EF4-FFF2-40B4-BE49-F238E27FC236}">
                <a16:creationId xmlns:a16="http://schemas.microsoft.com/office/drawing/2014/main" id="{3E4883EA-A028-75FE-8457-6510C9CC2F53}"/>
              </a:ext>
            </a:extLst>
          </p:cNvPr>
          <p:cNvSpPr txBox="1"/>
          <p:nvPr/>
        </p:nvSpPr>
        <p:spPr>
          <a:xfrm>
            <a:off x="2392699" y="2699644"/>
            <a:ext cx="6921431" cy="493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Chia thành các phần/khu vực rõ ràng</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9" name="Google Shape;142;p18">
            <a:extLst>
              <a:ext uri="{FF2B5EF4-FFF2-40B4-BE49-F238E27FC236}">
                <a16:creationId xmlns:a16="http://schemas.microsoft.com/office/drawing/2014/main" id="{B5F8C8CA-536F-2827-ABB3-313DD6FFB034}"/>
              </a:ext>
            </a:extLst>
          </p:cNvPr>
          <p:cNvSpPr txBox="1"/>
          <p:nvPr/>
        </p:nvSpPr>
        <p:spPr>
          <a:xfrm>
            <a:off x="2473200" y="3192789"/>
            <a:ext cx="8194800" cy="6957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a:solidFill>
                  <a:srgbClr val="CFE2F3">
                    <a:lumMod val="10000"/>
                  </a:srgbClr>
                </a:solidFill>
                <a:latin typeface="Arial" panose="020B0604020202020204" pitchFamily="34" charset="0"/>
                <a:ea typeface="Fira Sans Extra Condensed"/>
                <a:cs typeface="Fira Sans Extra Condensed"/>
              </a:defRPr>
            </a:lvl1pPr>
          </a:lstStyle>
          <a:p>
            <a:pPr>
              <a:lnSpc>
                <a:spcPct val="100000"/>
              </a:lnSpc>
              <a:buClr>
                <a:srgbClr val="000000"/>
              </a:buClr>
              <a:buFont typeface="Arial"/>
              <a:buNone/>
            </a:pPr>
            <a:r>
              <a:rPr lang="vi-VN" sz="2800" kern="0" dirty="0">
                <a:latin typeface="Times New Roman" pitchFamily="18" charset="0"/>
                <a:cs typeface="Times New Roman" pitchFamily="18" charset="0"/>
                <a:sym typeface="Arial"/>
              </a:rPr>
              <a:t>Sử dụng hình ảnh, biểu đồ và đồ thị để trình bày thông tin một cách trực quan</a:t>
            </a:r>
            <a:endParaRPr lang="en-US" sz="2800" kern="0" dirty="0">
              <a:latin typeface="Times New Roman" pitchFamily="18" charset="0"/>
              <a:cs typeface="Times New Roman" pitchFamily="18" charset="0"/>
              <a:sym typeface="Arial"/>
            </a:endParaRPr>
          </a:p>
        </p:txBody>
      </p:sp>
      <p:sp>
        <p:nvSpPr>
          <p:cNvPr id="1027" name="Google Shape;142;p18">
            <a:extLst>
              <a:ext uri="{FF2B5EF4-FFF2-40B4-BE49-F238E27FC236}">
                <a16:creationId xmlns:a16="http://schemas.microsoft.com/office/drawing/2014/main" id="{4670062D-DCDB-4736-E38E-0F5A63AA91AA}"/>
              </a:ext>
            </a:extLst>
          </p:cNvPr>
          <p:cNvSpPr txBox="1"/>
          <p:nvPr/>
        </p:nvSpPr>
        <p:spPr>
          <a:xfrm>
            <a:off x="2456893" y="3856687"/>
            <a:ext cx="5878528"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latin typeface="+mj-lt"/>
                <a:sym typeface="Arial"/>
              </a:rPr>
              <a:t>Nội dung báo cáo treo tường</a:t>
            </a:r>
            <a:endParaRPr lang="en-US" sz="2800" kern="0" dirty="0">
              <a:latin typeface="+mj-lt"/>
              <a:sym typeface="Arial"/>
            </a:endParaRPr>
          </a:p>
        </p:txBody>
      </p:sp>
      <p:grpSp>
        <p:nvGrpSpPr>
          <p:cNvPr id="34" name="Group 33">
            <a:extLst>
              <a:ext uri="{FF2B5EF4-FFF2-40B4-BE49-F238E27FC236}">
                <a16:creationId xmlns:a16="http://schemas.microsoft.com/office/drawing/2014/main" id="{235CC794-A87A-72EC-E675-9ADECEA9DC5D}"/>
              </a:ext>
            </a:extLst>
          </p:cNvPr>
          <p:cNvGrpSpPr/>
          <p:nvPr/>
        </p:nvGrpSpPr>
        <p:grpSpPr>
          <a:xfrm>
            <a:off x="1537967" y="4332144"/>
            <a:ext cx="943145" cy="1257527"/>
            <a:chOff x="107236" y="3169915"/>
            <a:chExt cx="939360" cy="939360"/>
          </a:xfrm>
        </p:grpSpPr>
        <p:pic>
          <p:nvPicPr>
            <p:cNvPr id="35" name="Picture 8" descr="Checklist ">
              <a:extLst>
                <a:ext uri="{FF2B5EF4-FFF2-40B4-BE49-F238E27FC236}">
                  <a16:creationId xmlns:a16="http://schemas.microsoft.com/office/drawing/2014/main" id="{65F08741-1192-659F-60A0-73F5E0C423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36" y="3169915"/>
              <a:ext cx="939360" cy="93936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34CDA8A-445D-E3D9-E5B6-62B7B2A12FC6}"/>
                </a:ext>
              </a:extLst>
            </p:cNvPr>
            <p:cNvSpPr txBox="1"/>
            <p:nvPr/>
          </p:nvSpPr>
          <p:spPr>
            <a:xfrm>
              <a:off x="483989" y="3296074"/>
              <a:ext cx="185854" cy="275887"/>
            </a:xfrm>
            <a:prstGeom prst="rect">
              <a:avLst/>
            </a:prstGeom>
            <a:noFill/>
          </p:spPr>
          <p:txBody>
            <a:bodyPr wrap="square" rtlCol="0">
              <a:spAutoFit/>
            </a:bodyPr>
            <a:lstStyle/>
            <a:p>
              <a:pPr algn="ctr">
                <a:buClr>
                  <a:srgbClr val="000000"/>
                </a:buClr>
                <a:buFont typeface="Arial"/>
                <a:buNone/>
              </a:pPr>
              <a:r>
                <a:rPr lang="en-US" b="1" kern="0" dirty="0">
                  <a:solidFill>
                    <a:srgbClr val="000000"/>
                  </a:solidFill>
                  <a:cs typeface="Arial"/>
                  <a:sym typeface="Arial"/>
                </a:rPr>
                <a:t>4</a:t>
              </a:r>
            </a:p>
          </p:txBody>
        </p:sp>
      </p:grpSp>
      <p:sp>
        <p:nvSpPr>
          <p:cNvPr id="37" name="Google Shape;142;p18">
            <a:extLst>
              <a:ext uri="{FF2B5EF4-FFF2-40B4-BE49-F238E27FC236}">
                <a16:creationId xmlns:a16="http://schemas.microsoft.com/office/drawing/2014/main" id="{08CE8F9D-375C-057E-9F38-9A97C1284E43}"/>
              </a:ext>
            </a:extLst>
          </p:cNvPr>
          <p:cNvSpPr txBox="1"/>
          <p:nvPr/>
        </p:nvSpPr>
        <p:spPr>
          <a:xfrm>
            <a:off x="2415958" y="4332143"/>
            <a:ext cx="8014585"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Giới</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thiệu</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Vấn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đề</a:t>
            </a:r>
            <a:r>
              <a:rPr lang="en-US" sz="2800" b="0" kern="0" dirty="0">
                <a:solidFill>
                  <a:srgbClr val="CFE2F3">
                    <a:lumMod val="10000"/>
                  </a:srgbClr>
                </a:solidFill>
                <a:latin typeface="Times New Roman" pitchFamily="18" charset="0"/>
                <a:cs typeface="Times New Roman" pitchFamily="18" charset="0"/>
                <a:sym typeface="Arial"/>
              </a:rPr>
              <a:t> n</a:t>
            </a:r>
            <a:r>
              <a:rPr lang="vi-VN" sz="2800" b="0" kern="0" dirty="0">
                <a:solidFill>
                  <a:srgbClr val="CFE2F3">
                    <a:lumMod val="10000"/>
                  </a:srgbClr>
                </a:solidFill>
                <a:latin typeface="Times New Roman" pitchFamily="18" charset="0"/>
                <a:cs typeface="Times New Roman" pitchFamily="18" charset="0"/>
                <a:sym typeface="Arial"/>
              </a:rPr>
              <a:t>ghiên cứu và mục tiêu</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8" name="Google Shape;142;p18">
            <a:extLst>
              <a:ext uri="{FF2B5EF4-FFF2-40B4-BE49-F238E27FC236}">
                <a16:creationId xmlns:a16="http://schemas.microsoft.com/office/drawing/2014/main" id="{8555F234-55F8-5290-51D8-D9264026EBB5}"/>
              </a:ext>
            </a:extLst>
          </p:cNvPr>
          <p:cNvSpPr txBox="1"/>
          <p:nvPr/>
        </p:nvSpPr>
        <p:spPr>
          <a:xfrm>
            <a:off x="2497474" y="4771949"/>
            <a:ext cx="6255949" cy="3779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Phương</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pháp</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Cách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tiếp</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cận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vấn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đề</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9" name="Google Shape;142;p18">
            <a:extLst>
              <a:ext uri="{FF2B5EF4-FFF2-40B4-BE49-F238E27FC236}">
                <a16:creationId xmlns:a16="http://schemas.microsoft.com/office/drawing/2014/main" id="{165EB8DD-48CE-EA28-D162-74949161AF81}"/>
              </a:ext>
            </a:extLst>
          </p:cNvPr>
          <p:cNvSpPr txBox="1"/>
          <p:nvPr/>
        </p:nvSpPr>
        <p:spPr>
          <a:xfrm>
            <a:off x="2497474" y="5085884"/>
            <a:ext cx="7975335" cy="4702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Kết</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quả:</a:t>
            </a:r>
            <a:r>
              <a:rPr lang="en-US" sz="2800" b="0" kern="0" dirty="0" err="1">
                <a:solidFill>
                  <a:srgbClr val="CFE2F3">
                    <a:lumMod val="10000"/>
                  </a:srgbClr>
                </a:solidFill>
                <a:latin typeface="Times New Roman" pitchFamily="18" charset="0"/>
                <a:cs typeface="Times New Roman" pitchFamily="18" charset="0"/>
                <a:sym typeface="Arial"/>
              </a:rPr>
              <a:t>Thông</a:t>
            </a:r>
            <a:r>
              <a:rPr lang="en-US" sz="2800" b="0" kern="0" dirty="0">
                <a:solidFill>
                  <a:srgbClr val="CFE2F3">
                    <a:lumMod val="10000"/>
                  </a:srgbClr>
                </a:solidFill>
                <a:latin typeface="Times New Roman" pitchFamily="18" charset="0"/>
                <a:cs typeface="Times New Roman" pitchFamily="18" charset="0"/>
                <a:sym typeface="Arial"/>
              </a:rPr>
              <a:t> qua </a:t>
            </a:r>
            <a:r>
              <a:rPr lang="en-US" sz="2800" b="0" kern="0" dirty="0" err="1">
                <a:solidFill>
                  <a:srgbClr val="CFE2F3">
                    <a:lumMod val="10000"/>
                  </a:srgbClr>
                </a:solidFill>
                <a:latin typeface="Times New Roman" pitchFamily="18" charset="0"/>
                <a:cs typeface="Times New Roman" pitchFamily="18" charset="0"/>
                <a:sym typeface="Arial"/>
              </a:rPr>
              <a:t>hình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ảnh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biểu</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đồ</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đồ</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thị</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0" name="Google Shape;142;p18">
            <a:extLst>
              <a:ext uri="{FF2B5EF4-FFF2-40B4-BE49-F238E27FC236}">
                <a16:creationId xmlns:a16="http://schemas.microsoft.com/office/drawing/2014/main" id="{BFAA7028-BC87-DCFB-5982-E42B01196AFA}"/>
              </a:ext>
            </a:extLst>
          </p:cNvPr>
          <p:cNvSpPr txBox="1"/>
          <p:nvPr/>
        </p:nvSpPr>
        <p:spPr>
          <a:xfrm>
            <a:off x="2398090" y="5558278"/>
            <a:ext cx="7565992" cy="2788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Thảo</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luận</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Phân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tích</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kết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quả</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só</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sánh</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1" name="Google Shape;142;p18">
            <a:extLst>
              <a:ext uri="{FF2B5EF4-FFF2-40B4-BE49-F238E27FC236}">
                <a16:creationId xmlns:a16="http://schemas.microsoft.com/office/drawing/2014/main" id="{B2DF8637-304A-4CA5-AB3F-50AD726A884A}"/>
              </a:ext>
            </a:extLst>
          </p:cNvPr>
          <p:cNvSpPr txBox="1"/>
          <p:nvPr/>
        </p:nvSpPr>
        <p:spPr>
          <a:xfrm>
            <a:off x="2392698" y="5878367"/>
            <a:ext cx="7513302" cy="3990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Kết</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luận</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Tóm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tắt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phát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hiện</a:t>
            </a:r>
            <a:r>
              <a:rPr lang="en-US" sz="2800" b="0" kern="0" dirty="0">
                <a:solidFill>
                  <a:srgbClr val="CFE2F3">
                    <a:lumMod val="10000"/>
                  </a:srgbClr>
                </a:solidFill>
                <a:latin typeface="Times New Roman" pitchFamily="18" charset="0"/>
                <a:cs typeface="Times New Roman" pitchFamily="18" charset="0"/>
                <a:sym typeface="Arial"/>
              </a:rPr>
              <a:t> &amp; </a:t>
            </a:r>
            <a:r>
              <a:rPr lang="en-US" sz="2800" b="0" kern="0" dirty="0" err="1">
                <a:solidFill>
                  <a:srgbClr val="CFE2F3">
                    <a:lumMod val="10000"/>
                  </a:srgbClr>
                </a:solidFill>
                <a:latin typeface="Times New Roman" pitchFamily="18" charset="0"/>
                <a:cs typeface="Times New Roman" pitchFamily="18" charset="0"/>
                <a:sym typeface="Arial"/>
              </a:rPr>
              <a:t>đưa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ra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gợi</a:t>
            </a:r>
            <a:r>
              <a:rPr lang="en-US" sz="2800" b="0" kern="0" dirty="0">
                <a:solidFill>
                  <a:srgbClr val="CFE2F3">
                    <a:lumMod val="10000"/>
                  </a:srgbClr>
                </a:solidFill>
                <a:latin typeface="Times New Roman" pitchFamily="18" charset="0"/>
                <a:cs typeface="Times New Roman" pitchFamily="18" charset="0"/>
                <a:sym typeface="Arial"/>
              </a:rPr>
              <a:t> ý</a:t>
            </a:r>
          </a:p>
        </p:txBody>
      </p:sp>
      <p:sp>
        <p:nvSpPr>
          <p:cNvPr id="42" name="Google Shape;142;p18">
            <a:extLst>
              <a:ext uri="{FF2B5EF4-FFF2-40B4-BE49-F238E27FC236}">
                <a16:creationId xmlns:a16="http://schemas.microsoft.com/office/drawing/2014/main" id="{A9D00085-3AD8-FF4A-FA67-71FD81B0BBA1}"/>
              </a:ext>
            </a:extLst>
          </p:cNvPr>
          <p:cNvSpPr txBox="1"/>
          <p:nvPr/>
        </p:nvSpPr>
        <p:spPr>
          <a:xfrm>
            <a:off x="2312004" y="6277456"/>
            <a:ext cx="8310068" cy="4281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kern="0" dirty="0" err="1">
                <a:solidFill>
                  <a:srgbClr val="2A70E2"/>
                </a:solidFill>
                <a:latin typeface="Times New Roman" pitchFamily="18" charset="0"/>
                <a:cs typeface="Times New Roman" pitchFamily="18" charset="0"/>
                <a:sym typeface="Arial"/>
              </a:rPr>
              <a:t>Tài</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liệu</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tham</a:t>
            </a:r>
            <a:r>
              <a:rPr lang="en-US" sz="2800" kern="0" dirty="0">
                <a:solidFill>
                  <a:srgbClr val="2A70E2"/>
                </a:solidFill>
                <a:latin typeface="Times New Roman" pitchFamily="18" charset="0"/>
                <a:cs typeface="Times New Roman" pitchFamily="18" charset="0"/>
                <a:sym typeface="Arial"/>
              </a:rPr>
              <a:t> </a:t>
            </a:r>
            <a:r>
              <a:rPr lang="en-US" sz="2800" kern="0" dirty="0" err="1">
                <a:solidFill>
                  <a:srgbClr val="2A70E2"/>
                </a:solidFill>
                <a:latin typeface="Times New Roman" pitchFamily="18" charset="0"/>
                <a:cs typeface="Times New Roman" pitchFamily="18" charset="0"/>
                <a:sym typeface="Arial"/>
              </a:rPr>
              <a:t>khảo</a:t>
            </a:r>
            <a:r>
              <a:rPr lang="en-US" sz="2800" kern="0" dirty="0">
                <a:solidFill>
                  <a:srgbClr val="2A70E2"/>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Nguồn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tham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khảo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đã</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dùng</a:t>
            </a:r>
            <a:endParaRPr lang="en-US" sz="2800" b="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139580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outVertical)">
                                      <p:cBhvr>
                                        <p:cTn id="18" dur="500"/>
                                        <p:tgtEl>
                                          <p:spTgt spid="30"/>
                                        </p:tgtEl>
                                      </p:cBhvr>
                                    </p:animEffect>
                                  </p:childTnLst>
                                </p:cTn>
                              </p:par>
                            </p:childTnLst>
                          </p:cTn>
                        </p:par>
                        <p:par>
                          <p:cTn id="19" fill="hold">
                            <p:stCondLst>
                              <p:cond delay="1000"/>
                            </p:stCondLst>
                            <p:childTnLst>
                              <p:par>
                                <p:cTn id="20" presetID="16" presetClass="entr" presetSubtype="37"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500"/>
                            </p:stCondLst>
                            <p:childTnLst>
                              <p:par>
                                <p:cTn id="31" presetID="16" presetClass="entr" presetSubtype="37"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outVertical)">
                                      <p:cBhvr>
                                        <p:cTn id="33" dur="500"/>
                                        <p:tgtEl>
                                          <p:spTgt spid="20"/>
                                        </p:tgtEl>
                                      </p:cBhvr>
                                    </p:animEffect>
                                  </p:childTnLst>
                                </p:cTn>
                              </p:par>
                            </p:childTnLst>
                          </p:cTn>
                        </p:par>
                        <p:par>
                          <p:cTn id="34" fill="hold">
                            <p:stCondLst>
                              <p:cond delay="1000"/>
                            </p:stCondLst>
                            <p:childTnLst>
                              <p:par>
                                <p:cTn id="35" presetID="16" presetClass="entr" presetSubtype="37"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out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500"/>
                            </p:stCondLst>
                            <p:childTnLst>
                              <p:par>
                                <p:cTn id="46" presetID="16" presetClass="entr" presetSubtype="37"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childTnLst>
                          </p:cTn>
                        </p:par>
                        <p:par>
                          <p:cTn id="49" fill="hold">
                            <p:stCondLst>
                              <p:cond delay="1000"/>
                            </p:stCondLst>
                            <p:childTnLst>
                              <p:par>
                                <p:cTn id="50" presetID="16" presetClass="entr" presetSubtype="37"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outVertical)">
                                      <p:cBhvr>
                                        <p:cTn id="52" dur="500"/>
                                        <p:tgtEl>
                                          <p:spTgt spid="27"/>
                                        </p:tgtEl>
                                      </p:cBhvr>
                                    </p:animEffect>
                                  </p:childTnLst>
                                </p:cTn>
                              </p:par>
                            </p:childTnLst>
                          </p:cTn>
                        </p:par>
                        <p:par>
                          <p:cTn id="53" fill="hold">
                            <p:stCondLst>
                              <p:cond delay="1500"/>
                            </p:stCondLst>
                            <p:childTnLst>
                              <p:par>
                                <p:cTn id="54" presetID="16" presetClass="entr" presetSubtype="37"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outVertical)">
                                      <p:cBhvr>
                                        <p:cTn id="56" dur="500"/>
                                        <p:tgtEl>
                                          <p:spTgt spid="29"/>
                                        </p:tgtEl>
                                      </p:cBhvr>
                                    </p:animEffect>
                                  </p:childTnLst>
                                </p:cTn>
                              </p:par>
                            </p:childTnLst>
                          </p:cTn>
                        </p:par>
                        <p:par>
                          <p:cTn id="57" fill="hold">
                            <p:stCondLst>
                              <p:cond delay="2000"/>
                            </p:stCondLst>
                            <p:childTnLst>
                              <p:par>
                                <p:cTn id="58" presetID="16" presetClass="entr" presetSubtype="37" fill="hold" grpId="0" nodeType="afterEffect">
                                  <p:stCondLst>
                                    <p:cond delay="0"/>
                                  </p:stCondLst>
                                  <p:childTnLst>
                                    <p:set>
                                      <p:cBhvr>
                                        <p:cTn id="59" dur="1" fill="hold">
                                          <p:stCondLst>
                                            <p:cond delay="0"/>
                                          </p:stCondLst>
                                        </p:cTn>
                                        <p:tgtEl>
                                          <p:spTgt spid="1027"/>
                                        </p:tgtEl>
                                        <p:attrNameLst>
                                          <p:attrName>style.visibility</p:attrName>
                                        </p:attrNameLst>
                                      </p:cBhvr>
                                      <p:to>
                                        <p:strVal val="visible"/>
                                      </p:to>
                                    </p:set>
                                    <p:animEffect transition="in" filter="barn(outVertical)">
                                      <p:cBhvr>
                                        <p:cTn id="60" dur="500"/>
                                        <p:tgtEl>
                                          <p:spTgt spid="102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arn(outVertic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arn(outVertical)">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arn(outVertic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outVertic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arn(outVertic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arn(outVertical)">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9" grpId="0"/>
      <p:bldP spid="20" grpId="0"/>
      <p:bldP spid="21" grpId="0"/>
      <p:bldP spid="26" grpId="0"/>
      <p:bldP spid="27" grpId="0"/>
      <p:bldP spid="29" grpId="0"/>
      <p:bldP spid="1027" grpId="0"/>
      <p:bldP spid="37" grpId="0"/>
      <p:bldP spid="38" grpId="0"/>
      <p:bldP spid="39" grpId="0"/>
      <p:bldP spid="40"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6" name="Picture 5">
            <a:extLst>
              <a:ext uri="{FF2B5EF4-FFF2-40B4-BE49-F238E27FC236}">
                <a16:creationId xmlns:a16="http://schemas.microsoft.com/office/drawing/2014/main" id="{64B8D671-844C-B148-A50A-4583EC36699B}"/>
              </a:ext>
            </a:extLst>
          </p:cNvPr>
          <p:cNvPicPr>
            <a:picLocks noChangeAspect="1"/>
          </p:cNvPicPr>
          <p:nvPr/>
        </p:nvPicPr>
        <p:blipFill>
          <a:blip r:embed="rId3"/>
          <a:stretch>
            <a:fillRect/>
          </a:stretch>
        </p:blipFill>
        <p:spPr>
          <a:xfrm>
            <a:off x="1600201" y="0"/>
            <a:ext cx="9067799" cy="6858000"/>
          </a:xfrm>
          <a:prstGeom prst="rect">
            <a:avLst/>
          </a:prstGeom>
        </p:spPr>
      </p:pic>
    </p:spTree>
    <p:extLst>
      <p:ext uri="{BB962C8B-B14F-4D97-AF65-F5344CB8AC3E}">
        <p14:creationId xmlns:p14="http://schemas.microsoft.com/office/powerpoint/2010/main" val="63153079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905000" y="685800"/>
            <a:ext cx="8458200" cy="3886200"/>
          </a:xfrm>
          <a:prstGeom prst="cloudCallou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buClr>
                <a:srgbClr val="000000"/>
              </a:buClr>
            </a:pPr>
            <a:r>
              <a:rPr lang="vi-VN" sz="3200" kern="0" dirty="0">
                <a:solidFill>
                  <a:srgbClr val="002060"/>
                </a:solidFill>
                <a:latin typeface="Times New Roman"/>
                <a:ea typeface="Roboto" panose="02000000000000000000" pitchFamily="2" charset="0"/>
                <a:cs typeface="Arial" panose="020B0604020202020204" pitchFamily="34" charset="0"/>
                <a:sym typeface="Arial"/>
              </a:rPr>
              <a:t>Em hãy thiết k</a:t>
            </a:r>
            <a:r>
              <a:rPr lang="en-US" sz="3200" kern="0" dirty="0">
                <a:solidFill>
                  <a:srgbClr val="002060"/>
                </a:solidFill>
                <a:latin typeface="Times New Roman" pitchFamily="18" charset="0"/>
                <a:ea typeface="Roboto" panose="02000000000000000000" pitchFamily="2" charset="0"/>
                <a:cs typeface="Times New Roman" pitchFamily="18" charset="0"/>
                <a:sym typeface="Arial"/>
              </a:rPr>
              <a:t>ế</a:t>
            </a:r>
            <a:r>
              <a:rPr lang="en-US" sz="3200" kern="0" dirty="0">
                <a:solidFill>
                  <a:srgbClr val="002060"/>
                </a:solidFill>
                <a:ea typeface="Roboto" panose="02000000000000000000" pitchFamily="2" charset="0"/>
                <a:cs typeface="Arial" panose="020B0604020202020204" pitchFamily="34" charset="0"/>
                <a:sym typeface="Arial"/>
              </a:rPr>
              <a:t> </a:t>
            </a:r>
            <a:r>
              <a:rPr lang="vi-VN" sz="3200" kern="0" dirty="0">
                <a:solidFill>
                  <a:srgbClr val="002060"/>
                </a:solidFill>
                <a:latin typeface="Times New Roman"/>
                <a:ea typeface="Roboto" panose="02000000000000000000" pitchFamily="2" charset="0"/>
                <a:cs typeface="Arial" panose="020B0604020202020204" pitchFamily="34" charset="0"/>
                <a:sym typeface="Arial"/>
              </a:rPr>
              <a:t>một báo cáo treo tường để trình bày kết quả của một nghiên cứu khoa</a:t>
            </a:r>
            <a:r>
              <a:rPr lang="en-US" sz="3200" kern="0" dirty="0">
                <a:solidFill>
                  <a:srgbClr val="002060"/>
                </a:solidFill>
                <a:ea typeface="Roboto" panose="02000000000000000000" pitchFamily="2" charset="0"/>
                <a:cs typeface="Arial" panose="020B0604020202020204" pitchFamily="34" charset="0"/>
                <a:sym typeface="Arial"/>
              </a:rPr>
              <a:t> </a:t>
            </a:r>
            <a:r>
              <a:rPr lang="vi-VN" sz="3200" kern="0" dirty="0">
                <a:solidFill>
                  <a:srgbClr val="002060"/>
                </a:solidFill>
                <a:latin typeface="Times New Roman"/>
                <a:ea typeface="Roboto" panose="02000000000000000000" pitchFamily="2" charset="0"/>
                <a:cs typeface="Arial" panose="020B0604020202020204" pitchFamily="34" charset="0"/>
                <a:sym typeface="Arial"/>
              </a:rPr>
              <a:t>học hoặc một bài thực hành mà em đã thực hiện trong môn Khoa học tự nhiên.</a:t>
            </a:r>
            <a:endParaRPr lang="en-US" sz="3200" kern="0" dirty="0">
              <a:solidFill>
                <a:srgbClr val="002060"/>
              </a:solidFill>
              <a:ea typeface="Roboto" panose="02000000000000000000" pitchFamily="2" charset="0"/>
              <a:cs typeface="Arial" panose="020B0604020202020204" pitchFamily="34" charset="0"/>
              <a:sym typeface="Arial"/>
            </a:endParaRPr>
          </a:p>
        </p:txBody>
      </p:sp>
    </p:spTree>
    <p:extLst>
      <p:ext uri="{BB962C8B-B14F-4D97-AF65-F5344CB8AC3E}">
        <p14:creationId xmlns:p14="http://schemas.microsoft.com/office/powerpoint/2010/main" val="1972931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F73C9B-63D0-BFD8-6544-F73250F1663E}"/>
              </a:ext>
            </a:extLst>
          </p:cNvPr>
          <p:cNvSpPr txBox="1"/>
          <p:nvPr/>
        </p:nvSpPr>
        <p:spPr>
          <a:xfrm>
            <a:off x="1524000" y="1"/>
            <a:ext cx="9144000" cy="923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latin typeface="+mj-lt"/>
                <a:sym typeface="Arial"/>
              </a:rPr>
              <a:t>Tên một số dụng cụ thí nghiệm và chức năng sử dụng; các lưu ý khi sử dụng các dụng cụ và cách bảo quản chúng.</a:t>
            </a:r>
            <a:endParaRPr lang="en-US" sz="2800" kern="0" dirty="0">
              <a:latin typeface="+mj-lt"/>
              <a:sym typeface="Arial"/>
            </a:endParaRPr>
          </a:p>
        </p:txBody>
      </p:sp>
      <p:sp>
        <p:nvSpPr>
          <p:cNvPr id="22" name="TextBox 21">
            <a:extLst>
              <a:ext uri="{FF2B5EF4-FFF2-40B4-BE49-F238E27FC236}">
                <a16:creationId xmlns:a16="http://schemas.microsoft.com/office/drawing/2014/main" id="{7D0E242A-A2EF-7344-F79C-7832F325E80A}"/>
              </a:ext>
            </a:extLst>
          </p:cNvPr>
          <p:cNvSpPr txBox="1"/>
          <p:nvPr/>
        </p:nvSpPr>
        <p:spPr>
          <a:xfrm>
            <a:off x="1524000" y="939856"/>
            <a:ext cx="9067800" cy="9230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solidFill>
                  <a:schemeClr val="tx1"/>
                </a:solidFill>
                <a:latin typeface="+mj-lt"/>
                <a:sym typeface="Arial"/>
              </a:rPr>
              <a:t>Các hoá chất cơ bản trong phòng thí nghiệm; cách bảo quản và sử dụng chúng.</a:t>
            </a:r>
            <a:endParaRPr lang="en-US" sz="2800" kern="0" dirty="0">
              <a:solidFill>
                <a:schemeClr val="tx1"/>
              </a:solidFill>
              <a:latin typeface="+mj-lt"/>
              <a:sym typeface="Arial"/>
            </a:endParaRPr>
          </a:p>
        </p:txBody>
      </p:sp>
      <p:sp>
        <p:nvSpPr>
          <p:cNvPr id="40" name="TextBox 39">
            <a:extLst>
              <a:ext uri="{FF2B5EF4-FFF2-40B4-BE49-F238E27FC236}">
                <a16:creationId xmlns:a16="http://schemas.microsoft.com/office/drawing/2014/main" id="{A4863362-E4CE-FA6D-F123-F335A631FFF1}"/>
              </a:ext>
            </a:extLst>
          </p:cNvPr>
          <p:cNvSpPr txBox="1"/>
          <p:nvPr/>
        </p:nvSpPr>
        <p:spPr>
          <a:xfrm>
            <a:off x="1541834" y="1870574"/>
            <a:ext cx="8973766" cy="3392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800" b="1">
                <a:solidFill>
                  <a:srgbClr val="943557"/>
                </a:solidFill>
                <a:latin typeface="Fira Sans Extra Condensed Medium" panose="020B0604020202020204" charset="0"/>
                <a:ea typeface="Fira Sans Extra Condensed"/>
                <a:cs typeface="Fira Sans Extra Condensed"/>
              </a:defRPr>
            </a:lvl1pPr>
          </a:lstStyle>
          <a:p>
            <a:pPr>
              <a:buClr>
                <a:srgbClr val="000000"/>
              </a:buClr>
              <a:buFont typeface="Arial"/>
              <a:buNone/>
            </a:pPr>
            <a:r>
              <a:rPr lang="vi-VN" sz="2800" kern="0" dirty="0">
                <a:solidFill>
                  <a:srgbClr val="00B0F0"/>
                </a:solidFill>
                <a:latin typeface="+mj-lt"/>
                <a:sym typeface="Arial"/>
              </a:rPr>
              <a:t>Cấu trúc của bài báo cáo một vấn đề khoa học: </a:t>
            </a:r>
            <a:endParaRPr lang="en-US" sz="2800" kern="0" dirty="0">
              <a:solidFill>
                <a:srgbClr val="00B0F0"/>
              </a:solidFill>
              <a:latin typeface="+mj-lt"/>
              <a:sym typeface="Arial"/>
            </a:endParaRPr>
          </a:p>
        </p:txBody>
      </p:sp>
      <p:grpSp>
        <p:nvGrpSpPr>
          <p:cNvPr id="82" name="Group 81">
            <a:extLst>
              <a:ext uri="{FF2B5EF4-FFF2-40B4-BE49-F238E27FC236}">
                <a16:creationId xmlns:a16="http://schemas.microsoft.com/office/drawing/2014/main" id="{ED2CB952-A3EB-CF2D-FCBE-31F1FD00A00C}"/>
              </a:ext>
            </a:extLst>
          </p:cNvPr>
          <p:cNvGrpSpPr/>
          <p:nvPr/>
        </p:nvGrpSpPr>
        <p:grpSpPr>
          <a:xfrm>
            <a:off x="1828800" y="2286000"/>
            <a:ext cx="2286000" cy="557612"/>
            <a:chOff x="82659" y="1750741"/>
            <a:chExt cx="1084502" cy="418209"/>
          </a:xfrm>
        </p:grpSpPr>
        <p:sp>
          <p:nvSpPr>
            <p:cNvPr id="83" name="Rectangle: Rounded Corners 82">
              <a:extLst>
                <a:ext uri="{FF2B5EF4-FFF2-40B4-BE49-F238E27FC236}">
                  <a16:creationId xmlns:a16="http://schemas.microsoft.com/office/drawing/2014/main" id="{60845405-C887-3C36-FC20-EFD100C9505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84" name="TextBox 83">
              <a:extLst>
                <a:ext uri="{FF2B5EF4-FFF2-40B4-BE49-F238E27FC236}">
                  <a16:creationId xmlns:a16="http://schemas.microsoft.com/office/drawing/2014/main" id="{478F3562-DC4E-1FAC-7FA9-85346338B5C3}"/>
                </a:ext>
              </a:extLst>
            </p:cNvPr>
            <p:cNvSpPr txBox="1"/>
            <p:nvPr/>
          </p:nvSpPr>
          <p:spPr>
            <a:xfrm>
              <a:off x="172311" y="1765896"/>
              <a:ext cx="994849"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1. TIÊU ĐỀ</a:t>
              </a:r>
            </a:p>
          </p:txBody>
        </p:sp>
      </p:grpSp>
      <p:grpSp>
        <p:nvGrpSpPr>
          <p:cNvPr id="85" name="Group 84">
            <a:extLst>
              <a:ext uri="{FF2B5EF4-FFF2-40B4-BE49-F238E27FC236}">
                <a16:creationId xmlns:a16="http://schemas.microsoft.com/office/drawing/2014/main" id="{3809E9ED-93DE-96B0-0D6F-2C2BB4768634}"/>
              </a:ext>
            </a:extLst>
          </p:cNvPr>
          <p:cNvGrpSpPr/>
          <p:nvPr/>
        </p:nvGrpSpPr>
        <p:grpSpPr>
          <a:xfrm>
            <a:off x="5715000" y="2358196"/>
            <a:ext cx="2432702" cy="557612"/>
            <a:chOff x="82659" y="1750741"/>
            <a:chExt cx="1084502" cy="418209"/>
          </a:xfrm>
        </p:grpSpPr>
        <p:sp>
          <p:nvSpPr>
            <p:cNvPr id="86" name="Rectangle: Rounded Corners 85">
              <a:extLst>
                <a:ext uri="{FF2B5EF4-FFF2-40B4-BE49-F238E27FC236}">
                  <a16:creationId xmlns:a16="http://schemas.microsoft.com/office/drawing/2014/main" id="{DA727A35-6F6A-1405-20C4-2A1E5EA5CECC}"/>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87" name="TextBox 86">
              <a:extLst>
                <a:ext uri="{FF2B5EF4-FFF2-40B4-BE49-F238E27FC236}">
                  <a16:creationId xmlns:a16="http://schemas.microsoft.com/office/drawing/2014/main" id="{11AC32F4-4B44-7F4F-8592-F345C1F1621E}"/>
                </a:ext>
              </a:extLst>
            </p:cNvPr>
            <p:cNvSpPr txBox="1"/>
            <p:nvPr/>
          </p:nvSpPr>
          <p:spPr>
            <a:xfrm>
              <a:off x="127483" y="1765897"/>
              <a:ext cx="1021476"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2. TÓM TẮT</a:t>
              </a:r>
            </a:p>
          </p:txBody>
        </p:sp>
      </p:grpSp>
      <p:grpSp>
        <p:nvGrpSpPr>
          <p:cNvPr id="88" name="Group 87">
            <a:extLst>
              <a:ext uri="{FF2B5EF4-FFF2-40B4-BE49-F238E27FC236}">
                <a16:creationId xmlns:a16="http://schemas.microsoft.com/office/drawing/2014/main" id="{6BB77933-20B3-B432-F143-803F91750DF6}"/>
              </a:ext>
            </a:extLst>
          </p:cNvPr>
          <p:cNvGrpSpPr/>
          <p:nvPr/>
        </p:nvGrpSpPr>
        <p:grpSpPr>
          <a:xfrm>
            <a:off x="1793406" y="2961377"/>
            <a:ext cx="2925499" cy="557612"/>
            <a:chOff x="82659" y="1750741"/>
            <a:chExt cx="1084502" cy="418209"/>
          </a:xfrm>
        </p:grpSpPr>
        <p:sp>
          <p:nvSpPr>
            <p:cNvPr id="89" name="Rectangle: Rounded Corners 88">
              <a:extLst>
                <a:ext uri="{FF2B5EF4-FFF2-40B4-BE49-F238E27FC236}">
                  <a16:creationId xmlns:a16="http://schemas.microsoft.com/office/drawing/2014/main" id="{970A18AD-389E-135C-6373-6E5ED96AA5FA}"/>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0" name="TextBox 89">
              <a:extLst>
                <a:ext uri="{FF2B5EF4-FFF2-40B4-BE49-F238E27FC236}">
                  <a16:creationId xmlns:a16="http://schemas.microsoft.com/office/drawing/2014/main" id="{A6640F1D-DCFF-4214-3C64-5D43F2093889}"/>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3. GIỚI THIỆU</a:t>
              </a:r>
            </a:p>
          </p:txBody>
        </p:sp>
      </p:grpSp>
      <p:grpSp>
        <p:nvGrpSpPr>
          <p:cNvPr id="91" name="Group 90">
            <a:extLst>
              <a:ext uri="{FF2B5EF4-FFF2-40B4-BE49-F238E27FC236}">
                <a16:creationId xmlns:a16="http://schemas.microsoft.com/office/drawing/2014/main" id="{2FF8D0C6-7AE0-1902-4A64-8885335EBA8E}"/>
              </a:ext>
            </a:extLst>
          </p:cNvPr>
          <p:cNvGrpSpPr/>
          <p:nvPr/>
        </p:nvGrpSpPr>
        <p:grpSpPr>
          <a:xfrm>
            <a:off x="5257801" y="3124200"/>
            <a:ext cx="3696513" cy="557612"/>
            <a:chOff x="82659" y="1750741"/>
            <a:chExt cx="1084502" cy="418209"/>
          </a:xfrm>
        </p:grpSpPr>
        <p:sp>
          <p:nvSpPr>
            <p:cNvPr id="92" name="Rectangle: Rounded Corners 91">
              <a:extLst>
                <a:ext uri="{FF2B5EF4-FFF2-40B4-BE49-F238E27FC236}">
                  <a16:creationId xmlns:a16="http://schemas.microsoft.com/office/drawing/2014/main" id="{8BB6352C-8BC7-363C-BEC4-FB3336CE139F}"/>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3" name="TextBox 92">
              <a:extLst>
                <a:ext uri="{FF2B5EF4-FFF2-40B4-BE49-F238E27FC236}">
                  <a16:creationId xmlns:a16="http://schemas.microsoft.com/office/drawing/2014/main" id="{2729895E-BED2-47F3-49AB-4D47CEA97CB6}"/>
                </a:ext>
              </a:extLst>
            </p:cNvPr>
            <p:cNvSpPr txBox="1"/>
            <p:nvPr/>
          </p:nvSpPr>
          <p:spPr>
            <a:xfrm>
              <a:off x="127483" y="1765896"/>
              <a:ext cx="993263"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Arial"/>
                </a:rPr>
                <a:t>4. </a:t>
              </a:r>
              <a:r>
                <a:rPr lang="vi-VN" sz="2800" kern="0" dirty="0">
                  <a:latin typeface="Times New Roman" pitchFamily="18" charset="0"/>
                  <a:cs typeface="Times New Roman" pitchFamily="18" charset="0"/>
                  <a:sym typeface="Arial"/>
                </a:rPr>
                <a:t>PHƯƠNG PHÁP</a:t>
              </a:r>
              <a:endParaRPr lang="en-US" sz="2800" kern="0" dirty="0">
                <a:latin typeface="Times New Roman" pitchFamily="18" charset="0"/>
                <a:cs typeface="Times New Roman" pitchFamily="18" charset="0"/>
                <a:sym typeface="Fira Sans Extra Condensed"/>
              </a:endParaRPr>
            </a:p>
          </p:txBody>
        </p:sp>
      </p:grpSp>
      <p:grpSp>
        <p:nvGrpSpPr>
          <p:cNvPr id="94" name="Group 93">
            <a:extLst>
              <a:ext uri="{FF2B5EF4-FFF2-40B4-BE49-F238E27FC236}">
                <a16:creationId xmlns:a16="http://schemas.microsoft.com/office/drawing/2014/main" id="{AB7FAB36-ED21-1325-49E3-6AD6A6720A3D}"/>
              </a:ext>
            </a:extLst>
          </p:cNvPr>
          <p:cNvGrpSpPr/>
          <p:nvPr/>
        </p:nvGrpSpPr>
        <p:grpSpPr>
          <a:xfrm>
            <a:off x="1859632" y="3733800"/>
            <a:ext cx="2677984" cy="557612"/>
            <a:chOff x="82659" y="1750741"/>
            <a:chExt cx="1084502" cy="418209"/>
          </a:xfrm>
        </p:grpSpPr>
        <p:sp>
          <p:nvSpPr>
            <p:cNvPr id="95" name="Rectangle: Rounded Corners 94">
              <a:extLst>
                <a:ext uri="{FF2B5EF4-FFF2-40B4-BE49-F238E27FC236}">
                  <a16:creationId xmlns:a16="http://schemas.microsoft.com/office/drawing/2014/main" id="{2AE3E066-6D91-F1A2-2101-48F381EDF281}"/>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6" name="TextBox 95">
              <a:extLst>
                <a:ext uri="{FF2B5EF4-FFF2-40B4-BE49-F238E27FC236}">
                  <a16:creationId xmlns:a16="http://schemas.microsoft.com/office/drawing/2014/main" id="{86ABA5DC-603F-CA29-EC9B-02D0E686AB70}"/>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5. KẾT QUẢ</a:t>
              </a:r>
            </a:p>
          </p:txBody>
        </p:sp>
      </p:grpSp>
      <p:grpSp>
        <p:nvGrpSpPr>
          <p:cNvPr id="97" name="Group 96">
            <a:extLst>
              <a:ext uri="{FF2B5EF4-FFF2-40B4-BE49-F238E27FC236}">
                <a16:creationId xmlns:a16="http://schemas.microsoft.com/office/drawing/2014/main" id="{C259E4C0-C84E-149F-170E-C03E6FE5B9AC}"/>
              </a:ext>
            </a:extLst>
          </p:cNvPr>
          <p:cNvGrpSpPr/>
          <p:nvPr/>
        </p:nvGrpSpPr>
        <p:grpSpPr>
          <a:xfrm>
            <a:off x="5289532" y="3992398"/>
            <a:ext cx="2928711" cy="557612"/>
            <a:chOff x="82659" y="1750741"/>
            <a:chExt cx="1084502" cy="418209"/>
          </a:xfrm>
        </p:grpSpPr>
        <p:sp>
          <p:nvSpPr>
            <p:cNvPr id="98" name="Rectangle: Rounded Corners 97">
              <a:extLst>
                <a:ext uri="{FF2B5EF4-FFF2-40B4-BE49-F238E27FC236}">
                  <a16:creationId xmlns:a16="http://schemas.microsoft.com/office/drawing/2014/main" id="{9874D128-EDE2-8BF3-8902-71519875AC29}"/>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99" name="TextBox 98">
              <a:extLst>
                <a:ext uri="{FF2B5EF4-FFF2-40B4-BE49-F238E27FC236}">
                  <a16:creationId xmlns:a16="http://schemas.microsoft.com/office/drawing/2014/main" id="{A5F89D23-6534-74F9-DA5E-4C02A5E0ECB0}"/>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6. THẢO LUẬN</a:t>
              </a:r>
            </a:p>
          </p:txBody>
        </p:sp>
      </p:grpSp>
      <p:grpSp>
        <p:nvGrpSpPr>
          <p:cNvPr id="100" name="Group 99">
            <a:extLst>
              <a:ext uri="{FF2B5EF4-FFF2-40B4-BE49-F238E27FC236}">
                <a16:creationId xmlns:a16="http://schemas.microsoft.com/office/drawing/2014/main" id="{2F054C58-D7BA-EDE3-A054-8C9DBC1E2016}"/>
              </a:ext>
            </a:extLst>
          </p:cNvPr>
          <p:cNvGrpSpPr/>
          <p:nvPr/>
        </p:nvGrpSpPr>
        <p:grpSpPr>
          <a:xfrm>
            <a:off x="1887194" y="4550010"/>
            <a:ext cx="2688056" cy="557612"/>
            <a:chOff x="82659" y="1750741"/>
            <a:chExt cx="1084502" cy="418209"/>
          </a:xfrm>
        </p:grpSpPr>
        <p:sp>
          <p:nvSpPr>
            <p:cNvPr id="101" name="Rectangle: Rounded Corners 100">
              <a:extLst>
                <a:ext uri="{FF2B5EF4-FFF2-40B4-BE49-F238E27FC236}">
                  <a16:creationId xmlns:a16="http://schemas.microsoft.com/office/drawing/2014/main" id="{FB71B758-7172-013F-8DB6-5189E120789E}"/>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102" name="TextBox 101">
              <a:extLst>
                <a:ext uri="{FF2B5EF4-FFF2-40B4-BE49-F238E27FC236}">
                  <a16:creationId xmlns:a16="http://schemas.microsoft.com/office/drawing/2014/main" id="{861F4E9D-5862-F4C5-A9EE-55B7E5BFBBAF}"/>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7. KẾT LUẬN</a:t>
              </a:r>
            </a:p>
          </p:txBody>
        </p:sp>
      </p:grpSp>
      <p:grpSp>
        <p:nvGrpSpPr>
          <p:cNvPr id="103" name="Group 102">
            <a:extLst>
              <a:ext uri="{FF2B5EF4-FFF2-40B4-BE49-F238E27FC236}">
                <a16:creationId xmlns:a16="http://schemas.microsoft.com/office/drawing/2014/main" id="{5241A25D-C23C-A1E5-7E53-802634193F57}"/>
              </a:ext>
            </a:extLst>
          </p:cNvPr>
          <p:cNvGrpSpPr/>
          <p:nvPr/>
        </p:nvGrpSpPr>
        <p:grpSpPr>
          <a:xfrm>
            <a:off x="5191682" y="4828815"/>
            <a:ext cx="5171519" cy="557612"/>
            <a:chOff x="82659" y="1750741"/>
            <a:chExt cx="1084502" cy="418209"/>
          </a:xfrm>
        </p:grpSpPr>
        <p:sp>
          <p:nvSpPr>
            <p:cNvPr id="104" name="Rectangle: Rounded Corners 103">
              <a:extLst>
                <a:ext uri="{FF2B5EF4-FFF2-40B4-BE49-F238E27FC236}">
                  <a16:creationId xmlns:a16="http://schemas.microsoft.com/office/drawing/2014/main" id="{0145BF86-3530-B7A0-0239-C9081643E5CC}"/>
                </a:ext>
              </a:extLst>
            </p:cNvPr>
            <p:cNvSpPr/>
            <p:nvPr/>
          </p:nvSpPr>
          <p:spPr>
            <a:xfrm>
              <a:off x="82659" y="1750741"/>
              <a:ext cx="1084502" cy="418209"/>
            </a:xfrm>
            <a:prstGeom prst="round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100" kern="0">
                <a:solidFill>
                  <a:srgbClr val="CFE2F3"/>
                </a:solidFill>
                <a:sym typeface="Arial"/>
              </a:endParaRPr>
            </a:p>
          </p:txBody>
        </p:sp>
        <p:sp>
          <p:nvSpPr>
            <p:cNvPr id="105" name="TextBox 104">
              <a:extLst>
                <a:ext uri="{FF2B5EF4-FFF2-40B4-BE49-F238E27FC236}">
                  <a16:creationId xmlns:a16="http://schemas.microsoft.com/office/drawing/2014/main" id="{CC94EF12-1F71-04BD-16BB-7B74E431D297}"/>
                </a:ext>
              </a:extLst>
            </p:cNvPr>
            <p:cNvSpPr txBox="1"/>
            <p:nvPr/>
          </p:nvSpPr>
          <p:spPr>
            <a:xfrm>
              <a:off x="127483" y="1765896"/>
              <a:ext cx="994851" cy="3878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nSpc>
                  <a:spcPct val="115000"/>
                </a:lnSpc>
                <a:buNone/>
                <a:defRPr sz="1800" b="1">
                  <a:solidFill>
                    <a:srgbClr val="FFFFFF"/>
                  </a:solidFill>
                  <a:latin typeface="Fira Sans Condensed Medium" panose="020B0603050000020004" pitchFamily="34" charset="0"/>
                  <a:ea typeface="Fira Sans Extra Condensed"/>
                  <a:cs typeface="Fira Sans Extra Condensed"/>
                </a:defRPr>
              </a:lvl1pPr>
            </a:lstStyle>
            <a:p>
              <a:pPr>
                <a:buClr>
                  <a:srgbClr val="000000"/>
                </a:buClr>
                <a:buFont typeface="Arial"/>
                <a:buNone/>
              </a:pPr>
              <a:r>
                <a:rPr lang="en-US" sz="2800" kern="0" dirty="0">
                  <a:latin typeface="Times New Roman" pitchFamily="18" charset="0"/>
                  <a:cs typeface="Times New Roman" pitchFamily="18" charset="0"/>
                  <a:sym typeface="Fira Sans Extra Condensed"/>
                </a:rPr>
                <a:t>8. TÀI LIỆU THAM KHẢO</a:t>
              </a:r>
            </a:p>
          </p:txBody>
        </p:sp>
      </p:grpSp>
    </p:spTree>
    <p:extLst>
      <p:ext uri="{BB962C8B-B14F-4D97-AF65-F5344CB8AC3E}">
        <p14:creationId xmlns:p14="http://schemas.microsoft.com/office/powerpoint/2010/main" val="2887952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ircle(in)">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left)">
                                      <p:cBhvr>
                                        <p:cTn id="37" dur="500"/>
                                        <p:tgtEl>
                                          <p:spTgt spid="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wipe(left)">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left)">
                                      <p:cBhvr>
                                        <p:cTn id="52" dur="500"/>
                                        <p:tgtEl>
                                          <p:spTgt spid="10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left)">
                                      <p:cBhvr>
                                        <p:cTn id="5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8638"/>
            <a:ext cx="9067800" cy="607449"/>
          </a:xfrm>
          <a:prstGeom prst="rect">
            <a:avLst/>
          </a:prstGeom>
          <a:ln/>
        </p:spPr>
        <p:style>
          <a:lnRef idx="1">
            <a:schemeClr val="accent4"/>
          </a:lnRef>
          <a:fillRef idx="2">
            <a:schemeClr val="accent4"/>
          </a:fillRef>
          <a:effectRef idx="1">
            <a:schemeClr val="accent4"/>
          </a:effectRef>
          <a:fontRef idx="minor">
            <a:schemeClr val="dk1"/>
          </a:fontRef>
        </p:style>
        <p:txBody>
          <a:bodyPr lIns="68681" tIns="34340" rIns="68681" bIns="34340" rtlCol="0" anchor="ctr"/>
          <a:lstStyle/>
          <a:p>
            <a:pPr>
              <a:buClr>
                <a:srgbClr val="000000"/>
              </a:buClr>
              <a:defRPr/>
            </a:pPr>
            <a:r>
              <a:rPr lang="vi-VN" sz="3200" b="1" kern="0" dirty="0">
                <a:solidFill>
                  <a:schemeClr val="tx1"/>
                </a:solidFill>
                <a:latin typeface="Times New Roman" pitchFamily="18" charset="0"/>
                <a:ea typeface="微软雅黑"/>
                <a:cs typeface="Times New Roman" pitchFamily="18" charset="0"/>
                <a:sym typeface="Arial"/>
              </a:rPr>
              <a:t>Câu 1.</a:t>
            </a:r>
            <a:r>
              <a:rPr lang="vi-VN" sz="3200" kern="0" dirty="0">
                <a:solidFill>
                  <a:schemeClr val="tx1"/>
                </a:solidFill>
                <a:latin typeface="Times New Roman" pitchFamily="18" charset="0"/>
                <a:ea typeface="微软雅黑"/>
                <a:cs typeface="Times New Roman" pitchFamily="18" charset="0"/>
                <a:sym typeface="Arial"/>
              </a:rPr>
              <a:t> Khi bảo quản</a:t>
            </a:r>
            <a:r>
              <a:rPr lang="vi-VN" sz="3200" kern="0" baseline="-25000" dirty="0">
                <a:solidFill>
                  <a:schemeClr val="tx1"/>
                </a:solidFill>
                <a:latin typeface="Times New Roman" pitchFamily="18" charset="0"/>
                <a:ea typeface="微软雅黑"/>
                <a:cs typeface="Times New Roman" pitchFamily="18" charset="0"/>
                <a:sym typeface="Arial"/>
              </a:rPr>
              <a:t> </a:t>
            </a:r>
            <a:r>
              <a:rPr lang="en-US" sz="3200" kern="0" dirty="0">
                <a:solidFill>
                  <a:schemeClr val="tx1"/>
                </a:solidFill>
                <a:latin typeface="Times New Roman" pitchFamily="18" charset="0"/>
                <a:ea typeface="微软雅黑"/>
                <a:cs typeface="Times New Roman" pitchFamily="18" charset="0"/>
                <a:sym typeface="Arial"/>
              </a:rPr>
              <a:t>H</a:t>
            </a:r>
            <a:r>
              <a:rPr lang="en-US" sz="3200" kern="0" baseline="-25000" dirty="0">
                <a:solidFill>
                  <a:schemeClr val="tx1"/>
                </a:solidFill>
                <a:latin typeface="Times New Roman" pitchFamily="18" charset="0"/>
                <a:ea typeface="微软雅黑"/>
                <a:cs typeface="Times New Roman" pitchFamily="18" charset="0"/>
                <a:sym typeface="Arial"/>
              </a:rPr>
              <a:t>2</a:t>
            </a:r>
            <a:r>
              <a:rPr lang="en-US" sz="3200" kern="0" dirty="0">
                <a:solidFill>
                  <a:schemeClr val="tx1"/>
                </a:solidFill>
                <a:latin typeface="Times New Roman" pitchFamily="18" charset="0"/>
                <a:ea typeface="微软雅黑"/>
                <a:cs typeface="Times New Roman" pitchFamily="18" charset="0"/>
                <a:sym typeface="Arial"/>
              </a:rPr>
              <a:t>SO</a:t>
            </a:r>
            <a:r>
              <a:rPr lang="en-US" sz="3200" kern="0" baseline="-25000" dirty="0">
                <a:solidFill>
                  <a:schemeClr val="tx1"/>
                </a:solidFill>
                <a:latin typeface="Times New Roman" pitchFamily="18" charset="0"/>
                <a:ea typeface="微软雅黑"/>
                <a:cs typeface="Times New Roman" pitchFamily="18" charset="0"/>
                <a:sym typeface="Arial"/>
              </a:rPr>
              <a:t>4</a:t>
            </a:r>
            <a:r>
              <a:rPr lang="vi-VN" sz="3200" kern="0" dirty="0">
                <a:solidFill>
                  <a:schemeClr val="tx1"/>
                </a:solidFill>
                <a:latin typeface="Times New Roman" pitchFamily="18" charset="0"/>
                <a:ea typeface="微软雅黑"/>
                <a:cs typeface="Times New Roman" pitchFamily="18" charset="0"/>
                <a:sym typeface="Arial"/>
              </a:rPr>
              <a:t> cần lưu ý điều gì?</a:t>
            </a:r>
            <a:endParaRPr lang="en-US" sz="3200" kern="0" dirty="0">
              <a:solidFill>
                <a:schemeClr val="tx1"/>
              </a:solidFill>
              <a:latin typeface="Times New Roman" pitchFamily="18" charset="0"/>
              <a:ea typeface="微软雅黑"/>
              <a:cs typeface="Times New Roman" pitchFamily="18" charset="0"/>
              <a:sym typeface="Arial"/>
            </a:endParaRPr>
          </a:p>
        </p:txBody>
      </p:sp>
      <p:sp>
        <p:nvSpPr>
          <p:cNvPr id="4" name="Rectangle: Rounded Corners 97"/>
          <p:cNvSpPr/>
          <p:nvPr/>
        </p:nvSpPr>
        <p:spPr>
          <a:xfrm>
            <a:off x="1752601" y="914401"/>
            <a:ext cx="6629400"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A</a:t>
            </a:r>
            <a:r>
              <a:rPr lang="vi-VN" sz="3200" kern="0" dirty="0">
                <a:solidFill>
                  <a:prstClr val="white"/>
                </a:solidFill>
                <a:latin typeface="Times New Roman" pitchFamily="18" charset="0"/>
                <a:ea typeface="微软雅黑"/>
                <a:cs typeface="Times New Roman" pitchFamily="18" charset="0"/>
                <a:sym typeface="Arial"/>
              </a:rPr>
              <a:t>. Lưu trữ bằng bồn nhựa, phuy nhựa</a:t>
            </a:r>
            <a:r>
              <a:rPr lang="en-US" sz="3200" kern="0" dirty="0">
                <a:solidFill>
                  <a:prstClr val="white"/>
                </a:solidFill>
                <a:latin typeface="Times New Roman" pitchFamily="18" charset="0"/>
                <a:ea typeface="微软雅黑"/>
                <a:cs typeface="Times New Roman" pitchFamily="18" charset="0"/>
                <a:sym typeface="Arial"/>
              </a:rPr>
              <a:t>.</a:t>
            </a:r>
            <a:r>
              <a:rPr lang="vi-VN" sz="3200" kern="0" dirty="0">
                <a:solidFill>
                  <a:prstClr val="white"/>
                </a:solidFill>
                <a:latin typeface="Times New Roman" pitchFamily="18" charset="0"/>
                <a:ea typeface="微软雅黑"/>
                <a:cs typeface="Times New Roman" pitchFamily="18" charset="0"/>
                <a:sym typeface="Arial"/>
              </a:rPr>
              <a:t>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5" name="Rectangle: Rounded Corners 98"/>
          <p:cNvSpPr/>
          <p:nvPr/>
        </p:nvSpPr>
        <p:spPr>
          <a:xfrm>
            <a:off x="3048000" y="1981200"/>
            <a:ext cx="7427568"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B</a:t>
            </a:r>
            <a:r>
              <a:rPr lang="vi-VN" sz="3200" kern="0" dirty="0">
                <a:solidFill>
                  <a:prstClr val="white"/>
                </a:solidFill>
                <a:latin typeface="Times New Roman" pitchFamily="18" charset="0"/>
                <a:ea typeface="微软雅黑"/>
                <a:cs typeface="Times New Roman" pitchFamily="18" charset="0"/>
                <a:sym typeface="Arial"/>
              </a:rPr>
              <a:t>. Sử dụng các thùng kim loại để bảo quản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6" name="Rectangle: Rounded Corners 99"/>
          <p:cNvSpPr/>
          <p:nvPr/>
        </p:nvSpPr>
        <p:spPr>
          <a:xfrm>
            <a:off x="1600200" y="3151762"/>
            <a:ext cx="7732368" cy="76890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C</a:t>
            </a:r>
            <a:r>
              <a:rPr lang="vi-VN" sz="3200" kern="0" dirty="0">
                <a:solidFill>
                  <a:prstClr val="white"/>
                </a:solidFill>
                <a:latin typeface="Times New Roman" pitchFamily="18" charset="0"/>
                <a:ea typeface="微软雅黑"/>
                <a:cs typeface="Times New Roman" pitchFamily="18" charset="0"/>
                <a:sym typeface="Arial"/>
              </a:rPr>
              <a:t>. Để gần nơi chứa base hay chất khử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7" name="Rectangle: Rounded Corners 100"/>
          <p:cNvSpPr/>
          <p:nvPr/>
        </p:nvSpPr>
        <p:spPr>
          <a:xfrm>
            <a:off x="2728609" y="4263958"/>
            <a:ext cx="7732368" cy="993843"/>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a:buClr>
                <a:srgbClr val="000000"/>
              </a:buClr>
              <a:defRPr/>
            </a:pPr>
            <a:r>
              <a:rPr lang="vi-VN" sz="3200" kern="0" dirty="0">
                <a:solidFill>
                  <a:prstClr val="white"/>
                </a:solidFill>
                <a:latin typeface="Times New Roman" pitchFamily="18" charset="0"/>
                <a:ea typeface="微软雅黑"/>
                <a:cs typeface="Times New Roman" pitchFamily="18" charset="0"/>
                <a:sym typeface="Arial"/>
              </a:rPr>
              <a:t>D. Bảo quản chung với các kim loại nặng, kim loại nhẹ, các chất có tính acid</a:t>
            </a:r>
            <a:endParaRPr lang="en-US" sz="3200" kern="0" dirty="0">
              <a:solidFill>
                <a:prstClr val="white"/>
              </a:solidFill>
              <a:latin typeface="Times New Roman" pitchFamily="18" charset="0"/>
              <a:ea typeface="微软雅黑"/>
              <a:cs typeface="Times New Roman" pitchFamily="18" charset="0"/>
              <a:sym typeface="Arial"/>
            </a:endParaRPr>
          </a:p>
        </p:txBody>
      </p:sp>
      <p:pic>
        <p:nvPicPr>
          <p:cNvPr id="8" name="Picture 7">
            <a:extLst>
              <a:ext uri="{FF2B5EF4-FFF2-40B4-BE49-F238E27FC236}">
                <a16:creationId xmlns:a16="http://schemas.microsoft.com/office/drawing/2014/main" id="{772F2907-3801-4833-B07E-83427C4CB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95600" y="1598457"/>
            <a:ext cx="1007918" cy="1449489"/>
          </a:xfrm>
          <a:prstGeom prst="rect">
            <a:avLst/>
          </a:prstGeom>
        </p:spPr>
      </p:pic>
    </p:spTree>
    <p:extLst>
      <p:ext uri="{BB962C8B-B14F-4D97-AF65-F5344CB8AC3E}">
        <p14:creationId xmlns:p14="http://schemas.microsoft.com/office/powerpoint/2010/main" val="35072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DFFF"/>
        </a:solidFill>
        <a:effectLst/>
      </p:bgPr>
    </p:bg>
    <p:spTree>
      <p:nvGrpSpPr>
        <p:cNvPr id="1" name="Shape 58"/>
        <p:cNvGrpSpPr/>
        <p:nvPr/>
      </p:nvGrpSpPr>
      <p:grpSpPr>
        <a:xfrm>
          <a:off x="0" y="0"/>
          <a:ext cx="0" cy="0"/>
          <a:chOff x="0" y="0"/>
          <a:chExt cx="0" cy="0"/>
        </a:xfrm>
      </p:grpSpPr>
      <p:grpSp>
        <p:nvGrpSpPr>
          <p:cNvPr id="7" name="Group 6">
            <a:extLst>
              <a:ext uri="{FF2B5EF4-FFF2-40B4-BE49-F238E27FC236}">
                <a16:creationId xmlns:a16="http://schemas.microsoft.com/office/drawing/2014/main" id="{E25D516A-EB16-BF7C-D197-C8A3151B30DE}"/>
              </a:ext>
            </a:extLst>
          </p:cNvPr>
          <p:cNvGrpSpPr/>
          <p:nvPr/>
        </p:nvGrpSpPr>
        <p:grpSpPr>
          <a:xfrm>
            <a:off x="1524000" y="1934048"/>
            <a:ext cx="9144000" cy="4894928"/>
            <a:chOff x="0" y="1450536"/>
            <a:chExt cx="9144000" cy="3671196"/>
          </a:xfrm>
        </p:grpSpPr>
        <p:pic>
          <p:nvPicPr>
            <p:cNvPr id="3" name="Picture 2">
              <a:extLst>
                <a:ext uri="{FF2B5EF4-FFF2-40B4-BE49-F238E27FC236}">
                  <a16:creationId xmlns:a16="http://schemas.microsoft.com/office/drawing/2014/main" id="{D64C0EAB-DDBD-6B8D-E303-D72CE476D303}"/>
                </a:ext>
              </a:extLst>
            </p:cNvPr>
            <p:cNvPicPr>
              <a:picLocks noChangeAspect="1"/>
            </p:cNvPicPr>
            <p:nvPr/>
          </p:nvPicPr>
          <p:blipFill rotWithShape="1">
            <a:blip r:embed="rId3"/>
            <a:srcRect t="11945" b="34403"/>
            <a:stretch/>
          </p:blipFill>
          <p:spPr>
            <a:xfrm>
              <a:off x="0" y="1851102"/>
              <a:ext cx="9144000" cy="3270630"/>
            </a:xfrm>
            <a:prstGeom prst="rect">
              <a:avLst/>
            </a:prstGeom>
            <a:solidFill>
              <a:schemeClr val="accent1"/>
            </a:solidFill>
          </p:spPr>
        </p:pic>
        <p:pic>
          <p:nvPicPr>
            <p:cNvPr id="6" name="Picture 5">
              <a:extLst>
                <a:ext uri="{FF2B5EF4-FFF2-40B4-BE49-F238E27FC236}">
                  <a16:creationId xmlns:a16="http://schemas.microsoft.com/office/drawing/2014/main" id="{27BBC842-884A-EF49-5AAC-C7C61A4B6312}"/>
                </a:ext>
              </a:extLst>
            </p:cNvPr>
            <p:cNvPicPr>
              <a:picLocks noChangeAspect="1"/>
            </p:cNvPicPr>
            <p:nvPr/>
          </p:nvPicPr>
          <p:blipFill rotWithShape="1">
            <a:blip r:embed="rId3"/>
            <a:srcRect l="74431" t="5601" b="34403"/>
            <a:stretch/>
          </p:blipFill>
          <p:spPr>
            <a:xfrm>
              <a:off x="6805961" y="1450536"/>
              <a:ext cx="2338039" cy="3657329"/>
            </a:xfrm>
            <a:prstGeom prst="rect">
              <a:avLst/>
            </a:prstGeom>
            <a:solidFill>
              <a:schemeClr val="accent1"/>
            </a:solidFill>
          </p:spPr>
        </p:pic>
      </p:grpSp>
      <p:sp>
        <p:nvSpPr>
          <p:cNvPr id="59" name="Google Shape;59;p17"/>
          <p:cNvSpPr txBox="1">
            <a:spLocks noGrp="1"/>
          </p:cNvSpPr>
          <p:nvPr>
            <p:ph type="ctrTitle"/>
          </p:nvPr>
        </p:nvSpPr>
        <p:spPr>
          <a:xfrm>
            <a:off x="1828800" y="685800"/>
            <a:ext cx="8637450" cy="2098016"/>
          </a:xfrm>
          <a:prstGeom prst="rect">
            <a:avLst/>
          </a:prstGeom>
        </p:spPr>
        <p:txBody>
          <a:bodyPr spcFirstLastPara="1" wrap="square" lIns="91425" tIns="91425" rIns="91425" bIns="91425" anchor="b" anchorCtr="0">
            <a:noAutofit/>
          </a:bodyPr>
          <a:lstStyle/>
          <a:p>
            <a:pPr lvl="0">
              <a:lnSpc>
                <a:spcPct val="120000"/>
              </a:lnSpc>
            </a:pPr>
            <a:r>
              <a:rPr lang="en-US" sz="3600" b="1" dirty="0">
                <a:solidFill>
                  <a:srgbClr val="943557"/>
                </a:solidFill>
                <a:latin typeface="Times New Roman" pitchFamily="18" charset="0"/>
                <a:cs typeface="Times New Roman" pitchFamily="18" charset="0"/>
              </a:rPr>
              <a:t>BÀI 1.</a:t>
            </a:r>
            <a:r>
              <a:rPr lang="vi-VN" sz="3600" b="1" dirty="0">
                <a:solidFill>
                  <a:srgbClr val="943557"/>
                </a:solidFill>
                <a:latin typeface="+mj-lt"/>
              </a:rPr>
              <a:t>NHẬN BIẾT MỘT SỐ DỤNG </a:t>
            </a:r>
            <a:r>
              <a:rPr lang="en-US" sz="3600" b="1" dirty="0">
                <a:solidFill>
                  <a:srgbClr val="943557"/>
                </a:solidFill>
                <a:latin typeface="Times New Roman" pitchFamily="18" charset="0"/>
                <a:cs typeface="Times New Roman" pitchFamily="18" charset="0"/>
              </a:rPr>
              <a:t>CỤ</a:t>
            </a:r>
            <a:r>
              <a:rPr lang="vi-VN" sz="3600" b="1" dirty="0">
                <a:solidFill>
                  <a:srgbClr val="943557"/>
                </a:solidFill>
                <a:latin typeface="Times New Roman" pitchFamily="18" charset="0"/>
                <a:cs typeface="Times New Roman" pitchFamily="18" charset="0"/>
              </a:rPr>
              <a:t>,</a:t>
            </a:r>
            <a:r>
              <a:rPr lang="vi-VN" sz="3600" b="1" dirty="0">
                <a:solidFill>
                  <a:srgbClr val="943557"/>
                </a:solidFill>
                <a:latin typeface="+mj-lt"/>
              </a:rPr>
              <a:t> HOÁ CHẤT. THUYÊT TRÌNH MỘT VẤN ĐỀ KHOA HỌC</a:t>
            </a:r>
            <a:endParaRPr sz="3600" b="1" dirty="0">
              <a:solidFill>
                <a:srgbClr val="943557"/>
              </a:solidFill>
              <a:latin typeface="+mj-lt"/>
            </a:endParaRPr>
          </a:p>
        </p:txBody>
      </p:sp>
    </p:spTree>
    <p:extLst>
      <p:ext uri="{BB962C8B-B14F-4D97-AF65-F5344CB8AC3E}">
        <p14:creationId xmlns:p14="http://schemas.microsoft.com/office/powerpoint/2010/main" val="416560842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6000">
                                      <p:stCondLst>
                                        <p:cond delay="1000"/>
                                      </p:stCondLst>
                                      <p:iterate type="wd">
                                        <p:tmPct val="10000"/>
                                      </p:iterate>
                                      <p:childTnLst>
                                        <p:set>
                                          <p:cBhvr>
                                            <p:cTn id="6" dur="1" fill="hold">
                                              <p:stCondLst>
                                                <p:cond delay="0"/>
                                              </p:stCondLst>
                                            </p:cTn>
                                            <p:tgtEl>
                                              <p:spTgt spid="59"/>
                                            </p:tgtEl>
                                            <p:attrNameLst>
                                              <p:attrName>style.visibility</p:attrName>
                                            </p:attrNameLst>
                                          </p:cBhvr>
                                          <p:to>
                                            <p:strVal val="visible"/>
                                          </p:to>
                                        </p:set>
                                        <p:anim calcmode="lin" valueType="num" p14:bounceEnd="46000">
                                          <p:cBhvr additive="base">
                                            <p:cTn id="7" dur="500" fill="hold"/>
                                            <p:tgtEl>
                                              <p:spTgt spid="59"/>
                                            </p:tgtEl>
                                            <p:attrNameLst>
                                              <p:attrName>ppt_x</p:attrName>
                                            </p:attrNameLst>
                                          </p:cBhvr>
                                          <p:tavLst>
                                            <p:tav tm="0">
                                              <p:val>
                                                <p:strVal val="1+#ppt_w/2"/>
                                              </p:val>
                                            </p:tav>
                                            <p:tav tm="100000">
                                              <p:val>
                                                <p:strVal val="#ppt_x"/>
                                              </p:val>
                                            </p:tav>
                                          </p:tavLst>
                                        </p:anim>
                                        <p:anim calcmode="lin" valueType="num" p14:bounceEnd="46000">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iterate type="wd">
                                        <p:tmPct val="10000"/>
                                      </p:iterate>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1+#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1290" y="0"/>
            <a:ext cx="9106711" cy="1143000"/>
          </a:xfrm>
          <a:prstGeom prst="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lvl="0">
              <a:buClr>
                <a:srgbClr val="000000"/>
              </a:buClr>
            </a:pPr>
            <a:r>
              <a:rPr lang="vi-VN" sz="3200" b="1" kern="0" dirty="0">
                <a:solidFill>
                  <a:schemeClr val="tx1"/>
                </a:solidFill>
                <a:latin typeface="Times New Roman" pitchFamily="18" charset="0"/>
                <a:ea typeface="微软雅黑"/>
                <a:cs typeface="Times New Roman" pitchFamily="18" charset="0"/>
                <a:sym typeface="Arial"/>
              </a:rPr>
              <a:t>Câu 2.</a:t>
            </a:r>
            <a:r>
              <a:rPr lang="vi-VN" sz="3200" kern="0" dirty="0">
                <a:solidFill>
                  <a:schemeClr val="tx1"/>
                </a:solidFill>
                <a:latin typeface="Times New Roman" pitchFamily="18" charset="0"/>
                <a:ea typeface="微软雅黑"/>
                <a:cs typeface="Times New Roman" pitchFamily="18" charset="0"/>
                <a:sym typeface="Arial"/>
              </a:rPr>
              <a:t> Đâu </a:t>
            </a:r>
            <a:r>
              <a:rPr lang="vi-VN" sz="3200" b="1" kern="0" dirty="0">
                <a:solidFill>
                  <a:schemeClr val="tx1"/>
                </a:solidFill>
                <a:latin typeface="Times New Roman" pitchFamily="18" charset="0"/>
                <a:ea typeface="微软雅黑"/>
                <a:cs typeface="Times New Roman" pitchFamily="18" charset="0"/>
                <a:sym typeface="Arial"/>
              </a:rPr>
              <a:t>không</a:t>
            </a:r>
            <a:r>
              <a:rPr lang="vi-VN" sz="3200" kern="0" dirty="0">
                <a:solidFill>
                  <a:schemeClr val="tx1"/>
                </a:solidFill>
                <a:latin typeface="Times New Roman" pitchFamily="18" charset="0"/>
                <a:ea typeface="微软雅黑"/>
                <a:cs typeface="Times New Roman" pitchFamily="18" charset="0"/>
                <a:sym typeface="Arial"/>
              </a:rPr>
              <a:t> phải là ưu điểm khi sử dụng báo cáo treo tường? </a:t>
            </a:r>
            <a:endParaRPr lang="en-US" sz="3200" kern="0" dirty="0">
              <a:solidFill>
                <a:schemeClr val="tx1"/>
              </a:solidFill>
              <a:latin typeface="Times New Roman" pitchFamily="18" charset="0"/>
              <a:ea typeface="微软雅黑"/>
              <a:cs typeface="Times New Roman" pitchFamily="18" charset="0"/>
              <a:sym typeface="Arial"/>
            </a:endParaRPr>
          </a:p>
        </p:txBody>
      </p:sp>
      <p:sp>
        <p:nvSpPr>
          <p:cNvPr id="3" name="Rectangle: Rounded Corners 45"/>
          <p:cNvSpPr/>
          <p:nvPr/>
        </p:nvSpPr>
        <p:spPr>
          <a:xfrm>
            <a:off x="1752600" y="1676400"/>
            <a:ext cx="3971722" cy="1548752"/>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a:buClr>
                <a:srgbClr val="000000"/>
              </a:buClr>
              <a:defRPr/>
            </a:pPr>
            <a:r>
              <a:rPr lang="vi-VN" sz="3200" kern="0" dirty="0">
                <a:solidFill>
                  <a:prstClr val="white"/>
                </a:solidFill>
                <a:latin typeface="Times New Roman" pitchFamily="18" charset="0"/>
                <a:ea typeface="微软雅黑"/>
                <a:cs typeface="Times New Roman" pitchFamily="18" charset="0"/>
                <a:sym typeface="Arial"/>
              </a:rPr>
              <a:t>A. Hỗ trợ hiệu quả khi thuyết trình</a:t>
            </a:r>
            <a:r>
              <a:rPr lang="en-US" sz="3200" kern="0" dirty="0">
                <a:solidFill>
                  <a:prstClr val="white"/>
                </a:solidFill>
                <a:latin typeface="Times New Roman" pitchFamily="18" charset="0"/>
                <a:ea typeface="微软雅黑"/>
                <a:cs typeface="Times New Roman" pitchFamily="18" charset="0"/>
                <a:sym typeface="Arial"/>
              </a:rPr>
              <a:t>.</a:t>
            </a:r>
            <a:r>
              <a:rPr lang="vi-VN" sz="3200" kern="0" dirty="0">
                <a:solidFill>
                  <a:prstClr val="white"/>
                </a:solidFill>
                <a:latin typeface="Times New Roman" pitchFamily="18" charset="0"/>
                <a:ea typeface="微软雅黑"/>
                <a:cs typeface="Times New Roman" pitchFamily="18" charset="0"/>
                <a:sym typeface="Arial"/>
              </a:rPr>
              <a:t>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4" name="Rectangle: Rounded Corners 47"/>
          <p:cNvSpPr/>
          <p:nvPr/>
        </p:nvSpPr>
        <p:spPr>
          <a:xfrm>
            <a:off x="6210717" y="1676400"/>
            <a:ext cx="3775713" cy="1548752"/>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B</a:t>
            </a:r>
            <a:r>
              <a:rPr lang="vi-VN" sz="3200" kern="0" dirty="0">
                <a:solidFill>
                  <a:prstClr val="white"/>
                </a:solidFill>
                <a:latin typeface="Times New Roman" pitchFamily="18" charset="0"/>
                <a:ea typeface="微软雅黑"/>
                <a:cs typeface="Times New Roman" pitchFamily="18" charset="0"/>
                <a:sym typeface="Arial"/>
              </a:rPr>
              <a:t>. Dễ dàng chỉnh sửa trên phần mềm</a:t>
            </a:r>
            <a:r>
              <a:rPr lang="en-US" sz="3200" kern="0" dirty="0">
                <a:solidFill>
                  <a:prstClr val="white"/>
                </a:solidFill>
                <a:latin typeface="Times New Roman" pitchFamily="18" charset="0"/>
                <a:ea typeface="微软雅黑"/>
                <a:cs typeface="Times New Roman" pitchFamily="18" charset="0"/>
                <a:sym typeface="Arial"/>
              </a:rPr>
              <a:t>.</a:t>
            </a:r>
          </a:p>
        </p:txBody>
      </p:sp>
      <p:sp>
        <p:nvSpPr>
          <p:cNvPr id="5" name="Rectangle: Rounded Corners 49"/>
          <p:cNvSpPr/>
          <p:nvPr/>
        </p:nvSpPr>
        <p:spPr>
          <a:xfrm>
            <a:off x="1752601" y="3597653"/>
            <a:ext cx="3857139" cy="1430956"/>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C</a:t>
            </a:r>
            <a:r>
              <a:rPr lang="vi-VN" sz="3200" kern="0" dirty="0">
                <a:solidFill>
                  <a:prstClr val="white"/>
                </a:solidFill>
                <a:latin typeface="Times New Roman" pitchFamily="18" charset="0"/>
                <a:ea typeface="微软雅黑"/>
                <a:cs typeface="Times New Roman" pitchFamily="18" charset="0"/>
                <a:sym typeface="Arial"/>
              </a:rPr>
              <a:t>. Có thể tự do sáng tạo nội dung</a:t>
            </a:r>
            <a:r>
              <a:rPr lang="en-US" sz="3200" kern="0" dirty="0">
                <a:solidFill>
                  <a:prstClr val="white"/>
                </a:solidFill>
                <a:latin typeface="Times New Roman" pitchFamily="18" charset="0"/>
                <a:ea typeface="微软雅黑"/>
                <a:cs typeface="Times New Roman" pitchFamily="18" charset="0"/>
                <a:sym typeface="Arial"/>
              </a:rPr>
              <a:t>.</a:t>
            </a:r>
          </a:p>
        </p:txBody>
      </p:sp>
      <p:sp>
        <p:nvSpPr>
          <p:cNvPr id="6" name="Rectangle: Rounded Corners 51"/>
          <p:cNvSpPr/>
          <p:nvPr/>
        </p:nvSpPr>
        <p:spPr>
          <a:xfrm>
            <a:off x="6210717" y="3607381"/>
            <a:ext cx="3680099" cy="1430956"/>
          </a:xfrm>
          <a:prstGeom prst="roundRect">
            <a:avLst/>
          </a:prstGeom>
          <a:ln/>
        </p:spPr>
        <p:style>
          <a:lnRef idx="3">
            <a:schemeClr val="lt1"/>
          </a:lnRef>
          <a:fillRef idx="1">
            <a:schemeClr val="accent6"/>
          </a:fillRef>
          <a:effectRef idx="1">
            <a:schemeClr val="accent6"/>
          </a:effectRef>
          <a:fontRef idx="minor">
            <a:schemeClr val="lt1"/>
          </a:fontRef>
        </p:style>
        <p:txBody>
          <a:bodyPr lIns="68681" tIns="34340" rIns="68681" bIns="34340" rtlCol="0" anchor="ctr"/>
          <a:lstStyle/>
          <a:p>
            <a:pPr>
              <a:buClr>
                <a:srgbClr val="000000"/>
              </a:buClr>
              <a:defRPr/>
            </a:pPr>
            <a:r>
              <a:rPr lang="vi-VN" sz="2800" kern="0" dirty="0">
                <a:solidFill>
                  <a:prstClr val="white"/>
                </a:solidFill>
                <a:latin typeface="Times New Roman" pitchFamily="18" charset="0"/>
                <a:ea typeface="微软雅黑"/>
                <a:cs typeface="Times New Roman" pitchFamily="18" charset="0"/>
                <a:sym typeface="Arial"/>
              </a:rPr>
              <a:t>D. Có thể sáng tạo hình thức theo sở thích</a:t>
            </a:r>
            <a:r>
              <a:rPr lang="en-US" sz="2800" kern="0" dirty="0">
                <a:solidFill>
                  <a:prstClr val="white"/>
                </a:solidFill>
                <a:latin typeface="Times New Roman" pitchFamily="18" charset="0"/>
                <a:ea typeface="微软雅黑"/>
                <a:cs typeface="Times New Roman" pitchFamily="18" charset="0"/>
                <a:sym typeface="Arial"/>
              </a:rPr>
              <a:t>.</a:t>
            </a:r>
          </a:p>
        </p:txBody>
      </p:sp>
      <p:pic>
        <p:nvPicPr>
          <p:cNvPr id="7" name="Picture 6">
            <a:extLst>
              <a:ext uri="{FF2B5EF4-FFF2-40B4-BE49-F238E27FC236}">
                <a16:creationId xmlns:a16="http://schemas.microsoft.com/office/drawing/2014/main" id="{D6C7D91F-FC3D-4E92-82E0-6357A208C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1676401"/>
            <a:ext cx="911856" cy="1362747"/>
          </a:xfrm>
          <a:prstGeom prst="rect">
            <a:avLst/>
          </a:prstGeom>
        </p:spPr>
      </p:pic>
    </p:spTree>
    <p:extLst>
      <p:ext uri="{BB962C8B-B14F-4D97-AF65-F5344CB8AC3E}">
        <p14:creationId xmlns:p14="http://schemas.microsoft.com/office/powerpoint/2010/main" val="1132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1290" y="0"/>
            <a:ext cx="9106711" cy="1143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68681" tIns="34340" rIns="68681" bIns="34340" rtlCol="0" anchor="ctr"/>
          <a:lstStyle/>
          <a:p>
            <a:pPr>
              <a:buClr>
                <a:srgbClr val="000000"/>
              </a:buClr>
            </a:pPr>
            <a:r>
              <a:rPr lang="vi-VN" sz="3200" kern="0" dirty="0">
                <a:solidFill>
                  <a:prstClr val="white"/>
                </a:solidFill>
                <a:latin typeface="Times New Roman" pitchFamily="18" charset="0"/>
                <a:ea typeface="微软雅黑"/>
                <a:cs typeface="Times New Roman" pitchFamily="18" charset="0"/>
                <a:sym typeface="Arial"/>
              </a:rPr>
              <a:t>Câu 3. Hóa chất nào sau đây thường được sử dụng trong sản xuất bánh kẹo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3" name="Rectangle: Rounded Corners 44"/>
          <p:cNvSpPr/>
          <p:nvPr/>
        </p:nvSpPr>
        <p:spPr>
          <a:xfrm>
            <a:off x="1828800" y="1447801"/>
            <a:ext cx="4052644"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defTabSz="685072">
              <a:buClr>
                <a:srgbClr val="000000"/>
              </a:buClr>
              <a:defRPr/>
            </a:pPr>
            <a:r>
              <a:rPr lang="nl-NL" sz="3000" kern="0" dirty="0">
                <a:solidFill>
                  <a:prstClr val="black"/>
                </a:solidFill>
                <a:latin typeface="Arial"/>
                <a:ea typeface="Times New Roman" panose="02020603050405020304" pitchFamily="18" charset="0"/>
                <a:cs typeface="Arial" panose="020B0604020202020204" pitchFamily="34" charset="0"/>
                <a:sym typeface="Arial"/>
              </a:rPr>
              <a:t>	</a:t>
            </a:r>
          </a:p>
          <a:p>
            <a:pPr defTabSz="685072">
              <a:buClr>
                <a:srgbClr val="000000"/>
              </a:buClr>
              <a:defRPr/>
            </a:pPr>
            <a:r>
              <a:rPr lang="vi-VN" sz="3200" kern="0" dirty="0">
                <a:solidFill>
                  <a:prstClr val="white"/>
                </a:solidFill>
                <a:latin typeface="Times New Roman" pitchFamily="18" charset="0"/>
                <a:ea typeface="微软雅黑"/>
                <a:cs typeface="Times New Roman" pitchFamily="18" charset="0"/>
                <a:sym typeface="Arial"/>
              </a:rPr>
              <a:t>A. Calcium carbonate</a:t>
            </a:r>
            <a:endParaRPr lang="en-US" sz="3200" kern="0" dirty="0">
              <a:solidFill>
                <a:prstClr val="white"/>
              </a:solidFill>
              <a:latin typeface="Times New Roman" pitchFamily="18" charset="0"/>
              <a:ea typeface="微软雅黑"/>
              <a:cs typeface="Times New Roman" pitchFamily="18" charset="0"/>
              <a:sym typeface="Arial"/>
            </a:endParaRPr>
          </a:p>
          <a:p>
            <a:pPr defTabSz="685072">
              <a:buClr>
                <a:srgbClr val="000000"/>
              </a:buClr>
              <a:defRPr/>
            </a:pPr>
            <a:endParaRPr lang="vi-VN" altLang="en-US" sz="3000" b="1" kern="0" dirty="0">
              <a:solidFill>
                <a:prstClr val="black"/>
              </a:solidFill>
              <a:latin typeface="Arial"/>
              <a:ea typeface="微软雅黑"/>
              <a:cs typeface="Arial" panose="020B0604020202020204" pitchFamily="34" charset="0"/>
              <a:sym typeface="Arial"/>
            </a:endParaRPr>
          </a:p>
        </p:txBody>
      </p:sp>
      <p:sp>
        <p:nvSpPr>
          <p:cNvPr id="4" name="Rectangle: Rounded Corners 45"/>
          <p:cNvSpPr/>
          <p:nvPr/>
        </p:nvSpPr>
        <p:spPr>
          <a:xfrm>
            <a:off x="2819400" y="2514601"/>
            <a:ext cx="3971846"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algn="ctr">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B</a:t>
            </a:r>
            <a:r>
              <a:rPr lang="vi-VN" sz="3200" kern="0" dirty="0">
                <a:solidFill>
                  <a:prstClr val="white"/>
                </a:solidFill>
                <a:latin typeface="Times New Roman" pitchFamily="18" charset="0"/>
                <a:ea typeface="微软雅黑"/>
                <a:cs typeface="Times New Roman" pitchFamily="18" charset="0"/>
                <a:sym typeface="Arial"/>
              </a:rPr>
              <a:t>. Đồng (II) oxide</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5" name="Rectangle: Rounded Corners 47"/>
          <p:cNvSpPr/>
          <p:nvPr/>
        </p:nvSpPr>
        <p:spPr>
          <a:xfrm>
            <a:off x="3962401" y="3657601"/>
            <a:ext cx="3838089"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algn="ctr">
              <a:buClr>
                <a:srgbClr val="000000"/>
              </a:buClr>
              <a:defRPr/>
            </a:pPr>
            <a:r>
              <a:rPr lang="vi-VN" sz="3200" kern="0" dirty="0">
                <a:solidFill>
                  <a:prstClr val="white"/>
                </a:solidFill>
                <a:latin typeface="Times New Roman" pitchFamily="18" charset="0"/>
                <a:ea typeface="微软雅黑"/>
                <a:cs typeface="Times New Roman" pitchFamily="18" charset="0"/>
                <a:sym typeface="Arial"/>
              </a:rPr>
              <a:t>C. Calcium oxide</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7" name="Rectangle: Rounded Corners 49"/>
          <p:cNvSpPr/>
          <p:nvPr/>
        </p:nvSpPr>
        <p:spPr>
          <a:xfrm>
            <a:off x="5105400" y="4945318"/>
            <a:ext cx="3523844" cy="768909"/>
          </a:xfrm>
          <a:prstGeom prst="roundRect">
            <a:avLst/>
          </a:prstGeom>
          <a:ln/>
        </p:spPr>
        <p:style>
          <a:lnRef idx="3">
            <a:schemeClr val="lt1"/>
          </a:lnRef>
          <a:fillRef idx="1">
            <a:schemeClr val="accent4"/>
          </a:fillRef>
          <a:effectRef idx="1">
            <a:schemeClr val="accent4"/>
          </a:effectRef>
          <a:fontRef idx="minor">
            <a:schemeClr val="lt1"/>
          </a:fontRef>
        </p:style>
        <p:txBody>
          <a:bodyPr lIns="68681" tIns="34340" rIns="68681" bIns="34340" rtlCol="0" anchor="ctr"/>
          <a:lstStyle/>
          <a:p>
            <a:pPr algn="ctr">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D</a:t>
            </a:r>
            <a:r>
              <a:rPr lang="vi-VN" sz="3200" kern="0" dirty="0">
                <a:solidFill>
                  <a:prstClr val="white"/>
                </a:solidFill>
                <a:latin typeface="Times New Roman" pitchFamily="18" charset="0"/>
                <a:ea typeface="微软雅黑"/>
                <a:cs typeface="Times New Roman" pitchFamily="18" charset="0"/>
                <a:sym typeface="Arial"/>
              </a:rPr>
              <a:t>. Glucose</a:t>
            </a:r>
            <a:endParaRPr lang="en-US" sz="3200" kern="0" dirty="0">
              <a:solidFill>
                <a:prstClr val="white"/>
              </a:solidFill>
              <a:latin typeface="Times New Roman" pitchFamily="18" charset="0"/>
              <a:ea typeface="微软雅黑"/>
              <a:cs typeface="Times New Roman" pitchFamily="18" charset="0"/>
              <a:sym typeface="Arial"/>
            </a:endParaRPr>
          </a:p>
        </p:txBody>
      </p:sp>
      <p:pic>
        <p:nvPicPr>
          <p:cNvPr id="8" name="Picture 7">
            <a:extLst>
              <a:ext uri="{FF2B5EF4-FFF2-40B4-BE49-F238E27FC236}">
                <a16:creationId xmlns:a16="http://schemas.microsoft.com/office/drawing/2014/main" id="{90CA46EB-0EA0-40E9-93CF-E560534B4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26288" y="4735932"/>
            <a:ext cx="1188356" cy="1187679"/>
          </a:xfrm>
          <a:prstGeom prst="rect">
            <a:avLst/>
          </a:prstGeom>
        </p:spPr>
      </p:pic>
    </p:spTree>
    <p:extLst>
      <p:ext uri="{BB962C8B-B14F-4D97-AF65-F5344CB8AC3E}">
        <p14:creationId xmlns:p14="http://schemas.microsoft.com/office/powerpoint/2010/main" val="210720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1290" y="0"/>
            <a:ext cx="9106711" cy="1143000"/>
          </a:xfrm>
          <a:prstGeom prst="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lvl="0">
              <a:buClr>
                <a:srgbClr val="000000"/>
              </a:buClr>
            </a:pPr>
            <a:r>
              <a:rPr lang="vi-VN" sz="3200" b="1" kern="0" dirty="0">
                <a:solidFill>
                  <a:prstClr val="white"/>
                </a:solidFill>
                <a:latin typeface="Times New Roman" pitchFamily="18" charset="0"/>
                <a:ea typeface="微软雅黑"/>
                <a:cs typeface="Times New Roman" pitchFamily="18" charset="0"/>
                <a:sym typeface="Arial"/>
              </a:rPr>
              <a:t>Câu 4.</a:t>
            </a:r>
            <a:r>
              <a:rPr lang="vi-VN" sz="3200" kern="0" dirty="0">
                <a:solidFill>
                  <a:prstClr val="white"/>
                </a:solidFill>
                <a:latin typeface="Times New Roman" pitchFamily="18" charset="0"/>
                <a:ea typeface="微软雅黑"/>
                <a:cs typeface="Times New Roman" pitchFamily="18" charset="0"/>
                <a:sym typeface="Arial"/>
              </a:rPr>
              <a:t> Phần đầu tiên trong cấu trúc bài báo cáo khoa học là:</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3" name="Rectangle: Rounded Corners 44"/>
          <p:cNvSpPr/>
          <p:nvPr/>
        </p:nvSpPr>
        <p:spPr>
          <a:xfrm>
            <a:off x="7696201" y="1295401"/>
            <a:ext cx="2568373"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a:buClr>
                <a:srgbClr val="000000"/>
              </a:buClr>
              <a:defRPr/>
            </a:pPr>
            <a:r>
              <a:rPr lang="vi-VN" sz="3200" kern="0" dirty="0">
                <a:solidFill>
                  <a:prstClr val="white"/>
                </a:solidFill>
                <a:latin typeface="Times New Roman" pitchFamily="18" charset="0"/>
                <a:ea typeface="微软雅黑"/>
                <a:cs typeface="Times New Roman" pitchFamily="18" charset="0"/>
                <a:sym typeface="Arial"/>
              </a:rPr>
              <a:t>A. Mục tiêu</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4" name="Rectangle: Rounded Corners 45"/>
          <p:cNvSpPr/>
          <p:nvPr/>
        </p:nvSpPr>
        <p:spPr>
          <a:xfrm>
            <a:off x="5181601" y="2362201"/>
            <a:ext cx="4196361"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a:buClr>
                <a:srgbClr val="000000"/>
              </a:buClr>
              <a:defRPr/>
            </a:pPr>
            <a:r>
              <a:rPr lang="vi-VN" sz="3200" kern="0" dirty="0">
                <a:solidFill>
                  <a:prstClr val="white"/>
                </a:solidFill>
                <a:latin typeface="Times New Roman" pitchFamily="18" charset="0"/>
                <a:ea typeface="微软雅黑"/>
                <a:cs typeface="Times New Roman" pitchFamily="18" charset="0"/>
                <a:sym typeface="Arial"/>
              </a:rPr>
              <a:t>B. Giả thuyết khoa học</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5" name="Rectangle: Rounded Corners 47"/>
          <p:cNvSpPr/>
          <p:nvPr/>
        </p:nvSpPr>
        <p:spPr>
          <a:xfrm>
            <a:off x="1676400" y="3429001"/>
            <a:ext cx="4438244"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C</a:t>
            </a:r>
            <a:r>
              <a:rPr lang="vi-VN" sz="3200" kern="0" dirty="0">
                <a:solidFill>
                  <a:prstClr val="white"/>
                </a:solidFill>
                <a:latin typeface="Times New Roman" pitchFamily="18" charset="0"/>
                <a:ea typeface="微软雅黑"/>
                <a:cs typeface="Times New Roman" pitchFamily="18" charset="0"/>
                <a:sym typeface="Arial"/>
              </a:rPr>
              <a:t>.Thiết bị và vật liệu </a:t>
            </a:r>
            <a:endParaRPr lang="en-US" sz="3200" kern="0" dirty="0">
              <a:solidFill>
                <a:prstClr val="white"/>
              </a:solidFill>
              <a:latin typeface="Times New Roman" pitchFamily="18" charset="0"/>
              <a:ea typeface="微软雅黑"/>
              <a:cs typeface="Times New Roman" pitchFamily="18" charset="0"/>
              <a:sym typeface="Arial"/>
            </a:endParaRPr>
          </a:p>
        </p:txBody>
      </p:sp>
      <p:sp>
        <p:nvSpPr>
          <p:cNvPr id="6" name="Rectangle: Rounded Corners 49"/>
          <p:cNvSpPr/>
          <p:nvPr/>
        </p:nvSpPr>
        <p:spPr>
          <a:xfrm>
            <a:off x="4495801" y="4652299"/>
            <a:ext cx="3025477" cy="768909"/>
          </a:xfrm>
          <a:prstGeom prst="roundRect">
            <a:avLst/>
          </a:prstGeom>
          <a:ln/>
        </p:spPr>
        <p:style>
          <a:lnRef idx="3">
            <a:schemeClr val="lt1"/>
          </a:lnRef>
          <a:fillRef idx="1">
            <a:schemeClr val="accent2"/>
          </a:fillRef>
          <a:effectRef idx="1">
            <a:schemeClr val="accent2"/>
          </a:effectRef>
          <a:fontRef idx="minor">
            <a:schemeClr val="lt1"/>
          </a:fontRef>
        </p:style>
        <p:txBody>
          <a:bodyPr lIns="68681" tIns="34340" rIns="68681" bIns="34340" rtlCol="0" anchor="ctr"/>
          <a:lstStyle/>
          <a:p>
            <a:pPr algn="ctr" defTabSz="685072">
              <a:buClr>
                <a:srgbClr val="000000"/>
              </a:buClr>
              <a:defRPr/>
            </a:pPr>
            <a:r>
              <a:rPr lang="en-US" sz="3200" kern="0" dirty="0">
                <a:solidFill>
                  <a:prstClr val="white"/>
                </a:solidFill>
                <a:latin typeface="Times New Roman" pitchFamily="18" charset="0"/>
                <a:ea typeface="微软雅黑"/>
                <a:cs typeface="Times New Roman" pitchFamily="18" charset="0"/>
                <a:sym typeface="Arial"/>
              </a:rPr>
              <a:t>D</a:t>
            </a:r>
            <a:r>
              <a:rPr lang="vi-VN" sz="3200" kern="0" dirty="0">
                <a:solidFill>
                  <a:prstClr val="white"/>
                </a:solidFill>
                <a:latin typeface="Times New Roman" pitchFamily="18" charset="0"/>
                <a:ea typeface="微软雅黑"/>
                <a:cs typeface="Times New Roman" pitchFamily="18" charset="0"/>
                <a:sym typeface="Arial"/>
              </a:rPr>
              <a:t>. Tiêu đề</a:t>
            </a:r>
            <a:endParaRPr lang="en-US" sz="3000" b="1" kern="0" dirty="0">
              <a:solidFill>
                <a:prstClr val="black"/>
              </a:solidFill>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a16="http://schemas.microsoft.com/office/drawing/2014/main" id="{B6348EA3-AF93-4698-8F5B-713808B7F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191001" y="4442913"/>
            <a:ext cx="914399" cy="1187679"/>
          </a:xfrm>
          <a:prstGeom prst="rect">
            <a:avLst/>
          </a:prstGeom>
        </p:spPr>
      </p:pic>
    </p:spTree>
    <p:extLst>
      <p:ext uri="{BB962C8B-B14F-4D97-AF65-F5344CB8AC3E}">
        <p14:creationId xmlns:p14="http://schemas.microsoft.com/office/powerpoint/2010/main" val="11327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1290" y="0"/>
            <a:ext cx="9106711" cy="1143000"/>
          </a:xfrm>
          <a:prstGeom prst="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buFont typeface="Arial"/>
              <a:buNone/>
            </a:pPr>
            <a:r>
              <a:rPr lang="vi-VN" sz="3200" b="1" kern="0" dirty="0">
                <a:solidFill>
                  <a:prstClr val="black"/>
                </a:solidFill>
                <a:latin typeface="Times New Roman" pitchFamily="18" charset="0"/>
                <a:ea typeface="微软雅黑"/>
                <a:cs typeface="Times New Roman" pitchFamily="18" charset="0"/>
                <a:sym typeface="Arial"/>
              </a:rPr>
              <a:t>Câu 5.</a:t>
            </a:r>
            <a:r>
              <a:rPr lang="vi-VN" sz="3200" kern="0" dirty="0">
                <a:solidFill>
                  <a:prstClr val="black"/>
                </a:solidFill>
                <a:latin typeface="Times New Roman" pitchFamily="18" charset="0"/>
                <a:ea typeface="微软雅黑"/>
                <a:cs typeface="Times New Roman" pitchFamily="18" charset="0"/>
                <a:sym typeface="Arial"/>
              </a:rPr>
              <a:t> Dụng cụ nào sau đây được dùng để hỗ trợ học tập lĩnh vực vật lí trong môn Khoa học tự nhiên 9 </a:t>
            </a:r>
            <a:endParaRPr lang="en-US" sz="3200" kern="0" dirty="0">
              <a:solidFill>
                <a:prstClr val="black"/>
              </a:solidFill>
              <a:latin typeface="Times New Roman" pitchFamily="18" charset="0"/>
              <a:ea typeface="微软雅黑"/>
              <a:cs typeface="Times New Roman" pitchFamily="18" charset="0"/>
              <a:sym typeface="Arial"/>
            </a:endParaRPr>
          </a:p>
        </p:txBody>
      </p:sp>
      <p:sp>
        <p:nvSpPr>
          <p:cNvPr id="3" name="Rectangle: Rounded Corners 91"/>
          <p:cNvSpPr/>
          <p:nvPr/>
        </p:nvSpPr>
        <p:spPr>
          <a:xfrm>
            <a:off x="1676401" y="1447801"/>
            <a:ext cx="5791200"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defRPr/>
            </a:pPr>
            <a:r>
              <a:rPr lang="vi-VN" sz="3200" kern="0" dirty="0">
                <a:solidFill>
                  <a:schemeClr val="tx1"/>
                </a:solidFill>
                <a:latin typeface="Times New Roman" pitchFamily="18" charset="0"/>
                <a:ea typeface="微软雅黑"/>
                <a:cs typeface="Times New Roman" pitchFamily="18" charset="0"/>
                <a:sym typeface="Arial"/>
              </a:rPr>
              <a:t>A. Tiêu bản nhiễm sắc thể người</a:t>
            </a:r>
            <a:r>
              <a:rPr lang="vi-VN" sz="3200" kern="0" dirty="0">
                <a:solidFill>
                  <a:schemeClr val="tx1"/>
                </a:solidFill>
                <a:latin typeface="Arial"/>
                <a:ea typeface="微软雅黑"/>
                <a:sym typeface="Arial"/>
              </a:rPr>
              <a:t> </a:t>
            </a:r>
            <a:endParaRPr lang="en-US" sz="3200" kern="0" dirty="0">
              <a:solidFill>
                <a:schemeClr val="tx1"/>
              </a:solidFill>
              <a:latin typeface="Arial"/>
              <a:ea typeface="微软雅黑"/>
              <a:sym typeface="Arial"/>
            </a:endParaRPr>
          </a:p>
        </p:txBody>
      </p:sp>
      <p:sp>
        <p:nvSpPr>
          <p:cNvPr id="4" name="Rectangle: Rounded Corners 92"/>
          <p:cNvSpPr/>
          <p:nvPr/>
        </p:nvSpPr>
        <p:spPr>
          <a:xfrm>
            <a:off x="2458291" y="2590801"/>
            <a:ext cx="2723310"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lgn="ctr">
              <a:buClr>
                <a:srgbClr val="000000"/>
              </a:buClr>
              <a:defRPr/>
            </a:pPr>
            <a:r>
              <a:rPr lang="en-US" sz="3200" kern="0" dirty="0">
                <a:solidFill>
                  <a:schemeClr val="tx1"/>
                </a:solidFill>
                <a:latin typeface="Times New Roman" pitchFamily="18" charset="0"/>
                <a:ea typeface="微软雅黑"/>
                <a:cs typeface="Times New Roman" pitchFamily="18" charset="0"/>
                <a:sym typeface="Arial"/>
              </a:rPr>
              <a:t>B</a:t>
            </a:r>
            <a:r>
              <a:rPr lang="vi-VN" sz="3200" kern="0" dirty="0">
                <a:solidFill>
                  <a:schemeClr val="tx1"/>
                </a:solidFill>
                <a:latin typeface="Times New Roman" pitchFamily="18" charset="0"/>
                <a:ea typeface="微软雅黑"/>
                <a:cs typeface="Times New Roman" pitchFamily="18" charset="0"/>
                <a:sym typeface="Arial"/>
              </a:rPr>
              <a:t>. Lamen </a:t>
            </a:r>
            <a:endParaRPr lang="en-US" sz="3200" kern="0" dirty="0">
              <a:solidFill>
                <a:schemeClr val="tx1"/>
              </a:solidFill>
              <a:latin typeface="Times New Roman" pitchFamily="18" charset="0"/>
              <a:ea typeface="微软雅黑"/>
              <a:cs typeface="Times New Roman" pitchFamily="18" charset="0"/>
              <a:sym typeface="Arial"/>
            </a:endParaRPr>
          </a:p>
        </p:txBody>
      </p:sp>
      <p:sp>
        <p:nvSpPr>
          <p:cNvPr id="5" name="Rectangle: Rounded Corners 93"/>
          <p:cNvSpPr/>
          <p:nvPr/>
        </p:nvSpPr>
        <p:spPr>
          <a:xfrm>
            <a:off x="3819947" y="3894025"/>
            <a:ext cx="3104365"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lgn="ctr">
              <a:buClr>
                <a:srgbClr val="000000"/>
              </a:buClr>
              <a:defRPr/>
            </a:pPr>
            <a:r>
              <a:rPr lang="en-US" sz="3200" kern="0" dirty="0">
                <a:latin typeface="Times New Roman" pitchFamily="18" charset="0"/>
                <a:ea typeface="微软雅黑"/>
                <a:cs typeface="Times New Roman" pitchFamily="18" charset="0"/>
                <a:sym typeface="Arial"/>
              </a:rPr>
              <a:t>C</a:t>
            </a:r>
            <a:r>
              <a:rPr lang="vi-VN" sz="3200" kern="0" dirty="0">
                <a:latin typeface="Times New Roman" pitchFamily="18" charset="0"/>
                <a:ea typeface="微软雅黑"/>
                <a:cs typeface="Times New Roman" pitchFamily="18" charset="0"/>
                <a:sym typeface="Arial"/>
              </a:rPr>
              <a:t>. Lăng kính</a:t>
            </a:r>
            <a:r>
              <a:rPr lang="vi-VN" sz="3200" kern="0" dirty="0">
                <a:solidFill>
                  <a:prstClr val="white"/>
                </a:solidFill>
                <a:latin typeface="Arial"/>
                <a:ea typeface="微软雅黑"/>
                <a:sym typeface="Arial"/>
              </a:rPr>
              <a:t> </a:t>
            </a:r>
            <a:endParaRPr lang="en-US" sz="3200" kern="0" dirty="0">
              <a:solidFill>
                <a:prstClr val="white"/>
              </a:solidFill>
              <a:latin typeface="Arial"/>
              <a:ea typeface="微软雅黑"/>
              <a:sym typeface="Arial"/>
            </a:endParaRPr>
          </a:p>
        </p:txBody>
      </p:sp>
      <p:sp>
        <p:nvSpPr>
          <p:cNvPr id="6" name="Rectangle: Rounded Corners 94"/>
          <p:cNvSpPr/>
          <p:nvPr/>
        </p:nvSpPr>
        <p:spPr>
          <a:xfrm>
            <a:off x="5372129" y="5219282"/>
            <a:ext cx="3561565" cy="768909"/>
          </a:xfrm>
          <a:prstGeom prst="round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lgn="ctr">
              <a:buClr>
                <a:srgbClr val="000000"/>
              </a:buClr>
              <a:defRPr/>
            </a:pPr>
            <a:r>
              <a:rPr lang="vi-VN" sz="3200" kern="0" dirty="0">
                <a:latin typeface="Times New Roman" pitchFamily="18" charset="0"/>
                <a:ea typeface="微软雅黑"/>
                <a:cs typeface="Times New Roman" pitchFamily="18" charset="0"/>
                <a:sym typeface="Arial"/>
              </a:rPr>
              <a:t>D. Ống nghiệm </a:t>
            </a:r>
            <a:endParaRPr lang="en-US" sz="3200" kern="0" dirty="0">
              <a:latin typeface="Times New Roman" pitchFamily="18" charset="0"/>
              <a:ea typeface="微软雅黑"/>
              <a:cs typeface="Times New Roman" pitchFamily="18" charset="0"/>
              <a:sym typeface="Arial"/>
            </a:endParaRPr>
          </a:p>
        </p:txBody>
      </p:sp>
      <p:pic>
        <p:nvPicPr>
          <p:cNvPr id="7" name="Picture 6">
            <a:extLst>
              <a:ext uri="{FF2B5EF4-FFF2-40B4-BE49-F238E27FC236}">
                <a16:creationId xmlns:a16="http://schemas.microsoft.com/office/drawing/2014/main" id="{3F50FE15-B4D4-462E-A29B-E4FA603DC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678383" y="3597515"/>
            <a:ext cx="893618" cy="1361927"/>
          </a:xfrm>
          <a:prstGeom prst="rect">
            <a:avLst/>
          </a:prstGeom>
        </p:spPr>
      </p:pic>
    </p:spTree>
    <p:extLst>
      <p:ext uri="{BB962C8B-B14F-4D97-AF65-F5344CB8AC3E}">
        <p14:creationId xmlns:p14="http://schemas.microsoft.com/office/powerpoint/2010/main" val="175179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4320"/>
            <a:ext cx="5181600" cy="661481"/>
          </a:xfrm>
          <a:prstGeom prst="rect">
            <a:avLst/>
          </a:prstGeom>
          <a:ln/>
        </p:spPr>
        <p:style>
          <a:lnRef idx="1">
            <a:schemeClr val="accent5"/>
          </a:lnRef>
          <a:fillRef idx="2">
            <a:schemeClr val="accent5"/>
          </a:fillRef>
          <a:effectRef idx="1">
            <a:schemeClr val="accent5"/>
          </a:effectRef>
          <a:fontRef idx="minor">
            <a:schemeClr val="dk1"/>
          </a:fontRef>
        </p:style>
        <p:txBody>
          <a:bodyPr lIns="68681" tIns="34340" rIns="68681" bIns="34340" rtlCol="0" anchor="ctr"/>
          <a:lstStyle/>
          <a:p>
            <a:pPr>
              <a:buClr>
                <a:srgbClr val="000000"/>
              </a:buClr>
              <a:buFont typeface="Arial"/>
              <a:buNone/>
            </a:pPr>
            <a:r>
              <a:rPr lang="en-US" sz="2000" b="1" kern="0" dirty="0">
                <a:solidFill>
                  <a:prstClr val="white"/>
                </a:solidFill>
                <a:latin typeface="Arial"/>
                <a:ea typeface="微软雅黑"/>
                <a:sym typeface="Arial"/>
              </a:rPr>
              <a:t>  </a:t>
            </a:r>
            <a:r>
              <a:rPr lang="vi-VN" sz="3200" b="1" kern="0" dirty="0">
                <a:solidFill>
                  <a:prstClr val="black"/>
                </a:solidFill>
                <a:latin typeface="Times New Roman" pitchFamily="18" charset="0"/>
                <a:ea typeface="微软雅黑"/>
                <a:cs typeface="Times New Roman" pitchFamily="18" charset="0"/>
                <a:sym typeface="Arial"/>
              </a:rPr>
              <a:t>Câu 6.</a:t>
            </a:r>
            <a:r>
              <a:rPr lang="vi-VN" sz="3200" kern="0" dirty="0">
                <a:solidFill>
                  <a:prstClr val="black"/>
                </a:solidFill>
                <a:latin typeface="Times New Roman" pitchFamily="18" charset="0"/>
                <a:ea typeface="微软雅黑"/>
                <a:cs typeface="Times New Roman" pitchFamily="18" charset="0"/>
                <a:sym typeface="Arial"/>
              </a:rPr>
              <a:t> Đây là dụng cụ</a:t>
            </a:r>
            <a:r>
              <a:rPr lang="en-US" sz="3200" kern="0" dirty="0">
                <a:solidFill>
                  <a:prstClr val="black"/>
                </a:solidFill>
                <a:latin typeface="Times New Roman" pitchFamily="18" charset="0"/>
                <a:ea typeface="微软雅黑"/>
                <a:cs typeface="Times New Roman" pitchFamily="18" charset="0"/>
                <a:sym typeface="Arial"/>
              </a:rPr>
              <a:t> </a:t>
            </a:r>
            <a:r>
              <a:rPr lang="en-US" sz="3200" kern="0" dirty="0" err="1">
                <a:solidFill>
                  <a:prstClr val="black"/>
                </a:solidFill>
                <a:latin typeface="Times New Roman" pitchFamily="18" charset="0"/>
                <a:ea typeface="微软雅黑"/>
                <a:cs typeface="Times New Roman" pitchFamily="18" charset="0"/>
                <a:sym typeface="Arial"/>
              </a:rPr>
              <a:t>gì</a:t>
            </a:r>
            <a:r>
              <a:rPr lang="en-US" sz="3200" kern="0" dirty="0">
                <a:solidFill>
                  <a:prstClr val="black"/>
                </a:solidFill>
                <a:latin typeface="Times New Roman" pitchFamily="18" charset="0"/>
                <a:ea typeface="微软雅黑"/>
                <a:cs typeface="Times New Roman" pitchFamily="18" charset="0"/>
                <a:sym typeface="Arial"/>
              </a:rPr>
              <a:t>?</a:t>
            </a:r>
          </a:p>
        </p:txBody>
      </p:sp>
      <p:pic>
        <p:nvPicPr>
          <p:cNvPr id="3" name="Picture 2" descr="A clear glass prism on a black surface&#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621"/>
            <a:ext cx="3263630" cy="2169160"/>
          </a:xfrm>
          <a:prstGeom prst="rect">
            <a:avLst/>
          </a:prstGeom>
          <a:noFill/>
          <a:ln>
            <a:noFill/>
          </a:ln>
        </p:spPr>
      </p:pic>
      <p:sp>
        <p:nvSpPr>
          <p:cNvPr id="4" name="Rectangle: Rounded Corners 44"/>
          <p:cNvSpPr/>
          <p:nvPr/>
        </p:nvSpPr>
        <p:spPr>
          <a:xfrm>
            <a:off x="1673158" y="914401"/>
            <a:ext cx="3921859" cy="83820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defTabSz="685072">
              <a:lnSpc>
                <a:spcPct val="150000"/>
              </a:lnSpc>
              <a:buClr>
                <a:srgbClr val="000000"/>
              </a:buClr>
              <a:defRPr/>
            </a:pPr>
            <a:endParaRPr lang="vi-VN" sz="2700" kern="0" dirty="0">
              <a:solidFill>
                <a:prstClr val="black"/>
              </a:solidFill>
              <a:latin typeface="Arial"/>
              <a:ea typeface="微软雅黑"/>
              <a:cs typeface="Arial" panose="020B0604020202020204" pitchFamily="34" charset="0"/>
              <a:sym typeface="Arial"/>
            </a:endParaRPr>
          </a:p>
        </p:txBody>
      </p:sp>
      <p:sp>
        <p:nvSpPr>
          <p:cNvPr id="5" name="Rectangle 4"/>
          <p:cNvSpPr/>
          <p:nvPr/>
        </p:nvSpPr>
        <p:spPr>
          <a:xfrm>
            <a:off x="1877836" y="1041114"/>
            <a:ext cx="3512500" cy="584775"/>
          </a:xfrm>
          <a:prstGeom prst="rect">
            <a:avLst/>
          </a:prstGeom>
        </p:spPr>
        <p:txBody>
          <a:bodyPr wrap="none">
            <a:spAutoFit/>
          </a:bodyPr>
          <a:lstStyle/>
          <a:p>
            <a:pPr defTabSz="685072">
              <a:buClr>
                <a:srgbClr val="000000"/>
              </a:buClr>
              <a:defRPr/>
            </a:pPr>
            <a:r>
              <a:rPr lang="vi-VN" sz="3200" b="1" kern="0" dirty="0">
                <a:solidFill>
                  <a:prstClr val="black"/>
                </a:solidFill>
                <a:latin typeface="Times New Roman" pitchFamily="18" charset="0"/>
                <a:ea typeface="微软雅黑"/>
                <a:cs typeface="Times New Roman" pitchFamily="18" charset="0"/>
                <a:sym typeface="Arial"/>
              </a:rPr>
              <a:t>A</a:t>
            </a:r>
            <a:r>
              <a:rPr lang="en-US" sz="3200" b="1" kern="0" dirty="0">
                <a:solidFill>
                  <a:prstClr val="black"/>
                </a:solidFill>
                <a:latin typeface="Times New Roman" pitchFamily="18" charset="0"/>
                <a:ea typeface="微软雅黑"/>
                <a:cs typeface="Times New Roman" pitchFamily="18" charset="0"/>
                <a:sym typeface="Arial"/>
              </a:rPr>
              <a:t>.</a:t>
            </a:r>
            <a:r>
              <a:rPr lang="en-US" sz="3200" kern="0" dirty="0">
                <a:solidFill>
                  <a:prstClr val="black"/>
                </a:solidFill>
                <a:latin typeface="Times New Roman" pitchFamily="18" charset="0"/>
                <a:ea typeface="微软雅黑"/>
                <a:cs typeface="Times New Roman" pitchFamily="18" charset="0"/>
                <a:sym typeface="Arial"/>
              </a:rPr>
              <a:t> </a:t>
            </a:r>
            <a:r>
              <a:rPr lang="nl-NL" sz="3200" kern="0" dirty="0">
                <a:solidFill>
                  <a:prstClr val="black"/>
                </a:solidFill>
                <a:latin typeface="Times New Roman" pitchFamily="18" charset="0"/>
                <a:ea typeface="微软雅黑"/>
                <a:cs typeface="Times New Roman" pitchFamily="18" charset="0"/>
                <a:sym typeface="Arial"/>
              </a:rPr>
              <a:t>Thấu kính hội tụ.</a:t>
            </a:r>
            <a:endParaRPr lang="en-US" sz="3200" kern="0" dirty="0">
              <a:solidFill>
                <a:prstClr val="black"/>
              </a:solidFill>
              <a:latin typeface="Times New Roman" pitchFamily="18" charset="0"/>
              <a:ea typeface="微软雅黑"/>
              <a:cs typeface="Times New Roman" pitchFamily="18" charset="0"/>
              <a:sym typeface="Arial"/>
            </a:endParaRPr>
          </a:p>
        </p:txBody>
      </p:sp>
      <p:sp>
        <p:nvSpPr>
          <p:cNvPr id="6" name="Rectangle: Rounded Corners 45"/>
          <p:cNvSpPr/>
          <p:nvPr/>
        </p:nvSpPr>
        <p:spPr>
          <a:xfrm>
            <a:off x="2362200" y="2169160"/>
            <a:ext cx="3733800" cy="83820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algn="ctr" defTabSz="685072">
              <a:buClr>
                <a:srgbClr val="000000"/>
              </a:buClr>
              <a:defRPr/>
            </a:pPr>
            <a:r>
              <a:rPr lang="vi-VN" sz="3200" b="1" kern="0" dirty="0">
                <a:solidFill>
                  <a:prstClr val="black"/>
                </a:solidFill>
                <a:latin typeface="Times New Roman" pitchFamily="18" charset="0"/>
                <a:ea typeface="微软雅黑"/>
                <a:cs typeface="Times New Roman" pitchFamily="18" charset="0"/>
                <a:sym typeface="Arial"/>
              </a:rPr>
              <a:t>B</a:t>
            </a:r>
            <a:r>
              <a:rPr lang="en-US" sz="3200" b="1" kern="0" dirty="0">
                <a:solidFill>
                  <a:prstClr val="black"/>
                </a:solidFill>
                <a:latin typeface="Times New Roman" pitchFamily="18" charset="0"/>
                <a:ea typeface="微软雅黑"/>
                <a:cs typeface="Times New Roman" pitchFamily="18" charset="0"/>
                <a:sym typeface="Arial"/>
              </a:rPr>
              <a:t>. </a:t>
            </a:r>
            <a:r>
              <a:rPr lang="nl-NL" sz="3200" kern="0" dirty="0">
                <a:solidFill>
                  <a:prstClr val="black"/>
                </a:solidFill>
                <a:latin typeface="Times New Roman" pitchFamily="18" charset="0"/>
                <a:ea typeface="微软雅黑"/>
                <a:cs typeface="Times New Roman" pitchFamily="18" charset="0"/>
                <a:sym typeface="Arial"/>
              </a:rPr>
              <a:t>Lam kính.</a:t>
            </a:r>
            <a:endParaRPr lang="en-US" sz="3200" b="1" kern="0" dirty="0">
              <a:solidFill>
                <a:prstClr val="black"/>
              </a:solidFill>
              <a:latin typeface="Times New Roman" pitchFamily="18" charset="0"/>
              <a:ea typeface="Times New Roman" panose="02020603050405020304" pitchFamily="18" charset="0"/>
              <a:cs typeface="Times New Roman" pitchFamily="18" charset="0"/>
              <a:sym typeface="Arial"/>
            </a:endParaRPr>
          </a:p>
        </p:txBody>
      </p:sp>
      <p:sp>
        <p:nvSpPr>
          <p:cNvPr id="7" name="Rectangle: Rounded Corners 47"/>
          <p:cNvSpPr/>
          <p:nvPr/>
        </p:nvSpPr>
        <p:spPr>
          <a:xfrm>
            <a:off x="3544670" y="3360830"/>
            <a:ext cx="3846730" cy="753970"/>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algn="ctr" defTabSz="685072">
              <a:lnSpc>
                <a:spcPct val="150000"/>
              </a:lnSpc>
              <a:buClr>
                <a:srgbClr val="000000"/>
              </a:buClr>
              <a:defRPr/>
            </a:pPr>
            <a:r>
              <a:rPr lang="vi-VN" sz="3200" b="1" kern="0" dirty="0">
                <a:solidFill>
                  <a:prstClr val="black"/>
                </a:solidFill>
                <a:latin typeface="Times New Roman" pitchFamily="18" charset="0"/>
                <a:ea typeface="微软雅黑"/>
                <a:cs typeface="Times New Roman" pitchFamily="18" charset="0"/>
                <a:sym typeface="Arial"/>
              </a:rPr>
              <a:t>C</a:t>
            </a:r>
            <a:r>
              <a:rPr lang="en-US" sz="3200" b="1" kern="0" dirty="0">
                <a:solidFill>
                  <a:prstClr val="black"/>
                </a:solidFill>
                <a:latin typeface="Times New Roman" pitchFamily="18" charset="0"/>
                <a:ea typeface="微软雅黑"/>
                <a:cs typeface="Times New Roman" pitchFamily="18" charset="0"/>
                <a:sym typeface="Arial"/>
              </a:rPr>
              <a:t>. </a:t>
            </a:r>
            <a:r>
              <a:rPr lang="nl-NL" sz="3200" kern="0" dirty="0">
                <a:solidFill>
                  <a:prstClr val="black"/>
                </a:solidFill>
                <a:latin typeface="Times New Roman" pitchFamily="18" charset="0"/>
                <a:ea typeface="微软雅黑"/>
                <a:cs typeface="Times New Roman" pitchFamily="18" charset="0"/>
                <a:sym typeface="Arial"/>
              </a:rPr>
              <a:t>Lamen.</a:t>
            </a:r>
            <a:endParaRPr lang="vi-VN" sz="3200" b="1" kern="0" baseline="-25000" dirty="0">
              <a:solidFill>
                <a:prstClr val="black"/>
              </a:solidFill>
              <a:latin typeface="Times New Roman" pitchFamily="18" charset="0"/>
              <a:ea typeface="微软雅黑"/>
              <a:cs typeface="Times New Roman" pitchFamily="18" charset="0"/>
              <a:sym typeface="Arial"/>
            </a:endParaRPr>
          </a:p>
        </p:txBody>
      </p:sp>
      <p:sp>
        <p:nvSpPr>
          <p:cNvPr id="8" name="Rectangle: Rounded Corners 49"/>
          <p:cNvSpPr/>
          <p:nvPr/>
        </p:nvSpPr>
        <p:spPr>
          <a:xfrm>
            <a:off x="4927188" y="4572002"/>
            <a:ext cx="4089543" cy="761999"/>
          </a:xfrm>
          <a:prstGeom prst="roundRect">
            <a:avLst/>
          </a:prstGeom>
          <a:gradFill rotWithShape="1">
            <a:gsLst>
              <a:gs pos="0">
                <a:srgbClr val="FF9CAF">
                  <a:satMod val="103000"/>
                  <a:lumMod val="102000"/>
                  <a:tint val="94000"/>
                </a:srgbClr>
              </a:gs>
              <a:gs pos="50000">
                <a:srgbClr val="FF9CAF">
                  <a:satMod val="110000"/>
                  <a:lumMod val="100000"/>
                  <a:shade val="100000"/>
                </a:srgbClr>
              </a:gs>
              <a:gs pos="100000">
                <a:srgbClr val="FF9CAF">
                  <a:lumMod val="99000"/>
                  <a:satMod val="120000"/>
                  <a:shade val="78000"/>
                </a:srgbClr>
              </a:gs>
            </a:gsLst>
            <a:lin ang="5400000" scaled="0"/>
          </a:gradFill>
          <a:ln w="6350" cap="flat" cmpd="sng" algn="ctr">
            <a:solidFill>
              <a:sysClr val="window" lastClr="FFFFFF"/>
            </a:solidFill>
            <a:prstDash val="solid"/>
            <a:miter lim="800000"/>
          </a:ln>
          <a:effectLst/>
        </p:spPr>
        <p:txBody>
          <a:bodyPr lIns="68681" tIns="34340" rIns="68681" bIns="34340" rtlCol="0" anchor="ctr"/>
          <a:lstStyle/>
          <a:p>
            <a:pPr algn="ctr" defTabSz="685072">
              <a:lnSpc>
                <a:spcPct val="150000"/>
              </a:lnSpc>
              <a:buClr>
                <a:srgbClr val="000000"/>
              </a:buClr>
              <a:defRPr/>
            </a:pPr>
            <a:r>
              <a:rPr lang="vi-VN" sz="3200" b="1" kern="0" dirty="0">
                <a:solidFill>
                  <a:prstClr val="black"/>
                </a:solidFill>
                <a:latin typeface="Times New Roman" pitchFamily="18" charset="0"/>
                <a:ea typeface="微软雅黑"/>
                <a:cs typeface="Times New Roman" pitchFamily="18" charset="0"/>
                <a:sym typeface="Arial"/>
              </a:rPr>
              <a:t>D</a:t>
            </a:r>
            <a:r>
              <a:rPr lang="en-US" sz="3200" b="1" kern="0" dirty="0">
                <a:solidFill>
                  <a:prstClr val="black"/>
                </a:solidFill>
                <a:latin typeface="Times New Roman" pitchFamily="18" charset="0"/>
                <a:ea typeface="微软雅黑"/>
                <a:cs typeface="Times New Roman" pitchFamily="18" charset="0"/>
                <a:sym typeface="Arial"/>
              </a:rPr>
              <a:t>. </a:t>
            </a:r>
            <a:r>
              <a:rPr lang="nl-NL" sz="3200" kern="0" dirty="0">
                <a:solidFill>
                  <a:prstClr val="black"/>
                </a:solidFill>
                <a:latin typeface="Times New Roman" pitchFamily="18" charset="0"/>
                <a:ea typeface="微软雅黑"/>
                <a:cs typeface="Times New Roman" pitchFamily="18" charset="0"/>
                <a:sym typeface="Arial"/>
              </a:rPr>
              <a:t>Lăng kính.</a:t>
            </a:r>
            <a:endParaRPr lang="en-US" sz="3200" kern="0" dirty="0">
              <a:solidFill>
                <a:prstClr val="black"/>
              </a:solidFill>
              <a:latin typeface="Times New Roman" pitchFamily="18" charset="0"/>
              <a:ea typeface="微软雅黑"/>
              <a:cs typeface="Times New Roman" pitchFamily="18" charset="0"/>
              <a:sym typeface="Arial"/>
            </a:endParaRPr>
          </a:p>
          <a:p>
            <a:pPr defTabSz="685072">
              <a:lnSpc>
                <a:spcPct val="150000"/>
              </a:lnSpc>
              <a:buClr>
                <a:srgbClr val="000000"/>
              </a:buClr>
              <a:defRPr/>
            </a:pPr>
            <a:endParaRPr lang="vi-VN" sz="3000" b="1" kern="0" baseline="-25000" dirty="0">
              <a:solidFill>
                <a:prstClr val="black"/>
              </a:solidFill>
              <a:latin typeface="Arial"/>
              <a:ea typeface="微软雅黑"/>
              <a:cs typeface="Arial" panose="020B0604020202020204" pitchFamily="34" charset="0"/>
              <a:sym typeface="Arial"/>
            </a:endParaRPr>
          </a:p>
        </p:txBody>
      </p:sp>
      <p:pic>
        <p:nvPicPr>
          <p:cNvPr id="9" name="Picture 8">
            <a:extLst>
              <a:ext uri="{FF2B5EF4-FFF2-40B4-BE49-F238E27FC236}">
                <a16:creationId xmlns:a16="http://schemas.microsoft.com/office/drawing/2014/main" id="{4339F054-C1D8-492F-B7EE-92E94066C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1" y="4419601"/>
            <a:ext cx="801153" cy="1187679"/>
          </a:xfrm>
          <a:prstGeom prst="rect">
            <a:avLst/>
          </a:prstGeom>
        </p:spPr>
      </p:pic>
    </p:spTree>
    <p:extLst>
      <p:ext uri="{BB962C8B-B14F-4D97-AF65-F5344CB8AC3E}">
        <p14:creationId xmlns:p14="http://schemas.microsoft.com/office/powerpoint/2010/main" val="7706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9390-CD13-2372-C363-708B4B55591C}"/>
              </a:ext>
            </a:extLst>
          </p:cNvPr>
          <p:cNvSpPr>
            <a:spLocks noGrp="1"/>
          </p:cNvSpPr>
          <p:nvPr>
            <p:ph type="title"/>
          </p:nvPr>
        </p:nvSpPr>
        <p:spPr>
          <a:xfrm>
            <a:off x="3886201" y="228600"/>
            <a:ext cx="4260273" cy="767200"/>
          </a:xfrm>
        </p:spPr>
        <p:txBody>
          <a:bodyPr/>
          <a:lstStyle/>
          <a:p>
            <a:pPr>
              <a:buNone/>
            </a:pPr>
            <a:r>
              <a:rPr lang="en-US" sz="3600" dirty="0" err="1">
                <a:solidFill>
                  <a:schemeClr val="bg1"/>
                </a:solidFill>
                <a:latin typeface="Times New Roman" pitchFamily="18" charset="0"/>
                <a:cs typeface="Times New Roman" pitchFamily="18" charset="0"/>
              </a:rPr>
              <a:t>Em</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đã</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học</a:t>
            </a:r>
            <a:endParaRPr lang="x-none" sz="3600" dirty="0">
              <a:solidFill>
                <a:schemeClr val="bg1"/>
              </a:solidFill>
              <a:latin typeface="Times New Roman" pitchFamily="18" charset="0"/>
              <a:cs typeface="Times New Roman" pitchFamily="18" charset="0"/>
            </a:endParaRPr>
          </a:p>
        </p:txBody>
      </p:sp>
      <p:sp>
        <p:nvSpPr>
          <p:cNvPr id="4" name="Rectangle 3"/>
          <p:cNvSpPr/>
          <p:nvPr/>
        </p:nvSpPr>
        <p:spPr>
          <a:xfrm>
            <a:off x="1752600" y="905233"/>
            <a:ext cx="8610600" cy="1661993"/>
          </a:xfrm>
          <a:prstGeom prst="rect">
            <a:avLst/>
          </a:prstGeom>
        </p:spPr>
        <p:txBody>
          <a:bodyPr wrap="square">
            <a:spAutoFit/>
          </a:bodyPr>
          <a:lstStyle/>
          <a:p>
            <a:r>
              <a:rPr lang="en-US" sz="2500" b="1" dirty="0">
                <a:solidFill>
                  <a:prstClr val="white"/>
                </a:solidFill>
                <a:latin typeface="Lato"/>
                <a:sym typeface="Lato"/>
              </a:rPr>
              <a:t>- </a:t>
            </a:r>
            <a:r>
              <a:rPr lang="vi-VN" sz="2800" b="1" dirty="0">
                <a:solidFill>
                  <a:prstClr val="white"/>
                </a:solidFill>
                <a:latin typeface="Times New Roman" pitchFamily="18" charset="0"/>
                <a:cs typeface="Times New Roman" pitchFamily="18" charset="0"/>
                <a:sym typeface="Lato"/>
              </a:rPr>
              <a:t>Tên một số dụng </a:t>
            </a:r>
            <a:r>
              <a:rPr lang="vi-VN" sz="2800" b="1" i="1" dirty="0">
                <a:solidFill>
                  <a:prstClr val="white"/>
                </a:solidFill>
                <a:latin typeface="Times New Roman" pitchFamily="18" charset="0"/>
                <a:cs typeface="Times New Roman" pitchFamily="18" charset="0"/>
                <a:sym typeface="Lato"/>
              </a:rPr>
              <a:t>cụ</a:t>
            </a:r>
            <a:r>
              <a:rPr lang="vi-VN" sz="2800" b="1" dirty="0">
                <a:solidFill>
                  <a:prstClr val="white"/>
                </a:solidFill>
                <a:latin typeface="Times New Roman" pitchFamily="18" charset="0"/>
                <a:cs typeface="Times New Roman" pitchFamily="18" charset="0"/>
                <a:sym typeface="Lato"/>
              </a:rPr>
              <a:t> thí nghiệm và chức năng sử dụng; các lưu ý khi sử dụng các dụng cụ và cách bảo quản chúng.</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en-US" dirty="0"/>
          </a:p>
        </p:txBody>
      </p:sp>
      <p:sp>
        <p:nvSpPr>
          <p:cNvPr id="5" name="Rectangle 4"/>
          <p:cNvSpPr/>
          <p:nvPr/>
        </p:nvSpPr>
        <p:spPr>
          <a:xfrm>
            <a:off x="1752600" y="2286000"/>
            <a:ext cx="8610600" cy="1231106"/>
          </a:xfrm>
          <a:prstGeom prst="rect">
            <a:avLst/>
          </a:prstGeom>
        </p:spPr>
        <p:txBody>
          <a:bodyPr wrap="square">
            <a:spAutoFit/>
          </a:bodyPr>
          <a:lstStyle/>
          <a:p>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Các hoá chất cơ bản trong phòng thí nghiệm; cách bảo quản và sử dụng chúng.</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en-US" dirty="0"/>
          </a:p>
        </p:txBody>
      </p:sp>
      <p:sp>
        <p:nvSpPr>
          <p:cNvPr id="6" name="Rectangle 5"/>
          <p:cNvSpPr/>
          <p:nvPr/>
        </p:nvSpPr>
        <p:spPr>
          <a:xfrm>
            <a:off x="1752600" y="3276601"/>
            <a:ext cx="8610600" cy="2246769"/>
          </a:xfrm>
          <a:prstGeom prst="rect">
            <a:avLst/>
          </a:prstGeom>
        </p:spPr>
        <p:txBody>
          <a:bodyPr wrap="square">
            <a:spAutoFit/>
          </a:bodyPr>
          <a:lstStyle/>
          <a:p>
            <a:pPr defTabSz="685800">
              <a:buSzPts val="2400"/>
            </a:pPr>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Cấu trúc của bài báo cáo một vấn đề khoa học: 1. Tiêu đ</a:t>
            </a:r>
            <a:r>
              <a:rPr lang="en-US" sz="2800" b="1" dirty="0">
                <a:solidFill>
                  <a:prstClr val="white"/>
                </a:solidFill>
                <a:latin typeface="Times New Roman" pitchFamily="18" charset="0"/>
                <a:cs typeface="Times New Roman" pitchFamily="18" charset="0"/>
                <a:sym typeface="Lato"/>
              </a:rPr>
              <a:t>ề</a:t>
            </a:r>
            <a:r>
              <a:rPr lang="vi-VN" sz="2800" b="1" dirty="0">
                <a:solidFill>
                  <a:prstClr val="white"/>
                </a:solidFill>
                <a:latin typeface="Times New Roman" pitchFamily="18" charset="0"/>
                <a:cs typeface="Times New Roman" pitchFamily="18" charset="0"/>
                <a:sym typeface="Lato"/>
              </a:rPr>
              <a:t>; 2. Tóm tắt; </a:t>
            </a:r>
            <a:r>
              <a:rPr lang="en-US" sz="2800" b="1" dirty="0">
                <a:solidFill>
                  <a:prstClr val="white"/>
                </a:solidFill>
                <a:latin typeface="Times New Roman" pitchFamily="18" charset="0"/>
                <a:cs typeface="Times New Roman" pitchFamily="18" charset="0"/>
                <a:sym typeface="Lato"/>
              </a:rPr>
              <a:t> </a:t>
            </a:r>
            <a:r>
              <a:rPr lang="vi-VN" sz="2800" b="1" dirty="0">
                <a:solidFill>
                  <a:prstClr val="white"/>
                </a:solidFill>
                <a:latin typeface="Times New Roman" pitchFamily="18" charset="0"/>
                <a:cs typeface="Times New Roman" pitchFamily="18" charset="0"/>
                <a:sym typeface="Lato"/>
              </a:rPr>
              <a:t>3. Giới thiệu;</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r>
              <a:rPr lang="en-US" sz="2800" b="1" dirty="0">
                <a:solidFill>
                  <a:prstClr val="white"/>
                </a:solidFill>
                <a:latin typeface="Times New Roman" pitchFamily="18" charset="0"/>
                <a:cs typeface="Times New Roman" pitchFamily="18" charset="0"/>
                <a:sym typeface="Lato"/>
              </a:rPr>
              <a:t>4. </a:t>
            </a:r>
            <a:r>
              <a:rPr lang="vi-VN" sz="2800" b="1" dirty="0">
                <a:solidFill>
                  <a:prstClr val="white"/>
                </a:solidFill>
                <a:latin typeface="Times New Roman" pitchFamily="18" charset="0"/>
                <a:cs typeface="Times New Roman" pitchFamily="18" charset="0"/>
                <a:sym typeface="Lato"/>
              </a:rPr>
              <a:t>Phương pháp; 5. Kết quả; 6. Thảo luận; 7. Kết luận; </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r>
              <a:rPr lang="vi-VN" sz="2800" b="1" dirty="0">
                <a:solidFill>
                  <a:prstClr val="white"/>
                </a:solidFill>
                <a:latin typeface="Times New Roman" pitchFamily="18" charset="0"/>
                <a:cs typeface="Times New Roman" pitchFamily="18" charset="0"/>
                <a:sym typeface="Lato"/>
              </a:rPr>
              <a:t>8. Tài liệu tham khảo.</a:t>
            </a:r>
            <a:r>
              <a:rPr lang="en-US" sz="2800" b="1" dirty="0">
                <a:solidFill>
                  <a:prstClr val="white"/>
                </a:solidFill>
                <a:latin typeface="Times New Roman" pitchFamily="18" charset="0"/>
                <a:cs typeface="Times New Roman" pitchFamily="18" charset="0"/>
                <a:sym typeface="Lato"/>
              </a:rPr>
              <a:t/>
            </a:r>
            <a:br>
              <a:rPr lang="en-US" sz="2800" b="1" dirty="0">
                <a:solidFill>
                  <a:prstClr val="white"/>
                </a:solidFill>
                <a:latin typeface="Times New Roman" pitchFamily="18" charset="0"/>
                <a:cs typeface="Times New Roman" pitchFamily="18" charset="0"/>
                <a:sym typeface="Lato"/>
              </a:rPr>
            </a:br>
            <a:endParaRPr lang="x-none" sz="2800" b="1" dirty="0">
              <a:solidFill>
                <a:prstClr val="white"/>
              </a:solidFill>
              <a:latin typeface="Times New Roman" pitchFamily="18" charset="0"/>
              <a:cs typeface="Times New Roman" pitchFamily="18" charset="0"/>
              <a:sym typeface="Lato"/>
            </a:endParaRPr>
          </a:p>
        </p:txBody>
      </p:sp>
    </p:spTree>
    <p:extLst>
      <p:ext uri="{BB962C8B-B14F-4D97-AF65-F5344CB8AC3E}">
        <p14:creationId xmlns:p14="http://schemas.microsoft.com/office/powerpoint/2010/main" val="33353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D5CD0F9-8EDF-3C37-83E6-5D94E35A25B6}"/>
              </a:ext>
            </a:extLst>
          </p:cNvPr>
          <p:cNvGrpSpPr/>
          <p:nvPr/>
        </p:nvGrpSpPr>
        <p:grpSpPr>
          <a:xfrm>
            <a:off x="1524000" y="0"/>
            <a:ext cx="9144000" cy="6858000"/>
            <a:chOff x="0" y="0"/>
            <a:chExt cx="9144000" cy="5143500"/>
          </a:xfrm>
        </p:grpSpPr>
        <p:pic>
          <p:nvPicPr>
            <p:cNvPr id="3" name="Picture 2">
              <a:extLst>
                <a:ext uri="{FF2B5EF4-FFF2-40B4-BE49-F238E27FC236}">
                  <a16:creationId xmlns:a16="http://schemas.microsoft.com/office/drawing/2014/main" id="{4DF6F2F6-1023-C91A-836D-81BA71A96FE4}"/>
                </a:ext>
              </a:extLst>
            </p:cNvPr>
            <p:cNvPicPr>
              <a:picLocks noChangeAspect="1"/>
            </p:cNvPicPr>
            <p:nvPr/>
          </p:nvPicPr>
          <p:blipFill rotWithShape="1">
            <a:blip r:embed="rId2"/>
            <a:srcRect l="-1401" t="14526" r="1401" b="24084"/>
            <a:stretch/>
          </p:blipFill>
          <p:spPr>
            <a:xfrm>
              <a:off x="0" y="0"/>
              <a:ext cx="9144000" cy="5143500"/>
            </a:xfrm>
            <a:prstGeom prst="rect">
              <a:avLst/>
            </a:prstGeom>
          </p:spPr>
        </p:pic>
        <p:cxnSp>
          <p:nvCxnSpPr>
            <p:cNvPr id="5" name="Straight Connector 4">
              <a:extLst>
                <a:ext uri="{FF2B5EF4-FFF2-40B4-BE49-F238E27FC236}">
                  <a16:creationId xmlns:a16="http://schemas.microsoft.com/office/drawing/2014/main" id="{7CBB0CC4-56D9-FFB3-5B47-4E78ADB396B6}"/>
                </a:ext>
              </a:extLst>
            </p:cNvPr>
            <p:cNvCxnSpPr>
              <a:cxnSpLocks/>
            </p:cNvCxnSpPr>
            <p:nvPr/>
          </p:nvCxnSpPr>
          <p:spPr>
            <a:xfrm>
              <a:off x="1116655" y="54244"/>
              <a:ext cx="7079286" cy="0"/>
            </a:xfrm>
            <a:prstGeom prst="line">
              <a:avLst/>
            </a:prstGeom>
            <a:ln w="101600">
              <a:solidFill>
                <a:srgbClr val="444444"/>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E4059C9-7174-0F7C-6AEE-A629952047E0}"/>
              </a:ext>
            </a:extLst>
          </p:cNvPr>
          <p:cNvSpPr txBox="1"/>
          <p:nvPr/>
        </p:nvSpPr>
        <p:spPr>
          <a:xfrm>
            <a:off x="2896264" y="1395747"/>
            <a:ext cx="4742481" cy="23625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lnSpc>
                <a:spcPct val="115000"/>
              </a:lnSpc>
              <a:buClr>
                <a:schemeClr val="dk1"/>
              </a:buClr>
              <a:buSzPts val="1100"/>
              <a:buNone/>
              <a:defRPr sz="1500" b="1">
                <a:solidFill>
                  <a:schemeClr val="dk1"/>
                </a:solidFill>
                <a:latin typeface="+mn-lt"/>
                <a:ea typeface="Roboto"/>
                <a:cs typeface="#9Slide03 Arima Madurai Black" panose="00000A00000000000000" pitchFamily="2" charset="-93"/>
                <a:sym typeface="Roboto"/>
              </a:defRPr>
            </a:lvl1pPr>
            <a:lvl2pPr marL="914400" indent="-317500" algn="ctr">
              <a:buClr>
                <a:srgbClr val="434343"/>
              </a:buClr>
              <a:buSzPts val="2800"/>
              <a:buFont typeface="Roboto"/>
              <a:buNone/>
              <a:defRPr sz="2800">
                <a:solidFill>
                  <a:srgbClr val="434343"/>
                </a:solidFill>
                <a:latin typeface="Roboto"/>
                <a:ea typeface="Roboto"/>
                <a:cs typeface="Roboto"/>
                <a:sym typeface="Roboto"/>
              </a:defRPr>
            </a:lvl2pPr>
            <a:lvl3pPr marL="1371600" indent="-317500" algn="ctr">
              <a:buClr>
                <a:srgbClr val="434343"/>
              </a:buClr>
              <a:buSzPts val="2800"/>
              <a:buFont typeface="Roboto"/>
              <a:buNone/>
              <a:defRPr sz="2800">
                <a:solidFill>
                  <a:srgbClr val="434343"/>
                </a:solidFill>
                <a:latin typeface="Roboto"/>
                <a:ea typeface="Roboto"/>
                <a:cs typeface="Roboto"/>
                <a:sym typeface="Roboto"/>
              </a:defRPr>
            </a:lvl3pPr>
            <a:lvl4pPr marL="1828800" indent="-317500" algn="ctr">
              <a:buClr>
                <a:srgbClr val="434343"/>
              </a:buClr>
              <a:buSzPts val="2800"/>
              <a:buFont typeface="Roboto"/>
              <a:buNone/>
              <a:defRPr sz="2800">
                <a:solidFill>
                  <a:srgbClr val="434343"/>
                </a:solidFill>
                <a:latin typeface="Roboto"/>
                <a:ea typeface="Roboto"/>
                <a:cs typeface="Roboto"/>
                <a:sym typeface="Roboto"/>
              </a:defRPr>
            </a:lvl4pPr>
            <a:lvl5pPr marL="2286000" indent="-317500" algn="ctr">
              <a:buClr>
                <a:srgbClr val="434343"/>
              </a:buClr>
              <a:buSzPts val="2800"/>
              <a:buFont typeface="Roboto"/>
              <a:buNone/>
              <a:defRPr sz="2800">
                <a:solidFill>
                  <a:srgbClr val="434343"/>
                </a:solidFill>
                <a:latin typeface="Roboto"/>
                <a:ea typeface="Roboto"/>
                <a:cs typeface="Roboto"/>
                <a:sym typeface="Roboto"/>
              </a:defRPr>
            </a:lvl5pPr>
            <a:lvl6pPr marL="2743200" indent="-317500" algn="ctr">
              <a:buClr>
                <a:srgbClr val="434343"/>
              </a:buClr>
              <a:buSzPts val="2800"/>
              <a:buFont typeface="Roboto"/>
              <a:buNone/>
              <a:defRPr sz="2800">
                <a:solidFill>
                  <a:srgbClr val="434343"/>
                </a:solidFill>
                <a:latin typeface="Roboto"/>
                <a:ea typeface="Roboto"/>
                <a:cs typeface="Roboto"/>
                <a:sym typeface="Roboto"/>
              </a:defRPr>
            </a:lvl6pPr>
            <a:lvl7pPr marL="3200400" indent="-317500" algn="ctr">
              <a:buClr>
                <a:srgbClr val="434343"/>
              </a:buClr>
              <a:buSzPts val="2800"/>
              <a:buFont typeface="Roboto"/>
              <a:buNone/>
              <a:defRPr sz="2800">
                <a:solidFill>
                  <a:srgbClr val="434343"/>
                </a:solidFill>
                <a:latin typeface="Roboto"/>
                <a:ea typeface="Roboto"/>
                <a:cs typeface="Roboto"/>
                <a:sym typeface="Roboto"/>
              </a:defRPr>
            </a:lvl7pPr>
            <a:lvl8pPr marL="3657600" indent="-317500" algn="ctr">
              <a:buClr>
                <a:srgbClr val="434343"/>
              </a:buClr>
              <a:buSzPts val="2800"/>
              <a:buFont typeface="Roboto"/>
              <a:buNone/>
              <a:defRPr sz="2800">
                <a:solidFill>
                  <a:srgbClr val="434343"/>
                </a:solidFill>
                <a:latin typeface="Roboto"/>
                <a:ea typeface="Roboto"/>
                <a:cs typeface="Roboto"/>
                <a:sym typeface="Roboto"/>
              </a:defRPr>
            </a:lvl8pPr>
            <a:lvl9pPr marL="4114800" indent="-317500" algn="ctr">
              <a:buClr>
                <a:srgbClr val="434343"/>
              </a:buClr>
              <a:buSzPts val="2800"/>
              <a:buFont typeface="Roboto"/>
              <a:buNone/>
              <a:defRPr sz="2800">
                <a:solidFill>
                  <a:srgbClr val="434343"/>
                </a:solidFill>
                <a:latin typeface="Roboto"/>
                <a:ea typeface="Roboto"/>
                <a:cs typeface="Roboto"/>
                <a:sym typeface="Roboto"/>
              </a:defRPr>
            </a:lvl9pPr>
          </a:lstStyle>
          <a:p>
            <a:pPr>
              <a:lnSpc>
                <a:spcPct val="100000"/>
              </a:lnSpc>
              <a:buClr>
                <a:srgbClr val="000000"/>
              </a:buClr>
              <a:buFont typeface="Arial"/>
              <a:buNone/>
              <a:defRPr/>
            </a:pPr>
            <a:r>
              <a:rPr lang="en-US" sz="5400" kern="0" dirty="0">
                <a:solidFill>
                  <a:srgbClr val="C53F3F"/>
                </a:solidFill>
                <a:cs typeface="Arial" panose="020B0604020202020204" pitchFamily="34" charset="0"/>
              </a:rPr>
              <a:t>THANKS!!!</a:t>
            </a:r>
          </a:p>
        </p:txBody>
      </p:sp>
    </p:spTree>
    <p:extLst>
      <p:ext uri="{BB962C8B-B14F-4D97-AF65-F5344CB8AC3E}">
        <p14:creationId xmlns:p14="http://schemas.microsoft.com/office/powerpoint/2010/main" val="1677503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41" name="Google Shape;141;p18"/>
          <p:cNvSpPr txBox="1"/>
          <p:nvPr/>
        </p:nvSpPr>
        <p:spPr>
          <a:xfrm>
            <a:off x="2819400" y="5029203"/>
            <a:ext cx="7239000" cy="959716"/>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FF0000"/>
                </a:solidFill>
                <a:latin typeface="Times New Roman" pitchFamily="18" charset="0"/>
                <a:ea typeface="Fira Sans Extra Condensed"/>
                <a:cs typeface="Times New Roman" pitchFamily="18" charset="0"/>
                <a:sym typeface="Fira Sans Extra Condensed"/>
              </a:rPr>
              <a:t>IV.BÀI THUYẾT TRÌNH MỘT VẤN ĐỀ KHOA HỌC</a:t>
            </a:r>
            <a:endParaRPr sz="2800" b="1" kern="0" dirty="0">
              <a:solidFill>
                <a:srgbClr val="FF0000"/>
              </a:solidFill>
              <a:latin typeface="Times New Roman" pitchFamily="18" charset="0"/>
              <a:ea typeface="Fira Sans Extra Condensed"/>
              <a:cs typeface="Times New Roman" pitchFamily="18" charset="0"/>
              <a:sym typeface="Fira Sans Extra Condensed"/>
            </a:endParaRPr>
          </a:p>
        </p:txBody>
      </p:sp>
      <p:sp>
        <p:nvSpPr>
          <p:cNvPr id="144" name="Google Shape;144;p18"/>
          <p:cNvSpPr txBox="1"/>
          <p:nvPr/>
        </p:nvSpPr>
        <p:spPr>
          <a:xfrm>
            <a:off x="2971800" y="2057420"/>
            <a:ext cx="7239000" cy="1055743"/>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C00000"/>
                </a:solidFill>
                <a:latin typeface="Times New Roman" pitchFamily="18" charset="0"/>
                <a:ea typeface="Fira Sans Extra Condensed"/>
                <a:cs typeface="Times New Roman" pitchFamily="18" charset="0"/>
                <a:sym typeface="Fira Sans Extra Condensed"/>
              </a:rPr>
              <a:t>II. MỘT SỐ HOÁ CHẤT CƠ BẢN TRONG PHÒNG THÍ NGHIỆM</a:t>
            </a:r>
            <a:endParaRPr sz="2800" b="1" kern="0" dirty="0">
              <a:solidFill>
                <a:srgbClr val="C00000"/>
              </a:solidFill>
              <a:latin typeface="Times New Roman" pitchFamily="18" charset="0"/>
              <a:ea typeface="Fira Sans Extra Condensed"/>
              <a:cs typeface="Times New Roman" pitchFamily="18" charset="0"/>
              <a:sym typeface="Fira Sans Extra Condensed"/>
            </a:endParaRPr>
          </a:p>
        </p:txBody>
      </p:sp>
      <p:sp>
        <p:nvSpPr>
          <p:cNvPr id="3" name="Rectangle 2"/>
          <p:cNvSpPr/>
          <p:nvPr/>
        </p:nvSpPr>
        <p:spPr>
          <a:xfrm>
            <a:off x="4140338" y="152400"/>
            <a:ext cx="3645549" cy="523220"/>
          </a:xfrm>
          <a:prstGeom prst="rect">
            <a:avLst/>
          </a:prstGeom>
        </p:spPr>
        <p:txBody>
          <a:bodyPr wrap="none">
            <a:spAutoFit/>
          </a:bodyPr>
          <a:lstStyle/>
          <a:p>
            <a:pPr lvl="0" algn="ctr">
              <a:buClr>
                <a:srgbClr val="000000"/>
              </a:buClr>
            </a:pPr>
            <a:r>
              <a:rPr lang="en-US" sz="2800" b="1" kern="0" dirty="0">
                <a:solidFill>
                  <a:srgbClr val="FF0000"/>
                </a:solidFill>
                <a:latin typeface="Times New Roman" pitchFamily="18" charset="0"/>
                <a:ea typeface="微软雅黑"/>
                <a:cs typeface="Times New Roman" pitchFamily="18" charset="0"/>
                <a:sym typeface="Arial"/>
              </a:rPr>
              <a:t>NỘI DUNG BÀI HỌC</a:t>
            </a:r>
          </a:p>
        </p:txBody>
      </p:sp>
      <p:sp>
        <p:nvSpPr>
          <p:cNvPr id="60" name="Rectangle: Rounded Corners 16">
            <a:extLst>
              <a:ext uri="{FF2B5EF4-FFF2-40B4-BE49-F238E27FC236}">
                <a16:creationId xmlns:a16="http://schemas.microsoft.com/office/drawing/2014/main" id="{03E9F8F6-BD70-49F9-83A2-751681669702}"/>
              </a:ext>
            </a:extLst>
          </p:cNvPr>
          <p:cNvSpPr/>
          <p:nvPr/>
        </p:nvSpPr>
        <p:spPr>
          <a:xfrm>
            <a:off x="1676400" y="867097"/>
            <a:ext cx="6781800" cy="866717"/>
          </a:xfrm>
          <a:prstGeom prst="roundRect">
            <a:avLst/>
          </a:prstGeom>
          <a:solidFill>
            <a:srgbClr val="FFE469">
              <a:lumMod val="20000"/>
              <a:lumOff val="80000"/>
            </a:srgbClr>
          </a:solidFill>
          <a:ln w="12700" cap="flat" cmpd="sng" algn="ctr">
            <a:noFill/>
            <a:prstDash val="solid"/>
            <a:miter lim="800000"/>
          </a:ln>
          <a:effectLst/>
        </p:spPr>
        <p:txBody>
          <a:bodyPr rtlCol="0" anchor="ctr"/>
          <a:lstStyle/>
          <a:p>
            <a:pPr>
              <a:buClr>
                <a:srgbClr val="000000"/>
              </a:buClr>
              <a:defRPr/>
            </a:pPr>
            <a:r>
              <a:rPr lang="en-US" sz="2800" b="1" kern="0" dirty="0">
                <a:solidFill>
                  <a:sysClr val="windowText" lastClr="000000"/>
                </a:solidFill>
                <a:latin typeface="Times New Roman" pitchFamily="18" charset="0"/>
                <a:ea typeface="微软雅黑"/>
                <a:cs typeface="Times New Roman" pitchFamily="18" charset="0"/>
                <a:sym typeface="Arial"/>
              </a:rPr>
              <a:t>I.GIỚI THIỆU MỘT SỐ DỤNG CỤ VÀ CÁCH SỬ DỤNG.</a:t>
            </a:r>
          </a:p>
        </p:txBody>
      </p:sp>
      <p:sp>
        <p:nvSpPr>
          <p:cNvPr id="61" name="Rectangle: Rounded Corners 21">
            <a:extLst>
              <a:ext uri="{FF2B5EF4-FFF2-40B4-BE49-F238E27FC236}">
                <a16:creationId xmlns:a16="http://schemas.microsoft.com/office/drawing/2014/main" id="{CC93900A-B6A9-45B5-977D-39BB9C3DA492}"/>
              </a:ext>
            </a:extLst>
          </p:cNvPr>
          <p:cNvSpPr/>
          <p:nvPr/>
        </p:nvSpPr>
        <p:spPr>
          <a:xfrm>
            <a:off x="1828800" y="3505200"/>
            <a:ext cx="7086600" cy="990600"/>
          </a:xfrm>
          <a:prstGeom prst="roundRect">
            <a:avLst/>
          </a:prstGeom>
          <a:solidFill>
            <a:srgbClr val="FFE469">
              <a:lumMod val="20000"/>
              <a:lumOff val="80000"/>
            </a:srgbClr>
          </a:solidFill>
          <a:ln w="12700" cap="flat" cmpd="sng" algn="ctr">
            <a:noFill/>
            <a:prstDash val="solid"/>
            <a:miter lim="800000"/>
          </a:ln>
          <a:effectLst/>
        </p:spPr>
        <p:txBody>
          <a:bodyPr rtlCol="0" anchor="ctr"/>
          <a:lstStyle/>
          <a:p>
            <a:pPr>
              <a:buClr>
                <a:srgbClr val="000000"/>
              </a:buClr>
              <a:defRPr/>
            </a:pPr>
            <a:r>
              <a:rPr lang="en-US" sz="2800" b="1" kern="0" dirty="0">
                <a:solidFill>
                  <a:sysClr val="windowText" lastClr="000000"/>
                </a:solidFill>
                <a:latin typeface="Times New Roman" pitchFamily="18" charset="0"/>
                <a:ea typeface="微软雅黑"/>
                <a:cs typeface="Times New Roman" pitchFamily="18" charset="0"/>
                <a:sym typeface="Arial"/>
              </a:rPr>
              <a:t>III.VIẾT  VÀ TRÌNH BÀY BÁO CÁO MỘT VẤN ĐỀ KHOA HỌC.</a:t>
            </a:r>
          </a:p>
        </p:txBody>
      </p:sp>
    </p:spTree>
    <p:extLst>
      <p:ext uri="{BB962C8B-B14F-4D97-AF65-F5344CB8AC3E}">
        <p14:creationId xmlns:p14="http://schemas.microsoft.com/office/powerpoint/2010/main" val="3539879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iterate type="lt">
                                    <p:tmPct val="7000"/>
                                  </p:iterate>
                                  <p:childTnLst>
                                    <p:set>
                                      <p:cBhvr>
                                        <p:cTn id="18" dur="1" fill="hold">
                                          <p:stCondLst>
                                            <p:cond delay="0"/>
                                          </p:stCondLst>
                                        </p:cTn>
                                        <p:tgtEl>
                                          <p:spTgt spid="144"/>
                                        </p:tgtEl>
                                        <p:attrNameLst>
                                          <p:attrName>style.visibility</p:attrName>
                                        </p:attrNameLst>
                                      </p:cBhvr>
                                      <p:to>
                                        <p:strVal val="visible"/>
                                      </p:to>
                                    </p:set>
                                    <p:animEffect transition="in" filter="wipe(right)">
                                      <p:cBhvr>
                                        <p:cTn id="19" dur="500"/>
                                        <p:tgtEl>
                                          <p:spTgt spid="14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barn(inVertical)">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lt">
                                    <p:tmPct val="7000"/>
                                  </p:iterate>
                                  <p:childTnLst>
                                    <p:set>
                                      <p:cBhvr>
                                        <p:cTn id="28" dur="1" fill="hold">
                                          <p:stCondLst>
                                            <p:cond delay="0"/>
                                          </p:stCondLst>
                                        </p:cTn>
                                        <p:tgtEl>
                                          <p:spTgt spid="141"/>
                                        </p:tgtEl>
                                        <p:attrNameLst>
                                          <p:attrName>style.visibility</p:attrName>
                                        </p:attrNameLst>
                                      </p:cBhvr>
                                      <p:to>
                                        <p:strVal val="visible"/>
                                      </p:to>
                                    </p:set>
                                    <p:animEffect transition="in" filter="wipe(left)">
                                      <p:cBhvr>
                                        <p:cTn id="2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4" grpId="0"/>
      <p:bldP spid="3" grpId="0"/>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42;p18">
            <a:extLst>
              <a:ext uri="{FF2B5EF4-FFF2-40B4-BE49-F238E27FC236}">
                <a16:creationId xmlns:a16="http://schemas.microsoft.com/office/drawing/2014/main" id="{79F150D2-648B-26A1-CA81-A1936CA9F488}"/>
              </a:ext>
            </a:extLst>
          </p:cNvPr>
          <p:cNvSpPr txBox="1"/>
          <p:nvPr/>
        </p:nvSpPr>
        <p:spPr>
          <a:xfrm>
            <a:off x="1506581" y="30010"/>
            <a:ext cx="9448800" cy="655795"/>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latin typeface="Times New Roman" pitchFamily="18" charset="0"/>
                <a:ea typeface="Fira Sans Extra Condensed"/>
                <a:cs typeface="Times New Roman" pitchFamily="18" charset="0"/>
                <a:sym typeface="Fira Sans Extra Condensed"/>
              </a:rPr>
              <a:t>I.GIỚI THIỆU MỘT SỐ DỤNG CỤ VÀ CÁCH SỬ DỤNG</a:t>
            </a:r>
            <a:endParaRPr sz="2800" b="1" kern="0" dirty="0">
              <a:latin typeface="Times New Roman" pitchFamily="18" charset="0"/>
              <a:ea typeface="Fira Sans Extra Condensed"/>
              <a:cs typeface="Times New Roman" pitchFamily="18" charset="0"/>
              <a:sym typeface="Fira Sans Extra Condensed"/>
            </a:endParaRPr>
          </a:p>
        </p:txBody>
      </p:sp>
      <p:sp>
        <p:nvSpPr>
          <p:cNvPr id="4" name="Google Shape;142;p18">
            <a:extLst>
              <a:ext uri="{FF2B5EF4-FFF2-40B4-BE49-F238E27FC236}">
                <a16:creationId xmlns:a16="http://schemas.microsoft.com/office/drawing/2014/main" id="{FBFC0495-729B-2300-B961-3592513476F1}"/>
              </a:ext>
            </a:extLst>
          </p:cNvPr>
          <p:cNvSpPr txBox="1"/>
          <p:nvPr/>
        </p:nvSpPr>
        <p:spPr>
          <a:xfrm>
            <a:off x="1524000" y="607237"/>
            <a:ext cx="7391400" cy="383365"/>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943557"/>
                </a:solidFill>
                <a:latin typeface="Times New Roman" pitchFamily="18" charset="0"/>
                <a:ea typeface="Fira Sans Extra Condensed"/>
                <a:cs typeface="Times New Roman" pitchFamily="18" charset="0"/>
                <a:sym typeface="Fira Sans Extra Condensed"/>
              </a:rPr>
              <a:t>1.</a:t>
            </a:r>
            <a:r>
              <a:rPr lang="vi-VN" sz="2800" b="1" kern="0" dirty="0">
                <a:solidFill>
                  <a:srgbClr val="943557"/>
                </a:solidFill>
                <a:latin typeface="Times New Roman" pitchFamily="18" charset="0"/>
                <a:ea typeface="Fira Sans Extra Condensed"/>
                <a:cs typeface="Times New Roman" pitchFamily="18" charset="0"/>
                <a:sym typeface="Arial"/>
              </a:rPr>
              <a:t>Một </a:t>
            </a:r>
            <a:r>
              <a:rPr lang="en-US" sz="2800" b="1" kern="0" dirty="0" err="1">
                <a:solidFill>
                  <a:srgbClr val="943557"/>
                </a:solidFill>
                <a:latin typeface="Times New Roman" pitchFamily="18" charset="0"/>
                <a:ea typeface="Fira Sans Extra Condensed"/>
                <a:cs typeface="Times New Roman" pitchFamily="18" charset="0"/>
                <a:sym typeface="Arial"/>
              </a:rPr>
              <a:t>số</a:t>
            </a:r>
            <a:r>
              <a:rPr lang="vi-VN" sz="2800" b="1" kern="0" dirty="0">
                <a:solidFill>
                  <a:srgbClr val="943557"/>
                </a:solidFill>
                <a:latin typeface="Times New Roman" pitchFamily="18" charset="0"/>
                <a:ea typeface="Fira Sans Extra Condensed"/>
                <a:cs typeface="Times New Roman" pitchFamily="18" charset="0"/>
                <a:sym typeface="Arial"/>
              </a:rPr>
              <a:t> dụng cụ thí nghiệm quang học</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6" name="Google Shape;142;p18">
            <a:extLst>
              <a:ext uri="{FF2B5EF4-FFF2-40B4-BE49-F238E27FC236}">
                <a16:creationId xmlns:a16="http://schemas.microsoft.com/office/drawing/2014/main" id="{8184B87F-1431-2081-65F7-2989A56A695F}"/>
              </a:ext>
            </a:extLst>
          </p:cNvPr>
          <p:cNvSpPr txBox="1"/>
          <p:nvPr/>
        </p:nvSpPr>
        <p:spPr>
          <a:xfrm>
            <a:off x="5613343" y="3636455"/>
            <a:ext cx="2532546"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Nguồn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Sáng</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grpSp>
        <p:nvGrpSpPr>
          <p:cNvPr id="10" name="Group 9">
            <a:extLst>
              <a:ext uri="{FF2B5EF4-FFF2-40B4-BE49-F238E27FC236}">
                <a16:creationId xmlns:a16="http://schemas.microsoft.com/office/drawing/2014/main" id="{68487A32-3716-D43C-332D-AF2B209FB045}"/>
              </a:ext>
            </a:extLst>
          </p:cNvPr>
          <p:cNvGrpSpPr/>
          <p:nvPr/>
        </p:nvGrpSpPr>
        <p:grpSpPr>
          <a:xfrm>
            <a:off x="1684472" y="1938654"/>
            <a:ext cx="5486400" cy="1490367"/>
            <a:chOff x="588306" y="1820387"/>
            <a:chExt cx="3600953" cy="1174087"/>
          </a:xfrm>
        </p:grpSpPr>
        <p:pic>
          <p:nvPicPr>
            <p:cNvPr id="7" name="Picture 6">
              <a:extLst>
                <a:ext uri="{FF2B5EF4-FFF2-40B4-BE49-F238E27FC236}">
                  <a16:creationId xmlns:a16="http://schemas.microsoft.com/office/drawing/2014/main" id="{B6859160-9125-B46C-9364-1ED6D4B3E00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3333" l="2381" r="96032">
                          <a14:foregroundMark x1="3704" y1="35000" x2="13492" y2="70833"/>
                          <a14:foregroundMark x1="3704" y1="35833" x2="22487" y2="31667"/>
                          <a14:foregroundMark x1="6878" y1="30000" x2="22751" y2="29167"/>
                          <a14:foregroundMark x1="22751" y1="29167" x2="25132" y2="30833"/>
                          <a14:foregroundMark x1="3439" y1="86667" x2="17196" y2="86667"/>
                          <a14:foregroundMark x1="2646" y1="85000" x2="8466" y2="85000"/>
                          <a14:foregroundMark x1="2381" y1="32500" x2="10317" y2="34167"/>
                          <a14:foregroundMark x1="4233" y1="29167" x2="9524" y2="30000"/>
                          <a14:foregroundMark x1="4233" y1="58333" x2="6085" y2="81667"/>
                          <a14:foregroundMark x1="4233" y1="42500" x2="4233" y2="80000"/>
                          <a14:foregroundMark x1="4762" y1="45000" x2="2646" y2="81667"/>
                          <a14:foregroundMark x1="80423" y1="44167" x2="95767" y2="47500"/>
                          <a14:foregroundMark x1="95767" y1="47500" x2="95238" y2="51667"/>
                          <a14:foregroundMark x1="79365" y1="70000" x2="94709" y2="70833"/>
                          <a14:foregroundMark x1="94709" y1="70833" x2="95503" y2="71667"/>
                          <a14:foregroundMark x1="83333" y1="76667" x2="96296" y2="78333"/>
                          <a14:foregroundMark x1="2910" y1="93333" x2="21164" y2="88333"/>
                          <a14:foregroundMark x1="21164" y1="88333" x2="28307" y2="89167"/>
                          <a14:foregroundMark x1="13228" y1="92500" x2="22222" y2="90833"/>
                          <a14:foregroundMark x1="19841" y1="92500" x2="34921" y2="90833"/>
                          <a14:foregroundMark x1="34921" y1="90833" x2="34921" y2="90833"/>
                        </a14:backgroundRemoval>
                      </a14:imgEffect>
                    </a14:imgLayer>
                  </a14:imgProps>
                </a:ext>
              </a:extLst>
            </a:blip>
            <a:stretch>
              <a:fillRect/>
            </a:stretch>
          </p:blipFill>
          <p:spPr>
            <a:xfrm>
              <a:off x="588306" y="1851314"/>
              <a:ext cx="3600953" cy="1143160"/>
            </a:xfrm>
            <a:prstGeom prst="rect">
              <a:avLst/>
            </a:prstGeom>
          </p:spPr>
        </p:pic>
        <p:sp>
          <p:nvSpPr>
            <p:cNvPr id="9" name="Rectangle 8">
              <a:extLst>
                <a:ext uri="{FF2B5EF4-FFF2-40B4-BE49-F238E27FC236}">
                  <a16:creationId xmlns:a16="http://schemas.microsoft.com/office/drawing/2014/main" id="{620572EA-7DB1-A48F-24E1-3842043824A5}"/>
                </a:ext>
              </a:extLst>
            </p:cNvPr>
            <p:cNvSpPr/>
            <p:nvPr/>
          </p:nvSpPr>
          <p:spPr>
            <a:xfrm>
              <a:off x="851679" y="2092625"/>
              <a:ext cx="620232" cy="121831"/>
            </a:xfrm>
            <a:prstGeom prst="rect">
              <a:avLst/>
            </a:prstGeom>
            <a:solidFill>
              <a:srgbClr val="E7E8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8" name="Rectangle 7">
              <a:extLst>
                <a:ext uri="{FF2B5EF4-FFF2-40B4-BE49-F238E27FC236}">
                  <a16:creationId xmlns:a16="http://schemas.microsoft.com/office/drawing/2014/main" id="{DFB3EF44-F18B-C93C-E27A-1F12D6D84DF3}"/>
                </a:ext>
              </a:extLst>
            </p:cNvPr>
            <p:cNvSpPr/>
            <p:nvPr/>
          </p:nvSpPr>
          <p:spPr>
            <a:xfrm>
              <a:off x="776369" y="1820387"/>
              <a:ext cx="956930" cy="33315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grpSp>
      <p:cxnSp>
        <p:nvCxnSpPr>
          <p:cNvPr id="12" name="Straight Connector 11">
            <a:extLst>
              <a:ext uri="{FF2B5EF4-FFF2-40B4-BE49-F238E27FC236}">
                <a16:creationId xmlns:a16="http://schemas.microsoft.com/office/drawing/2014/main" id="{E6E8E6A4-9253-13AA-84FC-EEAF4B95FC30}"/>
              </a:ext>
            </a:extLst>
          </p:cNvPr>
          <p:cNvCxnSpPr>
            <a:cxnSpLocks/>
            <a:endCxn id="14" idx="2"/>
          </p:cNvCxnSpPr>
          <p:nvPr/>
        </p:nvCxnSpPr>
        <p:spPr>
          <a:xfrm flipV="1">
            <a:off x="2733111" y="1657459"/>
            <a:ext cx="213369" cy="731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Google Shape;142;p18">
            <a:extLst>
              <a:ext uri="{FF2B5EF4-FFF2-40B4-BE49-F238E27FC236}">
                <a16:creationId xmlns:a16="http://schemas.microsoft.com/office/drawing/2014/main" id="{219D6C7F-DCF0-F802-AF2E-B1CEF4C86240}"/>
              </a:ext>
            </a:extLst>
          </p:cNvPr>
          <p:cNvSpPr txBox="1"/>
          <p:nvPr/>
        </p:nvSpPr>
        <p:spPr>
          <a:xfrm>
            <a:off x="1687715" y="1099847"/>
            <a:ext cx="2517484"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Tấm</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chắn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sáng</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cxnSp>
        <p:nvCxnSpPr>
          <p:cNvPr id="15" name="Straight Connector 14">
            <a:extLst>
              <a:ext uri="{FF2B5EF4-FFF2-40B4-BE49-F238E27FC236}">
                <a16:creationId xmlns:a16="http://schemas.microsoft.com/office/drawing/2014/main" id="{A6851B51-2644-A001-F875-8E5E93EEA973}"/>
              </a:ext>
            </a:extLst>
          </p:cNvPr>
          <p:cNvCxnSpPr>
            <a:cxnSpLocks/>
          </p:cNvCxnSpPr>
          <p:nvPr/>
        </p:nvCxnSpPr>
        <p:spPr>
          <a:xfrm flipH="1" flipV="1">
            <a:off x="5084443" y="1644795"/>
            <a:ext cx="427584" cy="10586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142;p18">
            <a:extLst>
              <a:ext uri="{FF2B5EF4-FFF2-40B4-BE49-F238E27FC236}">
                <a16:creationId xmlns:a16="http://schemas.microsoft.com/office/drawing/2014/main" id="{D8054E6E-428E-DF11-853E-B533FF22C979}"/>
              </a:ext>
            </a:extLst>
          </p:cNvPr>
          <p:cNvSpPr txBox="1"/>
          <p:nvPr/>
        </p:nvSpPr>
        <p:spPr>
          <a:xfrm>
            <a:off x="4205199" y="1166087"/>
            <a:ext cx="3045128"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Nối</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với</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nguồn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a:t>
            </a: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điện</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cxnSp>
        <p:nvCxnSpPr>
          <p:cNvPr id="17" name="Straight Connector 16">
            <a:extLst>
              <a:ext uri="{FF2B5EF4-FFF2-40B4-BE49-F238E27FC236}">
                <a16:creationId xmlns:a16="http://schemas.microsoft.com/office/drawing/2014/main" id="{17264D01-1E09-E340-F164-D6D8B8E80876}"/>
              </a:ext>
            </a:extLst>
          </p:cNvPr>
          <p:cNvCxnSpPr>
            <a:cxnSpLocks/>
          </p:cNvCxnSpPr>
          <p:nvPr/>
        </p:nvCxnSpPr>
        <p:spPr>
          <a:xfrm flipH="1" flipV="1">
            <a:off x="5092757" y="1633083"/>
            <a:ext cx="520586" cy="878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Google Shape;142;p18">
            <a:extLst>
              <a:ext uri="{FF2B5EF4-FFF2-40B4-BE49-F238E27FC236}">
                <a16:creationId xmlns:a16="http://schemas.microsoft.com/office/drawing/2014/main" id="{318A5CEC-5F4D-AC32-7A3F-53101DA397F1}"/>
              </a:ext>
            </a:extLst>
          </p:cNvPr>
          <p:cNvSpPr txBox="1"/>
          <p:nvPr/>
        </p:nvSpPr>
        <p:spPr>
          <a:xfrm>
            <a:off x="2531916" y="3357651"/>
            <a:ext cx="334656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Đèn</a:t>
            </a:r>
            <a:r>
              <a:rPr lang="en-US" sz="2800" b="1" kern="0" dirty="0">
                <a:solidFill>
                  <a:srgbClr val="CFE2F3">
                    <a:lumMod val="10000"/>
                  </a:srgbClr>
                </a:solidFill>
                <a:latin typeface="Times New Roman" pitchFamily="18" charset="0"/>
                <a:ea typeface="Fira Sans Extra Condensed"/>
                <a:cs typeface="Times New Roman" pitchFamily="18" charset="0"/>
                <a:sym typeface="Fira Sans Extra Condensed"/>
              </a:rPr>
              <a:t> 12V – 21W</a:t>
            </a:r>
            <a:endParaRPr lang="en-US" sz="2800" b="1" kern="0" dirty="0">
              <a:solidFill>
                <a:srgbClr val="CFE2F3">
                  <a:lumMod val="10000"/>
                </a:srgbClr>
              </a:solidFill>
              <a:latin typeface="Times New Roman" pitchFamily="18" charset="0"/>
              <a:ea typeface="Fira Sans Extra Condensed"/>
              <a:cs typeface="Times New Roman" pitchFamily="18" charset="0"/>
              <a:sym typeface="Arial"/>
            </a:endParaRPr>
          </a:p>
        </p:txBody>
      </p:sp>
      <p:pic>
        <p:nvPicPr>
          <p:cNvPr id="27" name="Picture 26">
            <a:extLst>
              <a:ext uri="{FF2B5EF4-FFF2-40B4-BE49-F238E27FC236}">
                <a16:creationId xmlns:a16="http://schemas.microsoft.com/office/drawing/2014/main" id="{1E4F71FD-4C35-3EC2-9617-4ADB04CE2FC0}"/>
              </a:ext>
            </a:extLst>
          </p:cNvPr>
          <p:cNvPicPr>
            <a:picLocks noChangeAspect="1"/>
          </p:cNvPicPr>
          <p:nvPr/>
        </p:nvPicPr>
        <p:blipFill>
          <a:blip r:embed="rId4"/>
          <a:stretch>
            <a:fillRect/>
          </a:stretch>
        </p:blipFill>
        <p:spPr>
          <a:xfrm>
            <a:off x="7993563" y="1107493"/>
            <a:ext cx="2295845" cy="1711929"/>
          </a:xfrm>
          <a:prstGeom prst="rect">
            <a:avLst/>
          </a:prstGeom>
        </p:spPr>
      </p:pic>
      <p:sp>
        <p:nvSpPr>
          <p:cNvPr id="28" name="Google Shape;142;p18">
            <a:extLst>
              <a:ext uri="{FF2B5EF4-FFF2-40B4-BE49-F238E27FC236}">
                <a16:creationId xmlns:a16="http://schemas.microsoft.com/office/drawing/2014/main" id="{D555BD82-F482-C09C-5087-2D1D73EC3A4A}"/>
              </a:ext>
            </a:extLst>
          </p:cNvPr>
          <p:cNvSpPr txBox="1"/>
          <p:nvPr/>
        </p:nvSpPr>
        <p:spPr>
          <a:xfrm>
            <a:off x="7993549" y="2819403"/>
            <a:ext cx="247075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400" b="1" kern="0" dirty="0" err="1">
                <a:solidFill>
                  <a:srgbClr val="CFE2F3">
                    <a:lumMod val="10000"/>
                  </a:srgbClr>
                </a:solidFill>
                <a:latin typeface="Times New Roman" pitchFamily="18" charset="0"/>
                <a:ea typeface="Fira Sans Extra Condensed"/>
                <a:cs typeface="Times New Roman" pitchFamily="18" charset="0"/>
                <a:sym typeface="Fira Sans Extra Condensed"/>
              </a:rPr>
              <a:t>Đèn</a:t>
            </a:r>
            <a:r>
              <a:rPr lang="en-US" sz="2400" b="1" kern="0" dirty="0">
                <a:solidFill>
                  <a:srgbClr val="CFE2F3">
                    <a:lumMod val="10000"/>
                  </a:srgbClr>
                </a:solidFill>
                <a:latin typeface="Times New Roman" pitchFamily="18" charset="0"/>
                <a:ea typeface="Fira Sans Extra Condensed"/>
                <a:cs typeface="Times New Roman" pitchFamily="18" charset="0"/>
                <a:sym typeface="Fira Sans Extra Condensed"/>
              </a:rPr>
              <a:t> laser</a:t>
            </a:r>
            <a:endParaRPr lang="en-US" sz="2400" b="1" kern="0" dirty="0">
              <a:solidFill>
                <a:srgbClr val="CFE2F3">
                  <a:lumMod val="10000"/>
                </a:srgbClr>
              </a:solidFill>
              <a:latin typeface="Times New Roman" pitchFamily="18" charset="0"/>
              <a:ea typeface="Fira Sans Extra Condensed"/>
              <a:cs typeface="Times New Roman" pitchFamily="18" charset="0"/>
              <a:sym typeface="Arial"/>
            </a:endParaRPr>
          </a:p>
        </p:txBody>
      </p:sp>
      <p:pic>
        <p:nvPicPr>
          <p:cNvPr id="1026" name="Picture 2" descr="Warning ">
            <a:extLst>
              <a:ext uri="{FF2B5EF4-FFF2-40B4-BE49-F238E27FC236}">
                <a16:creationId xmlns:a16="http://schemas.microsoft.com/office/drawing/2014/main" id="{E7B62279-5E6B-099D-2E8B-5DC06A816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4381" y="6180307"/>
            <a:ext cx="418209" cy="557612"/>
          </a:xfrm>
          <a:prstGeom prst="rect">
            <a:avLst/>
          </a:prstGeom>
          <a:noFill/>
          <a:extLst>
            <a:ext uri="{909E8E84-426E-40DD-AFC4-6F175D3DCCD1}">
              <a14:hiddenFill xmlns:a14="http://schemas.microsoft.com/office/drawing/2010/main">
                <a:solidFill>
                  <a:srgbClr val="FFFFFF"/>
                </a:solidFill>
              </a14:hiddenFill>
            </a:ext>
          </a:extLst>
        </p:spPr>
      </p:pic>
      <p:sp>
        <p:nvSpPr>
          <p:cNvPr id="30" name="Google Shape;142;p18">
            <a:extLst>
              <a:ext uri="{FF2B5EF4-FFF2-40B4-BE49-F238E27FC236}">
                <a16:creationId xmlns:a16="http://schemas.microsoft.com/office/drawing/2014/main" id="{C3461AA1-E11D-BFFE-6E0E-4FB6BEBF2669}"/>
              </a:ext>
            </a:extLst>
          </p:cNvPr>
          <p:cNvSpPr txBox="1"/>
          <p:nvPr/>
        </p:nvSpPr>
        <p:spPr>
          <a:xfrm>
            <a:off x="2174057" y="6207867"/>
            <a:ext cx="6741353"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vi-VN" sz="2800" b="0" kern="0" dirty="0">
                <a:solidFill>
                  <a:srgbClr val="CFE2F3">
                    <a:lumMod val="10000"/>
                  </a:srgbClr>
                </a:solidFill>
                <a:latin typeface="Times New Roman" pitchFamily="18" charset="0"/>
                <a:cs typeface="Times New Roman" pitchFamily="18" charset="0"/>
                <a:sym typeface="Arial"/>
              </a:rPr>
              <a:t>Không để tia laser chiếu vào mắt</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id="{C3461AA1-E11D-BFFE-6E0E-4FB6BEBF2669}"/>
              </a:ext>
            </a:extLst>
          </p:cNvPr>
          <p:cNvSpPr txBox="1"/>
          <p:nvPr/>
        </p:nvSpPr>
        <p:spPr>
          <a:xfrm>
            <a:off x="1598336" y="4218406"/>
            <a:ext cx="8855959" cy="11156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b="0" kern="0" dirty="0">
                <a:solidFill>
                  <a:srgbClr val="CFE2F3">
                    <a:lumMod val="10000"/>
                  </a:srgbClr>
                </a:solidFill>
                <a:latin typeface="Times New Roman" pitchFamily="18" charset="0"/>
                <a:cs typeface="Times New Roman" pitchFamily="18" charset="0"/>
                <a:sym typeface="Arial"/>
              </a:rPr>
              <a:t>Đ</a:t>
            </a:r>
            <a:r>
              <a:rPr lang="vi-VN" sz="2800" b="0" kern="0" dirty="0">
                <a:solidFill>
                  <a:srgbClr val="CFE2F3">
                    <a:lumMod val="10000"/>
                  </a:srgbClr>
                </a:solidFill>
                <a:latin typeface="Times New Roman" pitchFamily="18" charset="0"/>
                <a:cs typeface="Times New Roman" pitchFamily="18" charset="0"/>
                <a:sym typeface="Arial"/>
              </a:rPr>
              <a:t>ể</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tạo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ra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chùm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sáng</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hẹp</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được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biểu</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diễn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bằng</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tia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sáng</a:t>
            </a:r>
            <a:r>
              <a:rPr lang="en-US" sz="2800" b="0" kern="0" dirty="0">
                <a:solidFill>
                  <a:srgbClr val="CFE2F3">
                    <a:lumMod val="10000"/>
                  </a:srgbClr>
                </a:solidFill>
                <a:latin typeface="Times New Roman" pitchFamily="18" charset="0"/>
                <a:cs typeface="Times New Roman" pitchFamily="18" charset="0"/>
                <a:sym typeface="Arial"/>
              </a:rPr>
              <a:t> ta </a:t>
            </a:r>
            <a:r>
              <a:rPr lang="en-US" sz="2800" b="0" kern="0" dirty="0" err="1">
                <a:solidFill>
                  <a:srgbClr val="CFE2F3">
                    <a:lumMod val="10000"/>
                  </a:srgbClr>
                </a:solidFill>
                <a:latin typeface="Times New Roman" pitchFamily="18" charset="0"/>
                <a:cs typeface="Times New Roman" pitchFamily="18" charset="0"/>
                <a:sym typeface="Arial"/>
              </a:rPr>
              <a:t>có</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thể</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sử</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dụng</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một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đèn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dây</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tóc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được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nối</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với</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nguồn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12V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các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tấm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chắn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sáng</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có</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một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nhiều</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khe</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sáng</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23" name="Google Shape;142;p18">
            <a:extLst>
              <a:ext uri="{FF2B5EF4-FFF2-40B4-BE49-F238E27FC236}">
                <a16:creationId xmlns:a16="http://schemas.microsoft.com/office/drawing/2014/main" id="{FBFC0495-729B-2300-B961-3592513476F1}"/>
              </a:ext>
            </a:extLst>
          </p:cNvPr>
          <p:cNvSpPr txBox="1"/>
          <p:nvPr/>
        </p:nvSpPr>
        <p:spPr>
          <a:xfrm>
            <a:off x="1573831" y="5382636"/>
            <a:ext cx="9058176" cy="838200"/>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US" sz="2800" kern="0" dirty="0" err="1">
                <a:solidFill>
                  <a:srgbClr val="943557"/>
                </a:solidFill>
                <a:latin typeface="Times New Roman" pitchFamily="18" charset="0"/>
                <a:ea typeface="Fira Sans Extra Condensed"/>
                <a:cs typeface="Times New Roman" pitchFamily="18" charset="0"/>
                <a:sym typeface="Fira Sans Extra Condensed"/>
              </a:rPr>
              <a:t>Cũng</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có</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thể</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sử</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dụng</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nguồn</a:t>
            </a:r>
            <a:r>
              <a:rPr lang="en-US" sz="2800" kern="0" dirty="0">
                <a:solidFill>
                  <a:srgbClr val="943557"/>
                </a:solidFill>
                <a:latin typeface="Times New Roman" pitchFamily="18" charset="0"/>
                <a:ea typeface="Fira Sans Extra Condensed"/>
                <a:cs typeface="Times New Roman" pitchFamily="18" charset="0"/>
                <a:sym typeface="Fira Sans Extra Condensed"/>
              </a:rPr>
              <a:t> laser </a:t>
            </a:r>
            <a:r>
              <a:rPr lang="en-US" sz="2800" kern="0" dirty="0" err="1">
                <a:solidFill>
                  <a:srgbClr val="943557"/>
                </a:solidFill>
                <a:latin typeface="Times New Roman" pitchFamily="18" charset="0"/>
                <a:ea typeface="Fira Sans Extra Condensed"/>
                <a:cs typeface="Times New Roman" pitchFamily="18" charset="0"/>
                <a:sym typeface="Fira Sans Extra Condensed"/>
              </a:rPr>
              <a:t>trong</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phòng</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thí</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nghiệm</a:t>
            </a:r>
            <a:r>
              <a:rPr lang="en-US" sz="2800" kern="0" dirty="0">
                <a:solidFill>
                  <a:srgbClr val="943557"/>
                </a:solidFill>
                <a:latin typeface="Times New Roman" pitchFamily="18" charset="0"/>
                <a:ea typeface="Fira Sans Extra Condensed"/>
                <a:cs typeface="Times New Roman" pitchFamily="18" charset="0"/>
                <a:sym typeface="Fira Sans Extra Condensed"/>
              </a:rPr>
              <a:t> , </a:t>
            </a:r>
            <a:r>
              <a:rPr lang="en-US" sz="2800" kern="0" dirty="0" err="1">
                <a:solidFill>
                  <a:srgbClr val="943557"/>
                </a:solidFill>
                <a:latin typeface="Times New Roman" pitchFamily="18" charset="0"/>
                <a:ea typeface="Fira Sans Extra Condensed"/>
                <a:cs typeface="Times New Roman" pitchFamily="18" charset="0"/>
                <a:sym typeface="Fira Sans Extra Condensed"/>
              </a:rPr>
              <a:t>mỗi</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tia</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sáng</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được</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điều</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khiển</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bằng</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một</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công</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tắc</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trên</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r>
              <a:rPr lang="en-US" sz="2800" kern="0" dirty="0" err="1">
                <a:solidFill>
                  <a:srgbClr val="943557"/>
                </a:solidFill>
                <a:latin typeface="Times New Roman" pitchFamily="18" charset="0"/>
                <a:ea typeface="Fira Sans Extra Condensed"/>
                <a:cs typeface="Times New Roman" pitchFamily="18" charset="0"/>
                <a:sym typeface="Fira Sans Extra Condensed"/>
              </a:rPr>
              <a:t>đèn</a:t>
            </a:r>
            <a:r>
              <a:rPr lang="en-US" sz="2800" kern="0" dirty="0">
                <a:solidFill>
                  <a:srgbClr val="943557"/>
                </a:solidFill>
                <a:latin typeface="Times New Roman" pitchFamily="18" charset="0"/>
                <a:ea typeface="Fira Sans Extra Condensed"/>
                <a:cs typeface="Times New Roman" pitchFamily="18" charset="0"/>
                <a:sym typeface="Fira Sans Extra Condensed"/>
              </a:rPr>
              <a:t> </a:t>
            </a:r>
            <a:endParaRPr lang="en-US" sz="2800" kern="0" dirty="0">
              <a:solidFill>
                <a:srgbClr val="943557"/>
              </a:solidFill>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3474893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5000"/>
                                  </p:iterate>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out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500"/>
                            </p:stCondLst>
                            <p:childTnLst>
                              <p:par>
                                <p:cTn id="30" presetID="16" presetClass="entr" presetSubtype="37"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500"/>
                            </p:stCondLst>
                            <p:childTnLst>
                              <p:par>
                                <p:cTn id="42" presetID="16" presetClass="entr" presetSubtype="37"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outVertic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500"/>
                            </p:stCondLst>
                            <p:childTnLst>
                              <p:par>
                                <p:cTn id="53" presetID="16" presetClass="entr" presetSubtype="37"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outVertic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iterate type="lt">
                                    <p:tmPct val="5000"/>
                                  </p:iterate>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 calcmode="lin" valueType="num">
                                      <p:cBhvr>
                                        <p:cTn id="70" dur="500" fill="hold"/>
                                        <p:tgtEl>
                                          <p:spTgt spid="1026"/>
                                        </p:tgtEl>
                                        <p:attrNameLst>
                                          <p:attrName>ppt_w</p:attrName>
                                        </p:attrNameLst>
                                      </p:cBhvr>
                                      <p:tavLst>
                                        <p:tav tm="0">
                                          <p:val>
                                            <p:fltVal val="0"/>
                                          </p:val>
                                        </p:tav>
                                        <p:tav tm="100000">
                                          <p:val>
                                            <p:strVal val="#ppt_w"/>
                                          </p:val>
                                        </p:tav>
                                      </p:tavLst>
                                    </p:anim>
                                    <p:anim calcmode="lin" valueType="num">
                                      <p:cBhvr>
                                        <p:cTn id="71" dur="500" fill="hold"/>
                                        <p:tgtEl>
                                          <p:spTgt spid="1026"/>
                                        </p:tgtEl>
                                        <p:attrNameLst>
                                          <p:attrName>ppt_h</p:attrName>
                                        </p:attrNameLst>
                                      </p:cBhvr>
                                      <p:tavLst>
                                        <p:tav tm="0">
                                          <p:val>
                                            <p:fltVal val="0"/>
                                          </p:val>
                                        </p:tav>
                                        <p:tav tm="100000">
                                          <p:val>
                                            <p:strVal val="#ppt_h"/>
                                          </p:val>
                                        </p:tav>
                                      </p:tavLst>
                                    </p:anim>
                                    <p:animEffect transition="in" filter="fade">
                                      <p:cBhvr>
                                        <p:cTn id="72" dur="500"/>
                                        <p:tgtEl>
                                          <p:spTgt spid="1026"/>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16" grpId="0"/>
      <p:bldP spid="26" grpId="0"/>
      <p:bldP spid="28" grpId="0"/>
      <p:bldP spid="3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903AD6-2843-BEFD-8DE6-F6218E5996B6}"/>
              </a:ext>
            </a:extLst>
          </p:cNvPr>
          <p:cNvPicPr>
            <a:picLocks noChangeAspect="1"/>
          </p:cNvPicPr>
          <p:nvPr/>
        </p:nvPicPr>
        <p:blipFill>
          <a:blip r:embed="rId3"/>
          <a:stretch>
            <a:fillRect/>
          </a:stretch>
        </p:blipFill>
        <p:spPr>
          <a:xfrm>
            <a:off x="5750881" y="27565"/>
            <a:ext cx="4813193" cy="3249037"/>
          </a:xfrm>
          <a:prstGeom prst="rect">
            <a:avLst/>
          </a:prstGeom>
        </p:spPr>
      </p:pic>
      <p:pic>
        <p:nvPicPr>
          <p:cNvPr id="5" name="Picture 4">
            <a:extLst>
              <a:ext uri="{FF2B5EF4-FFF2-40B4-BE49-F238E27FC236}">
                <a16:creationId xmlns:a16="http://schemas.microsoft.com/office/drawing/2014/main" id="{FF2CF274-092F-BC93-E760-79E99A29B246}"/>
              </a:ext>
            </a:extLst>
          </p:cNvPr>
          <p:cNvPicPr>
            <a:picLocks noChangeAspect="1"/>
          </p:cNvPicPr>
          <p:nvPr/>
        </p:nvPicPr>
        <p:blipFill>
          <a:blip r:embed="rId4"/>
          <a:stretch>
            <a:fillRect/>
          </a:stretch>
        </p:blipFill>
        <p:spPr>
          <a:xfrm>
            <a:off x="1968874" y="22"/>
            <a:ext cx="2962898" cy="3124199"/>
          </a:xfrm>
          <a:prstGeom prst="rect">
            <a:avLst/>
          </a:prstGeom>
        </p:spPr>
      </p:pic>
      <p:sp>
        <p:nvSpPr>
          <p:cNvPr id="6" name="Google Shape;142;p18">
            <a:extLst>
              <a:ext uri="{FF2B5EF4-FFF2-40B4-BE49-F238E27FC236}">
                <a16:creationId xmlns:a16="http://schemas.microsoft.com/office/drawing/2014/main" id="{8184B87F-1431-2081-65F7-2989A56A695F}"/>
              </a:ext>
            </a:extLst>
          </p:cNvPr>
          <p:cNvSpPr txBox="1"/>
          <p:nvPr/>
        </p:nvSpPr>
        <p:spPr>
          <a:xfrm>
            <a:off x="1698150" y="3124203"/>
            <a:ext cx="3635851" cy="557612"/>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Bảng</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bán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trụ</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và</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bảng</a:t>
            </a:r>
            <a:r>
              <a:rPr lang="en-US" sz="2800" b="1" kern="0" dirty="0">
                <a:solidFill>
                  <a:srgbClr val="943557"/>
                </a:solidFill>
                <a:latin typeface="Times New Roman" pitchFamily="18" charset="0"/>
                <a:ea typeface="Fira Sans Extra Condensed"/>
                <a:cs typeface="Times New Roman" pitchFamily="18" charset="0"/>
                <a:sym typeface="Fira Sans Extra Condensed"/>
              </a:rPr>
              <a:t> chia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độ</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26" name="Google Shape;142;p18">
            <a:extLst>
              <a:ext uri="{FF2B5EF4-FFF2-40B4-BE49-F238E27FC236}">
                <a16:creationId xmlns:a16="http://schemas.microsoft.com/office/drawing/2014/main" id="{318A5CEC-5F4D-AC32-7A3F-53101DA397F1}"/>
              </a:ext>
            </a:extLst>
          </p:cNvPr>
          <p:cNvSpPr txBox="1"/>
          <p:nvPr/>
        </p:nvSpPr>
        <p:spPr>
          <a:xfrm>
            <a:off x="1548349" y="4435395"/>
            <a:ext cx="4202537" cy="11846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Bản bán trụ</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khối thuỷ tinh trong suốt. </a:t>
            </a:r>
            <a:endParaRPr lang="en-US" sz="2800" kern="0" dirty="0">
              <a:solidFill>
                <a:srgbClr val="CFE2F3">
                  <a:lumMod val="10000"/>
                </a:srgbClr>
              </a:solidFill>
              <a:latin typeface="Times New Roman" pitchFamily="18" charset="0"/>
              <a:cs typeface="Times New Roman" pitchFamily="18" charset="0"/>
              <a:sym typeface="Arial"/>
            </a:endParaRPr>
          </a:p>
          <a:p>
            <a:pPr>
              <a:lnSpc>
                <a:spcPct val="100000"/>
              </a:lnSpc>
              <a:buClr>
                <a:srgbClr val="000000"/>
              </a:buClr>
              <a:buFont typeface="Arial"/>
              <a:buNone/>
            </a:pPr>
            <a:r>
              <a:rPr lang="vi-VN" sz="2800" kern="0" dirty="0">
                <a:solidFill>
                  <a:srgbClr val="CFE2F3">
                    <a:lumMod val="10000"/>
                  </a:srgbClr>
                </a:solidFill>
                <a:latin typeface="Times New Roman" pitchFamily="18" charset="0"/>
                <a:cs typeface="Times New Roman" pitchFamily="18" charset="0"/>
                <a:sym typeface="Arial"/>
              </a:rPr>
              <a:t>Bảng chia độ</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đọc giá trị góc tới, góc khúc xạ và góc phản xạ </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18" name="Google Shape;142;p18">
            <a:extLst>
              <a:ext uri="{FF2B5EF4-FFF2-40B4-BE49-F238E27FC236}">
                <a16:creationId xmlns:a16="http://schemas.microsoft.com/office/drawing/2014/main" id="{7DE4378C-C8EA-12B6-7410-B847566D5243}"/>
              </a:ext>
            </a:extLst>
          </p:cNvPr>
          <p:cNvSpPr txBox="1"/>
          <p:nvPr/>
        </p:nvSpPr>
        <p:spPr>
          <a:xfrm>
            <a:off x="5750861" y="3289579"/>
            <a:ext cx="4906536" cy="557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2000" b="1">
                <a:solidFill>
                  <a:srgbClr val="943557"/>
                </a:solidFill>
                <a:latin typeface="Fira Sans Extra Condensed Medium" panose="020B0604020202020204" charset="0"/>
                <a:ea typeface="Fira Sans Extra Condensed"/>
                <a:cs typeface="Fira Sans Extra Condensed"/>
              </a:defRPr>
            </a:lvl1pPr>
          </a:lstStyle>
          <a:p>
            <a:pPr>
              <a:lnSpc>
                <a:spcPct val="100000"/>
              </a:lnSpc>
              <a:buClr>
                <a:srgbClr val="000000"/>
              </a:buClr>
              <a:buFont typeface="Arial"/>
              <a:buNone/>
            </a:pPr>
            <a:r>
              <a:rPr lang="vi-VN" sz="2800" kern="0" dirty="0">
                <a:latin typeface="+mj-lt"/>
                <a:sym typeface="Arial"/>
              </a:rPr>
              <a:t>Bộ dụng cụ tìm hiểu tính chất ảnh qua thấu kính</a:t>
            </a:r>
            <a:endParaRPr lang="en-US" sz="2800" kern="0" dirty="0">
              <a:latin typeface="+mj-lt"/>
              <a:sym typeface="Arial"/>
            </a:endParaRPr>
          </a:p>
        </p:txBody>
      </p:sp>
      <p:sp>
        <p:nvSpPr>
          <p:cNvPr id="20" name="Google Shape;142;p18">
            <a:extLst>
              <a:ext uri="{FF2B5EF4-FFF2-40B4-BE49-F238E27FC236}">
                <a16:creationId xmlns:a16="http://schemas.microsoft.com/office/drawing/2014/main" id="{19D0071B-F5D8-36A6-9B1D-B56C7A409204}"/>
              </a:ext>
            </a:extLst>
          </p:cNvPr>
          <p:cNvSpPr txBox="1"/>
          <p:nvPr/>
        </p:nvSpPr>
        <p:spPr>
          <a:xfrm>
            <a:off x="5875582" y="3983799"/>
            <a:ext cx="3339819"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(1) </a:t>
            </a:r>
            <a:r>
              <a:rPr lang="en-US" sz="2800" kern="0" dirty="0" err="1">
                <a:solidFill>
                  <a:srgbClr val="CFE2F3">
                    <a:lumMod val="10000"/>
                  </a:srgbClr>
                </a:solidFill>
                <a:latin typeface="Times New Roman" pitchFamily="18" charset="0"/>
                <a:cs typeface="Times New Roman" pitchFamily="18" charset="0"/>
                <a:sym typeface="Arial"/>
              </a:rPr>
              <a:t>Thấu</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kính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hội</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tụ</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1" name="Google Shape;142;p18">
            <a:extLst>
              <a:ext uri="{FF2B5EF4-FFF2-40B4-BE49-F238E27FC236}">
                <a16:creationId xmlns:a16="http://schemas.microsoft.com/office/drawing/2014/main" id="{F9B8E45B-05F8-A3E6-BED6-39983F4C907E}"/>
              </a:ext>
            </a:extLst>
          </p:cNvPr>
          <p:cNvSpPr txBox="1"/>
          <p:nvPr/>
        </p:nvSpPr>
        <p:spPr>
          <a:xfrm>
            <a:off x="5875570" y="4435415"/>
            <a:ext cx="3573235"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(2) </a:t>
            </a:r>
            <a:r>
              <a:rPr lang="en-US" sz="2800" kern="0" dirty="0" err="1">
                <a:solidFill>
                  <a:srgbClr val="CFE2F3">
                    <a:lumMod val="10000"/>
                  </a:srgbClr>
                </a:solidFill>
                <a:latin typeface="Times New Roman" pitchFamily="18" charset="0"/>
                <a:cs typeface="Times New Roman" pitchFamily="18" charset="0"/>
                <a:sym typeface="Arial"/>
              </a:rPr>
              <a:t>Thấu</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kính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phân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kì</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3" name="Google Shape;142;p18">
            <a:extLst>
              <a:ext uri="{FF2B5EF4-FFF2-40B4-BE49-F238E27FC236}">
                <a16:creationId xmlns:a16="http://schemas.microsoft.com/office/drawing/2014/main" id="{3859A890-39F4-6B23-5E2D-1230EB56A0D6}"/>
              </a:ext>
            </a:extLst>
          </p:cNvPr>
          <p:cNvSpPr txBox="1"/>
          <p:nvPr/>
        </p:nvSpPr>
        <p:spPr>
          <a:xfrm>
            <a:off x="5911233" y="4866321"/>
            <a:ext cx="2135844"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(3) </a:t>
            </a:r>
            <a:r>
              <a:rPr lang="en-US" sz="2800" kern="0" dirty="0" err="1">
                <a:solidFill>
                  <a:srgbClr val="CFE2F3">
                    <a:lumMod val="10000"/>
                  </a:srgbClr>
                </a:solidFill>
                <a:latin typeface="Times New Roman" pitchFamily="18" charset="0"/>
                <a:cs typeface="Times New Roman" pitchFamily="18" charset="0"/>
                <a:sym typeface="Arial"/>
              </a:rPr>
              <a:t>Màn</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chắn</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4" name="Google Shape;142;p18">
            <a:extLst>
              <a:ext uri="{FF2B5EF4-FFF2-40B4-BE49-F238E27FC236}">
                <a16:creationId xmlns:a16="http://schemas.microsoft.com/office/drawing/2014/main" id="{E4B6A943-22EF-DF29-D4C9-049B844D144B}"/>
              </a:ext>
            </a:extLst>
          </p:cNvPr>
          <p:cNvSpPr txBox="1"/>
          <p:nvPr/>
        </p:nvSpPr>
        <p:spPr>
          <a:xfrm>
            <a:off x="6021613" y="5351495"/>
            <a:ext cx="2135844"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(4) </a:t>
            </a:r>
            <a:r>
              <a:rPr lang="en-US" sz="2800" kern="0" dirty="0" err="1">
                <a:solidFill>
                  <a:srgbClr val="CFE2F3">
                    <a:lumMod val="10000"/>
                  </a:srgbClr>
                </a:solidFill>
                <a:latin typeface="Times New Roman" pitchFamily="18" charset="0"/>
                <a:cs typeface="Times New Roman" pitchFamily="18" charset="0"/>
                <a:sym typeface="Arial"/>
              </a:rPr>
              <a:t>Đèn</a:t>
            </a:r>
            <a:endParaRPr lang="en-US" sz="2800" kern="0" dirty="0">
              <a:solidFill>
                <a:srgbClr val="CFE2F3">
                  <a:lumMod val="10000"/>
                </a:srgbClr>
              </a:solidFill>
              <a:latin typeface="Times New Roman" pitchFamily="18" charset="0"/>
              <a:cs typeface="Times New Roman" pitchFamily="18" charset="0"/>
              <a:sym typeface="Arial"/>
            </a:endParaRPr>
          </a:p>
        </p:txBody>
      </p:sp>
      <p:sp>
        <p:nvSpPr>
          <p:cNvPr id="25" name="Google Shape;142;p18">
            <a:extLst>
              <a:ext uri="{FF2B5EF4-FFF2-40B4-BE49-F238E27FC236}">
                <a16:creationId xmlns:a16="http://schemas.microsoft.com/office/drawing/2014/main" id="{B9FC7D9B-CC41-459C-46C2-C116967433E8}"/>
              </a:ext>
            </a:extLst>
          </p:cNvPr>
          <p:cNvSpPr txBox="1"/>
          <p:nvPr/>
        </p:nvSpPr>
        <p:spPr>
          <a:xfrm>
            <a:off x="6021613" y="5791221"/>
            <a:ext cx="3093386"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( 5) </a:t>
            </a:r>
            <a:r>
              <a:rPr lang="en-US" sz="2800" kern="0" dirty="0" err="1">
                <a:solidFill>
                  <a:srgbClr val="CFE2F3">
                    <a:lumMod val="10000"/>
                  </a:srgbClr>
                </a:solidFill>
                <a:latin typeface="Times New Roman" pitchFamily="18" charset="0"/>
                <a:cs typeface="Times New Roman" pitchFamily="18" charset="0"/>
                <a:sym typeface="Arial"/>
              </a:rPr>
              <a:t>Khe</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hình</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chữ</a:t>
            </a:r>
            <a:r>
              <a:rPr lang="en-US" sz="2800" kern="0" dirty="0">
                <a:solidFill>
                  <a:srgbClr val="CFE2F3">
                    <a:lumMod val="10000"/>
                  </a:srgbClr>
                </a:solidFill>
                <a:latin typeface="Times New Roman" pitchFamily="18" charset="0"/>
                <a:cs typeface="Times New Roman" pitchFamily="18" charset="0"/>
                <a:sym typeface="Arial"/>
              </a:rPr>
              <a:t> F</a:t>
            </a:r>
          </a:p>
        </p:txBody>
      </p:sp>
      <p:sp>
        <p:nvSpPr>
          <p:cNvPr id="29" name="Google Shape;142;p18">
            <a:extLst>
              <a:ext uri="{FF2B5EF4-FFF2-40B4-BE49-F238E27FC236}">
                <a16:creationId xmlns:a16="http://schemas.microsoft.com/office/drawing/2014/main" id="{8E7A79A4-96A8-E088-3E67-DB99C6E9E3FC}"/>
              </a:ext>
            </a:extLst>
          </p:cNvPr>
          <p:cNvSpPr txBox="1"/>
          <p:nvPr/>
        </p:nvSpPr>
        <p:spPr>
          <a:xfrm>
            <a:off x="6084514" y="6248421"/>
            <a:ext cx="3516703" cy="521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buClr>
                <a:srgbClr val="000000"/>
              </a:buClr>
              <a:buFont typeface="Arial"/>
              <a:buNone/>
            </a:pPr>
            <a:r>
              <a:rPr lang="en-US" sz="2800" kern="0" dirty="0">
                <a:solidFill>
                  <a:srgbClr val="CFE2F3">
                    <a:lumMod val="10000"/>
                  </a:srgbClr>
                </a:solidFill>
                <a:latin typeface="Times New Roman" pitchFamily="18" charset="0"/>
                <a:cs typeface="Times New Roman" pitchFamily="18" charset="0"/>
                <a:sym typeface="Arial"/>
              </a:rPr>
              <a:t>(6) </a:t>
            </a:r>
            <a:r>
              <a:rPr lang="en-US" sz="2800" kern="0" dirty="0" err="1">
                <a:solidFill>
                  <a:srgbClr val="CFE2F3">
                    <a:lumMod val="10000"/>
                  </a:srgbClr>
                </a:solidFill>
                <a:latin typeface="Times New Roman" pitchFamily="18" charset="0"/>
                <a:cs typeface="Times New Roman" pitchFamily="18" charset="0"/>
                <a:sym typeface="Arial"/>
              </a:rPr>
              <a:t>Giá</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quang</a:t>
            </a:r>
            <a:r>
              <a:rPr lang="en-US" sz="2800" kern="0" dirty="0">
                <a:solidFill>
                  <a:srgbClr val="CFE2F3">
                    <a:lumMod val="10000"/>
                  </a:srgbClr>
                </a:solidFill>
                <a:latin typeface="Times New Roman" pitchFamily="18" charset="0"/>
                <a:cs typeface="Times New Roman" pitchFamily="18" charset="0"/>
                <a:sym typeface="Arial"/>
              </a:rPr>
              <a:t> </a:t>
            </a:r>
            <a:r>
              <a:rPr lang="en-US" sz="2800" kern="0" dirty="0" err="1">
                <a:solidFill>
                  <a:srgbClr val="CFE2F3">
                    <a:lumMod val="10000"/>
                  </a:srgbClr>
                </a:solidFill>
                <a:latin typeface="Times New Roman" pitchFamily="18" charset="0"/>
                <a:cs typeface="Times New Roman" pitchFamily="18" charset="0"/>
                <a:sym typeface="Arial"/>
              </a:rPr>
              <a:t>học</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563797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1525"/>
                            </p:stCondLst>
                            <p:childTnLst>
                              <p:par>
                                <p:cTn id="15" presetID="16" presetClass="entr" presetSubtype="37"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out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500"/>
                            </p:stCondLst>
                            <p:childTnLst>
                              <p:par>
                                <p:cTn id="26" presetID="22" presetClass="entr" presetSubtype="1" fill="hold" grpId="0" nodeType="afterEffect">
                                  <p:stCondLst>
                                    <p:cond delay="0"/>
                                  </p:stCondLst>
                                  <p:iterate type="lt">
                                    <p:tmPct val="5000"/>
                                  </p:iterate>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out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outVertic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outVertical)">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out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outVertic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18" grpId="0"/>
      <p:bldP spid="20" grpId="0"/>
      <p:bldP spid="21" grpId="0"/>
      <p:bldP spid="23" grpId="0"/>
      <p:bldP spid="24" grpId="0"/>
      <p:bldP spid="2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15">
            <a:extLst>
              <a:ext uri="{FF2B5EF4-FFF2-40B4-BE49-F238E27FC236}">
                <a16:creationId xmlns:a16="http://schemas.microsoft.com/office/drawing/2014/main" id="{EF75FF88-58DA-46AD-883D-5C60358A5124}"/>
              </a:ext>
            </a:extLst>
          </p:cNvPr>
          <p:cNvGrpSpPr/>
          <p:nvPr/>
        </p:nvGrpSpPr>
        <p:grpSpPr>
          <a:xfrm rot="17501868">
            <a:off x="1617719" y="-160167"/>
            <a:ext cx="4106227" cy="3901734"/>
            <a:chOff x="5636086" y="1293343"/>
            <a:chExt cx="4242840" cy="4029786"/>
          </a:xfrm>
        </p:grpSpPr>
        <p:sp>
          <p:nvSpPr>
            <p:cNvPr id="5" name="Freeform: Shape 4">
              <a:extLst>
                <a:ext uri="{FF2B5EF4-FFF2-40B4-BE49-F238E27FC236}">
                  <a16:creationId xmlns:a16="http://schemas.microsoft.com/office/drawing/2014/main" id="{D29EE8D0-BD47-4B3E-8768-C0E0F20322E3}"/>
                </a:ext>
              </a:extLst>
            </p:cNvPr>
            <p:cNvSpPr/>
            <p:nvPr/>
          </p:nvSpPr>
          <p:spPr>
            <a:xfrm>
              <a:off x="5636086" y="1293343"/>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sp>
          <p:nvSpPr>
            <p:cNvPr id="6" name="Freeform: Shape 5">
              <a:extLst>
                <a:ext uri="{FF2B5EF4-FFF2-40B4-BE49-F238E27FC236}">
                  <a16:creationId xmlns:a16="http://schemas.microsoft.com/office/drawing/2014/main" id="{F3179372-7482-4D99-B136-1D4E774F3DAC}"/>
                </a:ext>
              </a:extLst>
            </p:cNvPr>
            <p:cNvSpPr/>
            <p:nvPr/>
          </p:nvSpPr>
          <p:spPr>
            <a:xfrm>
              <a:off x="5636090" y="1293345"/>
              <a:ext cx="4242836" cy="4029784"/>
            </a:xfrm>
            <a:custGeom>
              <a:avLst/>
              <a:gdLst>
                <a:gd name="connsiteX0" fmla="*/ 1329827 w 4242836"/>
                <a:gd name="connsiteY0" fmla="*/ 248059 h 4029784"/>
                <a:gd name="connsiteX1" fmla="*/ 248168 w 4242836"/>
                <a:gd name="connsiteY1" fmla="*/ 1182271 h 4029784"/>
                <a:gd name="connsiteX2" fmla="*/ 354086 w 4242836"/>
                <a:gd name="connsiteY2" fmla="*/ 3018691 h 4029784"/>
                <a:gd name="connsiteX3" fmla="*/ 2327476 w 4242836"/>
                <a:gd name="connsiteY3" fmla="*/ 3831364 h 4029784"/>
                <a:gd name="connsiteX4" fmla="*/ 4130749 w 4242836"/>
                <a:gd name="connsiteY4" fmla="*/ 3377402 h 4029784"/>
                <a:gd name="connsiteX5" fmla="*/ 3876907 w 4242836"/>
                <a:gd name="connsiteY5" fmla="*/ 1539649 h 4029784"/>
                <a:gd name="connsiteX6" fmla="*/ 1329827 w 4242836"/>
                <a:gd name="connsiteY6" fmla="*/ 248059 h 4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36" h="4029784">
                  <a:moveTo>
                    <a:pt x="1329827" y="248059"/>
                  </a:moveTo>
                  <a:cubicBezTo>
                    <a:pt x="1329827" y="248059"/>
                    <a:pt x="608118" y="615724"/>
                    <a:pt x="248168" y="1182271"/>
                  </a:cubicBezTo>
                  <a:cubicBezTo>
                    <a:pt x="-111782" y="1748818"/>
                    <a:pt x="-83302" y="2477671"/>
                    <a:pt x="354086" y="3018691"/>
                  </a:cubicBezTo>
                  <a:cubicBezTo>
                    <a:pt x="791474" y="3559711"/>
                    <a:pt x="1627483" y="3488654"/>
                    <a:pt x="2327476" y="3831364"/>
                  </a:cubicBezTo>
                  <a:cubicBezTo>
                    <a:pt x="3027468" y="4174073"/>
                    <a:pt x="3799755" y="4103493"/>
                    <a:pt x="4130749" y="3377402"/>
                  </a:cubicBezTo>
                  <a:cubicBezTo>
                    <a:pt x="4461742" y="2651312"/>
                    <a:pt x="3962632" y="2379944"/>
                    <a:pt x="3876907" y="1539649"/>
                  </a:cubicBezTo>
                  <a:cubicBezTo>
                    <a:pt x="3791182" y="699353"/>
                    <a:pt x="3033659" y="-531086"/>
                    <a:pt x="1329827" y="248059"/>
                  </a:cubicBez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defRPr/>
              </a:pPr>
              <a:endParaRPr lang="en-US">
                <a:solidFill>
                  <a:prstClr val="black"/>
                </a:solidFill>
                <a:latin typeface="Calibri" panose="020F0502020204030204"/>
                <a:cs typeface="Arial"/>
                <a:sym typeface="Arial"/>
              </a:endParaRPr>
            </a:p>
          </p:txBody>
        </p:sp>
      </p:grpSp>
      <p:sp>
        <p:nvSpPr>
          <p:cNvPr id="7" name="Text Box 99">
            <a:extLst>
              <a:ext uri="{FF2B5EF4-FFF2-40B4-BE49-F238E27FC236}">
                <a16:creationId xmlns:a16="http://schemas.microsoft.com/office/drawing/2014/main" id="{CCE82C68-E0D7-4D8C-B92F-9D3C961C632D}"/>
              </a:ext>
            </a:extLst>
          </p:cNvPr>
          <p:cNvSpPr txBox="1"/>
          <p:nvPr/>
        </p:nvSpPr>
        <p:spPr>
          <a:xfrm>
            <a:off x="1905000" y="242202"/>
            <a:ext cx="3124200" cy="3108543"/>
          </a:xfrm>
          <a:prstGeom prst="rect">
            <a:avLst/>
          </a:prstGeom>
          <a:noFill/>
          <a:ln w="9525">
            <a:noFill/>
          </a:ln>
        </p:spPr>
        <p:txBody>
          <a:bodyPr wrap="square">
            <a:spAutoFit/>
            <a:scene3d>
              <a:camera prst="orthographicFront"/>
              <a:lightRig rig="threePt" dir="t"/>
            </a:scene3d>
          </a:bodyPr>
          <a:lstStyle/>
          <a:p>
            <a:pPr algn="ctr">
              <a:buClr>
                <a:srgbClr val="000000"/>
              </a:buClr>
              <a:buFont typeface="Arial"/>
              <a:buNone/>
              <a:defRPr/>
            </a:pPr>
            <a:r>
              <a:rPr lang="vi-VN" sz="2800" b="1" kern="0" dirty="0">
                <a:solidFill>
                  <a:srgbClr val="C00000"/>
                </a:solidFill>
                <a:latin typeface="+mj-lt"/>
                <a:cs typeface="Arial" panose="020B0604020202020204" pitchFamily="34" charset="0"/>
                <a:sym typeface="Arial"/>
              </a:rPr>
              <a:t>Để tạo ra tia sáng, chùm sáng, có thể dùng đèn dây tóc và các tấm chắn sáng có khe hẹp. Em hãy đề xuất một cách làm khác</a:t>
            </a:r>
            <a:endParaRPr lang="en-US" sz="2800" b="1" kern="0" dirty="0">
              <a:solidFill>
                <a:srgbClr val="C00000"/>
              </a:solidFill>
              <a:latin typeface="+mj-lt"/>
              <a:cs typeface="Arial" panose="020B0604020202020204" pitchFamily="34" charset="0"/>
              <a:sym typeface="Arial"/>
            </a:endParaRPr>
          </a:p>
        </p:txBody>
      </p:sp>
      <p:pic>
        <p:nvPicPr>
          <p:cNvPr id="63" name="Picture 62">
            <a:extLst>
              <a:ext uri="{FF2B5EF4-FFF2-40B4-BE49-F238E27FC236}">
                <a16:creationId xmlns:a16="http://schemas.microsoft.com/office/drawing/2014/main" id="{A14A81E6-9253-ABF1-CACD-7B3BAD6B87F7}"/>
              </a:ext>
            </a:extLst>
          </p:cNvPr>
          <p:cNvPicPr>
            <a:picLocks noChangeAspect="1"/>
          </p:cNvPicPr>
          <p:nvPr/>
        </p:nvPicPr>
        <p:blipFill>
          <a:blip r:embed="rId2"/>
          <a:stretch>
            <a:fillRect/>
          </a:stretch>
        </p:blipFill>
        <p:spPr>
          <a:xfrm>
            <a:off x="6837221" y="0"/>
            <a:ext cx="3752171" cy="1905000"/>
          </a:xfrm>
          <a:prstGeom prst="rect">
            <a:avLst/>
          </a:prstGeom>
        </p:spPr>
      </p:pic>
      <p:sp>
        <p:nvSpPr>
          <p:cNvPr id="64" name="Text Box 99">
            <a:extLst>
              <a:ext uri="{FF2B5EF4-FFF2-40B4-BE49-F238E27FC236}">
                <a16:creationId xmlns:a16="http://schemas.microsoft.com/office/drawing/2014/main" id="{3C26B7F7-758F-46DB-A8F8-480AD0C6E311}"/>
              </a:ext>
            </a:extLst>
          </p:cNvPr>
          <p:cNvSpPr txBox="1"/>
          <p:nvPr/>
        </p:nvSpPr>
        <p:spPr>
          <a:xfrm>
            <a:off x="5562600" y="1917509"/>
            <a:ext cx="5026768" cy="1815882"/>
          </a:xfrm>
          <a:prstGeom prst="rect">
            <a:avLst/>
          </a:prstGeom>
          <a:noFill/>
          <a:ln w="9525">
            <a:noFill/>
          </a:ln>
        </p:spPr>
        <p:txBody>
          <a:bodyPr wrap="square">
            <a:spAutoFit/>
            <a:scene3d>
              <a:camera prst="orthographicFront"/>
              <a:lightRig rig="threePt" dir="t"/>
            </a:scene3d>
          </a:bodyPr>
          <a:lstStyle/>
          <a:p>
            <a:pPr defTabSz="914378">
              <a:buClr>
                <a:srgbClr val="000000"/>
              </a:buClr>
              <a:defRPr/>
            </a:pPr>
            <a:r>
              <a:rPr lang="en-US" sz="2800" kern="0" dirty="0" err="1">
                <a:solidFill>
                  <a:srgbClr val="223572"/>
                </a:solidFill>
                <a:latin typeface="Times New Roman" pitchFamily="18" charset="0"/>
                <a:cs typeface="Times New Roman" pitchFamily="18" charset="0"/>
                <a:sym typeface="Arial"/>
              </a:rPr>
              <a:t>Sử</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dụng</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đèn</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của</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điện</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thoại</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hoặc</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đèn</a:t>
            </a:r>
            <a:r>
              <a:rPr lang="en-US" sz="2800" kern="0" dirty="0">
                <a:solidFill>
                  <a:srgbClr val="223572"/>
                </a:solidFill>
                <a:latin typeface="Times New Roman" pitchFamily="18" charset="0"/>
                <a:cs typeface="Times New Roman" pitchFamily="18" charset="0"/>
                <a:sym typeface="Arial"/>
              </a:rPr>
              <a:t> pin </a:t>
            </a:r>
            <a:r>
              <a:rPr lang="en-US" sz="2800" kern="0" dirty="0" err="1">
                <a:solidFill>
                  <a:srgbClr val="223572"/>
                </a:solidFill>
                <a:latin typeface="Times New Roman" pitchFamily="18" charset="0"/>
                <a:cs typeface="Times New Roman" pitchFamily="18" charset="0"/>
                <a:sym typeface="Arial"/>
              </a:rPr>
              <a:t>và</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các</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tấm</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chắn</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sáng</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có</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khe</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hẹp</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hoặc</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dùng</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một</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tấm</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bìa</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đục</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lỗ</a:t>
            </a:r>
            <a:r>
              <a:rPr lang="en-US" sz="2800" kern="0" dirty="0">
                <a:solidFill>
                  <a:srgbClr val="223572"/>
                </a:solidFill>
                <a:latin typeface="Times New Roman" pitchFamily="18" charset="0"/>
                <a:cs typeface="Times New Roman" pitchFamily="18" charset="0"/>
                <a:sym typeface="Arial"/>
              </a:rPr>
              <a:t> </a:t>
            </a:r>
            <a:r>
              <a:rPr lang="en-US" sz="2800" kern="0" dirty="0" err="1">
                <a:solidFill>
                  <a:srgbClr val="223572"/>
                </a:solidFill>
                <a:latin typeface="Times New Roman" pitchFamily="18" charset="0"/>
                <a:cs typeface="Times New Roman" pitchFamily="18" charset="0"/>
                <a:sym typeface="Arial"/>
              </a:rPr>
              <a:t>nhỏ</a:t>
            </a:r>
            <a:endParaRPr lang="en-US" sz="2800" kern="0" dirty="0">
              <a:solidFill>
                <a:srgbClr val="223572"/>
              </a:solidFill>
              <a:latin typeface="Times New Roman" pitchFamily="18" charset="0"/>
              <a:cs typeface="Times New Roman" pitchFamily="18" charset="0"/>
              <a:sym typeface="Arial"/>
            </a:endParaRPr>
          </a:p>
        </p:txBody>
      </p:sp>
      <p:sp>
        <p:nvSpPr>
          <p:cNvPr id="65" name="Google Shape;142;p18">
            <a:extLst>
              <a:ext uri="{FF2B5EF4-FFF2-40B4-BE49-F238E27FC236}">
                <a16:creationId xmlns:a16="http://schemas.microsoft.com/office/drawing/2014/main" id="{FBFC0495-729B-2300-B961-3592513476F1}"/>
              </a:ext>
            </a:extLst>
          </p:cNvPr>
          <p:cNvSpPr txBox="1"/>
          <p:nvPr/>
        </p:nvSpPr>
        <p:spPr>
          <a:xfrm>
            <a:off x="1600200" y="3861139"/>
            <a:ext cx="57912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en" sz="2800" b="1" kern="0" dirty="0">
                <a:solidFill>
                  <a:srgbClr val="943557"/>
                </a:solidFill>
                <a:latin typeface="Times New Roman" pitchFamily="18" charset="0"/>
                <a:ea typeface="Fira Sans Extra Condensed"/>
                <a:cs typeface="Times New Roman" pitchFamily="18" charset="0"/>
                <a:sym typeface="Fira Sans Extra Condensed"/>
              </a:rPr>
              <a:t>2.</a:t>
            </a:r>
            <a:r>
              <a:rPr lang="vi-VN" sz="2800" b="1" kern="0" dirty="0">
                <a:solidFill>
                  <a:srgbClr val="943557"/>
                </a:solidFill>
                <a:latin typeface="Times New Roman" pitchFamily="18" charset="0"/>
                <a:ea typeface="Fira Sans Extra Condensed"/>
                <a:cs typeface="Times New Roman" pitchFamily="18" charset="0"/>
                <a:sym typeface="Arial"/>
              </a:rPr>
              <a:t>Một </a:t>
            </a:r>
            <a:r>
              <a:rPr lang="en-US" sz="2800" b="1" kern="0" dirty="0" err="1">
                <a:solidFill>
                  <a:srgbClr val="943557"/>
                </a:solidFill>
                <a:latin typeface="Times New Roman" pitchFamily="18" charset="0"/>
                <a:ea typeface="Fira Sans Extra Condensed"/>
                <a:cs typeface="Times New Roman" pitchFamily="18" charset="0"/>
                <a:sym typeface="Arial"/>
              </a:rPr>
              <a:t>số</a:t>
            </a:r>
            <a:r>
              <a:rPr lang="vi-VN" sz="2800" b="1" kern="0" dirty="0">
                <a:solidFill>
                  <a:srgbClr val="943557"/>
                </a:solidFill>
                <a:latin typeface="Times New Roman" pitchFamily="18" charset="0"/>
                <a:ea typeface="Fira Sans Extra Condensed"/>
                <a:cs typeface="Times New Roman" pitchFamily="18" charset="0"/>
                <a:sym typeface="Arial"/>
              </a:rPr>
              <a:t> dụng cụ thí nghiệm </a:t>
            </a:r>
            <a:r>
              <a:rPr lang="en-US" sz="2800" b="1" kern="0" dirty="0" err="1">
                <a:solidFill>
                  <a:srgbClr val="943557"/>
                </a:solidFill>
                <a:latin typeface="Times New Roman" pitchFamily="18" charset="0"/>
                <a:ea typeface="Fira Sans Extra Condensed"/>
                <a:cs typeface="Times New Roman" pitchFamily="18" charset="0"/>
                <a:sym typeface="Arial"/>
              </a:rPr>
              <a:t>điện</a:t>
            </a:r>
            <a:r>
              <a:rPr lang="en-US" sz="2800" b="1" kern="0" dirty="0">
                <a:solidFill>
                  <a:srgbClr val="943557"/>
                </a:solidFill>
                <a:latin typeface="Times New Roman" pitchFamily="18" charset="0"/>
                <a:ea typeface="Fira Sans Extra Condensed"/>
                <a:cs typeface="Times New Roman" pitchFamily="18" charset="0"/>
                <a:sym typeface="Arial"/>
              </a:rPr>
              <a:t> </a:t>
            </a:r>
            <a:r>
              <a:rPr lang="en-US" sz="2800" b="1" kern="0" dirty="0" err="1">
                <a:solidFill>
                  <a:srgbClr val="943557"/>
                </a:solidFill>
                <a:latin typeface="Times New Roman" pitchFamily="18" charset="0"/>
                <a:ea typeface="Fira Sans Extra Condensed"/>
                <a:cs typeface="Times New Roman" pitchFamily="18" charset="0"/>
                <a:sym typeface="Arial"/>
              </a:rPr>
              <a:t>tử</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pic>
        <p:nvPicPr>
          <p:cNvPr id="66" name="Picture 65">
            <a:extLst>
              <a:ext uri="{FF2B5EF4-FFF2-40B4-BE49-F238E27FC236}">
                <a16:creationId xmlns:a16="http://schemas.microsoft.com/office/drawing/2014/main" id="{8EC7E862-5C59-99CF-7DEF-8F7DA2EBE2DF}"/>
              </a:ext>
            </a:extLst>
          </p:cNvPr>
          <p:cNvPicPr>
            <a:picLocks noChangeAspect="1"/>
          </p:cNvPicPr>
          <p:nvPr/>
        </p:nvPicPr>
        <p:blipFill>
          <a:blip r:embed="rId3"/>
          <a:stretch>
            <a:fillRect/>
          </a:stretch>
        </p:blipFill>
        <p:spPr>
          <a:xfrm>
            <a:off x="1828800" y="4343420"/>
            <a:ext cx="2459580" cy="2363951"/>
          </a:xfrm>
          <a:prstGeom prst="rect">
            <a:avLst/>
          </a:prstGeom>
        </p:spPr>
      </p:pic>
      <p:sp>
        <p:nvSpPr>
          <p:cNvPr id="67" name="Google Shape;142;p18">
            <a:extLst>
              <a:ext uri="{FF2B5EF4-FFF2-40B4-BE49-F238E27FC236}">
                <a16:creationId xmlns:a16="http://schemas.microsoft.com/office/drawing/2014/main" id="{8184B87F-1431-2081-65F7-2989A56A695F}"/>
              </a:ext>
            </a:extLst>
          </p:cNvPr>
          <p:cNvSpPr txBox="1"/>
          <p:nvPr/>
        </p:nvSpPr>
        <p:spPr>
          <a:xfrm>
            <a:off x="4876831" y="4328811"/>
            <a:ext cx="1712317"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en-US" sz="2800" b="1" kern="0" dirty="0" err="1">
                <a:solidFill>
                  <a:srgbClr val="943557"/>
                </a:solidFill>
                <a:latin typeface="Times New Roman" pitchFamily="18" charset="0"/>
                <a:ea typeface="Fira Sans Extra Condensed"/>
                <a:cs typeface="Times New Roman" pitchFamily="18" charset="0"/>
                <a:sym typeface="Fira Sans Extra Condensed"/>
              </a:rPr>
              <a:t>Điện</a:t>
            </a:r>
            <a:r>
              <a:rPr lang="en-US" sz="2800" b="1" kern="0" dirty="0">
                <a:solidFill>
                  <a:srgbClr val="943557"/>
                </a:solidFill>
                <a:latin typeface="Times New Roman" pitchFamily="18" charset="0"/>
                <a:ea typeface="Fira Sans Extra Condensed"/>
                <a:cs typeface="Times New Roman" pitchFamily="18" charset="0"/>
                <a:sym typeface="Fira Sans Extra Condensed"/>
              </a:rPr>
              <a:t> </a:t>
            </a:r>
            <a:r>
              <a:rPr lang="en-US" sz="2800" b="1" kern="0" dirty="0" err="1">
                <a:solidFill>
                  <a:srgbClr val="943557"/>
                </a:solidFill>
                <a:latin typeface="Times New Roman" pitchFamily="18" charset="0"/>
                <a:ea typeface="Fira Sans Extra Condensed"/>
                <a:cs typeface="Times New Roman" pitchFamily="18" charset="0"/>
                <a:sym typeface="Fira Sans Extra Condensed"/>
              </a:rPr>
              <a:t>kế</a:t>
            </a:r>
            <a:endParaRPr lang="en-US" sz="2800" b="1" kern="0" dirty="0">
              <a:solidFill>
                <a:srgbClr val="943557"/>
              </a:solidFill>
              <a:latin typeface="Times New Roman" pitchFamily="18" charset="0"/>
              <a:ea typeface="Fira Sans Extra Condensed"/>
              <a:cs typeface="Times New Roman" pitchFamily="18" charset="0"/>
              <a:sym typeface="Arial"/>
            </a:endParaRPr>
          </a:p>
        </p:txBody>
      </p:sp>
      <p:sp>
        <p:nvSpPr>
          <p:cNvPr id="3" name="Rectangle 2"/>
          <p:cNvSpPr/>
          <p:nvPr/>
        </p:nvSpPr>
        <p:spPr>
          <a:xfrm>
            <a:off x="4800600" y="4886420"/>
            <a:ext cx="5788768" cy="1083374"/>
          </a:xfrm>
          <a:prstGeom prst="rect">
            <a:avLst/>
          </a:prstGeom>
        </p:spPr>
        <p:txBody>
          <a:bodyPr wrap="square">
            <a:spAutoFit/>
          </a:bodyPr>
          <a:lstStyle/>
          <a:p>
            <a:pPr lvl="0">
              <a:lnSpc>
                <a:spcPct val="115000"/>
              </a:lnSpc>
              <a:buClr>
                <a:srgbClr val="000000"/>
              </a:buClr>
            </a:pPr>
            <a:r>
              <a:rPr lang="en-US" sz="2800" b="1" kern="0" dirty="0" err="1">
                <a:latin typeface="Times New Roman" pitchFamily="18" charset="0"/>
                <a:ea typeface="Fira Sans Extra Condensed"/>
                <a:cs typeface="Times New Roman" pitchFamily="18" charset="0"/>
                <a:sym typeface="Fira Sans Extra Condensed"/>
              </a:rPr>
              <a:t>Điện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kế</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là</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dụng</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cụ</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dùng</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để</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phát</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hiện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dòng</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điện</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cảm</a:t>
            </a:r>
            <a:r>
              <a:rPr lang="en-US" sz="2800" b="1" kern="0" dirty="0">
                <a:latin typeface="Times New Roman" pitchFamily="18" charset="0"/>
                <a:ea typeface="Fira Sans Extra Condensed"/>
                <a:cs typeface="Times New Roman" pitchFamily="18" charset="0"/>
                <a:sym typeface="Fira Sans Extra Condensed"/>
              </a:rPr>
              <a:t> </a:t>
            </a:r>
            <a:r>
              <a:rPr lang="en-US" sz="2800" b="1" kern="0" dirty="0" err="1">
                <a:latin typeface="Times New Roman" pitchFamily="18" charset="0"/>
                <a:ea typeface="Fira Sans Extra Condensed"/>
                <a:cs typeface="Times New Roman" pitchFamily="18" charset="0"/>
                <a:sym typeface="Fira Sans Extra Condensed"/>
              </a:rPr>
              <a:t>ứng</a:t>
            </a:r>
            <a:r>
              <a:rPr lang="en-US" sz="2800" b="1" kern="0" dirty="0">
                <a:latin typeface="Times New Roman" pitchFamily="18" charset="0"/>
                <a:ea typeface="Fira Sans Extra Condensed"/>
                <a:cs typeface="Times New Roman" pitchFamily="18" charset="0"/>
                <a:sym typeface="Fira Sans Extra Condensed"/>
              </a:rPr>
              <a:t>. </a:t>
            </a:r>
            <a:endParaRPr lang="en-US" sz="2800" b="1" kern="0" dirty="0">
              <a:latin typeface="Times New Roman" pitchFamily="18" charset="0"/>
              <a:ea typeface="Fira Sans Extra Condensed"/>
              <a:cs typeface="Times New Roman" pitchFamily="18" charset="0"/>
              <a:sym typeface="Arial"/>
            </a:endParaRPr>
          </a:p>
        </p:txBody>
      </p:sp>
    </p:spTree>
    <p:extLst>
      <p:ext uri="{BB962C8B-B14F-4D97-AF65-F5344CB8AC3E}">
        <p14:creationId xmlns:p14="http://schemas.microsoft.com/office/powerpoint/2010/main" val="2949606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arn(inVertic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down)">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heel(1)">
                                      <p:cBhvr>
                                        <p:cTn id="22" dur="2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ppt_w</p:attrName>
                                        </p:attrNameLst>
                                      </p:cBhvr>
                                      <p:tavLst>
                                        <p:tav tm="0">
                                          <p:val>
                                            <p:fltVal val="0"/>
                                          </p:val>
                                        </p:tav>
                                        <p:tav tm="100000">
                                          <p:val>
                                            <p:strVal val="#ppt_w"/>
                                          </p:val>
                                        </p:tav>
                                      </p:tavLst>
                                    </p:anim>
                                    <p:anim calcmode="lin" valueType="num">
                                      <p:cBhvr>
                                        <p:cTn id="28" dur="500" fill="hold"/>
                                        <p:tgtEl>
                                          <p:spTgt spid="66"/>
                                        </p:tgtEl>
                                        <p:attrNameLst>
                                          <p:attrName>ppt_h</p:attrName>
                                        </p:attrNameLst>
                                      </p:cBhvr>
                                      <p:tavLst>
                                        <p:tav tm="0">
                                          <p:val>
                                            <p:fltVal val="0"/>
                                          </p:val>
                                        </p:tav>
                                        <p:tav tm="100000">
                                          <p:val>
                                            <p:strVal val="#ppt_h"/>
                                          </p:val>
                                        </p:tav>
                                      </p:tavLst>
                                    </p:anim>
                                    <p:animEffect transition="in" filter="fade">
                                      <p:cBhvr>
                                        <p:cTn id="29" dur="500"/>
                                        <p:tgtEl>
                                          <p:spTgt spid="6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barn(inVertical)">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18">
            <a:extLst>
              <a:ext uri="{FF2B5EF4-FFF2-40B4-BE49-F238E27FC236}">
                <a16:creationId xmlns:a16="http://schemas.microsoft.com/office/drawing/2014/main" id="{3AA13421-7159-C9E6-38F4-EA9871237757}"/>
              </a:ext>
            </a:extLst>
          </p:cNvPr>
          <p:cNvSpPr txBox="1"/>
          <p:nvPr/>
        </p:nvSpPr>
        <p:spPr>
          <a:xfrm>
            <a:off x="1582366" y="152400"/>
            <a:ext cx="9036996" cy="81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lnSpc>
                <a:spcPct val="100000"/>
              </a:lnSpc>
              <a:buClr>
                <a:srgbClr val="000000"/>
              </a:buClr>
              <a:buFont typeface="Arial"/>
              <a:buNone/>
            </a:pPr>
            <a:r>
              <a:rPr lang="en-US" sz="2800" b="0" kern="0" dirty="0" err="1">
                <a:solidFill>
                  <a:srgbClr val="CFE2F3">
                    <a:lumMod val="10000"/>
                  </a:srgbClr>
                </a:solidFill>
                <a:latin typeface="Times New Roman" pitchFamily="18" charset="0"/>
                <a:cs typeface="Times New Roman" pitchFamily="18" charset="0"/>
                <a:sym typeface="Arial"/>
              </a:rPr>
              <a:t>Khi</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dòng</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1</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ra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từ</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âm</a:t>
            </a:r>
            <a:r>
              <a:rPr lang="en-US" sz="2800" b="0" kern="0" dirty="0">
                <a:solidFill>
                  <a:srgbClr val="CFE2F3">
                    <a:lumMod val="10000"/>
                  </a:srgbClr>
                </a:solidFill>
                <a:latin typeface="Times New Roman" pitchFamily="18" charset="0"/>
                <a:cs typeface="Times New Roman" pitchFamily="18" charset="0"/>
                <a:sym typeface="Arial"/>
              </a:rPr>
              <a:t> (-) → </a:t>
            </a:r>
            <a:r>
              <a:rPr lang="en-US" sz="2800" b="0" kern="0" dirty="0" err="1">
                <a:solidFill>
                  <a:srgbClr val="CFE2F3">
                    <a:lumMod val="10000"/>
                  </a:srgbClr>
                </a:solidFill>
                <a:latin typeface="Times New Roman" pitchFamily="18" charset="0"/>
                <a:cs typeface="Times New Roman" pitchFamily="18" charset="0"/>
                <a:sym typeface="Arial"/>
              </a:rPr>
              <a:t>kim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kế</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lệch</a:t>
            </a:r>
            <a:r>
              <a:rPr lang="en-US" sz="2800" b="0" kern="0" dirty="0">
                <a:solidFill>
                  <a:srgbClr val="CFE2F3">
                    <a:lumMod val="10000"/>
                  </a:srgbClr>
                </a:solidFill>
                <a:latin typeface="Times New Roman" pitchFamily="18" charset="0"/>
                <a:cs typeface="Times New Roman" pitchFamily="18" charset="0"/>
                <a:sym typeface="Arial"/>
              </a:rPr>
              <a:t> sang </a:t>
            </a:r>
            <a:r>
              <a:rPr lang="en-US" sz="2800" b="0" kern="0" dirty="0" err="1">
                <a:solidFill>
                  <a:srgbClr val="CFE2F3">
                    <a:lumMod val="10000"/>
                  </a:srgbClr>
                </a:solidFill>
                <a:latin typeface="Times New Roman" pitchFamily="18" charset="0"/>
                <a:cs typeface="Times New Roman" pitchFamily="18" charset="0"/>
                <a:sym typeface="Arial"/>
              </a:rPr>
              <a:t>phải</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3" name="Google Shape;142;p18">
            <a:extLst>
              <a:ext uri="{FF2B5EF4-FFF2-40B4-BE49-F238E27FC236}">
                <a16:creationId xmlns:a16="http://schemas.microsoft.com/office/drawing/2014/main" id="{947E6A2C-4AE9-220E-F8F9-A87A03602FDC}"/>
              </a:ext>
            </a:extLst>
          </p:cNvPr>
          <p:cNvSpPr txBox="1"/>
          <p:nvPr/>
        </p:nvSpPr>
        <p:spPr>
          <a:xfrm>
            <a:off x="1571017" y="1066800"/>
            <a:ext cx="9036996" cy="8194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lnSpc>
                <a:spcPct val="115000"/>
              </a:lnSpc>
              <a:defRPr sz="1600" b="1">
                <a:solidFill>
                  <a:schemeClr val="bg1">
                    <a:lumMod val="10000"/>
                  </a:schemeClr>
                </a:solidFill>
                <a:latin typeface="+mn-lt"/>
                <a:ea typeface="Fira Sans Extra Condensed"/>
                <a:cs typeface="Fira Sans Extra Condensed"/>
              </a:defRPr>
            </a:lvl1pPr>
          </a:lstStyle>
          <a:p>
            <a:pPr algn="l">
              <a:buClr>
                <a:srgbClr val="000000"/>
              </a:buClr>
              <a:buFont typeface="Arial"/>
              <a:buNone/>
            </a:pPr>
            <a:r>
              <a:rPr lang="en-US" sz="2800" b="0" kern="0" dirty="0" err="1">
                <a:solidFill>
                  <a:srgbClr val="CFE2F3">
                    <a:lumMod val="10000"/>
                  </a:srgbClr>
                </a:solidFill>
                <a:latin typeface="Times New Roman" pitchFamily="18" charset="0"/>
                <a:ea typeface="+mn-ea"/>
                <a:cs typeface="Times New Roman" pitchFamily="18" charset="0"/>
                <a:sym typeface="Arial"/>
              </a:rPr>
              <a:t>Khi</a:t>
            </a:r>
            <a:r>
              <a:rPr lang="en-US" sz="2800" b="0" kern="0" dirty="0">
                <a:solidFill>
                  <a:srgbClr val="CFE2F3">
                    <a:lumMod val="10000"/>
                  </a:srgbClr>
                </a:solidFill>
                <a:latin typeface="Times New Roman" pitchFamily="18" charset="0"/>
                <a:ea typeface="+mn-ea"/>
                <a:cs typeface="Times New Roman" pitchFamily="18" charset="0"/>
                <a:sym typeface="Arial"/>
              </a:rPr>
              <a:t> </a:t>
            </a:r>
            <a:r>
              <a:rPr lang="en-US" sz="2800" b="0" kern="0" dirty="0" err="1">
                <a:solidFill>
                  <a:srgbClr val="CFE2F3">
                    <a:lumMod val="10000"/>
                  </a:srgbClr>
                </a:solidFill>
                <a:latin typeface="Times New Roman" pitchFamily="18" charset="0"/>
                <a:ea typeface="+mn-ea"/>
                <a:cs typeface="Times New Roman" pitchFamily="18" charset="0"/>
                <a:sym typeface="Arial"/>
              </a:rPr>
              <a:t>d</a:t>
            </a:r>
            <a:r>
              <a:rPr lang="en-US" sz="2800" b="0" kern="0" dirty="0" err="1">
                <a:solidFill>
                  <a:srgbClr val="CFE2F3">
                    <a:lumMod val="10000"/>
                  </a:srgbClr>
                </a:solidFill>
                <a:latin typeface="Times New Roman" pitchFamily="18" charset="0"/>
                <a:cs typeface="Times New Roman" pitchFamily="18" charset="0"/>
                <a:sym typeface="Arial"/>
              </a:rPr>
              <a:t>òng</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vào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âm</a:t>
            </a:r>
            <a:r>
              <a:rPr lang="en-US" sz="2800" b="0" kern="0" dirty="0">
                <a:solidFill>
                  <a:srgbClr val="CFE2F3">
                    <a:lumMod val="10000"/>
                  </a:srgbClr>
                </a:solidFill>
                <a:latin typeface="Times New Roman" pitchFamily="18" charset="0"/>
                <a:cs typeface="Times New Roman" pitchFamily="18" charset="0"/>
                <a:sym typeface="Arial"/>
              </a:rPr>
              <a:t> (-) </a:t>
            </a:r>
            <a:r>
              <a:rPr lang="en-US" sz="2800" b="0" kern="0" dirty="0" err="1">
                <a:solidFill>
                  <a:srgbClr val="CFE2F3">
                    <a:lumMod val="10000"/>
                  </a:srgbClr>
                </a:solidFill>
                <a:latin typeface="Times New Roman" pitchFamily="18" charset="0"/>
                <a:cs typeface="Times New Roman" pitchFamily="18" charset="0"/>
                <a:sym typeface="Arial"/>
              </a:rPr>
              <a:t>và</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ra</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từ</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chốt</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O</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hoặc</a:t>
            </a:r>
            <a:r>
              <a:rPr lang="en-US" sz="2800" b="0" kern="0" dirty="0">
                <a:solidFill>
                  <a:srgbClr val="CFE2F3">
                    <a:lumMod val="10000"/>
                  </a:srgbClr>
                </a:solidFill>
                <a:latin typeface="Times New Roman" pitchFamily="18" charset="0"/>
                <a:cs typeface="Times New Roman" pitchFamily="18" charset="0"/>
                <a:sym typeface="Arial"/>
              </a:rPr>
              <a:t> G</a:t>
            </a:r>
            <a:r>
              <a:rPr lang="en-US" sz="2800" b="0" kern="0" baseline="-25000" dirty="0">
                <a:solidFill>
                  <a:srgbClr val="CFE2F3">
                    <a:lumMod val="10000"/>
                  </a:srgbClr>
                </a:solidFill>
                <a:latin typeface="Times New Roman" pitchFamily="18" charset="0"/>
                <a:cs typeface="Times New Roman" pitchFamily="18" charset="0"/>
                <a:sym typeface="Arial"/>
              </a:rPr>
              <a:t>1</a:t>
            </a:r>
            <a:r>
              <a:rPr lang="en-US" sz="2800" b="0" kern="0" dirty="0">
                <a:solidFill>
                  <a:srgbClr val="CFE2F3">
                    <a:lumMod val="10000"/>
                  </a:srgbClr>
                </a:solidFill>
                <a:latin typeface="Times New Roman" pitchFamily="18" charset="0"/>
                <a:cs typeface="Times New Roman" pitchFamily="18" charset="0"/>
                <a:sym typeface="Arial"/>
              </a:rPr>
              <a:t> → </a:t>
            </a:r>
            <a:r>
              <a:rPr lang="en-US" sz="2800" b="0" kern="0" dirty="0" err="1">
                <a:solidFill>
                  <a:srgbClr val="CFE2F3">
                    <a:lumMod val="10000"/>
                  </a:srgbClr>
                </a:solidFill>
                <a:latin typeface="Times New Roman" pitchFamily="18" charset="0"/>
                <a:cs typeface="Times New Roman" pitchFamily="18" charset="0"/>
                <a:sym typeface="Arial"/>
              </a:rPr>
              <a:t>kim</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điện</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kế</a:t>
            </a:r>
            <a:r>
              <a:rPr lang="en-US" sz="2800" b="0" kern="0" dirty="0">
                <a:solidFill>
                  <a:srgbClr val="CFE2F3">
                    <a:lumMod val="10000"/>
                  </a:srgbClr>
                </a:solidFill>
                <a:latin typeface="Times New Roman" pitchFamily="18" charset="0"/>
                <a:cs typeface="Times New Roman" pitchFamily="18" charset="0"/>
                <a:sym typeface="Arial"/>
              </a:rPr>
              <a:t> </a:t>
            </a:r>
            <a:r>
              <a:rPr lang="en-US" sz="2800" b="0" kern="0" dirty="0" err="1">
                <a:solidFill>
                  <a:srgbClr val="CFE2F3">
                    <a:lumMod val="10000"/>
                  </a:srgbClr>
                </a:solidFill>
                <a:latin typeface="Times New Roman" pitchFamily="18" charset="0"/>
                <a:cs typeface="Times New Roman" pitchFamily="18" charset="0"/>
                <a:sym typeface="Arial"/>
              </a:rPr>
              <a:t>lệch</a:t>
            </a:r>
            <a:r>
              <a:rPr lang="en-US" sz="2800" b="0" kern="0" dirty="0">
                <a:solidFill>
                  <a:srgbClr val="CFE2F3">
                    <a:lumMod val="10000"/>
                  </a:srgbClr>
                </a:solidFill>
                <a:latin typeface="Times New Roman" pitchFamily="18" charset="0"/>
                <a:cs typeface="Times New Roman" pitchFamily="18" charset="0"/>
                <a:sym typeface="Arial"/>
              </a:rPr>
              <a:t> sang </a:t>
            </a:r>
            <a:r>
              <a:rPr lang="en-US" sz="2800" b="0" kern="0" dirty="0" err="1">
                <a:solidFill>
                  <a:srgbClr val="CFE2F3">
                    <a:lumMod val="10000"/>
                  </a:srgbClr>
                </a:solidFill>
                <a:latin typeface="Times New Roman" pitchFamily="18" charset="0"/>
                <a:cs typeface="Times New Roman" pitchFamily="18" charset="0"/>
                <a:sym typeface="Arial"/>
              </a:rPr>
              <a:t>trái</a:t>
            </a:r>
            <a:endParaRPr lang="en-US" sz="2800" b="0" kern="0" dirty="0">
              <a:solidFill>
                <a:srgbClr val="CFE2F3">
                  <a:lumMod val="10000"/>
                </a:srgbClr>
              </a:solidFill>
              <a:latin typeface="Times New Roman" pitchFamily="18" charset="0"/>
              <a:cs typeface="Times New Roman" pitchFamily="18" charset="0"/>
              <a:sym typeface="Arial"/>
            </a:endParaRPr>
          </a:p>
        </p:txBody>
      </p:sp>
      <p:sp>
        <p:nvSpPr>
          <p:cNvPr id="4" name="Cloud Callout 3"/>
          <p:cNvSpPr/>
          <p:nvPr/>
        </p:nvSpPr>
        <p:spPr>
          <a:xfrm>
            <a:off x="1806102" y="2044431"/>
            <a:ext cx="8534400" cy="1371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solidFill>
                  <a:srgbClr val="000000"/>
                </a:solidFill>
                <a:latin typeface="+mj-lt"/>
              </a:rPr>
              <a:t>Quan sát điện kế, giải thích vì sao vạch 0 nằm giữa thang đo.</a:t>
            </a:r>
            <a:endParaRPr lang="en-US" sz="3200" dirty="0">
              <a:latin typeface="+mj-lt"/>
            </a:endParaRPr>
          </a:p>
        </p:txBody>
      </p:sp>
      <p:pic>
        <p:nvPicPr>
          <p:cNvPr id="5" name="Picture 4">
            <a:extLst>
              <a:ext uri="{FF2B5EF4-FFF2-40B4-BE49-F238E27FC236}">
                <a16:creationId xmlns:a16="http://schemas.microsoft.com/office/drawing/2014/main" id="{8EC7E862-5C59-99CF-7DEF-8F7DA2EBE2DF}"/>
              </a:ext>
            </a:extLst>
          </p:cNvPr>
          <p:cNvPicPr>
            <a:picLocks noChangeAspect="1"/>
          </p:cNvPicPr>
          <p:nvPr/>
        </p:nvPicPr>
        <p:blipFill>
          <a:blip r:embed="rId2"/>
          <a:stretch>
            <a:fillRect/>
          </a:stretch>
        </p:blipFill>
        <p:spPr>
          <a:xfrm>
            <a:off x="7115698" y="3429000"/>
            <a:ext cx="3476102" cy="3048000"/>
          </a:xfrm>
          <a:prstGeom prst="rect">
            <a:avLst/>
          </a:prstGeom>
        </p:spPr>
      </p:pic>
      <p:sp>
        <p:nvSpPr>
          <p:cNvPr id="6" name="Rectangle 5"/>
          <p:cNvSpPr/>
          <p:nvPr/>
        </p:nvSpPr>
        <p:spPr>
          <a:xfrm>
            <a:off x="1676400" y="4045059"/>
            <a:ext cx="5042170" cy="1815882"/>
          </a:xfrm>
          <a:prstGeom prst="rect">
            <a:avLst/>
          </a:prstGeom>
        </p:spPr>
        <p:txBody>
          <a:bodyPr wrap="square">
            <a:spAutoFit/>
          </a:bodyPr>
          <a:lstStyle/>
          <a:p>
            <a:r>
              <a:rPr lang="vi-VN" sz="2800" dirty="0">
                <a:solidFill>
                  <a:srgbClr val="000000"/>
                </a:solidFill>
                <a:latin typeface="+mj-lt"/>
              </a:rPr>
              <a:t>Vạch 0 nằm giữa thang đo để kim điện kế lệch sang phía nào ta cũng có thể đọc được giá trị của dòng điện.</a:t>
            </a:r>
            <a:endParaRPr lang="en-US" sz="2800" dirty="0">
              <a:latin typeface="+mj-lt"/>
            </a:endParaRPr>
          </a:p>
        </p:txBody>
      </p:sp>
    </p:spTree>
    <p:extLst>
      <p:ext uri="{BB962C8B-B14F-4D97-AF65-F5344CB8AC3E}">
        <p14:creationId xmlns:p14="http://schemas.microsoft.com/office/powerpoint/2010/main" val="420059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Đồng hồ đo điện đa năng BGS - # 63402 | HTGoods">
            <a:extLst>
              <a:ext uri="{FF2B5EF4-FFF2-40B4-BE49-F238E27FC236}">
                <a16:creationId xmlns:a16="http://schemas.microsoft.com/office/drawing/2014/main" id="{3CB8D2DE-DB3B-57B5-A8FB-FC91C8D2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728" y="172918"/>
            <a:ext cx="2581072" cy="295130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42;p18">
            <a:extLst>
              <a:ext uri="{FF2B5EF4-FFF2-40B4-BE49-F238E27FC236}">
                <a16:creationId xmlns:a16="http://schemas.microsoft.com/office/drawing/2014/main" id="{8184B87F-1431-2081-65F7-2989A56A695F}"/>
              </a:ext>
            </a:extLst>
          </p:cNvPr>
          <p:cNvSpPr txBox="1"/>
          <p:nvPr/>
        </p:nvSpPr>
        <p:spPr>
          <a:xfrm>
            <a:off x="4343400" y="172899"/>
            <a:ext cx="4267200" cy="557612"/>
          </a:xfrm>
          <a:prstGeom prst="rect">
            <a:avLst/>
          </a:prstGeom>
          <a:noFill/>
          <a:ln>
            <a:noFill/>
          </a:ln>
        </p:spPr>
        <p:txBody>
          <a:bodyPr spcFirstLastPara="1" wrap="square" lIns="91425" tIns="91425" rIns="91425" bIns="91425" anchor="ctr" anchorCtr="0">
            <a:noAutofit/>
          </a:bodyPr>
          <a:lstStyle/>
          <a:p>
            <a:pPr>
              <a:lnSpc>
                <a:spcPct val="115000"/>
              </a:lnSpc>
              <a:buClr>
                <a:srgbClr val="000000"/>
              </a:buClr>
              <a:buFont typeface="Arial"/>
              <a:buNone/>
            </a:pPr>
            <a:r>
              <a:rPr lang="vi-VN" sz="2800" b="1" kern="0" dirty="0">
                <a:solidFill>
                  <a:srgbClr val="943557"/>
                </a:solidFill>
                <a:latin typeface="+mj-lt"/>
                <a:ea typeface="Fira Sans Extra Condensed"/>
                <a:cs typeface="Fira Sans Extra Condensed"/>
                <a:sym typeface="Arial"/>
              </a:rPr>
              <a:t>Đồng hồ đo điện đa năng</a:t>
            </a:r>
            <a:endParaRPr lang="en-US" sz="2800" b="1" kern="0" dirty="0">
              <a:solidFill>
                <a:srgbClr val="943557"/>
              </a:solidFill>
              <a:latin typeface="+mj-lt"/>
              <a:ea typeface="Fira Sans Extra Condensed"/>
              <a:cs typeface="Fira Sans Extra Condensed"/>
              <a:sym typeface="Arial"/>
            </a:endParaRPr>
          </a:p>
        </p:txBody>
      </p:sp>
      <p:sp>
        <p:nvSpPr>
          <p:cNvPr id="11" name="Google Shape;142;p18">
            <a:extLst>
              <a:ext uri="{FF2B5EF4-FFF2-40B4-BE49-F238E27FC236}">
                <a16:creationId xmlns:a16="http://schemas.microsoft.com/office/drawing/2014/main" id="{3AA13421-7159-C9E6-38F4-EA9871237757}"/>
              </a:ext>
            </a:extLst>
          </p:cNvPr>
          <p:cNvSpPr txBox="1"/>
          <p:nvPr/>
        </p:nvSpPr>
        <p:spPr>
          <a:xfrm>
            <a:off x="4114800" y="990621"/>
            <a:ext cx="6553200" cy="679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nSpc>
                <a:spcPct val="100000"/>
              </a:lnSpc>
              <a:buClr>
                <a:srgbClr val="000000"/>
              </a:buClr>
              <a:buFont typeface="Arial"/>
              <a:buNone/>
            </a:pPr>
            <a:r>
              <a:rPr lang="en-US" sz="2800" kern="0" dirty="0" err="1">
                <a:solidFill>
                  <a:srgbClr val="CFE2F3">
                    <a:lumMod val="10000"/>
                  </a:srgbClr>
                </a:solidFill>
                <a:latin typeface="Times New Roman" pitchFamily="18" charset="0"/>
                <a:cs typeface="Times New Roman" pitchFamily="18" charset="0"/>
                <a:sym typeface="Arial"/>
              </a:rPr>
              <a:t>Đo</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cường độ dòng điện, hiệu điện thế, điện trở,... trong mạch điện một chi</a:t>
            </a:r>
            <a:r>
              <a:rPr lang="en-US" sz="2800" kern="0" dirty="0" err="1">
                <a:solidFill>
                  <a:srgbClr val="CFE2F3">
                    <a:lumMod val="10000"/>
                  </a:srgbClr>
                </a:solidFill>
                <a:latin typeface="Times New Roman" pitchFamily="18" charset="0"/>
                <a:cs typeface="Times New Roman" pitchFamily="18" charset="0"/>
                <a:sym typeface="Arial"/>
              </a:rPr>
              <a:t>ều</a:t>
            </a:r>
            <a:r>
              <a:rPr lang="en-US" sz="2800" kern="0" dirty="0">
                <a:solidFill>
                  <a:srgbClr val="CFE2F3">
                    <a:lumMod val="10000"/>
                  </a:srgbClr>
                </a:solidFill>
                <a:latin typeface="Times New Roman" pitchFamily="18" charset="0"/>
                <a:cs typeface="Times New Roman" pitchFamily="18" charset="0"/>
                <a:sym typeface="Arial"/>
              </a:rPr>
              <a:t>, </a:t>
            </a:r>
            <a:r>
              <a:rPr lang="vi-VN" sz="2800" kern="0" dirty="0">
                <a:solidFill>
                  <a:srgbClr val="CFE2F3">
                    <a:lumMod val="10000"/>
                  </a:srgbClr>
                </a:solidFill>
                <a:latin typeface="Times New Roman" pitchFamily="18" charset="0"/>
                <a:cs typeface="Times New Roman" pitchFamily="18" charset="0"/>
                <a:sym typeface="Arial"/>
              </a:rPr>
              <a:t>xoay chiều.</a:t>
            </a:r>
            <a:endParaRPr lang="en-US" sz="2800" kern="0" dirty="0">
              <a:solidFill>
                <a:srgbClr val="CFE2F3">
                  <a:lumMod val="10000"/>
                </a:srgbClr>
              </a:solidFill>
              <a:latin typeface="Times New Roman" pitchFamily="18" charset="0"/>
              <a:cs typeface="Times New Roman" pitchFamily="18" charset="0"/>
              <a:sym typeface="Arial"/>
            </a:endParaRPr>
          </a:p>
        </p:txBody>
      </p:sp>
      <p:pic>
        <p:nvPicPr>
          <p:cNvPr id="8" name="Picture 7">
            <a:extLst>
              <a:ext uri="{FF2B5EF4-FFF2-40B4-BE49-F238E27FC236}">
                <a16:creationId xmlns:a16="http://schemas.microsoft.com/office/drawing/2014/main" id="{8B8C71A7-308E-C841-3FA7-A55344555F11}"/>
              </a:ext>
            </a:extLst>
          </p:cNvPr>
          <p:cNvPicPr>
            <a:picLocks noChangeAspect="1"/>
          </p:cNvPicPr>
          <p:nvPr/>
        </p:nvPicPr>
        <p:blipFill>
          <a:blip r:embed="rId3"/>
          <a:stretch>
            <a:fillRect/>
          </a:stretch>
        </p:blipFill>
        <p:spPr>
          <a:xfrm>
            <a:off x="4191011" y="1981200"/>
            <a:ext cx="2051457" cy="2674104"/>
          </a:xfrm>
          <a:prstGeom prst="rect">
            <a:avLst/>
          </a:prstGeom>
        </p:spPr>
      </p:pic>
      <p:grpSp>
        <p:nvGrpSpPr>
          <p:cNvPr id="9" name="Group 8">
            <a:extLst>
              <a:ext uri="{FF2B5EF4-FFF2-40B4-BE49-F238E27FC236}">
                <a16:creationId xmlns:a16="http://schemas.microsoft.com/office/drawing/2014/main" id="{BAA4DEC9-5FD2-AB44-9B9D-EB25BB4DA6E8}"/>
              </a:ext>
            </a:extLst>
          </p:cNvPr>
          <p:cNvGrpSpPr/>
          <p:nvPr/>
        </p:nvGrpSpPr>
        <p:grpSpPr>
          <a:xfrm>
            <a:off x="7391400" y="1981203"/>
            <a:ext cx="1728288" cy="2599156"/>
            <a:chOff x="5195256" y="707367"/>
            <a:chExt cx="2011469" cy="2295380"/>
          </a:xfrm>
        </p:grpSpPr>
        <p:grpSp>
          <p:nvGrpSpPr>
            <p:cNvPr id="10" name="Group 9">
              <a:extLst>
                <a:ext uri="{FF2B5EF4-FFF2-40B4-BE49-F238E27FC236}">
                  <a16:creationId xmlns:a16="http://schemas.microsoft.com/office/drawing/2014/main" id="{0D9B574D-EAFE-A468-579B-544D51A632C1}"/>
                </a:ext>
              </a:extLst>
            </p:cNvPr>
            <p:cNvGrpSpPr/>
            <p:nvPr/>
          </p:nvGrpSpPr>
          <p:grpSpPr>
            <a:xfrm>
              <a:off x="5195256" y="958556"/>
              <a:ext cx="2011469" cy="2044191"/>
              <a:chOff x="5195256" y="706466"/>
              <a:chExt cx="2446020" cy="2485811"/>
            </a:xfrm>
          </p:grpSpPr>
          <p:cxnSp>
            <p:nvCxnSpPr>
              <p:cNvPr id="29" name="Straight Connector 28">
                <a:extLst>
                  <a:ext uri="{FF2B5EF4-FFF2-40B4-BE49-F238E27FC236}">
                    <a16:creationId xmlns:a16="http://schemas.microsoft.com/office/drawing/2014/main" id="{8EA2D5C3-17AF-0A78-AA87-7F460424FDD8}"/>
                  </a:ext>
                </a:extLst>
              </p:cNvPr>
              <p:cNvCxnSpPr>
                <a:cxnSpLocks/>
              </p:cNvCxnSpPr>
              <p:nvPr/>
            </p:nvCxnSpPr>
            <p:spPr>
              <a:xfrm>
                <a:off x="5303360" y="706466"/>
                <a:ext cx="0" cy="1685333"/>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30" name="Group 29">
                <a:extLst>
                  <a:ext uri="{FF2B5EF4-FFF2-40B4-BE49-F238E27FC236}">
                    <a16:creationId xmlns:a16="http://schemas.microsoft.com/office/drawing/2014/main" id="{F1A40599-1822-4B76-6CF6-298FD430CE84}"/>
                  </a:ext>
                </a:extLst>
              </p:cNvPr>
              <p:cNvGrpSpPr/>
              <p:nvPr/>
            </p:nvGrpSpPr>
            <p:grpSpPr>
              <a:xfrm>
                <a:off x="5195256" y="2369954"/>
                <a:ext cx="2446020" cy="822323"/>
                <a:chOff x="5195256" y="2369954"/>
                <a:chExt cx="2446020" cy="822323"/>
              </a:xfrm>
            </p:grpSpPr>
            <p:sp>
              <p:nvSpPr>
                <p:cNvPr id="32" name="Rectangle 31">
                  <a:extLst>
                    <a:ext uri="{FF2B5EF4-FFF2-40B4-BE49-F238E27FC236}">
                      <a16:creationId xmlns:a16="http://schemas.microsoft.com/office/drawing/2014/main" id="{5BD271F1-78A1-3575-69F6-E8969631BDD7}"/>
                    </a:ext>
                  </a:extLst>
                </p:cNvPr>
                <p:cNvSpPr/>
                <p:nvPr/>
              </p:nvSpPr>
              <p:spPr>
                <a:xfrm>
                  <a:off x="5195256" y="2389513"/>
                  <a:ext cx="2446020" cy="783224"/>
                </a:xfrm>
                <a:prstGeom prst="rect">
                  <a:avLst/>
                </a:prstGeom>
                <a:solidFill>
                  <a:schemeClr val="bg2">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CFE2F3"/>
                    </a:solidFill>
                    <a:sym typeface="Arial"/>
                  </a:endParaRPr>
                </a:p>
              </p:txBody>
            </p:sp>
            <p:sp>
              <p:nvSpPr>
                <p:cNvPr id="33" name="Freeform: Shape 13">
                  <a:extLst>
                    <a:ext uri="{FF2B5EF4-FFF2-40B4-BE49-F238E27FC236}">
                      <a16:creationId xmlns:a16="http://schemas.microsoft.com/office/drawing/2014/main" id="{B791DA9D-F824-5A61-5574-EB3DC2AF5E0B}"/>
                    </a:ext>
                  </a:extLst>
                </p:cNvPr>
                <p:cNvSpPr/>
                <p:nvPr/>
              </p:nvSpPr>
              <p:spPr>
                <a:xfrm>
                  <a:off x="5288200" y="2369972"/>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4" name="Freeform: Shape 14">
                  <a:extLst>
                    <a:ext uri="{FF2B5EF4-FFF2-40B4-BE49-F238E27FC236}">
                      <a16:creationId xmlns:a16="http://schemas.microsoft.com/office/drawing/2014/main" id="{804B60CB-81BF-892A-5C51-B222A445E8B5}"/>
                    </a:ext>
                  </a:extLst>
                </p:cNvPr>
                <p:cNvSpPr/>
                <p:nvPr/>
              </p:nvSpPr>
              <p:spPr>
                <a:xfrm>
                  <a:off x="5396776" y="2369971"/>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5" name="Freeform: Shape 15">
                  <a:extLst>
                    <a:ext uri="{FF2B5EF4-FFF2-40B4-BE49-F238E27FC236}">
                      <a16:creationId xmlns:a16="http://schemas.microsoft.com/office/drawing/2014/main" id="{98D803E5-88EA-35B5-225B-811FFB282296}"/>
                    </a:ext>
                  </a:extLst>
                </p:cNvPr>
                <p:cNvSpPr/>
                <p:nvPr/>
              </p:nvSpPr>
              <p:spPr>
                <a:xfrm>
                  <a:off x="5505352" y="2369970"/>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6" name="Freeform: Shape 16">
                  <a:extLst>
                    <a:ext uri="{FF2B5EF4-FFF2-40B4-BE49-F238E27FC236}">
                      <a16:creationId xmlns:a16="http://schemas.microsoft.com/office/drawing/2014/main" id="{0B720F57-C88A-6C3E-39B5-BDAF2B6EA50B}"/>
                    </a:ext>
                  </a:extLst>
                </p:cNvPr>
                <p:cNvSpPr/>
                <p:nvPr/>
              </p:nvSpPr>
              <p:spPr>
                <a:xfrm>
                  <a:off x="5613928" y="2369969"/>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7" name="Freeform: Shape 18">
                  <a:extLst>
                    <a:ext uri="{FF2B5EF4-FFF2-40B4-BE49-F238E27FC236}">
                      <a16:creationId xmlns:a16="http://schemas.microsoft.com/office/drawing/2014/main" id="{19DF6CF4-BEF5-F59F-4D84-26B33703AC5A}"/>
                    </a:ext>
                  </a:extLst>
                </p:cNvPr>
                <p:cNvSpPr/>
                <p:nvPr/>
              </p:nvSpPr>
              <p:spPr>
                <a:xfrm>
                  <a:off x="5722504" y="2369968"/>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8" name="Freeform: Shape 19">
                  <a:extLst>
                    <a:ext uri="{FF2B5EF4-FFF2-40B4-BE49-F238E27FC236}">
                      <a16:creationId xmlns:a16="http://schemas.microsoft.com/office/drawing/2014/main" id="{C2CDCFF5-8FB9-2281-2497-1A5FA5736135}"/>
                    </a:ext>
                  </a:extLst>
                </p:cNvPr>
                <p:cNvSpPr/>
                <p:nvPr/>
              </p:nvSpPr>
              <p:spPr>
                <a:xfrm>
                  <a:off x="5831080" y="2369967"/>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39" name="Freeform: Shape 20">
                  <a:extLst>
                    <a:ext uri="{FF2B5EF4-FFF2-40B4-BE49-F238E27FC236}">
                      <a16:creationId xmlns:a16="http://schemas.microsoft.com/office/drawing/2014/main" id="{AACAC81C-A88A-D45E-E638-6FCE324F23FA}"/>
                    </a:ext>
                  </a:extLst>
                </p:cNvPr>
                <p:cNvSpPr/>
                <p:nvPr/>
              </p:nvSpPr>
              <p:spPr>
                <a:xfrm>
                  <a:off x="5939656" y="2369966"/>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0" name="Freeform: Shape 21">
                  <a:extLst>
                    <a:ext uri="{FF2B5EF4-FFF2-40B4-BE49-F238E27FC236}">
                      <a16:creationId xmlns:a16="http://schemas.microsoft.com/office/drawing/2014/main" id="{E2173B07-850E-B0F1-E4CC-80B569E0F159}"/>
                    </a:ext>
                  </a:extLst>
                </p:cNvPr>
                <p:cNvSpPr/>
                <p:nvPr/>
              </p:nvSpPr>
              <p:spPr>
                <a:xfrm>
                  <a:off x="6048232" y="2369965"/>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1" name="Freeform: Shape 22">
                  <a:extLst>
                    <a:ext uri="{FF2B5EF4-FFF2-40B4-BE49-F238E27FC236}">
                      <a16:creationId xmlns:a16="http://schemas.microsoft.com/office/drawing/2014/main" id="{C09824C6-04AB-B647-4BEF-ABF8A7971AA7}"/>
                    </a:ext>
                  </a:extLst>
                </p:cNvPr>
                <p:cNvSpPr/>
                <p:nvPr/>
              </p:nvSpPr>
              <p:spPr>
                <a:xfrm>
                  <a:off x="6156808" y="2369964"/>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2" name="Freeform: Shape 23">
                  <a:extLst>
                    <a:ext uri="{FF2B5EF4-FFF2-40B4-BE49-F238E27FC236}">
                      <a16:creationId xmlns:a16="http://schemas.microsoft.com/office/drawing/2014/main" id="{3DA4924B-FD41-98AC-6395-090F52AE5373}"/>
                    </a:ext>
                  </a:extLst>
                </p:cNvPr>
                <p:cNvSpPr/>
                <p:nvPr/>
              </p:nvSpPr>
              <p:spPr>
                <a:xfrm>
                  <a:off x="6265384" y="2369963"/>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3" name="Freeform: Shape 24">
                  <a:extLst>
                    <a:ext uri="{FF2B5EF4-FFF2-40B4-BE49-F238E27FC236}">
                      <a16:creationId xmlns:a16="http://schemas.microsoft.com/office/drawing/2014/main" id="{1FCDD4A8-E475-BAE3-8430-0DF3721A3D4E}"/>
                    </a:ext>
                  </a:extLst>
                </p:cNvPr>
                <p:cNvSpPr/>
                <p:nvPr/>
              </p:nvSpPr>
              <p:spPr>
                <a:xfrm>
                  <a:off x="6373960" y="2369962"/>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4" name="Freeform: Shape 25">
                  <a:extLst>
                    <a:ext uri="{FF2B5EF4-FFF2-40B4-BE49-F238E27FC236}">
                      <a16:creationId xmlns:a16="http://schemas.microsoft.com/office/drawing/2014/main" id="{48F99B00-5082-8C7B-CF05-21651D242EBC}"/>
                    </a:ext>
                  </a:extLst>
                </p:cNvPr>
                <p:cNvSpPr/>
                <p:nvPr/>
              </p:nvSpPr>
              <p:spPr>
                <a:xfrm>
                  <a:off x="6482536" y="2369961"/>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5" name="Freeform: Shape 26">
                  <a:extLst>
                    <a:ext uri="{FF2B5EF4-FFF2-40B4-BE49-F238E27FC236}">
                      <a16:creationId xmlns:a16="http://schemas.microsoft.com/office/drawing/2014/main" id="{6C63B654-962E-7D64-C7BD-E8D6628B3E6B}"/>
                    </a:ext>
                  </a:extLst>
                </p:cNvPr>
                <p:cNvSpPr/>
                <p:nvPr/>
              </p:nvSpPr>
              <p:spPr>
                <a:xfrm>
                  <a:off x="6591112" y="2369960"/>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6" name="Freeform: Shape 27">
                  <a:extLst>
                    <a:ext uri="{FF2B5EF4-FFF2-40B4-BE49-F238E27FC236}">
                      <a16:creationId xmlns:a16="http://schemas.microsoft.com/office/drawing/2014/main" id="{97593DCC-DDF6-BDD1-F0A6-6AB5938321C3}"/>
                    </a:ext>
                  </a:extLst>
                </p:cNvPr>
                <p:cNvSpPr/>
                <p:nvPr/>
              </p:nvSpPr>
              <p:spPr>
                <a:xfrm>
                  <a:off x="6699688" y="2369959"/>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7" name="Freeform: Shape 28">
                  <a:extLst>
                    <a:ext uri="{FF2B5EF4-FFF2-40B4-BE49-F238E27FC236}">
                      <a16:creationId xmlns:a16="http://schemas.microsoft.com/office/drawing/2014/main" id="{13C2BA53-2131-0D5D-94C5-32CD1393DE05}"/>
                    </a:ext>
                  </a:extLst>
                </p:cNvPr>
                <p:cNvSpPr/>
                <p:nvPr/>
              </p:nvSpPr>
              <p:spPr>
                <a:xfrm>
                  <a:off x="6808264" y="2369958"/>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8" name="Freeform: Shape 29">
                  <a:extLst>
                    <a:ext uri="{FF2B5EF4-FFF2-40B4-BE49-F238E27FC236}">
                      <a16:creationId xmlns:a16="http://schemas.microsoft.com/office/drawing/2014/main" id="{A0D89BD4-C499-CB74-6A6D-4AE1B88C5433}"/>
                    </a:ext>
                  </a:extLst>
                </p:cNvPr>
                <p:cNvSpPr/>
                <p:nvPr/>
              </p:nvSpPr>
              <p:spPr>
                <a:xfrm>
                  <a:off x="6916840" y="2369957"/>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49" name="Freeform: Shape 30">
                  <a:extLst>
                    <a:ext uri="{FF2B5EF4-FFF2-40B4-BE49-F238E27FC236}">
                      <a16:creationId xmlns:a16="http://schemas.microsoft.com/office/drawing/2014/main" id="{411A1056-0582-7416-8AC4-497D5AF3C3F8}"/>
                    </a:ext>
                  </a:extLst>
                </p:cNvPr>
                <p:cNvSpPr/>
                <p:nvPr/>
              </p:nvSpPr>
              <p:spPr>
                <a:xfrm>
                  <a:off x="7025416" y="2369956"/>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0" name="Freeform: Shape 31">
                  <a:extLst>
                    <a:ext uri="{FF2B5EF4-FFF2-40B4-BE49-F238E27FC236}">
                      <a16:creationId xmlns:a16="http://schemas.microsoft.com/office/drawing/2014/main" id="{CBB4D22B-79E3-48FA-37EA-1B1C368253F7}"/>
                    </a:ext>
                  </a:extLst>
                </p:cNvPr>
                <p:cNvSpPr/>
                <p:nvPr/>
              </p:nvSpPr>
              <p:spPr>
                <a:xfrm>
                  <a:off x="7133992" y="2369955"/>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1" name="Freeform: Shape 32">
                  <a:extLst>
                    <a:ext uri="{FF2B5EF4-FFF2-40B4-BE49-F238E27FC236}">
                      <a16:creationId xmlns:a16="http://schemas.microsoft.com/office/drawing/2014/main" id="{6C60A639-9F5A-9DCB-8987-12EB77118F2F}"/>
                    </a:ext>
                  </a:extLst>
                </p:cNvPr>
                <p:cNvSpPr/>
                <p:nvPr/>
              </p:nvSpPr>
              <p:spPr>
                <a:xfrm>
                  <a:off x="7242568" y="2369954"/>
                  <a:ext cx="210288" cy="82230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288" h="822305">
                      <a:moveTo>
                        <a:pt x="210288" y="47181"/>
                      </a:moveTo>
                      <a:cubicBezTo>
                        <a:pt x="197096" y="27688"/>
                        <a:pt x="183904" y="8195"/>
                        <a:pt x="167758" y="4651"/>
                      </a:cubicBezTo>
                      <a:cubicBezTo>
                        <a:pt x="151612" y="1107"/>
                        <a:pt x="125228" y="-10707"/>
                        <a:pt x="113414" y="25916"/>
                      </a:cubicBezTo>
                      <a:cubicBezTo>
                        <a:pt x="101600" y="62539"/>
                        <a:pt x="97662" y="161776"/>
                        <a:pt x="96874" y="224390"/>
                      </a:cubicBezTo>
                      <a:cubicBezTo>
                        <a:pt x="96086" y="287004"/>
                        <a:pt x="103962" y="342924"/>
                        <a:pt x="108688" y="401600"/>
                      </a:cubicBezTo>
                      <a:cubicBezTo>
                        <a:pt x="113414" y="460276"/>
                        <a:pt x="122471" y="524465"/>
                        <a:pt x="125228" y="576446"/>
                      </a:cubicBezTo>
                      <a:cubicBezTo>
                        <a:pt x="127985" y="628427"/>
                        <a:pt x="132316" y="674896"/>
                        <a:pt x="125228" y="713488"/>
                      </a:cubicBezTo>
                      <a:cubicBezTo>
                        <a:pt x="118140" y="752080"/>
                        <a:pt x="98056" y="790279"/>
                        <a:pt x="82698" y="808000"/>
                      </a:cubicBezTo>
                      <a:cubicBezTo>
                        <a:pt x="67340" y="825721"/>
                        <a:pt x="46862" y="823357"/>
                        <a:pt x="33079" y="819813"/>
                      </a:cubicBezTo>
                      <a:cubicBezTo>
                        <a:pt x="19296" y="816269"/>
                        <a:pt x="9648" y="801501"/>
                        <a:pt x="0" y="78673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nvGrpSpPr>
                <p:cNvPr id="52" name="Group 51">
                  <a:extLst>
                    <a:ext uri="{FF2B5EF4-FFF2-40B4-BE49-F238E27FC236}">
                      <a16:creationId xmlns:a16="http://schemas.microsoft.com/office/drawing/2014/main" id="{85A39A55-8E17-3B7A-F1B1-486F384767DF}"/>
                    </a:ext>
                  </a:extLst>
                </p:cNvPr>
                <p:cNvGrpSpPr/>
                <p:nvPr/>
              </p:nvGrpSpPr>
              <p:grpSpPr>
                <a:xfrm>
                  <a:off x="7357669" y="2701558"/>
                  <a:ext cx="188602" cy="490701"/>
                  <a:chOff x="7536132" y="1477881"/>
                  <a:chExt cx="188602" cy="490701"/>
                </a:xfrm>
              </p:grpSpPr>
              <p:sp>
                <p:nvSpPr>
                  <p:cNvPr id="53" name="Freeform: Shape 33">
                    <a:extLst>
                      <a:ext uri="{FF2B5EF4-FFF2-40B4-BE49-F238E27FC236}">
                        <a16:creationId xmlns:a16="http://schemas.microsoft.com/office/drawing/2014/main" id="{6A109E5B-E40B-A874-671C-53A7BC769D0A}"/>
                      </a:ext>
                    </a:extLst>
                  </p:cNvPr>
                  <p:cNvSpPr/>
                  <p:nvPr/>
                </p:nvSpPr>
                <p:spPr>
                  <a:xfrm>
                    <a:off x="7536132" y="1521557"/>
                    <a:ext cx="140418" cy="447025"/>
                  </a:xfrm>
                  <a:custGeom>
                    <a:avLst/>
                    <a:gdLst>
                      <a:gd name="connsiteX0" fmla="*/ 210288 w 210288"/>
                      <a:gd name="connsiteY0" fmla="*/ 47181 h 822305"/>
                      <a:gd name="connsiteX1" fmla="*/ 167758 w 210288"/>
                      <a:gd name="connsiteY1" fmla="*/ 4651 h 822305"/>
                      <a:gd name="connsiteX2" fmla="*/ 113414 w 210288"/>
                      <a:gd name="connsiteY2" fmla="*/ 25916 h 822305"/>
                      <a:gd name="connsiteX3" fmla="*/ 96874 w 210288"/>
                      <a:gd name="connsiteY3" fmla="*/ 224390 h 822305"/>
                      <a:gd name="connsiteX4" fmla="*/ 108688 w 210288"/>
                      <a:gd name="connsiteY4" fmla="*/ 401600 h 822305"/>
                      <a:gd name="connsiteX5" fmla="*/ 125228 w 210288"/>
                      <a:gd name="connsiteY5" fmla="*/ 576446 h 822305"/>
                      <a:gd name="connsiteX6" fmla="*/ 125228 w 210288"/>
                      <a:gd name="connsiteY6" fmla="*/ 713488 h 822305"/>
                      <a:gd name="connsiteX7" fmla="*/ 82698 w 210288"/>
                      <a:gd name="connsiteY7" fmla="*/ 808000 h 822305"/>
                      <a:gd name="connsiteX8" fmla="*/ 33079 w 210288"/>
                      <a:gd name="connsiteY8" fmla="*/ 819813 h 822305"/>
                      <a:gd name="connsiteX9" fmla="*/ 0 w 210288"/>
                      <a:gd name="connsiteY9" fmla="*/ 786734 h 822305"/>
                      <a:gd name="connsiteX0" fmla="*/ 113768 w 167758"/>
                      <a:gd name="connsiteY0" fmla="*/ 543319 h 856163"/>
                      <a:gd name="connsiteX1" fmla="*/ 167758 w 167758"/>
                      <a:gd name="connsiteY1" fmla="*/ 38509 h 856163"/>
                      <a:gd name="connsiteX2" fmla="*/ 113414 w 167758"/>
                      <a:gd name="connsiteY2" fmla="*/ 59774 h 856163"/>
                      <a:gd name="connsiteX3" fmla="*/ 96874 w 167758"/>
                      <a:gd name="connsiteY3" fmla="*/ 258248 h 856163"/>
                      <a:gd name="connsiteX4" fmla="*/ 108688 w 167758"/>
                      <a:gd name="connsiteY4" fmla="*/ 435458 h 856163"/>
                      <a:gd name="connsiteX5" fmla="*/ 125228 w 167758"/>
                      <a:gd name="connsiteY5" fmla="*/ 610304 h 856163"/>
                      <a:gd name="connsiteX6" fmla="*/ 125228 w 167758"/>
                      <a:gd name="connsiteY6" fmla="*/ 747346 h 856163"/>
                      <a:gd name="connsiteX7" fmla="*/ 82698 w 167758"/>
                      <a:gd name="connsiteY7" fmla="*/ 841858 h 856163"/>
                      <a:gd name="connsiteX8" fmla="*/ 33079 w 167758"/>
                      <a:gd name="connsiteY8" fmla="*/ 853671 h 856163"/>
                      <a:gd name="connsiteX9" fmla="*/ 0 w 167758"/>
                      <a:gd name="connsiteY9" fmla="*/ 820592 h 856163"/>
                      <a:gd name="connsiteX0" fmla="*/ 113768 w 129084"/>
                      <a:gd name="connsiteY0" fmla="*/ 489296 h 802140"/>
                      <a:gd name="connsiteX1" fmla="*/ 101718 w 129084"/>
                      <a:gd name="connsiteY1" fmla="*/ 441686 h 802140"/>
                      <a:gd name="connsiteX2" fmla="*/ 113414 w 129084"/>
                      <a:gd name="connsiteY2" fmla="*/ 5751 h 802140"/>
                      <a:gd name="connsiteX3" fmla="*/ 96874 w 129084"/>
                      <a:gd name="connsiteY3" fmla="*/ 204225 h 802140"/>
                      <a:gd name="connsiteX4" fmla="*/ 108688 w 129084"/>
                      <a:gd name="connsiteY4" fmla="*/ 381435 h 802140"/>
                      <a:gd name="connsiteX5" fmla="*/ 125228 w 129084"/>
                      <a:gd name="connsiteY5" fmla="*/ 556281 h 802140"/>
                      <a:gd name="connsiteX6" fmla="*/ 125228 w 129084"/>
                      <a:gd name="connsiteY6" fmla="*/ 693323 h 802140"/>
                      <a:gd name="connsiteX7" fmla="*/ 82698 w 129084"/>
                      <a:gd name="connsiteY7" fmla="*/ 787835 h 802140"/>
                      <a:gd name="connsiteX8" fmla="*/ 33079 w 129084"/>
                      <a:gd name="connsiteY8" fmla="*/ 799648 h 802140"/>
                      <a:gd name="connsiteX9" fmla="*/ 0 w 129084"/>
                      <a:gd name="connsiteY9" fmla="*/ 766569 h 802140"/>
                      <a:gd name="connsiteX0" fmla="*/ 113768 w 129084"/>
                      <a:gd name="connsiteY0" fmla="*/ 483563 h 796407"/>
                      <a:gd name="connsiteX1" fmla="*/ 101718 w 129084"/>
                      <a:gd name="connsiteY1" fmla="*/ 435953 h 796407"/>
                      <a:gd name="connsiteX2" fmla="*/ 113414 w 129084"/>
                      <a:gd name="connsiteY2" fmla="*/ 18 h 796407"/>
                      <a:gd name="connsiteX3" fmla="*/ 114348 w 129084"/>
                      <a:gd name="connsiteY3" fmla="*/ 417865 h 796407"/>
                      <a:gd name="connsiteX4" fmla="*/ 96874 w 129084"/>
                      <a:gd name="connsiteY4" fmla="*/ 198492 h 796407"/>
                      <a:gd name="connsiteX5" fmla="*/ 108688 w 129084"/>
                      <a:gd name="connsiteY5" fmla="*/ 375702 h 796407"/>
                      <a:gd name="connsiteX6" fmla="*/ 125228 w 129084"/>
                      <a:gd name="connsiteY6" fmla="*/ 550548 h 796407"/>
                      <a:gd name="connsiteX7" fmla="*/ 125228 w 129084"/>
                      <a:gd name="connsiteY7" fmla="*/ 687590 h 796407"/>
                      <a:gd name="connsiteX8" fmla="*/ 82698 w 129084"/>
                      <a:gd name="connsiteY8" fmla="*/ 782102 h 796407"/>
                      <a:gd name="connsiteX9" fmla="*/ 33079 w 129084"/>
                      <a:gd name="connsiteY9" fmla="*/ 793915 h 796407"/>
                      <a:gd name="connsiteX10" fmla="*/ 0 w 129084"/>
                      <a:gd name="connsiteY10" fmla="*/ 760836 h 796407"/>
                      <a:gd name="connsiteX0" fmla="*/ 113768 w 129084"/>
                      <a:gd name="connsiteY0" fmla="*/ 285355 h 598199"/>
                      <a:gd name="connsiteX1" fmla="*/ 101718 w 129084"/>
                      <a:gd name="connsiteY1" fmla="*/ 237745 h 598199"/>
                      <a:gd name="connsiteX2" fmla="*/ 103254 w 129084"/>
                      <a:gd name="connsiteY2" fmla="*/ 162490 h 598199"/>
                      <a:gd name="connsiteX3" fmla="*/ 114348 w 129084"/>
                      <a:gd name="connsiteY3" fmla="*/ 219657 h 598199"/>
                      <a:gd name="connsiteX4" fmla="*/ 96874 w 129084"/>
                      <a:gd name="connsiteY4" fmla="*/ 284 h 598199"/>
                      <a:gd name="connsiteX5" fmla="*/ 108688 w 129084"/>
                      <a:gd name="connsiteY5" fmla="*/ 177494 h 598199"/>
                      <a:gd name="connsiteX6" fmla="*/ 125228 w 129084"/>
                      <a:gd name="connsiteY6" fmla="*/ 352340 h 598199"/>
                      <a:gd name="connsiteX7" fmla="*/ 125228 w 129084"/>
                      <a:gd name="connsiteY7" fmla="*/ 489382 h 598199"/>
                      <a:gd name="connsiteX8" fmla="*/ 82698 w 129084"/>
                      <a:gd name="connsiteY8" fmla="*/ 583894 h 598199"/>
                      <a:gd name="connsiteX9" fmla="*/ 33079 w 129084"/>
                      <a:gd name="connsiteY9" fmla="*/ 595707 h 598199"/>
                      <a:gd name="connsiteX10" fmla="*/ 0 w 129084"/>
                      <a:gd name="connsiteY10" fmla="*/ 562628 h 598199"/>
                      <a:gd name="connsiteX0" fmla="*/ 113768 w 137538"/>
                      <a:gd name="connsiteY0" fmla="*/ 123095 h 435939"/>
                      <a:gd name="connsiteX1" fmla="*/ 101718 w 137538"/>
                      <a:gd name="connsiteY1" fmla="*/ 75485 h 435939"/>
                      <a:gd name="connsiteX2" fmla="*/ 103254 w 137538"/>
                      <a:gd name="connsiteY2" fmla="*/ 230 h 435939"/>
                      <a:gd name="connsiteX3" fmla="*/ 114348 w 137538"/>
                      <a:gd name="connsiteY3" fmla="*/ 57397 h 435939"/>
                      <a:gd name="connsiteX4" fmla="*/ 137514 w 137538"/>
                      <a:gd name="connsiteY4" fmla="*/ 351104 h 435939"/>
                      <a:gd name="connsiteX5" fmla="*/ 108688 w 137538"/>
                      <a:gd name="connsiteY5" fmla="*/ 15234 h 435939"/>
                      <a:gd name="connsiteX6" fmla="*/ 125228 w 137538"/>
                      <a:gd name="connsiteY6" fmla="*/ 190080 h 435939"/>
                      <a:gd name="connsiteX7" fmla="*/ 125228 w 137538"/>
                      <a:gd name="connsiteY7" fmla="*/ 327122 h 435939"/>
                      <a:gd name="connsiteX8" fmla="*/ 82698 w 137538"/>
                      <a:gd name="connsiteY8" fmla="*/ 421634 h 435939"/>
                      <a:gd name="connsiteX9" fmla="*/ 33079 w 137538"/>
                      <a:gd name="connsiteY9" fmla="*/ 433447 h 435939"/>
                      <a:gd name="connsiteX10" fmla="*/ 0 w 137538"/>
                      <a:gd name="connsiteY10" fmla="*/ 400368 h 435939"/>
                      <a:gd name="connsiteX0" fmla="*/ 113768 w 140683"/>
                      <a:gd name="connsiteY0" fmla="*/ 123095 h 435939"/>
                      <a:gd name="connsiteX1" fmla="*/ 101718 w 140683"/>
                      <a:gd name="connsiteY1" fmla="*/ 75485 h 435939"/>
                      <a:gd name="connsiteX2" fmla="*/ 103254 w 140683"/>
                      <a:gd name="connsiteY2" fmla="*/ 230 h 435939"/>
                      <a:gd name="connsiteX3" fmla="*/ 114348 w 140683"/>
                      <a:gd name="connsiteY3" fmla="*/ 57397 h 435939"/>
                      <a:gd name="connsiteX4" fmla="*/ 137514 w 140683"/>
                      <a:gd name="connsiteY4" fmla="*/ 351104 h 435939"/>
                      <a:gd name="connsiteX5" fmla="*/ 139168 w 140683"/>
                      <a:gd name="connsiteY5" fmla="*/ 380994 h 435939"/>
                      <a:gd name="connsiteX6" fmla="*/ 125228 w 140683"/>
                      <a:gd name="connsiteY6" fmla="*/ 190080 h 435939"/>
                      <a:gd name="connsiteX7" fmla="*/ 125228 w 140683"/>
                      <a:gd name="connsiteY7" fmla="*/ 327122 h 435939"/>
                      <a:gd name="connsiteX8" fmla="*/ 82698 w 140683"/>
                      <a:gd name="connsiteY8" fmla="*/ 421634 h 435939"/>
                      <a:gd name="connsiteX9" fmla="*/ 33079 w 140683"/>
                      <a:gd name="connsiteY9" fmla="*/ 433447 h 435939"/>
                      <a:gd name="connsiteX10" fmla="*/ 0 w 140683"/>
                      <a:gd name="connsiteY10" fmla="*/ 400368 h 435939"/>
                      <a:gd name="connsiteX0" fmla="*/ 113768 w 140418"/>
                      <a:gd name="connsiteY0" fmla="*/ 134181 h 447025"/>
                      <a:gd name="connsiteX1" fmla="*/ 101718 w 140418"/>
                      <a:gd name="connsiteY1" fmla="*/ 86571 h 447025"/>
                      <a:gd name="connsiteX2" fmla="*/ 103254 w 140418"/>
                      <a:gd name="connsiteY2" fmla="*/ 11316 h 447025"/>
                      <a:gd name="connsiteX3" fmla="*/ 119428 w 140418"/>
                      <a:gd name="connsiteY3" fmla="*/ 352963 h 447025"/>
                      <a:gd name="connsiteX4" fmla="*/ 137514 w 140418"/>
                      <a:gd name="connsiteY4" fmla="*/ 362190 h 447025"/>
                      <a:gd name="connsiteX5" fmla="*/ 139168 w 140418"/>
                      <a:gd name="connsiteY5" fmla="*/ 392080 h 447025"/>
                      <a:gd name="connsiteX6" fmla="*/ 125228 w 140418"/>
                      <a:gd name="connsiteY6" fmla="*/ 201166 h 447025"/>
                      <a:gd name="connsiteX7" fmla="*/ 125228 w 140418"/>
                      <a:gd name="connsiteY7" fmla="*/ 338208 h 447025"/>
                      <a:gd name="connsiteX8" fmla="*/ 82698 w 140418"/>
                      <a:gd name="connsiteY8" fmla="*/ 432720 h 447025"/>
                      <a:gd name="connsiteX9" fmla="*/ 33079 w 140418"/>
                      <a:gd name="connsiteY9" fmla="*/ 444533 h 447025"/>
                      <a:gd name="connsiteX10" fmla="*/ 0 w 140418"/>
                      <a:gd name="connsiteY10" fmla="*/ 411454 h 44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18" h="447025">
                        <a:moveTo>
                          <a:pt x="113768" y="134181"/>
                        </a:moveTo>
                        <a:cubicBezTo>
                          <a:pt x="100576" y="114688"/>
                          <a:pt x="103470" y="107049"/>
                          <a:pt x="101718" y="86571"/>
                        </a:cubicBezTo>
                        <a:cubicBezTo>
                          <a:pt x="99966" y="66093"/>
                          <a:pt x="100302" y="-33083"/>
                          <a:pt x="103254" y="11316"/>
                        </a:cubicBezTo>
                        <a:cubicBezTo>
                          <a:pt x="106206" y="55715"/>
                          <a:pt x="122185" y="319884"/>
                          <a:pt x="119428" y="352963"/>
                        </a:cubicBezTo>
                        <a:cubicBezTo>
                          <a:pt x="116671" y="386042"/>
                          <a:pt x="134224" y="355671"/>
                          <a:pt x="137514" y="362190"/>
                        </a:cubicBezTo>
                        <a:cubicBezTo>
                          <a:pt x="140804" y="368709"/>
                          <a:pt x="141216" y="418917"/>
                          <a:pt x="139168" y="392080"/>
                        </a:cubicBezTo>
                        <a:cubicBezTo>
                          <a:pt x="137120" y="365243"/>
                          <a:pt x="127551" y="210145"/>
                          <a:pt x="125228" y="201166"/>
                        </a:cubicBezTo>
                        <a:cubicBezTo>
                          <a:pt x="122905" y="192187"/>
                          <a:pt x="132316" y="299616"/>
                          <a:pt x="125228" y="338208"/>
                        </a:cubicBezTo>
                        <a:cubicBezTo>
                          <a:pt x="118140" y="376800"/>
                          <a:pt x="98056" y="414999"/>
                          <a:pt x="82698" y="432720"/>
                        </a:cubicBezTo>
                        <a:cubicBezTo>
                          <a:pt x="67340" y="450441"/>
                          <a:pt x="46862" y="448077"/>
                          <a:pt x="33079" y="444533"/>
                        </a:cubicBezTo>
                        <a:cubicBezTo>
                          <a:pt x="19296" y="440989"/>
                          <a:pt x="9648" y="426221"/>
                          <a:pt x="0" y="411454"/>
                        </a:cubicBezTo>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sp>
                <p:nvSpPr>
                  <p:cNvPr id="54" name="Rectangle 53">
                    <a:extLst>
                      <a:ext uri="{FF2B5EF4-FFF2-40B4-BE49-F238E27FC236}">
                        <a16:creationId xmlns:a16="http://schemas.microsoft.com/office/drawing/2014/main" id="{0AFB01E0-FEDB-66B8-C157-5EE418ED990F}"/>
                      </a:ext>
                    </a:extLst>
                  </p:cNvPr>
                  <p:cNvSpPr/>
                  <p:nvPr/>
                </p:nvSpPr>
                <p:spPr>
                  <a:xfrm>
                    <a:off x="7606341" y="1477881"/>
                    <a:ext cx="118393" cy="471179"/>
                  </a:xfrm>
                  <a:prstGeom prst="rect">
                    <a:avLst/>
                  </a:prstGeom>
                  <a:solidFill>
                    <a:srgbClr val="BDBDBD"/>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CFE2F3"/>
                      </a:solidFill>
                      <a:sym typeface="Arial"/>
                    </a:endParaRPr>
                  </a:p>
                </p:txBody>
              </p:sp>
            </p:grpSp>
          </p:grpSp>
          <p:cxnSp>
            <p:nvCxnSpPr>
              <p:cNvPr id="31" name="Straight Connector 30">
                <a:extLst>
                  <a:ext uri="{FF2B5EF4-FFF2-40B4-BE49-F238E27FC236}">
                    <a16:creationId xmlns:a16="http://schemas.microsoft.com/office/drawing/2014/main" id="{618EE772-C626-C351-D069-E5733FEC2138}"/>
                  </a:ext>
                </a:extLst>
              </p:cNvPr>
              <p:cNvCxnSpPr>
                <a:cxnSpLocks/>
              </p:cNvCxnSpPr>
              <p:nvPr/>
            </p:nvCxnSpPr>
            <p:spPr>
              <a:xfrm>
                <a:off x="7447414" y="706466"/>
                <a:ext cx="0" cy="2466271"/>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sp>
          <p:nvSpPr>
            <p:cNvPr id="12" name="Google Shape;142;p18">
              <a:extLst>
                <a:ext uri="{FF2B5EF4-FFF2-40B4-BE49-F238E27FC236}">
                  <a16:creationId xmlns:a16="http://schemas.microsoft.com/office/drawing/2014/main" id="{7854B931-8546-A9D2-5BEA-C821988C8459}"/>
                </a:ext>
              </a:extLst>
            </p:cNvPr>
            <p:cNvSpPr txBox="1"/>
            <p:nvPr/>
          </p:nvSpPr>
          <p:spPr>
            <a:xfrm>
              <a:off x="6183016" y="982726"/>
              <a:ext cx="485587" cy="2493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en-US" sz="1400" kern="0" dirty="0">
                  <a:solidFill>
                    <a:srgbClr val="CFE2F3">
                      <a:lumMod val="10000"/>
                    </a:srgbClr>
                  </a:solidFill>
                  <a:sym typeface="Arial"/>
                </a:rPr>
                <a:t>Đ1</a:t>
              </a:r>
            </a:p>
          </p:txBody>
        </p:sp>
        <p:sp>
          <p:nvSpPr>
            <p:cNvPr id="13" name="Google Shape;142;p18">
              <a:extLst>
                <a:ext uri="{FF2B5EF4-FFF2-40B4-BE49-F238E27FC236}">
                  <a16:creationId xmlns:a16="http://schemas.microsoft.com/office/drawing/2014/main" id="{E7C807BF-9660-591E-6A1B-56E15970028B}"/>
                </a:ext>
              </a:extLst>
            </p:cNvPr>
            <p:cNvSpPr txBox="1"/>
            <p:nvPr/>
          </p:nvSpPr>
          <p:spPr>
            <a:xfrm>
              <a:off x="6175472" y="1780457"/>
              <a:ext cx="485587" cy="2493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15000"/>
                </a:lnSpc>
                <a:defRPr sz="1600">
                  <a:solidFill>
                    <a:schemeClr val="bg1">
                      <a:lumMod val="10000"/>
                    </a:schemeClr>
                  </a:solidFill>
                  <a:latin typeface="+mn-lt"/>
                  <a:ea typeface="Fira Sans Extra Condensed"/>
                  <a:cs typeface="Fira Sans Extra Condensed"/>
                </a:defRPr>
              </a:lvl1pPr>
            </a:lstStyle>
            <a:p>
              <a:pPr algn="ctr">
                <a:buClr>
                  <a:srgbClr val="000000"/>
                </a:buClr>
                <a:buFont typeface="Arial"/>
                <a:buNone/>
              </a:pPr>
              <a:r>
                <a:rPr lang="en-US" sz="1400" kern="0" dirty="0">
                  <a:solidFill>
                    <a:srgbClr val="CFE2F3">
                      <a:lumMod val="10000"/>
                    </a:srgbClr>
                  </a:solidFill>
                  <a:sym typeface="Arial"/>
                </a:rPr>
                <a:t>Đ2</a:t>
              </a:r>
            </a:p>
          </p:txBody>
        </p:sp>
        <p:cxnSp>
          <p:nvCxnSpPr>
            <p:cNvPr id="14" name="Straight Connector 13">
              <a:extLst>
                <a:ext uri="{FF2B5EF4-FFF2-40B4-BE49-F238E27FC236}">
                  <a16:creationId xmlns:a16="http://schemas.microsoft.com/office/drawing/2014/main" id="{CFD682C2-95DC-EE41-5252-7AC5F59D084D}"/>
                </a:ext>
              </a:extLst>
            </p:cNvPr>
            <p:cNvCxnSpPr/>
            <p:nvPr/>
          </p:nvCxnSpPr>
          <p:spPr>
            <a:xfrm>
              <a:off x="5271688" y="958556"/>
              <a:ext cx="1780091" cy="0"/>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15" name="Group 14">
              <a:extLst>
                <a:ext uri="{FF2B5EF4-FFF2-40B4-BE49-F238E27FC236}">
                  <a16:creationId xmlns:a16="http://schemas.microsoft.com/office/drawing/2014/main" id="{F6DE8396-B02C-3BAA-677B-18C8D0B3D0C5}"/>
                </a:ext>
              </a:extLst>
            </p:cNvPr>
            <p:cNvGrpSpPr/>
            <p:nvPr/>
          </p:nvGrpSpPr>
          <p:grpSpPr>
            <a:xfrm>
              <a:off x="5724873" y="707367"/>
              <a:ext cx="735501" cy="376304"/>
              <a:chOff x="3088730" y="5625442"/>
              <a:chExt cx="1189972" cy="608825"/>
            </a:xfrm>
          </p:grpSpPr>
          <p:cxnSp>
            <p:nvCxnSpPr>
              <p:cNvPr id="24" name="Straight Connector 23">
                <a:extLst>
                  <a:ext uri="{FF2B5EF4-FFF2-40B4-BE49-F238E27FC236}">
                    <a16:creationId xmlns:a16="http://schemas.microsoft.com/office/drawing/2014/main" id="{189E1B3A-431B-9776-A61F-1F1E988C6C35}"/>
                  </a:ext>
                </a:extLst>
              </p:cNvPr>
              <p:cNvCxnSpPr>
                <a:cxnSpLocks/>
              </p:cNvCxnSpPr>
              <p:nvPr/>
            </p:nvCxnSpPr>
            <p:spPr>
              <a:xfrm>
                <a:off x="3088730" y="6031843"/>
                <a:ext cx="1189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185C409F-E94E-7D91-D0A9-0F4DD3271465}"/>
                  </a:ext>
                </a:extLst>
              </p:cNvPr>
              <p:cNvSpPr/>
              <p:nvPr/>
            </p:nvSpPr>
            <p:spPr>
              <a:xfrm rot="5400000">
                <a:off x="3444613" y="5825566"/>
                <a:ext cx="403519" cy="412553"/>
              </a:xfrm>
              <a:prstGeom prst="triangle">
                <a:avLst/>
              </a:prstGeom>
              <a:solidFill>
                <a:srgbClr val="FFFFFF"/>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400" kern="0">
                  <a:solidFill>
                    <a:srgbClr val="000000"/>
                  </a:solidFill>
                  <a:sym typeface="Arial"/>
                </a:endParaRPr>
              </a:p>
            </p:txBody>
          </p:sp>
          <p:cxnSp>
            <p:nvCxnSpPr>
              <p:cNvPr id="26" name="Straight Connector 25">
                <a:extLst>
                  <a:ext uri="{FF2B5EF4-FFF2-40B4-BE49-F238E27FC236}">
                    <a16:creationId xmlns:a16="http://schemas.microsoft.com/office/drawing/2014/main" id="{694D72E2-9EE2-8376-BCCB-0CAABA3E2291}"/>
                  </a:ext>
                </a:extLst>
              </p:cNvPr>
              <p:cNvCxnSpPr>
                <a:cxnSpLocks/>
              </p:cNvCxnSpPr>
              <p:nvPr/>
            </p:nvCxnSpPr>
            <p:spPr>
              <a:xfrm>
                <a:off x="3852649" y="5830083"/>
                <a:ext cx="0" cy="404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956653-ABD4-AA6C-0338-0A542EAA465F}"/>
                  </a:ext>
                </a:extLst>
              </p:cNvPr>
              <p:cNvCxnSpPr>
                <a:cxnSpLocks/>
              </p:cNvCxnSpPr>
              <p:nvPr/>
            </p:nvCxnSpPr>
            <p:spPr>
              <a:xfrm flipH="1">
                <a:off x="3555826" y="5625442"/>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28D96D-F903-A520-49ED-1003A2D77B3E}"/>
                  </a:ext>
                </a:extLst>
              </p:cNvPr>
              <p:cNvCxnSpPr>
                <a:cxnSpLocks/>
              </p:cNvCxnSpPr>
              <p:nvPr/>
            </p:nvCxnSpPr>
            <p:spPr>
              <a:xfrm flipH="1">
                <a:off x="3674592" y="5718959"/>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4CDBCFA0-1F03-813C-2D81-A0297919B504}"/>
                </a:ext>
              </a:extLst>
            </p:cNvPr>
            <p:cNvCxnSpPr/>
            <p:nvPr/>
          </p:nvCxnSpPr>
          <p:spPr>
            <a:xfrm>
              <a:off x="5285426" y="1692572"/>
              <a:ext cx="1780091" cy="0"/>
            </a:xfrm>
            <a:prstGeom prst="lin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nvGrpSpPr>
            <p:cNvPr id="17" name="Group 16">
              <a:extLst>
                <a:ext uri="{FF2B5EF4-FFF2-40B4-BE49-F238E27FC236}">
                  <a16:creationId xmlns:a16="http://schemas.microsoft.com/office/drawing/2014/main" id="{40EF67DA-14E9-46CD-2511-21549B1CBD8F}"/>
                </a:ext>
              </a:extLst>
            </p:cNvPr>
            <p:cNvGrpSpPr/>
            <p:nvPr/>
          </p:nvGrpSpPr>
          <p:grpSpPr>
            <a:xfrm flipH="1">
              <a:off x="5701791" y="1441383"/>
              <a:ext cx="735501" cy="376304"/>
              <a:chOff x="3088730" y="5625442"/>
              <a:chExt cx="1189972" cy="608825"/>
            </a:xfrm>
          </p:grpSpPr>
          <p:cxnSp>
            <p:nvCxnSpPr>
              <p:cNvPr id="19" name="Straight Connector 18">
                <a:extLst>
                  <a:ext uri="{FF2B5EF4-FFF2-40B4-BE49-F238E27FC236}">
                    <a16:creationId xmlns:a16="http://schemas.microsoft.com/office/drawing/2014/main" id="{509EEFBC-D5DB-0ADB-A085-0B9DDEDA8C1D}"/>
                  </a:ext>
                </a:extLst>
              </p:cNvPr>
              <p:cNvCxnSpPr>
                <a:cxnSpLocks/>
              </p:cNvCxnSpPr>
              <p:nvPr/>
            </p:nvCxnSpPr>
            <p:spPr>
              <a:xfrm>
                <a:off x="3088730" y="6031843"/>
                <a:ext cx="11899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D195387-710C-7D8C-8083-4410CA96FCE3}"/>
                  </a:ext>
                </a:extLst>
              </p:cNvPr>
              <p:cNvSpPr/>
              <p:nvPr/>
            </p:nvSpPr>
            <p:spPr>
              <a:xfrm rot="5400000">
                <a:off x="3444613" y="5825566"/>
                <a:ext cx="403519" cy="412553"/>
              </a:xfrm>
              <a:prstGeom prst="triangle">
                <a:avLst/>
              </a:prstGeom>
              <a:solidFill>
                <a:srgbClr val="FFFFFF"/>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Clr>
                    <a:srgbClr val="000000"/>
                  </a:buClr>
                  <a:buFont typeface="Arial"/>
                  <a:buNone/>
                </a:pPr>
                <a:endParaRPr lang="en-US" sz="1400" kern="0">
                  <a:solidFill>
                    <a:srgbClr val="000000"/>
                  </a:solidFill>
                  <a:sym typeface="Arial"/>
                </a:endParaRPr>
              </a:p>
            </p:txBody>
          </p:sp>
          <p:cxnSp>
            <p:nvCxnSpPr>
              <p:cNvPr id="21" name="Straight Connector 20">
                <a:extLst>
                  <a:ext uri="{FF2B5EF4-FFF2-40B4-BE49-F238E27FC236}">
                    <a16:creationId xmlns:a16="http://schemas.microsoft.com/office/drawing/2014/main" id="{D28563F7-5375-CB2B-2421-B05DA29FC6BC}"/>
                  </a:ext>
                </a:extLst>
              </p:cNvPr>
              <p:cNvCxnSpPr>
                <a:cxnSpLocks/>
              </p:cNvCxnSpPr>
              <p:nvPr/>
            </p:nvCxnSpPr>
            <p:spPr>
              <a:xfrm>
                <a:off x="3852649" y="5830083"/>
                <a:ext cx="0" cy="404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22B610-7823-9ADD-8BD9-033EE6EDAE8E}"/>
                  </a:ext>
                </a:extLst>
              </p:cNvPr>
              <p:cNvCxnSpPr>
                <a:cxnSpLocks/>
              </p:cNvCxnSpPr>
              <p:nvPr/>
            </p:nvCxnSpPr>
            <p:spPr>
              <a:xfrm flipH="1">
                <a:off x="3555826" y="5625442"/>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44435A-C6C5-F8D9-3DBD-B7FF48232E68}"/>
                  </a:ext>
                </a:extLst>
              </p:cNvPr>
              <p:cNvCxnSpPr>
                <a:cxnSpLocks/>
              </p:cNvCxnSpPr>
              <p:nvPr/>
            </p:nvCxnSpPr>
            <p:spPr>
              <a:xfrm flipH="1">
                <a:off x="3674592" y="5718959"/>
                <a:ext cx="202608" cy="183299"/>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55" name="Google Shape;142;p18">
            <a:extLst>
              <a:ext uri="{FF2B5EF4-FFF2-40B4-BE49-F238E27FC236}">
                <a16:creationId xmlns:a16="http://schemas.microsoft.com/office/drawing/2014/main" id="{8184B87F-1431-2081-65F7-2989A56A695F}"/>
              </a:ext>
            </a:extLst>
          </p:cNvPr>
          <p:cNvSpPr txBox="1"/>
          <p:nvPr/>
        </p:nvSpPr>
        <p:spPr>
          <a:xfrm>
            <a:off x="4114800" y="4712279"/>
            <a:ext cx="5808656" cy="557612"/>
          </a:xfrm>
          <a:prstGeom prst="rect">
            <a:avLst/>
          </a:prstGeom>
          <a:noFill/>
          <a:ln>
            <a:noFill/>
          </a:ln>
        </p:spPr>
        <p:txBody>
          <a:bodyPr spcFirstLastPara="1" wrap="square" lIns="91425" tIns="91425" rIns="91425" bIns="91425" anchor="ctr" anchorCtr="0">
            <a:noAutofit/>
          </a:bodyPr>
          <a:lstStyle/>
          <a:p>
            <a:pPr algn="ctr">
              <a:lnSpc>
                <a:spcPct val="115000"/>
              </a:lnSpc>
              <a:buClr>
                <a:srgbClr val="000000"/>
              </a:buClr>
              <a:buFont typeface="Arial"/>
              <a:buNone/>
            </a:pPr>
            <a:r>
              <a:rPr lang="vi-VN" sz="2800" b="1" kern="0" dirty="0">
                <a:solidFill>
                  <a:srgbClr val="943557"/>
                </a:solidFill>
                <a:latin typeface="+mj-lt"/>
                <a:ea typeface="Fira Sans Extra Condensed"/>
                <a:cs typeface="Fira Sans Extra Condensed"/>
                <a:sym typeface="Arial"/>
              </a:rPr>
              <a:t>Cuộn dây dẫn có hai đèn LED</a:t>
            </a:r>
            <a:endParaRPr lang="en-US" sz="2800" b="1" kern="0" dirty="0">
              <a:solidFill>
                <a:srgbClr val="943557"/>
              </a:solidFill>
              <a:latin typeface="+mj-lt"/>
              <a:ea typeface="Fira Sans Extra Condensed"/>
              <a:cs typeface="Fira Sans Extra Condensed"/>
              <a:sym typeface="Arial"/>
            </a:endParaRPr>
          </a:p>
        </p:txBody>
      </p:sp>
      <p:sp>
        <p:nvSpPr>
          <p:cNvPr id="5" name="Rectangle 4"/>
          <p:cNvSpPr/>
          <p:nvPr/>
        </p:nvSpPr>
        <p:spPr>
          <a:xfrm>
            <a:off x="1670487" y="5269912"/>
            <a:ext cx="8768943" cy="954107"/>
          </a:xfrm>
          <a:prstGeom prst="rect">
            <a:avLst/>
          </a:prstGeom>
        </p:spPr>
        <p:txBody>
          <a:bodyPr wrap="square">
            <a:spAutoFit/>
          </a:bodyPr>
          <a:lstStyle/>
          <a:p>
            <a:pPr lvl="0" algn="ctr">
              <a:buClr>
                <a:srgbClr val="000000"/>
              </a:buClr>
            </a:pPr>
            <a:r>
              <a:rPr lang="en-US" sz="2800" kern="0" dirty="0">
                <a:solidFill>
                  <a:srgbClr val="CFE2F3">
                    <a:lumMod val="10000"/>
                  </a:srgbClr>
                </a:solidFill>
                <a:latin typeface="Times New Roman" pitchFamily="18" charset="0"/>
                <a:cs typeface="Times New Roman" pitchFamily="18" charset="0"/>
                <a:sym typeface="Arial"/>
              </a:rPr>
              <a:t>C</a:t>
            </a:r>
            <a:r>
              <a:rPr lang="vi-VN" sz="2800" kern="0" dirty="0">
                <a:solidFill>
                  <a:srgbClr val="CFE2F3">
                    <a:lumMod val="10000"/>
                  </a:srgbClr>
                </a:solidFill>
                <a:latin typeface="Times New Roman" pitchFamily="18" charset="0"/>
                <a:cs typeface="Times New Roman" pitchFamily="18" charset="0"/>
                <a:sym typeface="Arial"/>
              </a:rPr>
              <a:t>uộn dây dẫn có hai đầu dây nối với hai đèn LED mắc song song, ngược cực theo sơ đồ để phát hiện dòng điện cảm ứng</a:t>
            </a:r>
            <a:endParaRPr lang="en-US" sz="2800" kern="0" dirty="0">
              <a:solidFill>
                <a:srgbClr val="CFE2F3">
                  <a:lumMod val="10000"/>
                </a:srgbClr>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5336507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heel(1)">
                                      <p:cBhvr>
                                        <p:cTn id="4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5"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b Beaker Charts Infographics by Slidesgo">
  <a:themeElements>
    <a:clrScheme name="Simple Light">
      <a:dk1>
        <a:srgbClr val="000000"/>
      </a:dk1>
      <a:lt1>
        <a:srgbClr val="CFE2F3"/>
      </a:lt1>
      <a:dk2>
        <a:srgbClr val="595959"/>
      </a:dk2>
      <a:lt2>
        <a:srgbClr val="EEEEEE"/>
      </a:lt2>
      <a:accent1>
        <a:srgbClr val="3C78D8"/>
      </a:accent1>
      <a:accent2>
        <a:srgbClr val="6D9EEB"/>
      </a:accent2>
      <a:accent3>
        <a:srgbClr val="93C47D"/>
      </a:accent3>
      <a:accent4>
        <a:srgbClr val="B6D7A8"/>
      </a:accent4>
      <a:accent5>
        <a:srgbClr val="8E7CC3"/>
      </a:accent5>
      <a:accent6>
        <a:srgbClr val="B4A7D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F81409C-D64A-4F82-ADA4-EDC4E47DAA9D}" vid="{7E9AA9F5-72CF-44A9-A83D-925EA7B7EF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2516</Words>
  <Application>Microsoft Office PowerPoint</Application>
  <PresentationFormat>Widescreen</PresentationFormat>
  <Paragraphs>229</Paragraphs>
  <Slides>36</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36</vt:i4>
      </vt:variant>
    </vt:vector>
  </HeadingPairs>
  <TitlesOfParts>
    <vt:vector size="50" baseType="lpstr">
      <vt:lpstr>微软雅黑</vt:lpstr>
      <vt:lpstr>Arial</vt:lpstr>
      <vt:lpstr>Barlow Condensed</vt:lpstr>
      <vt:lpstr>Calibri</vt:lpstr>
      <vt:lpstr>Fira Sans Extra Condensed</vt:lpstr>
      <vt:lpstr>Fira Sans Extra Condensed Medium</vt:lpstr>
      <vt:lpstr>Lato</vt:lpstr>
      <vt:lpstr>Roboto</vt:lpstr>
      <vt:lpstr>Roboto Condensed Light</vt:lpstr>
      <vt:lpstr>Times New Roman</vt:lpstr>
      <vt:lpstr>3_Office Theme</vt:lpstr>
      <vt:lpstr>Lab Beaker Charts Infographics by Slidesgo</vt:lpstr>
      <vt:lpstr>Theme1</vt:lpstr>
      <vt:lpstr>Office Theme</vt:lpstr>
      <vt:lpstr>PowerPoint Presentation</vt:lpstr>
      <vt:lpstr>PowerPoint Presentation</vt:lpstr>
      <vt:lpstr>BÀI 1.NHẬN BIẾT MỘT SỐ DỤNG CỤ, HOÁ CHẤT. THUYÊT TRÌNH MỘT VẤN ĐỀ KHOA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học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49</cp:revision>
  <dcterms:created xsi:type="dcterms:W3CDTF">2024-08-10T01:24:55Z</dcterms:created>
  <dcterms:modified xsi:type="dcterms:W3CDTF">2024-11-29T02:11:02Z</dcterms:modified>
</cp:coreProperties>
</file>