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71" r:id="rId4"/>
    <p:sldId id="267" r:id="rId5"/>
    <p:sldId id="272" r:id="rId6"/>
    <p:sldId id="257" r:id="rId7"/>
    <p:sldId id="273" r:id="rId8"/>
    <p:sldId id="258" r:id="rId9"/>
    <p:sldId id="264" r:id="rId10"/>
    <p:sldId id="266" r:id="rId11"/>
    <p:sldId id="265" r:id="rId12"/>
    <p:sldId id="259" r:id="rId13"/>
    <p:sldId id="263" r:id="rId14"/>
    <p:sldId id="268" r:id="rId15"/>
    <p:sldId id="269" r:id="rId16"/>
    <p:sldId id="274" r:id="rId17"/>
    <p:sldId id="275" r:id="rId18"/>
    <p:sldId id="276" r:id="rId19"/>
    <p:sldId id="278" r:id="rId20"/>
    <p:sldId id="270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8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39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2742-BA3D-49DB-A47C-1186B0595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D62F9-412C-4E69-A377-C202E550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C1A22-F6C0-40DE-8B5C-EBE1A36D1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41C91-A206-4FB0-8379-1E7B73DE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FE9C4-1104-477F-91E2-B8147261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2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AC29-0E1D-487D-89AD-A61EAC45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2502C-BB86-412B-9A73-C66E050AF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515933-8DE3-4B17-B6AE-EBE98763B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C447C-DAF2-436D-8C13-38772AD27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C3830-1A73-44FD-9C26-D73D5306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7D14E-28C4-4459-AD02-C25CA3720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40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C246-BD39-4B9B-95F3-ACF0AD5F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815EB-4072-4D7B-BA9B-56B3D4D2C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78789-1D7D-431A-B75B-D324F0C93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6DAD3-D5A2-4024-AADF-C20DA0AB2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8768C-8FCC-45E2-AB40-DA21F02FE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1481E7-12B5-48B1-9616-F11A4885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6D3219-41FA-4F5F-AD6E-CB486C5D4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B641F1-D4F8-4470-84EE-EECD568E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66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5231-1E9B-475A-9B23-F335823F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2A093-4C75-413B-A1E2-F1A6ACE6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83B6F0-1D01-44E5-BCB9-2C0178068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EEE1D-DA05-4F8C-8A17-B0F0E03F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3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0028C-894A-41FB-9637-00F6A41E3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67414B-BFFA-4139-8F9C-485DF72D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0A696-746C-4BFA-81A8-6CECB399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21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99218-21A4-4275-BD21-E72807A65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E2AE-1D5C-412E-8BCF-3E51E6EDF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ED0A64-A3E5-4834-A6CD-AB80FA516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1686-EC8F-410D-97FE-16C3D324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4F9A0-7D53-47FD-A9E7-99B28342A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01DC0-3619-47C1-AD3E-E17BB22B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94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AA2C-7301-4096-97F3-AB941997F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80AD7D-5139-44D9-9983-C3E33AA1E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6F419-7989-4198-8F81-3E6B6F834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1690D-3F08-4A01-B2AB-CA4AF859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CD592-54B5-47CE-9814-084EDFAE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50C7A-D033-43DF-BFFB-626476158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00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737C-A021-4FB7-B7B0-D07260D9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08EC0-43DA-440A-81BA-8A5F69D8A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85A23-3853-4D52-9687-004471EFB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31466-7FFB-4DBD-9A32-1BC6262DA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4FDB6-3D0D-4B10-B570-7B49C120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71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D0FC2-E7C9-4DD2-8C19-81B29CDB1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02009-41E0-472D-916E-BDEFFF536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3B6E8-7F7F-4351-B47C-596F2B2F4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A72A3-2435-46E0-9256-C9203EA2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A2F74-7295-4CCC-A2D8-23264660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0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7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22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0F374-9417-452A-B655-CEB4E5B62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3B41A-D923-4A0D-93A0-25288DEDBA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17AFE-02BE-4F6B-921A-15677CA27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5926-9CCF-4AB3-A245-5FF244733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9C8EA-8C89-44E7-8781-89335EBF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A0A2-C173-4820-8526-0DF04A1A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34D2-1C27-43A4-B35E-104DA1E24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58585-35B0-4CD7-8C41-AD4C156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4E69-03EE-4D39-B318-CC507302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9EF79-59A0-489D-9A8C-39BC3E09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62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EA0A2-C173-4820-8526-0DF04A1A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434D2-1C27-43A4-B35E-104DA1E24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58585-35B0-4CD7-8C41-AD4C156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4E69-03EE-4D39-B318-CC507302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9EF79-59A0-489D-9A8C-39BC3E09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55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B4C8D-1954-446E-AD98-CCA086027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2FCB1-E0F7-482F-8F16-D40EDAB5B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7F828-84E4-4786-8F5C-58E677993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C03F4-104A-40B1-98D1-5BF0086F675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EE82B-505F-45DF-B0C7-3A295ACBA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8EDF-9340-4423-8626-FF7EC84270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6BB79-89EA-4714-8057-B54177E64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5" r:id="rId3"/>
    <p:sldLayoutId id="2147483664" r:id="rId4"/>
    <p:sldLayoutId id="2147483663" r:id="rId5"/>
    <p:sldLayoutId id="2147483662" r:id="rId6"/>
    <p:sldLayoutId id="2147483661" r:id="rId7"/>
    <p:sldLayoutId id="2147483650" r:id="rId8"/>
    <p:sldLayoutId id="214748366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D:\2021-2022\gi&#225;o%20&#225;n%20t&#7843;i%20v&#7873;\sinh\&#272;i&#7873;u%20g&#236;%20x&#7843;y%20ra%20n&#7871;u%20b&#7841;n%20b&#7883;%20nhi&#7877;m%20Virus%20Corona_.mp4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A3B93-05EF-417D-B517-E4137E85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7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35000">
              <a:schemeClr val="accent4">
                <a:lumMod val="60000"/>
                <a:lumOff val="40000"/>
              </a:schemeClr>
            </a:gs>
            <a:gs pos="72000">
              <a:schemeClr val="accent4">
                <a:lumMod val="20000"/>
                <a:lumOff val="80000"/>
              </a:schemeClr>
            </a:gs>
            <a:gs pos="97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4B36DA-380F-48C7-B200-42B290D47A1D}"/>
              </a:ext>
            </a:extLst>
          </p:cNvPr>
          <p:cNvSpPr txBox="1"/>
          <p:nvPr/>
        </p:nvSpPr>
        <p:spPr>
          <a:xfrm>
            <a:off x="471055" y="207818"/>
            <a:ext cx="11499272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110,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8CA9083-C97D-46E7-9B2B-96D2CFA19B01}"/>
              </a:ext>
            </a:extLst>
          </p:cNvPr>
          <p:cNvSpPr/>
          <p:nvPr/>
        </p:nvSpPr>
        <p:spPr>
          <a:xfrm>
            <a:off x="844880" y="3429000"/>
            <a:ext cx="1209820" cy="51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DF403-E291-417E-94D7-7128FCE2F5F5}"/>
              </a:ext>
            </a:extLst>
          </p:cNvPr>
          <p:cNvSpPr txBox="1"/>
          <p:nvPr/>
        </p:nvSpPr>
        <p:spPr>
          <a:xfrm>
            <a:off x="2180492" y="3429000"/>
            <a:ext cx="8801691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(interferon,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vaccine)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89B4D02-37CC-4910-872A-BA3F1F09D73B}"/>
              </a:ext>
            </a:extLst>
          </p:cNvPr>
          <p:cNvSpPr/>
          <p:nvPr/>
        </p:nvSpPr>
        <p:spPr>
          <a:xfrm>
            <a:off x="732339" y="4458802"/>
            <a:ext cx="1209820" cy="51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9DB25F-8626-47B8-BE9B-03C0B630A559}"/>
              </a:ext>
            </a:extLst>
          </p:cNvPr>
          <p:cNvSpPr txBox="1"/>
          <p:nvPr/>
        </p:nvSpPr>
        <p:spPr>
          <a:xfrm>
            <a:off x="2180492" y="4532555"/>
            <a:ext cx="6564923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7E0F43-87E3-40D8-9C0D-FF319C016818}"/>
              </a:ext>
            </a:extLst>
          </p:cNvPr>
          <p:cNvSpPr txBox="1"/>
          <p:nvPr/>
        </p:nvSpPr>
        <p:spPr>
          <a:xfrm>
            <a:off x="267286" y="1963375"/>
            <a:ext cx="543339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VIRUS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160665-9D57-4575-B5AF-8D6C6FFBA407}"/>
              </a:ext>
            </a:extLst>
          </p:cNvPr>
          <p:cNvSpPr txBox="1"/>
          <p:nvPr/>
        </p:nvSpPr>
        <p:spPr>
          <a:xfrm>
            <a:off x="601397" y="2756332"/>
            <a:ext cx="1057773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09895B0-D820-4C93-ADC3-DCB4833D7C82}"/>
              </a:ext>
            </a:extLst>
          </p:cNvPr>
          <p:cNvSpPr/>
          <p:nvPr/>
        </p:nvSpPr>
        <p:spPr>
          <a:xfrm>
            <a:off x="267286" y="5627077"/>
            <a:ext cx="2518117" cy="7737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DBD59-F0F3-4D0F-A971-C1985BF0B9B1}"/>
              </a:ext>
            </a:extLst>
          </p:cNvPr>
          <p:cNvSpPr txBox="1"/>
          <p:nvPr/>
        </p:nvSpPr>
        <p:spPr>
          <a:xfrm>
            <a:off x="3010486" y="5627077"/>
            <a:ext cx="8482819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557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24000">
              <a:schemeClr val="accent4">
                <a:lumMod val="60000"/>
                <a:lumOff val="40000"/>
              </a:schemeClr>
            </a:gs>
            <a:gs pos="72000">
              <a:schemeClr val="accent4">
                <a:lumMod val="20000"/>
                <a:lumOff val="80000"/>
              </a:schemeClr>
            </a:gs>
            <a:gs pos="97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4EA40D-DAF7-4574-8B65-D2167E31DA2D}"/>
              </a:ext>
            </a:extLst>
          </p:cNvPr>
          <p:cNvSpPr txBox="1"/>
          <p:nvPr/>
        </p:nvSpPr>
        <p:spPr>
          <a:xfrm>
            <a:off x="277840" y="210079"/>
            <a:ext cx="337976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9908E3-F01E-444E-B336-4AA9D19A1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40" y="1209822"/>
            <a:ext cx="11364664" cy="38826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4B1BE39-D0DD-4BF5-8F17-542FAE017992}"/>
              </a:ext>
            </a:extLst>
          </p:cNvPr>
          <p:cNvSpPr/>
          <p:nvPr/>
        </p:nvSpPr>
        <p:spPr>
          <a:xfrm>
            <a:off x="3995224" y="1871002"/>
            <a:ext cx="2100775" cy="3376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307A6-FDFA-45EF-B63D-B4AB3372E32D}"/>
              </a:ext>
            </a:extLst>
          </p:cNvPr>
          <p:cNvSpPr/>
          <p:nvPr/>
        </p:nvSpPr>
        <p:spPr>
          <a:xfrm>
            <a:off x="6428935" y="1885071"/>
            <a:ext cx="3488788" cy="323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614B54-CA7D-4D70-B5B2-E1E3DDE42489}"/>
              </a:ext>
            </a:extLst>
          </p:cNvPr>
          <p:cNvSpPr/>
          <p:nvPr/>
        </p:nvSpPr>
        <p:spPr>
          <a:xfrm>
            <a:off x="549496" y="2433711"/>
            <a:ext cx="2334381" cy="5908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1478E-DB4C-416F-9A66-1329153A5DEE}"/>
              </a:ext>
            </a:extLst>
          </p:cNvPr>
          <p:cNvSpPr/>
          <p:nvPr/>
        </p:nvSpPr>
        <p:spPr>
          <a:xfrm>
            <a:off x="6428935" y="2433711"/>
            <a:ext cx="5092505" cy="6893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FE879F-5E52-48B6-A187-E21FD17CD689}"/>
              </a:ext>
            </a:extLst>
          </p:cNvPr>
          <p:cNvSpPr/>
          <p:nvPr/>
        </p:nvSpPr>
        <p:spPr>
          <a:xfrm>
            <a:off x="3995224" y="3319975"/>
            <a:ext cx="2100775" cy="5627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7432A1-D0F6-450D-A5C3-15ED1CC51672}"/>
              </a:ext>
            </a:extLst>
          </p:cNvPr>
          <p:cNvSpPr/>
          <p:nvPr/>
        </p:nvSpPr>
        <p:spPr>
          <a:xfrm>
            <a:off x="6462616" y="3319975"/>
            <a:ext cx="5058824" cy="7948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76FF5A-B616-4919-8AEF-9F5F4BF707B4}"/>
              </a:ext>
            </a:extLst>
          </p:cNvPr>
          <p:cNvSpPr/>
          <p:nvPr/>
        </p:nvSpPr>
        <p:spPr>
          <a:xfrm>
            <a:off x="3995224" y="4164038"/>
            <a:ext cx="2100775" cy="5627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C5834B-4360-48EC-9531-82C371AFC98B}"/>
              </a:ext>
            </a:extLst>
          </p:cNvPr>
          <p:cNvSpPr/>
          <p:nvPr/>
        </p:nvSpPr>
        <p:spPr>
          <a:xfrm>
            <a:off x="6462616" y="4234374"/>
            <a:ext cx="5058824" cy="7948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83F828-B5DD-4D58-B537-5DF945393455}"/>
              </a:ext>
            </a:extLst>
          </p:cNvPr>
          <p:cNvSpPr/>
          <p:nvPr/>
        </p:nvSpPr>
        <p:spPr>
          <a:xfrm>
            <a:off x="3854548" y="188977"/>
            <a:ext cx="7666892" cy="8801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24.3; 24.4; 24.5; 24.6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AF46D0-AE80-4A48-9071-26697AD76FF6}"/>
              </a:ext>
            </a:extLst>
          </p:cNvPr>
          <p:cNvSpPr txBox="1"/>
          <p:nvPr/>
        </p:nvSpPr>
        <p:spPr>
          <a:xfrm>
            <a:off x="277840" y="5289451"/>
            <a:ext cx="112436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71491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90075-2096-4EC8-B5D9-D1179038F4D1}"/>
              </a:ext>
            </a:extLst>
          </p:cNvPr>
          <p:cNvSpPr txBox="1"/>
          <p:nvPr/>
        </p:nvSpPr>
        <p:spPr>
          <a:xfrm>
            <a:off x="267286" y="168812"/>
            <a:ext cx="3587262" cy="3970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24.7(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82D0A3-00FD-4D28-8C4B-CDC265D0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386" y="55416"/>
            <a:ext cx="6161174" cy="25340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3674D-9075-46B1-8263-F867A8272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763" y="2659758"/>
            <a:ext cx="5928969" cy="26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2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B8588EE-D1DD-4649-9337-06C75E1E85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148669"/>
              </p:ext>
            </p:extLst>
          </p:nvPr>
        </p:nvGraphicFramePr>
        <p:xfrm>
          <a:off x="457396" y="270997"/>
          <a:ext cx="11075573" cy="5149718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796921">
                  <a:extLst>
                    <a:ext uri="{9D8B030D-6E8A-4147-A177-3AD203B41FA5}">
                      <a16:colId xmlns:a16="http://schemas.microsoft.com/office/drawing/2014/main" val="1618141454"/>
                    </a:ext>
                  </a:extLst>
                </a:gridCol>
                <a:gridCol w="4645308">
                  <a:extLst>
                    <a:ext uri="{9D8B030D-6E8A-4147-A177-3AD203B41FA5}">
                      <a16:colId xmlns:a16="http://schemas.microsoft.com/office/drawing/2014/main" val="3977063912"/>
                    </a:ext>
                  </a:extLst>
                </a:gridCol>
                <a:gridCol w="5633344">
                  <a:extLst>
                    <a:ext uri="{9D8B030D-6E8A-4147-A177-3AD203B41FA5}">
                      <a16:colId xmlns:a16="http://schemas.microsoft.com/office/drawing/2014/main" val="276350183"/>
                    </a:ext>
                  </a:extLst>
                </a:gridCol>
              </a:tblGrid>
              <a:tr h="862309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Đ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 GÂY BỆNH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NGĂN CHẶN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073870"/>
                  </a:ext>
                </a:extLst>
              </a:tr>
              <a:tr h="47287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149805"/>
                  </a:ext>
                </a:extLst>
              </a:tr>
              <a:tr h="785551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030802"/>
                  </a:ext>
                </a:extLst>
              </a:tr>
              <a:tr h="47287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527675"/>
                  </a:ext>
                </a:extLst>
              </a:tr>
              <a:tr h="724492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42737"/>
                  </a:ext>
                </a:extLst>
              </a:tr>
              <a:tr h="114031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796896"/>
                  </a:ext>
                </a:extLst>
              </a:tr>
              <a:tr h="472879"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2244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A7AE39E-658E-4F27-B29A-7822B6139D69}"/>
              </a:ext>
            </a:extLst>
          </p:cNvPr>
          <p:cNvSpPr txBox="1"/>
          <p:nvPr/>
        </p:nvSpPr>
        <p:spPr>
          <a:xfrm>
            <a:off x="1507588" y="1149377"/>
            <a:ext cx="448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587C1D-F27E-489E-BEE6-77F5ADE8A53D}"/>
              </a:ext>
            </a:extLst>
          </p:cNvPr>
          <p:cNvSpPr txBox="1"/>
          <p:nvPr/>
        </p:nvSpPr>
        <p:spPr>
          <a:xfrm>
            <a:off x="6372568" y="1237086"/>
            <a:ext cx="4783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B19A6B-753C-4610-86B0-57E9247C5429}"/>
              </a:ext>
            </a:extLst>
          </p:cNvPr>
          <p:cNvSpPr txBox="1"/>
          <p:nvPr/>
        </p:nvSpPr>
        <p:spPr>
          <a:xfrm>
            <a:off x="1359877" y="1847555"/>
            <a:ext cx="3488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CA0AFA-ED2F-465A-AEF5-DC4939828CF0}"/>
              </a:ext>
            </a:extLst>
          </p:cNvPr>
          <p:cNvSpPr txBox="1"/>
          <p:nvPr/>
        </p:nvSpPr>
        <p:spPr>
          <a:xfrm>
            <a:off x="6196818" y="1709987"/>
            <a:ext cx="5866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97E87A-56C7-460B-BC42-8AE4F942CC00}"/>
              </a:ext>
            </a:extLst>
          </p:cNvPr>
          <p:cNvSpPr txBox="1"/>
          <p:nvPr/>
        </p:nvSpPr>
        <p:spPr>
          <a:xfrm>
            <a:off x="1359877" y="2460876"/>
            <a:ext cx="403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FD252-BD35-4CEB-B297-84AC9289D613}"/>
              </a:ext>
            </a:extLst>
          </p:cNvPr>
          <p:cNvSpPr txBox="1"/>
          <p:nvPr/>
        </p:nvSpPr>
        <p:spPr>
          <a:xfrm>
            <a:off x="6253087" y="2494730"/>
            <a:ext cx="378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D569F-E682-4DAB-9298-CA59399E79B0}"/>
              </a:ext>
            </a:extLst>
          </p:cNvPr>
          <p:cNvSpPr txBox="1"/>
          <p:nvPr/>
        </p:nvSpPr>
        <p:spPr>
          <a:xfrm>
            <a:off x="1507588" y="3159054"/>
            <a:ext cx="2053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EFB37E-D91E-4A02-A7E6-3996372502D8}"/>
              </a:ext>
            </a:extLst>
          </p:cNvPr>
          <p:cNvSpPr txBox="1"/>
          <p:nvPr/>
        </p:nvSpPr>
        <p:spPr>
          <a:xfrm>
            <a:off x="6281125" y="3078779"/>
            <a:ext cx="547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04D38-99DA-4B75-8FD8-D282FE534B0D}"/>
              </a:ext>
            </a:extLst>
          </p:cNvPr>
          <p:cNvSpPr txBox="1"/>
          <p:nvPr/>
        </p:nvSpPr>
        <p:spPr>
          <a:xfrm>
            <a:off x="1359877" y="3940795"/>
            <a:ext cx="4365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con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3559CF-31D9-4987-89CC-2A115B89BC06}"/>
              </a:ext>
            </a:extLst>
          </p:cNvPr>
          <p:cNvSpPr txBox="1"/>
          <p:nvPr/>
        </p:nvSpPr>
        <p:spPr>
          <a:xfrm>
            <a:off x="6196818" y="3840051"/>
            <a:ext cx="4842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2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F1820A-345C-4A3F-9561-C557F9EFFAB8}"/>
              </a:ext>
            </a:extLst>
          </p:cNvPr>
          <p:cNvSpPr txBox="1"/>
          <p:nvPr/>
        </p:nvSpPr>
        <p:spPr>
          <a:xfrm>
            <a:off x="295422" y="1153550"/>
            <a:ext cx="10979834" cy="138499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endParaRPr lang="en-US" sz="2800" dirty="0"/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DD4C3-39BC-4D27-9317-EE87AD9C10AC}"/>
              </a:ext>
            </a:extLst>
          </p:cNvPr>
          <p:cNvSpPr txBox="1"/>
          <p:nvPr/>
        </p:nvSpPr>
        <p:spPr>
          <a:xfrm>
            <a:off x="534572" y="506437"/>
            <a:ext cx="3460653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D0DAC-1F11-4E1F-89B5-2729074DFCEE}"/>
              </a:ext>
            </a:extLst>
          </p:cNvPr>
          <p:cNvSpPr txBox="1"/>
          <p:nvPr/>
        </p:nvSpPr>
        <p:spPr>
          <a:xfrm>
            <a:off x="295422" y="2736502"/>
            <a:ext cx="10979834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</p:txBody>
      </p:sp>
    </p:spTree>
    <p:extLst>
      <p:ext uri="{BB962C8B-B14F-4D97-AF65-F5344CB8AC3E}">
        <p14:creationId xmlns:p14="http://schemas.microsoft.com/office/powerpoint/2010/main" val="326757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accine cut">
            <a:hlinkClick r:id="" action="ppaction://media"/>
            <a:extLst>
              <a:ext uri="{FF2B5EF4-FFF2-40B4-BE49-F238E27FC236}">
                <a16:creationId xmlns:a16="http://schemas.microsoft.com/office/drawing/2014/main" id="{C7338435-CFB1-4869-BB40-1890CDC6F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E798CF-DEF6-4703-83D2-FF661FD6AF46}"/>
              </a:ext>
            </a:extLst>
          </p:cNvPr>
          <p:cNvSpPr txBox="1"/>
          <p:nvPr/>
        </p:nvSpPr>
        <p:spPr>
          <a:xfrm>
            <a:off x="415636" y="271790"/>
            <a:ext cx="11360727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ED78BF-28B7-4431-89A6-ADA90391D195}"/>
              </a:ext>
            </a:extLst>
          </p:cNvPr>
          <p:cNvSpPr txBox="1"/>
          <p:nvPr/>
        </p:nvSpPr>
        <p:spPr>
          <a:xfrm>
            <a:off x="1052943" y="1330037"/>
            <a:ext cx="10709565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60FDB-5779-44EB-8031-69C2ED171650}"/>
              </a:ext>
            </a:extLst>
          </p:cNvPr>
          <p:cNvSpPr txBox="1"/>
          <p:nvPr/>
        </p:nvSpPr>
        <p:spPr>
          <a:xfrm>
            <a:off x="1052945" y="2230582"/>
            <a:ext cx="1070956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9AB70D-7B90-4746-8703-142F0A8AC284}"/>
              </a:ext>
            </a:extLst>
          </p:cNvPr>
          <p:cNvSpPr txBox="1"/>
          <p:nvPr/>
        </p:nvSpPr>
        <p:spPr>
          <a:xfrm>
            <a:off x="1052942" y="3027219"/>
            <a:ext cx="10709565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2D0B9-28BA-476A-B340-BA97FE9BE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56" y="855624"/>
            <a:ext cx="5210174" cy="363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7FBA75-7C79-4745-A1B2-80ED4759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3" y="848697"/>
            <a:ext cx="4875933" cy="37286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2365682-BD32-4CA1-B4AD-78892DAA1D6A}"/>
              </a:ext>
            </a:extLst>
          </p:cNvPr>
          <p:cNvSpPr/>
          <p:nvPr/>
        </p:nvSpPr>
        <p:spPr>
          <a:xfrm>
            <a:off x="1040823" y="4021388"/>
            <a:ext cx="4849091" cy="4710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EC8E2-311D-495B-AE43-5BE903C17F67}"/>
              </a:ext>
            </a:extLst>
          </p:cNvPr>
          <p:cNvSpPr txBox="1"/>
          <p:nvPr/>
        </p:nvSpPr>
        <p:spPr>
          <a:xfrm>
            <a:off x="706582" y="193964"/>
            <a:ext cx="109728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4EA3F-F658-4070-A27D-65347BF060EF}"/>
              </a:ext>
            </a:extLst>
          </p:cNvPr>
          <p:cNvSpPr txBox="1"/>
          <p:nvPr/>
        </p:nvSpPr>
        <p:spPr>
          <a:xfrm>
            <a:off x="1040823" y="4821382"/>
            <a:ext cx="43208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Virus corona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C46774-7939-4579-9C85-85EBDCEDF415}"/>
              </a:ext>
            </a:extLst>
          </p:cNvPr>
          <p:cNvSpPr txBox="1"/>
          <p:nvPr/>
        </p:nvSpPr>
        <p:spPr>
          <a:xfrm>
            <a:off x="1040823" y="5486083"/>
            <a:ext cx="43208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63FAAB-2472-45DE-A198-C5E8C67236BA}"/>
              </a:ext>
            </a:extLst>
          </p:cNvPr>
          <p:cNvSpPr txBox="1"/>
          <p:nvPr/>
        </p:nvSpPr>
        <p:spPr>
          <a:xfrm>
            <a:off x="5889914" y="4821382"/>
            <a:ext cx="43208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35827E-A275-408B-956E-B455707F2147}"/>
              </a:ext>
            </a:extLst>
          </p:cNvPr>
          <p:cNvSpPr txBox="1"/>
          <p:nvPr/>
        </p:nvSpPr>
        <p:spPr>
          <a:xfrm>
            <a:off x="5889914" y="5486083"/>
            <a:ext cx="4320886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4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F679CA-A3D2-42CF-8703-7058A82778FA}"/>
              </a:ext>
            </a:extLst>
          </p:cNvPr>
          <p:cNvSpPr txBox="1"/>
          <p:nvPr/>
        </p:nvSpPr>
        <p:spPr>
          <a:xfrm>
            <a:off x="706582" y="193964"/>
            <a:ext cx="1097280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virus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0DB60-6B66-440D-B687-983C2D6C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82" y="1330036"/>
            <a:ext cx="5084618" cy="4752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59F2F-B362-4A34-8A9F-A0E53D5D52E9}"/>
              </a:ext>
            </a:extLst>
          </p:cNvPr>
          <p:cNvSpPr txBox="1"/>
          <p:nvPr/>
        </p:nvSpPr>
        <p:spPr>
          <a:xfrm>
            <a:off x="6539343" y="1496291"/>
            <a:ext cx="49460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3A99A-A8D5-42F9-9211-62B429DE7155}"/>
              </a:ext>
            </a:extLst>
          </p:cNvPr>
          <p:cNvSpPr txBox="1"/>
          <p:nvPr/>
        </p:nvSpPr>
        <p:spPr>
          <a:xfrm>
            <a:off x="6539345" y="2230582"/>
            <a:ext cx="49460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0E024C-92F5-46C9-97CA-57A792F1C432}"/>
              </a:ext>
            </a:extLst>
          </p:cNvPr>
          <p:cNvSpPr txBox="1"/>
          <p:nvPr/>
        </p:nvSpPr>
        <p:spPr>
          <a:xfrm>
            <a:off x="6539344" y="2964873"/>
            <a:ext cx="49460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8B65B3-5D70-44A4-8DAD-8805FE44A8F3}"/>
              </a:ext>
            </a:extLst>
          </p:cNvPr>
          <p:cNvSpPr txBox="1"/>
          <p:nvPr/>
        </p:nvSpPr>
        <p:spPr>
          <a:xfrm>
            <a:off x="6539343" y="3836313"/>
            <a:ext cx="494607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8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E47A86-781F-4E40-8471-75575E9C7CFE}"/>
              </a:ext>
            </a:extLst>
          </p:cNvPr>
          <p:cNvSpPr txBox="1"/>
          <p:nvPr/>
        </p:nvSpPr>
        <p:spPr>
          <a:xfrm>
            <a:off x="457200" y="360218"/>
            <a:ext cx="11263745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(Aedes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aegypt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Aedes albopictus).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vằn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9C42BA-7228-42AF-84EE-A27375F5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272"/>
            <a:ext cx="4738256" cy="414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BE5AFF-969C-4AA2-B303-98BE11FBE7EA}"/>
              </a:ext>
            </a:extLst>
          </p:cNvPr>
          <p:cNvSpPr txBox="1"/>
          <p:nvPr/>
        </p:nvSpPr>
        <p:spPr>
          <a:xfrm>
            <a:off x="5694218" y="2479964"/>
            <a:ext cx="6026727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F8001-24FC-40FC-BCC8-4137373C9AF2}"/>
              </a:ext>
            </a:extLst>
          </p:cNvPr>
          <p:cNvSpPr txBox="1"/>
          <p:nvPr/>
        </p:nvSpPr>
        <p:spPr>
          <a:xfrm>
            <a:off x="5694216" y="3472419"/>
            <a:ext cx="6026727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7F681-0FBF-4AE0-90DB-88CBFB2CD521}"/>
              </a:ext>
            </a:extLst>
          </p:cNvPr>
          <p:cNvSpPr txBox="1"/>
          <p:nvPr/>
        </p:nvSpPr>
        <p:spPr>
          <a:xfrm>
            <a:off x="5694217" y="4464874"/>
            <a:ext cx="602672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7BEC5-5442-4F6D-B4AE-9EA31364A943}"/>
              </a:ext>
            </a:extLst>
          </p:cNvPr>
          <p:cNvSpPr txBox="1"/>
          <p:nvPr/>
        </p:nvSpPr>
        <p:spPr>
          <a:xfrm>
            <a:off x="5708073" y="5026442"/>
            <a:ext cx="602672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</p:spTree>
    <p:extLst>
      <p:ext uri="{BB962C8B-B14F-4D97-AF65-F5344CB8AC3E}">
        <p14:creationId xmlns:p14="http://schemas.microsoft.com/office/powerpoint/2010/main" val="34964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2EBFB-AFC1-4B09-808F-6EEECC95F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98" y="291548"/>
            <a:ext cx="3635155" cy="221311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file"/>
            <a:extLst>
              <a:ext uri="{FF2B5EF4-FFF2-40B4-BE49-F238E27FC236}">
                <a16:creationId xmlns:a16="http://schemas.microsoft.com/office/drawing/2014/main" id="{F91FC47A-4F00-46BB-84A9-4A60483A9A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8999"/>
            <a:ext cx="4058111" cy="2892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10040-42A7-49EA-BEFB-DEF6DB705D8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79" y="291547"/>
            <a:ext cx="3665855" cy="2598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BD0D44-8006-4548-B951-7EC424CD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653" y="3246783"/>
            <a:ext cx="7011378" cy="3319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85367-A630-47B7-966A-674783F74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539" y="597084"/>
            <a:ext cx="3779584" cy="23524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F2F542-60D6-434D-AB3E-E7B985FE80FF}"/>
              </a:ext>
            </a:extLst>
          </p:cNvPr>
          <p:cNvSpPr txBox="1"/>
          <p:nvPr/>
        </p:nvSpPr>
        <p:spPr>
          <a:xfrm>
            <a:off x="278528" y="275771"/>
            <a:ext cx="3779584" cy="30162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9E7E4-1B08-4D8A-85CC-F929787A8C29}"/>
              </a:ext>
            </a:extLst>
          </p:cNvPr>
          <p:cNvSpPr txBox="1"/>
          <p:nvPr/>
        </p:nvSpPr>
        <p:spPr>
          <a:xfrm>
            <a:off x="334512" y="317315"/>
            <a:ext cx="3811451" cy="28315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0" dirty="0"/>
          </a:p>
          <a:p>
            <a:pPr algn="ctr"/>
            <a:r>
              <a:rPr lang="en-US" sz="8000" dirty="0"/>
              <a:t>1</a:t>
            </a:r>
          </a:p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DD865-AAE2-4BB9-840B-BA07DE0F9285}"/>
              </a:ext>
            </a:extLst>
          </p:cNvPr>
          <p:cNvSpPr txBox="1"/>
          <p:nvPr/>
        </p:nvSpPr>
        <p:spPr>
          <a:xfrm>
            <a:off x="4131082" y="291548"/>
            <a:ext cx="3712603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8498C-5160-417B-836F-E41CAC8B8206}"/>
              </a:ext>
            </a:extLst>
          </p:cNvPr>
          <p:cNvSpPr/>
          <p:nvPr/>
        </p:nvSpPr>
        <p:spPr>
          <a:xfrm>
            <a:off x="4231514" y="300120"/>
            <a:ext cx="3665855" cy="2777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02168-D695-4F06-B02A-8E0B239F4E7B}"/>
              </a:ext>
            </a:extLst>
          </p:cNvPr>
          <p:cNvSpPr/>
          <p:nvPr/>
        </p:nvSpPr>
        <p:spPr>
          <a:xfrm>
            <a:off x="7916655" y="390431"/>
            <a:ext cx="3818720" cy="25986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A71884-FDBB-48F5-A485-75FE89C9961C}"/>
              </a:ext>
            </a:extLst>
          </p:cNvPr>
          <p:cNvSpPr/>
          <p:nvPr/>
        </p:nvSpPr>
        <p:spPr>
          <a:xfrm>
            <a:off x="7944117" y="331960"/>
            <a:ext cx="3930552" cy="279254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998126-8C7D-49D0-A64A-228B1804618D}"/>
              </a:ext>
            </a:extLst>
          </p:cNvPr>
          <p:cNvSpPr/>
          <p:nvPr/>
        </p:nvSpPr>
        <p:spPr>
          <a:xfrm>
            <a:off x="0" y="3429000"/>
            <a:ext cx="4089979" cy="33749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FB8144-4C8C-41E4-A681-A6B70515F5F7}"/>
              </a:ext>
            </a:extLst>
          </p:cNvPr>
          <p:cNvSpPr/>
          <p:nvPr/>
        </p:nvSpPr>
        <p:spPr>
          <a:xfrm>
            <a:off x="-38990" y="3190403"/>
            <a:ext cx="4109774" cy="36135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BECBC5-1278-455E-BE1C-005A1F32CD51}"/>
              </a:ext>
            </a:extLst>
          </p:cNvPr>
          <p:cNvSpPr/>
          <p:nvPr/>
        </p:nvSpPr>
        <p:spPr>
          <a:xfrm>
            <a:off x="4100297" y="3138749"/>
            <a:ext cx="7728706" cy="36367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12B4B4-83AA-437B-8A91-4118D58A8F2F}"/>
              </a:ext>
            </a:extLst>
          </p:cNvPr>
          <p:cNvSpPr/>
          <p:nvPr/>
        </p:nvSpPr>
        <p:spPr>
          <a:xfrm>
            <a:off x="4108374" y="3124507"/>
            <a:ext cx="7758219" cy="36651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Explosion: 14 Points 18">
            <a:extLst>
              <a:ext uri="{FF2B5EF4-FFF2-40B4-BE49-F238E27FC236}">
                <a16:creationId xmlns:a16="http://schemas.microsoft.com/office/drawing/2014/main" id="{DE215968-0B95-42EB-9A77-32D6CC440CED}"/>
              </a:ext>
            </a:extLst>
          </p:cNvPr>
          <p:cNvSpPr/>
          <p:nvPr/>
        </p:nvSpPr>
        <p:spPr>
          <a:xfrm>
            <a:off x="-38990" y="390430"/>
            <a:ext cx="12230990" cy="6385021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8545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 animBg="1"/>
      <p:bldP spid="7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25CE8D-220A-4E6B-B47A-DED6C0C3E899}"/>
              </a:ext>
            </a:extLst>
          </p:cNvPr>
          <p:cNvSpPr txBox="1"/>
          <p:nvPr/>
        </p:nvSpPr>
        <p:spPr>
          <a:xfrm>
            <a:off x="364760" y="359537"/>
            <a:ext cx="3267856" cy="4524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D899AC-9983-4676-AD88-B3BDA496B41A}"/>
              </a:ext>
            </a:extLst>
          </p:cNvPr>
          <p:cNvSpPr txBox="1"/>
          <p:nvPr/>
        </p:nvSpPr>
        <p:spPr>
          <a:xfrm>
            <a:off x="3788424" y="110155"/>
            <a:ext cx="8038816" cy="649408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Đ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ỢC 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like, share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(top 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719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A6365C-8396-4E44-B510-19AEAA1D2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rus corona">
            <a:hlinkClick r:id="" action="ppaction://media"/>
            <a:extLst>
              <a:ext uri="{FF2B5EF4-FFF2-40B4-BE49-F238E27FC236}">
                <a16:creationId xmlns:a16="http://schemas.microsoft.com/office/drawing/2014/main" id="{A44F8E5C-A873-48B4-9041-295712738B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-20000"/>
          </a:blip>
          <a:stretch>
            <a:fillRect/>
          </a:stretch>
        </p:blipFill>
        <p:spPr>
          <a:xfrm>
            <a:off x="1" y="0"/>
            <a:ext cx="12191999" cy="6787340"/>
          </a:xfrm>
        </p:spPr>
      </p:pic>
    </p:spTree>
    <p:extLst>
      <p:ext uri="{BB962C8B-B14F-4D97-AF65-F5344CB8AC3E}">
        <p14:creationId xmlns:p14="http://schemas.microsoft.com/office/powerpoint/2010/main" val="315296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40000"/>
                <a:lumOff val="60000"/>
              </a:schemeClr>
            </a:gs>
            <a:gs pos="48000">
              <a:schemeClr val="accent4">
                <a:lumMod val="40000"/>
                <a:lumOff val="60000"/>
              </a:schemeClr>
            </a:gs>
            <a:gs pos="79000">
              <a:schemeClr val="accent4">
                <a:lumMod val="40000"/>
                <a:lumOff val="6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4C10FD-11CC-44A7-AEFC-1569AF74B361}"/>
              </a:ext>
            </a:extLst>
          </p:cNvPr>
          <p:cNvSpPr txBox="1"/>
          <p:nvPr/>
        </p:nvSpPr>
        <p:spPr>
          <a:xfrm>
            <a:off x="2096086" y="548640"/>
            <a:ext cx="8525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VIRUS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9287D0-5DA4-47C1-8486-7D3581FC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72" y="1693397"/>
            <a:ext cx="4287715" cy="5257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1B07F6-1CD1-44D8-82AB-CA0AF3E2A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94" y="1693397"/>
            <a:ext cx="4046806" cy="5132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27BE1-F188-4775-8DAC-DB7C9B711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43" y="1725380"/>
            <a:ext cx="3905251" cy="51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2000">
              <a:schemeClr val="accent4">
                <a:lumMod val="75000"/>
              </a:schemeClr>
            </a:gs>
            <a:gs pos="95000">
              <a:schemeClr val="accent4">
                <a:lumMod val="60000"/>
                <a:lumOff val="40000"/>
              </a:schemeClr>
            </a:gs>
            <a:gs pos="91000">
              <a:schemeClr val="accent4">
                <a:lumMod val="20000"/>
                <a:lumOff val="80000"/>
              </a:schemeClr>
            </a:gs>
            <a:gs pos="89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0CF1C2-6826-48E7-8DE0-E00C14066866}"/>
              </a:ext>
            </a:extLst>
          </p:cNvPr>
          <p:cNvSpPr txBox="1"/>
          <p:nvPr/>
        </p:nvSpPr>
        <p:spPr>
          <a:xfrm>
            <a:off x="410817" y="304800"/>
            <a:ext cx="5393636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857250" lvl="1" indent="-400050"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VIRUS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CEED0-B002-440B-98EA-4D8213AAD793}"/>
              </a:ext>
            </a:extLst>
          </p:cNvPr>
          <p:cNvSpPr txBox="1"/>
          <p:nvPr/>
        </p:nvSpPr>
        <p:spPr>
          <a:xfrm>
            <a:off x="530087" y="1086678"/>
            <a:ext cx="991262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24.1?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022DE4-543F-4432-8214-D3DA155D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7" y="1868556"/>
            <a:ext cx="2449493" cy="2146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0AD87-D5AD-4753-B738-D53B0A23A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580" y="1892729"/>
            <a:ext cx="2729502" cy="2018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B442B-7008-4D35-BD89-633740C62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082" y="1893588"/>
            <a:ext cx="3227099" cy="2096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6562F-FE95-41C6-8D55-658C212C3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6181" y="1822531"/>
            <a:ext cx="2636466" cy="22389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F610DA-094B-4FB4-A43C-01AC02C51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8742" y="3872637"/>
            <a:ext cx="2182144" cy="2313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F0EE98-F56B-447B-B199-CE7A7CA6A9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91" y="4020014"/>
            <a:ext cx="2935047" cy="201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409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445E747-0969-48CF-8F6E-89D58A987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0" y="274726"/>
            <a:ext cx="4020757" cy="334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FFAAD-5155-4EB9-B7B0-CAAC10DB3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10" y="530921"/>
            <a:ext cx="941872" cy="2278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7DE68-6350-4E54-AE0A-E130DE2AD530}"/>
              </a:ext>
            </a:extLst>
          </p:cNvPr>
          <p:cNvSpPr txBox="1"/>
          <p:nvPr/>
        </p:nvSpPr>
        <p:spPr>
          <a:xfrm>
            <a:off x="612076" y="3031263"/>
            <a:ext cx="2812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88F3722-9FEB-4274-8437-BA326999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833" y="274726"/>
            <a:ext cx="3779507" cy="330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83890B-FC3A-4E8B-8565-6DCF189076EC}"/>
              </a:ext>
            </a:extLst>
          </p:cNvPr>
          <p:cNvSpPr txBox="1"/>
          <p:nvPr/>
        </p:nvSpPr>
        <p:spPr>
          <a:xfrm>
            <a:off x="5599867" y="410202"/>
            <a:ext cx="281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 Corona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6955FD-8BBD-476E-9936-EFED7BF6B092}"/>
              </a:ext>
            </a:extLst>
          </p:cNvPr>
          <p:cNvSpPr txBox="1"/>
          <p:nvPr/>
        </p:nvSpPr>
        <p:spPr>
          <a:xfrm>
            <a:off x="4826643" y="2905780"/>
            <a:ext cx="353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62EC7A1-D88F-4825-A063-A0CBCCA3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2" y="3750020"/>
            <a:ext cx="4461291" cy="266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0D8770-0133-47AB-9B94-BA1ED28F3552}"/>
              </a:ext>
            </a:extLst>
          </p:cNvPr>
          <p:cNvSpPr txBox="1"/>
          <p:nvPr/>
        </p:nvSpPr>
        <p:spPr>
          <a:xfrm>
            <a:off x="222742" y="5849355"/>
            <a:ext cx="2063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5BC65F16-6460-4925-A2EC-58FB739BC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137" y="3706830"/>
            <a:ext cx="2812473" cy="274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6534DD-9EF9-4EB3-A5E3-5FA152FA022C}"/>
              </a:ext>
            </a:extLst>
          </p:cNvPr>
          <p:cNvSpPr txBox="1"/>
          <p:nvPr/>
        </p:nvSpPr>
        <p:spPr>
          <a:xfrm>
            <a:off x="2840182" y="3893127"/>
            <a:ext cx="1623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4D0076-7716-4629-92EC-08B7E203AA83}"/>
              </a:ext>
            </a:extLst>
          </p:cNvPr>
          <p:cNvSpPr txBox="1"/>
          <p:nvPr/>
        </p:nvSpPr>
        <p:spPr>
          <a:xfrm>
            <a:off x="1237547" y="452469"/>
            <a:ext cx="3103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2" descr="Cảnh báo virus HIV/AIDS biến thể">
            <a:extLst>
              <a:ext uri="{FF2B5EF4-FFF2-40B4-BE49-F238E27FC236}">
                <a16:creationId xmlns:a16="http://schemas.microsoft.com/office/drawing/2014/main" id="{EA3F8512-CDA4-4E3E-B1D1-A2D17CB9D3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676950-D65E-41DC-BB9D-314D21CB6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43" y="3821572"/>
            <a:ext cx="3790884" cy="26262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E5B9D06-216D-492C-81B6-8F8597050E7B}"/>
              </a:ext>
            </a:extLst>
          </p:cNvPr>
          <p:cNvSpPr txBox="1"/>
          <p:nvPr/>
        </p:nvSpPr>
        <p:spPr>
          <a:xfrm>
            <a:off x="4903440" y="3893127"/>
            <a:ext cx="10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0FB605-4771-4FD9-9797-7056162C2E1C}"/>
              </a:ext>
            </a:extLst>
          </p:cNvPr>
          <p:cNvSpPr txBox="1"/>
          <p:nvPr/>
        </p:nvSpPr>
        <p:spPr>
          <a:xfrm>
            <a:off x="4903440" y="5849355"/>
            <a:ext cx="281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8CD71E3-0394-4626-B1E7-D30765A4F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39" y="272359"/>
            <a:ext cx="3681431" cy="33090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4383940-7EB3-4E6E-AF2D-6161E0B31A0B}"/>
              </a:ext>
            </a:extLst>
          </p:cNvPr>
          <p:cNvSpPr txBox="1"/>
          <p:nvPr/>
        </p:nvSpPr>
        <p:spPr>
          <a:xfrm>
            <a:off x="8412338" y="2415548"/>
            <a:ext cx="325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9D2F8F-1E6D-4BC8-8C10-EB7736A9E05C}"/>
              </a:ext>
            </a:extLst>
          </p:cNvPr>
          <p:cNvSpPr txBox="1"/>
          <p:nvPr/>
        </p:nvSpPr>
        <p:spPr>
          <a:xfrm>
            <a:off x="8617527" y="2905780"/>
            <a:ext cx="327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7C4D11-60E4-4A2C-AF28-BB8ED82F9469}"/>
              </a:ext>
            </a:extLst>
          </p:cNvPr>
          <p:cNvSpPr txBox="1"/>
          <p:nvPr/>
        </p:nvSpPr>
        <p:spPr>
          <a:xfrm>
            <a:off x="8790708" y="3893127"/>
            <a:ext cx="1059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1E7547B-BD34-43B0-883B-89DDA8C67A1E}"/>
              </a:ext>
            </a:extLst>
          </p:cNvPr>
          <p:cNvSpPr txBox="1"/>
          <p:nvPr/>
        </p:nvSpPr>
        <p:spPr>
          <a:xfrm>
            <a:off x="10709564" y="3821572"/>
            <a:ext cx="1005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09750D-786A-4D11-BE57-5C474294ED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1079" y="269992"/>
            <a:ext cx="1742174" cy="147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7" grpId="0"/>
      <p:bldP spid="18" grpId="0"/>
      <p:bldP spid="23" grpId="0"/>
      <p:bldP spid="24" grpId="0"/>
      <p:bldP spid="27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35000">
              <a:schemeClr val="accent4">
                <a:lumMod val="60000"/>
                <a:lumOff val="40000"/>
              </a:schemeClr>
            </a:gs>
            <a:gs pos="72000">
              <a:schemeClr val="accent4">
                <a:lumMod val="20000"/>
                <a:lumOff val="80000"/>
              </a:schemeClr>
            </a:gs>
            <a:gs pos="97000">
              <a:schemeClr val="accent4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91CDC9-A9F9-4A36-B7C2-901E1EE2E688}"/>
              </a:ext>
            </a:extLst>
          </p:cNvPr>
          <p:cNvSpPr txBox="1"/>
          <p:nvPr/>
        </p:nvSpPr>
        <p:spPr>
          <a:xfrm>
            <a:off x="967410" y="3089158"/>
            <a:ext cx="80308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E75F8-669F-4BA1-90D8-82E9C570F0D6}"/>
              </a:ext>
            </a:extLst>
          </p:cNvPr>
          <p:cNvSpPr txBox="1"/>
          <p:nvPr/>
        </p:nvSpPr>
        <p:spPr>
          <a:xfrm>
            <a:off x="967410" y="2526231"/>
            <a:ext cx="80308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E7946-CE81-4ABC-B5A7-CC7BB2DB4F4C}"/>
              </a:ext>
            </a:extLst>
          </p:cNvPr>
          <p:cNvSpPr txBox="1"/>
          <p:nvPr/>
        </p:nvSpPr>
        <p:spPr>
          <a:xfrm>
            <a:off x="967409" y="1915130"/>
            <a:ext cx="80308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BAC44-13B2-4B23-8E33-B53322ECC00D}"/>
              </a:ext>
            </a:extLst>
          </p:cNvPr>
          <p:cNvSpPr txBox="1"/>
          <p:nvPr/>
        </p:nvSpPr>
        <p:spPr>
          <a:xfrm>
            <a:off x="278294" y="1103339"/>
            <a:ext cx="34985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6DA4E-5C26-48A8-8A2E-23BFFA2657FE}"/>
              </a:ext>
            </a:extLst>
          </p:cNvPr>
          <p:cNvSpPr txBox="1"/>
          <p:nvPr/>
        </p:nvSpPr>
        <p:spPr>
          <a:xfrm>
            <a:off x="3922647" y="1103339"/>
            <a:ext cx="68778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5BD6A8-AB8C-4D1C-B1C3-06D7CCC01496}"/>
              </a:ext>
            </a:extLst>
          </p:cNvPr>
          <p:cNvSpPr txBox="1"/>
          <p:nvPr/>
        </p:nvSpPr>
        <p:spPr>
          <a:xfrm>
            <a:off x="410816" y="291548"/>
            <a:ext cx="543339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857250" lvl="1" indent="-400050">
              <a:buAutoNum type="roman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B3463-CB04-466F-A96D-3B72419A1948}"/>
              </a:ext>
            </a:extLst>
          </p:cNvPr>
          <p:cNvSpPr txBox="1"/>
          <p:nvPr/>
        </p:nvSpPr>
        <p:spPr>
          <a:xfrm>
            <a:off x="387140" y="3773321"/>
            <a:ext cx="34985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80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40000">
              <a:schemeClr val="accent6">
                <a:lumMod val="60000"/>
                <a:lumOff val="40000"/>
              </a:schemeClr>
            </a:gs>
            <a:gs pos="76000">
              <a:schemeClr val="accent6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C70E47B-70CC-44D8-A6C4-D249E925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7324"/>
            <a:ext cx="3531433" cy="272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E5CB02D-0DBF-463C-89B8-B9AB5AFA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9" y="3897443"/>
            <a:ext cx="4860703" cy="27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D3CD93-BA46-4A9D-83C7-4B6C2078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433" y="983339"/>
            <a:ext cx="5478350" cy="45467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35050-C6C6-416C-8E58-DFBB951CEE19}"/>
              </a:ext>
            </a:extLst>
          </p:cNvPr>
          <p:cNvSpPr txBox="1"/>
          <p:nvPr/>
        </p:nvSpPr>
        <p:spPr>
          <a:xfrm>
            <a:off x="5006162" y="5556853"/>
            <a:ext cx="43846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22AB1-7584-4107-A3CE-D9DAD0D2BAF3}"/>
              </a:ext>
            </a:extLst>
          </p:cNvPr>
          <p:cNvSpPr txBox="1"/>
          <p:nvPr/>
        </p:nvSpPr>
        <p:spPr>
          <a:xfrm>
            <a:off x="381000" y="0"/>
            <a:ext cx="10966554" cy="95410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Virus: 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5CFAC46-C7EF-4939-9FEA-4AFFF440B0B3}"/>
              </a:ext>
            </a:extLst>
          </p:cNvPr>
          <p:cNvSpPr/>
          <p:nvPr/>
        </p:nvSpPr>
        <p:spPr>
          <a:xfrm>
            <a:off x="9390783" y="1318386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530B71D-2A91-4A30-99EF-19CFBD9DC166}"/>
              </a:ext>
            </a:extLst>
          </p:cNvPr>
          <p:cNvSpPr/>
          <p:nvPr/>
        </p:nvSpPr>
        <p:spPr>
          <a:xfrm>
            <a:off x="8664315" y="1155648"/>
            <a:ext cx="726468" cy="59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26B82-6C28-493D-B3DA-048908C455BB}"/>
              </a:ext>
            </a:extLst>
          </p:cNvPr>
          <p:cNvSpPr txBox="1"/>
          <p:nvPr/>
        </p:nvSpPr>
        <p:spPr>
          <a:xfrm>
            <a:off x="9608695" y="1155648"/>
            <a:ext cx="2202305" cy="44012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3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799366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1169</Words>
  <Application>Microsoft Office PowerPoint</Application>
  <PresentationFormat>Widescreen</PresentationFormat>
  <Paragraphs>106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Nguyễn Tuấn Thịnh</dc:creator>
  <cp:lastModifiedBy>Admin</cp:lastModifiedBy>
  <cp:revision>31</cp:revision>
  <dcterms:created xsi:type="dcterms:W3CDTF">2021-08-10T08:11:23Z</dcterms:created>
  <dcterms:modified xsi:type="dcterms:W3CDTF">2023-11-23T02:25:55Z</dcterms:modified>
</cp:coreProperties>
</file>