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notesMasterIdLst>
    <p:notesMasterId r:id="rId25"/>
  </p:notesMasterIdLst>
  <p:sldIdLst>
    <p:sldId id="321" r:id="rId2"/>
    <p:sldId id="265" r:id="rId3"/>
    <p:sldId id="257" r:id="rId4"/>
    <p:sldId id="316" r:id="rId5"/>
    <p:sldId id="325" r:id="rId6"/>
    <p:sldId id="264" r:id="rId7"/>
    <p:sldId id="313" r:id="rId8"/>
    <p:sldId id="266" r:id="rId9"/>
    <p:sldId id="267" r:id="rId10"/>
    <p:sldId id="322" r:id="rId11"/>
    <p:sldId id="268" r:id="rId12"/>
    <p:sldId id="314" r:id="rId13"/>
    <p:sldId id="315" r:id="rId14"/>
    <p:sldId id="317" r:id="rId15"/>
    <p:sldId id="269" r:id="rId16"/>
    <p:sldId id="270" r:id="rId17"/>
    <p:sldId id="323" r:id="rId18"/>
    <p:sldId id="319" r:id="rId19"/>
    <p:sldId id="318" r:id="rId20"/>
    <p:sldId id="272" r:id="rId21"/>
    <p:sldId id="320" r:id="rId22"/>
    <p:sldId id="324" r:id="rId23"/>
    <p:sldId id="31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33CC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788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0E7D67-0981-486F-88E8-8164DA09A051}" type="doc">
      <dgm:prSet loTypeId="urn:microsoft.com/office/officeart/2005/8/layout/hList6" loCatId="list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vi-VN"/>
        </a:p>
      </dgm:t>
    </dgm:pt>
    <dgm:pt modelId="{748CECB8-525F-4CC6-AE68-6CCE120F36F7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vi-VN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vi-VN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4772DA-75F0-4C43-97BC-5A2468D57A78}" type="parTrans" cxnId="{EE5BE8D5-46FC-4919-9FCE-F75A14EF56ED}">
      <dgm:prSet/>
      <dgm:spPr/>
      <dgm:t>
        <a:bodyPr/>
        <a:lstStyle/>
        <a:p>
          <a:endParaRPr lang="vi-VN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D7853B-A992-4F2B-B19A-0C8B763A5632}" type="sibTrans" cxnId="{EE5BE8D5-46FC-4919-9FCE-F75A14EF56ED}">
      <dgm:prSet/>
      <dgm:spPr/>
      <dgm:t>
        <a:bodyPr/>
        <a:lstStyle/>
        <a:p>
          <a:endParaRPr lang="vi-VN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774DD3-3FAE-4364-BE2E-6E4B6CDAAA8B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vi-V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 tế bào đến mô</a:t>
          </a:r>
        </a:p>
      </dgm:t>
    </dgm:pt>
    <dgm:pt modelId="{98FD2552-AEC1-4090-8CFE-C911CA4B7B3C}" type="parTrans" cxnId="{C9B54F03-CE94-461D-BAB5-018B08B287DF}">
      <dgm:prSet/>
      <dgm:spPr/>
      <dgm:t>
        <a:bodyPr/>
        <a:lstStyle/>
        <a:p>
          <a:endParaRPr lang="vi-VN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72D90E-B53B-4131-AE02-1D5C8DBEDA5B}" type="sibTrans" cxnId="{C9B54F03-CE94-461D-BAB5-018B08B287DF}">
      <dgm:prSet/>
      <dgm:spPr/>
      <dgm:t>
        <a:bodyPr/>
        <a:lstStyle/>
        <a:p>
          <a:endParaRPr lang="vi-VN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BA86D2-000F-4250-A615-8E0D1E82C097}">
      <dgm:prSet phldrT="[Text]"/>
      <dgm:spPr>
        <a:solidFill>
          <a:srgbClr val="0070C0"/>
        </a:solidFill>
      </dgm:spPr>
      <dgm:t>
        <a:bodyPr/>
        <a:lstStyle/>
        <a:p>
          <a:r>
            <a:rPr lang="vi-V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gm:t>
    </dgm:pt>
    <dgm:pt modelId="{EF266778-C286-43A6-9D7D-0CD305868DA0}" type="parTrans" cxnId="{47765A1F-41C7-4D97-86FF-23DE769BFC17}">
      <dgm:prSet/>
      <dgm:spPr/>
      <dgm:t>
        <a:bodyPr/>
        <a:lstStyle/>
        <a:p>
          <a:endParaRPr lang="vi-VN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D9F925-DC2C-4B39-9CB1-9AFE30FCCEFE}" type="sibTrans" cxnId="{47765A1F-41C7-4D97-86FF-23DE769BFC17}">
      <dgm:prSet/>
      <dgm:spPr/>
      <dgm:t>
        <a:bodyPr/>
        <a:lstStyle/>
        <a:p>
          <a:endParaRPr lang="vi-VN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198D63-3F3F-4259-82F9-3125AF3FEB17}">
      <dgm:prSet phldrT="[Text]"/>
      <dgm:spPr>
        <a:solidFill>
          <a:srgbClr val="0070C0"/>
        </a:solidFill>
      </dgm:spPr>
      <dgm:t>
        <a:bodyPr/>
        <a:lstStyle/>
        <a:p>
          <a:r>
            <a:rPr lang="vi-VN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 mô đến cơ quan</a:t>
          </a:r>
          <a:endParaRPr lang="vi-VN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1F9E51-D0C5-4BFA-BB92-A385E6115089}" type="parTrans" cxnId="{93CA40A8-B921-416E-A4DD-FDF06786D63F}">
      <dgm:prSet/>
      <dgm:spPr/>
      <dgm:t>
        <a:bodyPr/>
        <a:lstStyle/>
        <a:p>
          <a:endParaRPr lang="vi-VN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90B5CE-0440-45A0-A347-8CC3F939F377}" type="sibTrans" cxnId="{93CA40A8-B921-416E-A4DD-FDF06786D63F}">
      <dgm:prSet/>
      <dgm:spPr/>
      <dgm:t>
        <a:bodyPr/>
        <a:lstStyle/>
        <a:p>
          <a:endParaRPr lang="vi-VN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C3BCAC-6996-4D22-963E-98FE57ACC35F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vi-V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gm:t>
    </dgm:pt>
    <dgm:pt modelId="{B00EFC6A-C3F3-4DCE-9EE0-8D8AF9E2153E}" type="parTrans" cxnId="{0182DEFE-C86C-42A4-81FC-AAB9B661DE83}">
      <dgm:prSet/>
      <dgm:spPr/>
      <dgm:t>
        <a:bodyPr/>
        <a:lstStyle/>
        <a:p>
          <a:endParaRPr lang="vi-VN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3233F4-01E4-4491-B855-A74CC2BE3300}" type="sibTrans" cxnId="{0182DEFE-C86C-42A4-81FC-AAB9B661DE83}">
      <dgm:prSet/>
      <dgm:spPr/>
      <dgm:t>
        <a:bodyPr/>
        <a:lstStyle/>
        <a:p>
          <a:endParaRPr lang="vi-VN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6375CC-B8B5-4C81-8728-75FB141FF78A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vi-VN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 cơ quan đến cơ thể</a:t>
          </a:r>
          <a:endParaRPr lang="vi-VN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81C7A4-5947-42EF-B674-4122F8766137}" type="parTrans" cxnId="{C40D201C-D9AE-4828-873A-73A22F5073C1}">
      <dgm:prSet/>
      <dgm:spPr/>
      <dgm:t>
        <a:bodyPr/>
        <a:lstStyle/>
        <a:p>
          <a:endParaRPr lang="vi-VN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20CF62-7ABF-4A23-B3A0-3DB8E362F478}" type="sibTrans" cxnId="{C40D201C-D9AE-4828-873A-73A22F5073C1}">
      <dgm:prSet/>
      <dgm:spPr/>
      <dgm:t>
        <a:bodyPr/>
        <a:lstStyle/>
        <a:p>
          <a:endParaRPr lang="vi-VN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BE229C-DF62-4D4F-ADDC-908332B779D8}" type="pres">
      <dgm:prSet presAssocID="{D90E7D67-0981-486F-88E8-8164DA09A05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1495B71-49D0-4F7A-BE8C-064D84AE9AEB}" type="pres">
      <dgm:prSet presAssocID="{748CECB8-525F-4CC6-AE68-6CCE120F36F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1197ED-62DA-4905-B7B3-73299ED89FFE}" type="pres">
      <dgm:prSet presAssocID="{2BD7853B-A992-4F2B-B19A-0C8B763A5632}" presName="sibTrans" presStyleCnt="0"/>
      <dgm:spPr/>
    </dgm:pt>
    <dgm:pt modelId="{011A7762-BD1A-4AA9-81FD-DC22379B07CD}" type="pres">
      <dgm:prSet presAssocID="{D1BA86D2-000F-4250-A615-8E0D1E82C09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6B04F3-9517-4C9B-8484-26C0B1D638AC}" type="pres">
      <dgm:prSet presAssocID="{30D9F925-DC2C-4B39-9CB1-9AFE30FCCEFE}" presName="sibTrans" presStyleCnt="0"/>
      <dgm:spPr/>
    </dgm:pt>
    <dgm:pt modelId="{DED5CA05-FA96-4957-90A1-DAF1D077E532}" type="pres">
      <dgm:prSet presAssocID="{FBC3BCAC-6996-4D22-963E-98FE57ACC35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F1AB2D-2B9A-4CC5-AAD9-AFF39748F8DB}" type="presOf" srcId="{FBC3BCAC-6996-4D22-963E-98FE57ACC35F}" destId="{DED5CA05-FA96-4957-90A1-DAF1D077E532}" srcOrd="0" destOrd="0" presId="urn:microsoft.com/office/officeart/2005/8/layout/hList6"/>
    <dgm:cxn modelId="{47765A1F-41C7-4D97-86FF-23DE769BFC17}" srcId="{D90E7D67-0981-486F-88E8-8164DA09A051}" destId="{D1BA86D2-000F-4250-A615-8E0D1E82C097}" srcOrd="1" destOrd="0" parTransId="{EF266778-C286-43A6-9D7D-0CD305868DA0}" sibTransId="{30D9F925-DC2C-4B39-9CB1-9AFE30FCCEFE}"/>
    <dgm:cxn modelId="{EE5BE8D5-46FC-4919-9FCE-F75A14EF56ED}" srcId="{D90E7D67-0981-486F-88E8-8164DA09A051}" destId="{748CECB8-525F-4CC6-AE68-6CCE120F36F7}" srcOrd="0" destOrd="0" parTransId="{674772DA-75F0-4C43-97BC-5A2468D57A78}" sibTransId="{2BD7853B-A992-4F2B-B19A-0C8B763A5632}"/>
    <dgm:cxn modelId="{BF81A4ED-ED3B-4AE2-8BE1-FA60A4B19EEC}" type="presOf" srcId="{226375CC-B8B5-4C81-8728-75FB141FF78A}" destId="{DED5CA05-FA96-4957-90A1-DAF1D077E532}" srcOrd="0" destOrd="1" presId="urn:microsoft.com/office/officeart/2005/8/layout/hList6"/>
    <dgm:cxn modelId="{93CA40A8-B921-416E-A4DD-FDF06786D63F}" srcId="{D1BA86D2-000F-4250-A615-8E0D1E82C097}" destId="{72198D63-3F3F-4259-82F9-3125AF3FEB17}" srcOrd="0" destOrd="0" parTransId="{C41F9E51-D0C5-4BFA-BB92-A385E6115089}" sibTransId="{5990B5CE-0440-45A0-A347-8CC3F939F377}"/>
    <dgm:cxn modelId="{A7119E5F-FD6C-4080-97EA-685FB158EA43}" type="presOf" srcId="{D1BA86D2-000F-4250-A615-8E0D1E82C097}" destId="{011A7762-BD1A-4AA9-81FD-DC22379B07CD}" srcOrd="0" destOrd="0" presId="urn:microsoft.com/office/officeart/2005/8/layout/hList6"/>
    <dgm:cxn modelId="{0182DEFE-C86C-42A4-81FC-AAB9B661DE83}" srcId="{D90E7D67-0981-486F-88E8-8164DA09A051}" destId="{FBC3BCAC-6996-4D22-963E-98FE57ACC35F}" srcOrd="2" destOrd="0" parTransId="{B00EFC6A-C3F3-4DCE-9EE0-8D8AF9E2153E}" sibTransId="{753233F4-01E4-4491-B855-A74CC2BE3300}"/>
    <dgm:cxn modelId="{E3057245-C762-4787-8449-A75BB199A13C}" type="presOf" srcId="{D90E7D67-0981-486F-88E8-8164DA09A051}" destId="{4BBE229C-DF62-4D4F-ADDC-908332B779D8}" srcOrd="0" destOrd="0" presId="urn:microsoft.com/office/officeart/2005/8/layout/hList6"/>
    <dgm:cxn modelId="{1078C41D-2EC4-46C4-AE61-497BEBF32A84}" type="presOf" srcId="{72198D63-3F3F-4259-82F9-3125AF3FEB17}" destId="{011A7762-BD1A-4AA9-81FD-DC22379B07CD}" srcOrd="0" destOrd="1" presId="urn:microsoft.com/office/officeart/2005/8/layout/hList6"/>
    <dgm:cxn modelId="{17CF521B-E212-4555-A1F1-81F370E1F10B}" type="presOf" srcId="{40774DD3-3FAE-4364-BE2E-6E4B6CDAAA8B}" destId="{B1495B71-49D0-4F7A-BE8C-064D84AE9AEB}" srcOrd="0" destOrd="1" presId="urn:microsoft.com/office/officeart/2005/8/layout/hList6"/>
    <dgm:cxn modelId="{591B38BF-E7F0-41D0-87E6-DA39421C3F3B}" type="presOf" srcId="{748CECB8-525F-4CC6-AE68-6CCE120F36F7}" destId="{B1495B71-49D0-4F7A-BE8C-064D84AE9AEB}" srcOrd="0" destOrd="0" presId="urn:microsoft.com/office/officeart/2005/8/layout/hList6"/>
    <dgm:cxn modelId="{C9B54F03-CE94-461D-BAB5-018B08B287DF}" srcId="{748CECB8-525F-4CC6-AE68-6CCE120F36F7}" destId="{40774DD3-3FAE-4364-BE2E-6E4B6CDAAA8B}" srcOrd="0" destOrd="0" parTransId="{98FD2552-AEC1-4090-8CFE-C911CA4B7B3C}" sibTransId="{5A72D90E-B53B-4131-AE02-1D5C8DBEDA5B}"/>
    <dgm:cxn modelId="{C40D201C-D9AE-4828-873A-73A22F5073C1}" srcId="{FBC3BCAC-6996-4D22-963E-98FE57ACC35F}" destId="{226375CC-B8B5-4C81-8728-75FB141FF78A}" srcOrd="0" destOrd="0" parTransId="{B081C7A4-5947-42EF-B674-4122F8766137}" sibTransId="{6420CF62-7ABF-4A23-B3A0-3DB8E362F478}"/>
    <dgm:cxn modelId="{31FEBC6F-8DB4-44FA-B0EA-196AF8B5C47B}" type="presParOf" srcId="{4BBE229C-DF62-4D4F-ADDC-908332B779D8}" destId="{B1495B71-49D0-4F7A-BE8C-064D84AE9AEB}" srcOrd="0" destOrd="0" presId="urn:microsoft.com/office/officeart/2005/8/layout/hList6"/>
    <dgm:cxn modelId="{E04A2760-298B-4DA6-9982-AB9ADC5AED85}" type="presParOf" srcId="{4BBE229C-DF62-4D4F-ADDC-908332B779D8}" destId="{D11197ED-62DA-4905-B7B3-73299ED89FFE}" srcOrd="1" destOrd="0" presId="urn:microsoft.com/office/officeart/2005/8/layout/hList6"/>
    <dgm:cxn modelId="{5EA42226-3A77-447A-98ED-431038EC3B91}" type="presParOf" srcId="{4BBE229C-DF62-4D4F-ADDC-908332B779D8}" destId="{011A7762-BD1A-4AA9-81FD-DC22379B07CD}" srcOrd="2" destOrd="0" presId="urn:microsoft.com/office/officeart/2005/8/layout/hList6"/>
    <dgm:cxn modelId="{947E56A8-FF62-4B96-AF28-B20943E38600}" type="presParOf" srcId="{4BBE229C-DF62-4D4F-ADDC-908332B779D8}" destId="{FA6B04F3-9517-4C9B-8484-26C0B1D638AC}" srcOrd="3" destOrd="0" presId="urn:microsoft.com/office/officeart/2005/8/layout/hList6"/>
    <dgm:cxn modelId="{588AEBAA-BF6D-4401-A70A-749047681C22}" type="presParOf" srcId="{4BBE229C-DF62-4D4F-ADDC-908332B779D8}" destId="{DED5CA05-FA96-4957-90A1-DAF1D077E532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466930-C6F6-4677-9309-4591647D41BD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9DA96B8B-4DA9-4429-8BA5-7E795FAAD9C0}">
      <dgm:prSet phldrT="[Text]" custT="1"/>
      <dgm:spPr/>
      <dgm:t>
        <a:bodyPr/>
        <a:lstStyle/>
        <a:p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  <a:endParaRPr lang="vi-VN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7C6B26-454C-4EC4-9E4E-D81EB2BC4F35}" type="parTrans" cxnId="{075E234D-D856-4299-B1BD-69CD4B27B167}">
      <dgm:prSet/>
      <dgm:spPr/>
      <dgm:t>
        <a:bodyPr/>
        <a:lstStyle/>
        <a:p>
          <a:endParaRPr lang="vi-VN"/>
        </a:p>
      </dgm:t>
    </dgm:pt>
    <dgm:pt modelId="{39250535-E322-43EE-A03A-735DB75AEAAB}" type="sibTrans" cxnId="{075E234D-D856-4299-B1BD-69CD4B27B167}">
      <dgm:prSet/>
      <dgm:spPr/>
      <dgm:t>
        <a:bodyPr/>
        <a:lstStyle/>
        <a:p>
          <a:endParaRPr lang="vi-VN"/>
        </a:p>
      </dgm:t>
    </dgm:pt>
    <dgm:pt modelId="{AA2E74D5-3E5D-4114-BCF1-EB14FEDB1F0C}">
      <dgm:prSet phldrT="[Text]" custT="1"/>
      <dgm:spPr/>
      <dgm:t>
        <a:bodyPr/>
        <a:lstStyle/>
        <a:p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Mỗi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HS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lựa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1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đa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bào</a:t>
          </a:r>
          <a:endParaRPr lang="vi-VN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E8B7F4-33C1-4C73-B05E-F0273DE85A92}" type="parTrans" cxnId="{0B192BC8-B68E-4668-8C09-DDDEF8A921AB}">
      <dgm:prSet/>
      <dgm:spPr/>
      <dgm:t>
        <a:bodyPr/>
        <a:lstStyle/>
        <a:p>
          <a:endParaRPr lang="vi-VN"/>
        </a:p>
      </dgm:t>
    </dgm:pt>
    <dgm:pt modelId="{9111E8D4-9069-45AB-84CF-1D5DA7F69A9D}" type="sibTrans" cxnId="{0B192BC8-B68E-4668-8C09-DDDEF8A921AB}">
      <dgm:prSet/>
      <dgm:spPr/>
      <dgm:t>
        <a:bodyPr/>
        <a:lstStyle/>
        <a:p>
          <a:endParaRPr lang="vi-VN"/>
        </a:p>
      </dgm:t>
    </dgm:pt>
    <dgm:pt modelId="{EAFF51C3-8449-4244-A566-6C3F30802D16}">
      <dgm:prSet phldrT="[Text]" custT="1"/>
      <dgm:spPr/>
      <dgm:t>
        <a:bodyPr/>
        <a:lstStyle/>
        <a:p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  <a:endParaRPr lang="vi-VN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D5DCE3-33FC-42FB-9967-AF1C42DF50E0}" type="parTrans" cxnId="{636618E7-4F59-4FF3-9B6C-E096407BF8D9}">
      <dgm:prSet/>
      <dgm:spPr/>
      <dgm:t>
        <a:bodyPr/>
        <a:lstStyle/>
        <a:p>
          <a:endParaRPr lang="vi-VN"/>
        </a:p>
      </dgm:t>
    </dgm:pt>
    <dgm:pt modelId="{2D879D4F-90BC-459C-9DE2-FCE8AA241C2B}" type="sibTrans" cxnId="{636618E7-4F59-4FF3-9B6C-E096407BF8D9}">
      <dgm:prSet/>
      <dgm:spPr/>
      <dgm:t>
        <a:bodyPr/>
        <a:lstStyle/>
        <a:p>
          <a:endParaRPr lang="vi-VN"/>
        </a:p>
      </dgm:t>
    </dgm:pt>
    <dgm:pt modelId="{C8AE5389-1304-4893-846C-CCC0B146E472}">
      <dgm:prSet phldrT="[Text]" custT="1"/>
      <dgm:spPr/>
      <dgm:t>
        <a:bodyPr/>
        <a:lstStyle/>
        <a:p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S</a:t>
          </a:r>
          <a:r>
            <a:rPr lang="vi-VN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ư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u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tầm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mẫu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tranh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cấp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tổ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chức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</a:t>
          </a:r>
          <a:endParaRPr lang="vi-VN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AA01DE-80CE-47B5-80D7-75D3AA189551}" type="parTrans" cxnId="{63109648-E4A9-4F4B-9D5F-0DEF78BAA171}">
      <dgm:prSet/>
      <dgm:spPr/>
      <dgm:t>
        <a:bodyPr/>
        <a:lstStyle/>
        <a:p>
          <a:endParaRPr lang="vi-VN"/>
        </a:p>
      </dgm:t>
    </dgm:pt>
    <dgm:pt modelId="{169B85C5-9F01-48F9-9627-31CE817F5165}" type="sibTrans" cxnId="{63109648-E4A9-4F4B-9D5F-0DEF78BAA171}">
      <dgm:prSet/>
      <dgm:spPr/>
      <dgm:t>
        <a:bodyPr/>
        <a:lstStyle/>
        <a:p>
          <a:endParaRPr lang="vi-VN"/>
        </a:p>
      </dgm:t>
    </dgm:pt>
    <dgm:pt modelId="{925883E8-5A3B-4166-A308-EF5B86C76E3D}">
      <dgm:prSet phldrT="[Text]" custT="1"/>
      <dgm:spPr/>
      <dgm:t>
        <a:bodyPr/>
        <a:lstStyle/>
        <a:p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  <a:endParaRPr lang="vi-VN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79605C-19EA-48E8-8820-61DF661F80B6}" type="parTrans" cxnId="{D9A1139A-6B46-4545-ABA0-E9E7736A143C}">
      <dgm:prSet/>
      <dgm:spPr/>
      <dgm:t>
        <a:bodyPr/>
        <a:lstStyle/>
        <a:p>
          <a:endParaRPr lang="vi-VN"/>
        </a:p>
      </dgm:t>
    </dgm:pt>
    <dgm:pt modelId="{883D7215-D7EB-4711-8297-2E6FA3B99F8E}" type="sibTrans" cxnId="{D9A1139A-6B46-4545-ABA0-E9E7736A143C}">
      <dgm:prSet/>
      <dgm:spPr/>
      <dgm:t>
        <a:bodyPr/>
        <a:lstStyle/>
        <a:p>
          <a:endParaRPr lang="vi-VN"/>
        </a:p>
      </dgm:t>
    </dgm:pt>
    <dgm:pt modelId="{99158034-A4BA-4FCA-8646-D917F5BD2AF6}">
      <dgm:prSet phldrT="[Text]" custT="1"/>
      <dgm:spPr/>
      <dgm:t>
        <a:bodyPr/>
        <a:lstStyle/>
        <a:p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sơ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dài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3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phút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vi-VN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8B4E8D-9ED8-486F-BF60-419EC367B894}" type="parTrans" cxnId="{0A1FB973-8EE4-401B-AFD5-727AD2580C5A}">
      <dgm:prSet/>
      <dgm:spPr/>
      <dgm:t>
        <a:bodyPr/>
        <a:lstStyle/>
        <a:p>
          <a:endParaRPr lang="vi-VN"/>
        </a:p>
      </dgm:t>
    </dgm:pt>
    <dgm:pt modelId="{DF3CF878-1201-4619-8E74-C9046681A68F}" type="sibTrans" cxnId="{0A1FB973-8EE4-401B-AFD5-727AD2580C5A}">
      <dgm:prSet/>
      <dgm:spPr/>
      <dgm:t>
        <a:bodyPr/>
        <a:lstStyle/>
        <a:p>
          <a:endParaRPr lang="vi-VN"/>
        </a:p>
      </dgm:t>
    </dgm:pt>
    <dgm:pt modelId="{47976FBA-894E-41F1-A6D4-7820B41F594A}" type="pres">
      <dgm:prSet presAssocID="{18466930-C6F6-4677-9309-4591647D41B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652E423-3702-48EC-ADA6-95D345A9608C}" type="pres">
      <dgm:prSet presAssocID="{9DA96B8B-4DA9-4429-8BA5-7E795FAAD9C0}" presName="parentText" presStyleLbl="node1" presStyleIdx="0" presStyleCnt="3" custScaleY="7347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11B943-8DEE-413C-96F1-E9985FBD9412}" type="pres">
      <dgm:prSet presAssocID="{9DA96B8B-4DA9-4429-8BA5-7E795FAAD9C0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7EB56F-2C57-486E-AAF9-4A28EFDEBB93}" type="pres">
      <dgm:prSet presAssocID="{EAFF51C3-8449-4244-A566-6C3F30802D16}" presName="parentText" presStyleLbl="node1" presStyleIdx="1" presStyleCnt="3" custScaleY="7347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61C63E-C9AD-4D38-8C63-C7B1A440B46B}" type="pres">
      <dgm:prSet presAssocID="{EAFF51C3-8449-4244-A566-6C3F30802D16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7BEBF3-1B5D-4A14-8240-0D4D42414EA7}" type="pres">
      <dgm:prSet presAssocID="{925883E8-5A3B-4166-A308-EF5B86C76E3D}" presName="parentText" presStyleLbl="node1" presStyleIdx="2" presStyleCnt="3" custScaleY="73470" custLinFactNeighborX="-1425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FB746A-2C59-4D54-B084-ABE7A78C8FB4}" type="pres">
      <dgm:prSet presAssocID="{925883E8-5A3B-4166-A308-EF5B86C76E3D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9DB8B83-D5A2-4744-9967-9E3A2D71D943}" type="presOf" srcId="{9DA96B8B-4DA9-4429-8BA5-7E795FAAD9C0}" destId="{4652E423-3702-48EC-ADA6-95D345A9608C}" srcOrd="0" destOrd="0" presId="urn:microsoft.com/office/officeart/2005/8/layout/vList2"/>
    <dgm:cxn modelId="{636618E7-4F59-4FF3-9B6C-E096407BF8D9}" srcId="{18466930-C6F6-4677-9309-4591647D41BD}" destId="{EAFF51C3-8449-4244-A566-6C3F30802D16}" srcOrd="1" destOrd="0" parTransId="{E9D5DCE3-33FC-42FB-9967-AF1C42DF50E0}" sibTransId="{2D879D4F-90BC-459C-9DE2-FCE8AA241C2B}"/>
    <dgm:cxn modelId="{BF337BC4-55D1-44DF-8926-8F99A53866C7}" type="presOf" srcId="{AA2E74D5-3E5D-4114-BCF1-EB14FEDB1F0C}" destId="{7D11B943-8DEE-413C-96F1-E9985FBD9412}" srcOrd="0" destOrd="0" presId="urn:microsoft.com/office/officeart/2005/8/layout/vList2"/>
    <dgm:cxn modelId="{945737FD-343B-43C1-87B3-8DA4E1F3BD4B}" type="presOf" srcId="{C8AE5389-1304-4893-846C-CCC0B146E472}" destId="{4E61C63E-C9AD-4D38-8C63-C7B1A440B46B}" srcOrd="0" destOrd="0" presId="urn:microsoft.com/office/officeart/2005/8/layout/vList2"/>
    <dgm:cxn modelId="{ACC8C88A-88BD-4A36-B558-21C6A76BA13D}" type="presOf" srcId="{18466930-C6F6-4677-9309-4591647D41BD}" destId="{47976FBA-894E-41F1-A6D4-7820B41F594A}" srcOrd="0" destOrd="0" presId="urn:microsoft.com/office/officeart/2005/8/layout/vList2"/>
    <dgm:cxn modelId="{45CF907C-20A1-41AC-BCAC-A7ACB05A081E}" type="presOf" srcId="{99158034-A4BA-4FCA-8646-D917F5BD2AF6}" destId="{9EFB746A-2C59-4D54-B084-ABE7A78C8FB4}" srcOrd="0" destOrd="0" presId="urn:microsoft.com/office/officeart/2005/8/layout/vList2"/>
    <dgm:cxn modelId="{075E234D-D856-4299-B1BD-69CD4B27B167}" srcId="{18466930-C6F6-4677-9309-4591647D41BD}" destId="{9DA96B8B-4DA9-4429-8BA5-7E795FAAD9C0}" srcOrd="0" destOrd="0" parTransId="{787C6B26-454C-4EC4-9E4E-D81EB2BC4F35}" sibTransId="{39250535-E322-43EE-A03A-735DB75AEAAB}"/>
    <dgm:cxn modelId="{D9A1139A-6B46-4545-ABA0-E9E7736A143C}" srcId="{18466930-C6F6-4677-9309-4591647D41BD}" destId="{925883E8-5A3B-4166-A308-EF5B86C76E3D}" srcOrd="2" destOrd="0" parTransId="{0479605C-19EA-48E8-8820-61DF661F80B6}" sibTransId="{883D7215-D7EB-4711-8297-2E6FA3B99F8E}"/>
    <dgm:cxn modelId="{0B192BC8-B68E-4668-8C09-DDDEF8A921AB}" srcId="{9DA96B8B-4DA9-4429-8BA5-7E795FAAD9C0}" destId="{AA2E74D5-3E5D-4114-BCF1-EB14FEDB1F0C}" srcOrd="0" destOrd="0" parTransId="{EAE8B7F4-33C1-4C73-B05E-F0273DE85A92}" sibTransId="{9111E8D4-9069-45AB-84CF-1D5DA7F69A9D}"/>
    <dgm:cxn modelId="{0A1FB973-8EE4-401B-AFD5-727AD2580C5A}" srcId="{925883E8-5A3B-4166-A308-EF5B86C76E3D}" destId="{99158034-A4BA-4FCA-8646-D917F5BD2AF6}" srcOrd="0" destOrd="0" parTransId="{8A8B4E8D-9ED8-486F-BF60-419EC367B894}" sibTransId="{DF3CF878-1201-4619-8E74-C9046681A68F}"/>
    <dgm:cxn modelId="{63109648-E4A9-4F4B-9D5F-0DEF78BAA171}" srcId="{EAFF51C3-8449-4244-A566-6C3F30802D16}" destId="{C8AE5389-1304-4893-846C-CCC0B146E472}" srcOrd="0" destOrd="0" parTransId="{25AA01DE-80CE-47B5-80D7-75D3AA189551}" sibTransId="{169B85C5-9F01-48F9-9627-31CE817F5165}"/>
    <dgm:cxn modelId="{EC6DDF84-5710-40D0-8E56-54EA97477F5C}" type="presOf" srcId="{925883E8-5A3B-4166-A308-EF5B86C76E3D}" destId="{ED7BEBF3-1B5D-4A14-8240-0D4D42414EA7}" srcOrd="0" destOrd="0" presId="urn:microsoft.com/office/officeart/2005/8/layout/vList2"/>
    <dgm:cxn modelId="{60C112F6-283F-41C7-B81D-1D51EE06C5AC}" type="presOf" srcId="{EAFF51C3-8449-4244-A566-6C3F30802D16}" destId="{F77EB56F-2C57-486E-AAF9-4A28EFDEBB93}" srcOrd="0" destOrd="0" presId="urn:microsoft.com/office/officeart/2005/8/layout/vList2"/>
    <dgm:cxn modelId="{A3FAA444-1BAD-45CE-AF0F-E96DC42FC1F8}" type="presParOf" srcId="{47976FBA-894E-41F1-A6D4-7820B41F594A}" destId="{4652E423-3702-48EC-ADA6-95D345A9608C}" srcOrd="0" destOrd="0" presId="urn:microsoft.com/office/officeart/2005/8/layout/vList2"/>
    <dgm:cxn modelId="{6DAB28DC-5BE1-4812-B3C6-19FCB1D0D4AB}" type="presParOf" srcId="{47976FBA-894E-41F1-A6D4-7820B41F594A}" destId="{7D11B943-8DEE-413C-96F1-E9985FBD9412}" srcOrd="1" destOrd="0" presId="urn:microsoft.com/office/officeart/2005/8/layout/vList2"/>
    <dgm:cxn modelId="{3E4DC5EE-CABA-4F45-9381-CE8D08641228}" type="presParOf" srcId="{47976FBA-894E-41F1-A6D4-7820B41F594A}" destId="{F77EB56F-2C57-486E-AAF9-4A28EFDEBB93}" srcOrd="2" destOrd="0" presId="urn:microsoft.com/office/officeart/2005/8/layout/vList2"/>
    <dgm:cxn modelId="{2F41C3F2-11D7-4AF5-9B04-843945F64733}" type="presParOf" srcId="{47976FBA-894E-41F1-A6D4-7820B41F594A}" destId="{4E61C63E-C9AD-4D38-8C63-C7B1A440B46B}" srcOrd="3" destOrd="0" presId="urn:microsoft.com/office/officeart/2005/8/layout/vList2"/>
    <dgm:cxn modelId="{6EDB5D56-E07B-4B14-9749-D9A8C7F463E8}" type="presParOf" srcId="{47976FBA-894E-41F1-A6D4-7820B41F594A}" destId="{ED7BEBF3-1B5D-4A14-8240-0D4D42414EA7}" srcOrd="4" destOrd="0" presId="urn:microsoft.com/office/officeart/2005/8/layout/vList2"/>
    <dgm:cxn modelId="{03A876C4-B54B-4855-9362-B2983EDA01E3}" type="presParOf" srcId="{47976FBA-894E-41F1-A6D4-7820B41F594A}" destId="{9EFB746A-2C59-4D54-B084-ABE7A78C8FB4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495B71-49D0-4F7A-BE8C-064D84AE9AEB}">
      <dsp:nvSpPr>
        <dsp:cNvPr id="0" name=""/>
        <dsp:cNvSpPr/>
      </dsp:nvSpPr>
      <dsp:spPr>
        <a:xfrm rot="16200000">
          <a:off x="-1215849" y="1216996"/>
          <a:ext cx="5418667" cy="2984673"/>
        </a:xfrm>
        <a:prstGeom prst="flowChartManualOperation">
          <a:avLst/>
        </a:prstGeom>
        <a:solidFill>
          <a:schemeClr val="bg2">
            <a:lumMod val="5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0" tIns="0" rIns="344289" bIns="0" numCol="1" spcCol="1270" anchor="t" anchorCtr="0">
          <a:noAutofit/>
        </a:bodyPr>
        <a:lstStyle/>
        <a:p>
          <a:pPr lvl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5400" b="1" kern="1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vi-VN" sz="54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866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42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 tế bào đến mô</a:t>
          </a:r>
        </a:p>
      </dsp:txBody>
      <dsp:txXfrm rot="5400000">
        <a:off x="1148" y="1083732"/>
        <a:ext cx="2984673" cy="3251201"/>
      </dsp:txXfrm>
    </dsp:sp>
    <dsp:sp modelId="{011A7762-BD1A-4AA9-81FD-DC22379B07CD}">
      <dsp:nvSpPr>
        <dsp:cNvPr id="0" name=""/>
        <dsp:cNvSpPr/>
      </dsp:nvSpPr>
      <dsp:spPr>
        <a:xfrm rot="16200000">
          <a:off x="1992674" y="1216996"/>
          <a:ext cx="5418667" cy="2984673"/>
        </a:xfrm>
        <a:prstGeom prst="flowChartManualOperation">
          <a:avLst/>
        </a:prstGeom>
        <a:solidFill>
          <a:srgbClr val="0070C0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0" tIns="0" rIns="344289" bIns="0" numCol="1" spcCol="1270" anchor="t" anchorCtr="0">
          <a:noAutofit/>
        </a:bodyPr>
        <a:lstStyle/>
        <a:p>
          <a:pPr lvl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54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  <a:p>
          <a:pPr marL="285750" lvl="1" indent="-285750" algn="l" defTabSz="1866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4200" b="1" kern="1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 mô đến cơ quan</a:t>
          </a:r>
          <a:endParaRPr lang="vi-VN" sz="42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3209671" y="1083732"/>
        <a:ext cx="2984673" cy="3251201"/>
      </dsp:txXfrm>
    </dsp:sp>
    <dsp:sp modelId="{DED5CA05-FA96-4957-90A1-DAF1D077E532}">
      <dsp:nvSpPr>
        <dsp:cNvPr id="0" name=""/>
        <dsp:cNvSpPr/>
      </dsp:nvSpPr>
      <dsp:spPr>
        <a:xfrm rot="16200000">
          <a:off x="5201198" y="1216996"/>
          <a:ext cx="5418667" cy="2984673"/>
        </a:xfrm>
        <a:prstGeom prst="flowChartManualOperation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0" tIns="0" rIns="344289" bIns="0" numCol="1" spcCol="1270" anchor="t" anchorCtr="0">
          <a:noAutofit/>
        </a:bodyPr>
        <a:lstStyle/>
        <a:p>
          <a:pPr lvl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54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  <a:p>
          <a:pPr marL="285750" lvl="1" indent="-285750" algn="l" defTabSz="1866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4200" b="1" kern="1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 cơ quan đến cơ thể</a:t>
          </a:r>
          <a:endParaRPr lang="vi-VN" sz="42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6418195" y="1083732"/>
        <a:ext cx="2984673" cy="32512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52E423-3702-48EC-ADA6-95D345A9608C}">
      <dsp:nvSpPr>
        <dsp:cNvPr id="0" name=""/>
        <dsp:cNvSpPr/>
      </dsp:nvSpPr>
      <dsp:spPr>
        <a:xfrm>
          <a:off x="0" y="47072"/>
          <a:ext cx="8489652" cy="770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  <a:endParaRPr lang="vi-VN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598" y="84670"/>
        <a:ext cx="8414456" cy="695004"/>
      </dsp:txXfrm>
    </dsp:sp>
    <dsp:sp modelId="{7D11B943-8DEE-413C-96F1-E9985FBD9412}">
      <dsp:nvSpPr>
        <dsp:cNvPr id="0" name=""/>
        <dsp:cNvSpPr/>
      </dsp:nvSpPr>
      <dsp:spPr>
        <a:xfrm>
          <a:off x="0" y="817273"/>
          <a:ext cx="8489652" cy="927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9546" tIns="45720" rIns="256032" bIns="457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Mỗi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HS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lựa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đa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bào</a:t>
          </a:r>
          <a:endParaRPr lang="vi-VN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817273"/>
        <a:ext cx="8489652" cy="927360"/>
      </dsp:txXfrm>
    </dsp:sp>
    <dsp:sp modelId="{F77EB56F-2C57-486E-AAF9-4A28EFDEBB93}">
      <dsp:nvSpPr>
        <dsp:cNvPr id="0" name=""/>
        <dsp:cNvSpPr/>
      </dsp:nvSpPr>
      <dsp:spPr>
        <a:xfrm>
          <a:off x="0" y="1744633"/>
          <a:ext cx="8489652" cy="770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  <a:endParaRPr lang="vi-VN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598" y="1782231"/>
        <a:ext cx="8414456" cy="695004"/>
      </dsp:txXfrm>
    </dsp:sp>
    <dsp:sp modelId="{4E61C63E-C9AD-4D38-8C63-C7B1A440B46B}">
      <dsp:nvSpPr>
        <dsp:cNvPr id="0" name=""/>
        <dsp:cNvSpPr/>
      </dsp:nvSpPr>
      <dsp:spPr>
        <a:xfrm>
          <a:off x="0" y="2514833"/>
          <a:ext cx="8489652" cy="10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9546" tIns="45720" rIns="256032" bIns="457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</a:t>
          </a:r>
          <a:r>
            <a:rPr lang="vi-VN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ư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tầm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mẫu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tranh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cấp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tổ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chức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</a:t>
          </a:r>
          <a:endParaRPr lang="vi-VN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514833"/>
        <a:ext cx="8489652" cy="1043280"/>
      </dsp:txXfrm>
    </dsp:sp>
    <dsp:sp modelId="{ED7BEBF3-1B5D-4A14-8240-0D4D42414EA7}">
      <dsp:nvSpPr>
        <dsp:cNvPr id="0" name=""/>
        <dsp:cNvSpPr/>
      </dsp:nvSpPr>
      <dsp:spPr>
        <a:xfrm>
          <a:off x="0" y="3558113"/>
          <a:ext cx="8489652" cy="770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  <a:endParaRPr lang="vi-VN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598" y="3595711"/>
        <a:ext cx="8414456" cy="695004"/>
      </dsp:txXfrm>
    </dsp:sp>
    <dsp:sp modelId="{9EFB746A-2C59-4D54-B084-ABE7A78C8FB4}">
      <dsp:nvSpPr>
        <dsp:cNvPr id="0" name=""/>
        <dsp:cNvSpPr/>
      </dsp:nvSpPr>
      <dsp:spPr>
        <a:xfrm>
          <a:off x="0" y="4328314"/>
          <a:ext cx="8489652" cy="10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9546" tIns="45720" rIns="256032" bIns="457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sơ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dài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3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phút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vi-VN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328314"/>
        <a:ext cx="8489652" cy="1043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vi-V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F0ECB952-45F3-4BDA-85AD-CCF3F193E236}" type="datetimeFigureOut">
              <a:rPr lang="vi-VN" smtClean="0"/>
              <a:pPr/>
              <a:t>23/10/2024</a:t>
            </a:fld>
            <a:endParaRPr lang="vi-V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vi-V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F7D0D831-82E6-4377-8669-5775A54A8A8B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28878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0D831-82E6-4377-8669-5775A54A8A8B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4850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0D831-82E6-4377-8669-5775A54A8A8B}" type="slidenum">
              <a:rPr lang="vi-VN" smtClean="0"/>
              <a:pPr/>
              <a:t>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86509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g78b4d0654b_0_9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7" name="Google Shape;1457;g78b4d0654b_0_9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071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10/23/2024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92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10/23/2024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0365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10/23/2024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2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10/23/2024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7189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10/23/2024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500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19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117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8"/>
          <p:cNvSpPr txBox="1">
            <a:spLocks noGrp="1"/>
          </p:cNvSpPr>
          <p:nvPr>
            <p:ph type="title"/>
          </p:nvPr>
        </p:nvSpPr>
        <p:spPr>
          <a:xfrm>
            <a:off x="3796400" y="1794800"/>
            <a:ext cx="4599200" cy="326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9175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878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04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5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2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68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0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67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10/23/2024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08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8A28C-4C6A-46EA-90C0-4EE0B89CC5C7}" type="datetimeFigureOut">
              <a:rPr lang="en-US" smtClean="0"/>
              <a:pPr/>
              <a:t>10/23/2024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DEF7F31-0B8A-474A-B86C-91F3817543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669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3.png"/><Relationship Id="rId2" Type="http://schemas.microsoft.com/office/2007/relationships/media" Target="../media/media2.mp4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5BDDC1-C4BB-46B5-B6B2-13E6B783C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43" y="-292905"/>
            <a:ext cx="8370277" cy="68776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051326-1919-4346-8BBD-747EC96518B6}"/>
              </a:ext>
            </a:extLst>
          </p:cNvPr>
          <p:cNvSpPr txBox="1"/>
          <p:nvPr/>
        </p:nvSpPr>
        <p:spPr>
          <a:xfrm rot="20424384">
            <a:off x="6951397" y="4881486"/>
            <a:ext cx="183255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FAEFCB-6E49-4DF5-880F-79D3E8BB1B46}"/>
              </a:ext>
            </a:extLst>
          </p:cNvPr>
          <p:cNvSpPr txBox="1"/>
          <p:nvPr/>
        </p:nvSpPr>
        <p:spPr>
          <a:xfrm rot="20180254">
            <a:off x="6925974" y="4170619"/>
            <a:ext cx="206017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673D3-6A29-4871-9A09-43EE4EC565E3}"/>
              </a:ext>
            </a:extLst>
          </p:cNvPr>
          <p:cNvSpPr txBox="1"/>
          <p:nvPr/>
        </p:nvSpPr>
        <p:spPr>
          <a:xfrm>
            <a:off x="2897305" y="5484609"/>
            <a:ext cx="168507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ED7E07-F2BB-4DA4-AC1C-DB6CD21D18AE}"/>
              </a:ext>
            </a:extLst>
          </p:cNvPr>
          <p:cNvSpPr txBox="1"/>
          <p:nvPr/>
        </p:nvSpPr>
        <p:spPr>
          <a:xfrm>
            <a:off x="2897305" y="3950714"/>
            <a:ext cx="194155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334AA6-27D9-4A4E-AA6B-A65F4602B780}"/>
              </a:ext>
            </a:extLst>
          </p:cNvPr>
          <p:cNvSpPr txBox="1"/>
          <p:nvPr/>
        </p:nvSpPr>
        <p:spPr>
          <a:xfrm>
            <a:off x="1765344" y="2816075"/>
            <a:ext cx="156228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11C4BA-0C34-40E8-8007-8AB1807123C0}"/>
              </a:ext>
            </a:extLst>
          </p:cNvPr>
          <p:cNvSpPr txBox="1"/>
          <p:nvPr/>
        </p:nvSpPr>
        <p:spPr>
          <a:xfrm>
            <a:off x="6529513" y="2789725"/>
            <a:ext cx="156966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B5474D-741C-4C99-9AEA-00301425214F}"/>
              </a:ext>
            </a:extLst>
          </p:cNvPr>
          <p:cNvSpPr txBox="1"/>
          <p:nvPr/>
        </p:nvSpPr>
        <p:spPr>
          <a:xfrm>
            <a:off x="4113150" y="2776568"/>
            <a:ext cx="115288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17D6B2-535F-4AB7-8C36-513F2AE2010C}"/>
              </a:ext>
            </a:extLst>
          </p:cNvPr>
          <p:cNvSpPr txBox="1"/>
          <p:nvPr/>
        </p:nvSpPr>
        <p:spPr>
          <a:xfrm>
            <a:off x="2180488" y="6429956"/>
            <a:ext cx="5086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13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7C8212-705A-4FD8-A825-C4EB4905502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7" y="584779"/>
            <a:ext cx="5995525" cy="325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230F55-CF4F-417B-90D5-B431218CBF2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07" y="3828354"/>
            <a:ext cx="6274598" cy="325157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DE5E6A-D02A-41FF-9FBC-223F0863A5D4}"/>
              </a:ext>
            </a:extLst>
          </p:cNvPr>
          <p:cNvSpPr txBox="1"/>
          <p:nvPr/>
        </p:nvSpPr>
        <p:spPr>
          <a:xfrm>
            <a:off x="225084" y="14069"/>
            <a:ext cx="8187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3946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ED51F5-EE7A-4C7C-BFAC-83BE1216C1A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0124"/>
            <a:ext cx="5995525" cy="325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B36BF5-AD41-4954-B26B-62B7175A4C4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04" y="3637271"/>
            <a:ext cx="6274598" cy="325157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4C648F6-6A8B-4A33-8B2A-FE96654D07A2}"/>
              </a:ext>
            </a:extLst>
          </p:cNvPr>
          <p:cNvSpPr/>
          <p:nvPr/>
        </p:nvSpPr>
        <p:spPr>
          <a:xfrm>
            <a:off x="0" y="1246381"/>
            <a:ext cx="59265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514350" algn="just">
              <a:spcAft>
                <a:spcPts val="0"/>
              </a:spcAft>
              <a:buAutoNum type="arabicPeriod"/>
            </a:pP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857250" indent="-514350" algn="just">
              <a:spcAft>
                <a:spcPts val="0"/>
              </a:spcAft>
              <a:buAutoNum type="arabicPeriod"/>
            </a:pP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0" indent="-514350" algn="just">
              <a:spcAft>
                <a:spcPts val="0"/>
              </a:spcAft>
              <a:buAutoNum type="arabicPeriod"/>
            </a:pP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algn="just">
              <a:spcAft>
                <a:spcPts val="0"/>
              </a:spcAft>
            </a:pPr>
            <a:endParaRPr lang="vi-VN" sz="2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algn="just"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algn="just">
              <a:spcAft>
                <a:spcPts val="0"/>
              </a:spcAft>
            </a:pP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 quan là tập hợp nhiều mô cùng thực hiện 1 chức năng nhất định</a:t>
            </a:r>
            <a:endParaRPr lang="en-US" sz="28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algn="just">
              <a:spcAft>
                <a:spcPts val="0"/>
              </a:spcAft>
            </a:pP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algn="just">
              <a:spcAft>
                <a:spcPts val="0"/>
              </a:spcAft>
            </a:pP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algn="just"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,..)</a:t>
            </a:r>
            <a:endParaRPr lang="vi-VN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49F81B-59BA-4621-B952-9FC4B38E1280}"/>
              </a:ext>
            </a:extLst>
          </p:cNvPr>
          <p:cNvSpPr txBox="1"/>
          <p:nvPr/>
        </p:nvSpPr>
        <p:spPr>
          <a:xfrm>
            <a:off x="550458" y="109182"/>
            <a:ext cx="6232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TỪ MÔ ĐẾN CƠ QUAN</a:t>
            </a:r>
          </a:p>
        </p:txBody>
      </p:sp>
    </p:spTree>
    <p:extLst>
      <p:ext uri="{BB962C8B-B14F-4D97-AF65-F5344CB8AC3E}">
        <p14:creationId xmlns:p14="http://schemas.microsoft.com/office/powerpoint/2010/main" val="143575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687AF9-BF41-4BF4-92D4-FC80016AE170}"/>
              </a:ext>
            </a:extLst>
          </p:cNvPr>
          <p:cNvSpPr txBox="1"/>
          <p:nvPr/>
        </p:nvSpPr>
        <p:spPr>
          <a:xfrm>
            <a:off x="2838734" y="341194"/>
            <a:ext cx="6250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TIẾP SỨC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95CAB3-4E89-4030-BFF7-7AC4EF681142}"/>
              </a:ext>
            </a:extLst>
          </p:cNvPr>
          <p:cNvSpPr/>
          <p:nvPr/>
        </p:nvSpPr>
        <p:spPr>
          <a:xfrm>
            <a:off x="-46914" y="1334122"/>
            <a:ext cx="915537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197485" algn="just"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Lớp chia thành 4 đội. </a:t>
            </a:r>
          </a:p>
          <a:p>
            <a:pPr marL="685800" indent="-342900" algn="just">
              <a:spcAft>
                <a:spcPts val="0"/>
              </a:spcAft>
              <a:buFontTx/>
              <a:buChar char="-"/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 đội nhận được 1 bộ từ gợi ý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685800" indent="-342900" algn="just">
              <a:spcAft>
                <a:spcPts val="0"/>
              </a:spcAft>
              <a:buFontTx/>
              <a:buChar char="-"/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thành viên trong đội chơi tiếp sức để gắn các từ gợi ý vào cột tương ứng (cơ quan hoặc mô). </a:t>
            </a:r>
          </a:p>
          <a:p>
            <a:pPr marL="685800" indent="-342900" algn="just">
              <a:spcAft>
                <a:spcPts val="0"/>
              </a:spcAft>
              <a:buFontTx/>
              <a:buChar char="-"/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 nhanh và chính xác nhất là đội chiến thắng.</a:t>
            </a:r>
            <a:endParaRPr lang="vi-VN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D178A37-6EE1-4EC6-92BC-2AF391D222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509451"/>
              </p:ext>
            </p:extLst>
          </p:nvPr>
        </p:nvGraphicFramePr>
        <p:xfrm>
          <a:off x="775319" y="5108793"/>
          <a:ext cx="7873382" cy="1430208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3936691">
                  <a:extLst>
                    <a:ext uri="{9D8B030D-6E8A-4147-A177-3AD203B41FA5}">
                      <a16:colId xmlns:a16="http://schemas.microsoft.com/office/drawing/2014/main" val="1992483167"/>
                    </a:ext>
                  </a:extLst>
                </a:gridCol>
                <a:gridCol w="3936691">
                  <a:extLst>
                    <a:ext uri="{9D8B030D-6E8A-4147-A177-3AD203B41FA5}">
                      <a16:colId xmlns:a16="http://schemas.microsoft.com/office/drawing/2014/main" val="1579969979"/>
                    </a:ext>
                  </a:extLst>
                </a:gridCol>
              </a:tblGrid>
              <a:tr h="7151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QUAN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4019332"/>
                  </a:ext>
                </a:extLst>
              </a:tr>
              <a:tr h="7151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vi-VN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vi-VN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906629"/>
                  </a:ext>
                </a:extLst>
              </a:tr>
            </a:tbl>
          </a:graphicData>
        </a:graphic>
      </p:graphicFrame>
      <p:pic>
        <p:nvPicPr>
          <p:cNvPr id="5" nam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id="{1A5DFC4C-8CCC-43FD-802B-7231EB0979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49131" y="36491"/>
            <a:ext cx="2542869" cy="143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2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6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7277B5D-BFB7-4C6D-A9A2-3FAA4739C5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242010"/>
              </p:ext>
            </p:extLst>
          </p:nvPr>
        </p:nvGraphicFramePr>
        <p:xfrm>
          <a:off x="1924334" y="1187356"/>
          <a:ext cx="7547212" cy="2579060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3773606">
                  <a:extLst>
                    <a:ext uri="{9D8B030D-6E8A-4147-A177-3AD203B41FA5}">
                      <a16:colId xmlns:a16="http://schemas.microsoft.com/office/drawing/2014/main" val="646112695"/>
                    </a:ext>
                  </a:extLst>
                </a:gridCol>
                <a:gridCol w="3773606">
                  <a:extLst>
                    <a:ext uri="{9D8B030D-6E8A-4147-A177-3AD203B41FA5}">
                      <a16:colId xmlns:a16="http://schemas.microsoft.com/office/drawing/2014/main" val="245915257"/>
                    </a:ext>
                  </a:extLst>
                </a:gridCol>
              </a:tblGrid>
              <a:tr h="6532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 QUAN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8556655"/>
                  </a:ext>
                </a:extLst>
              </a:tr>
              <a:tr h="19258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vi-VN" sz="2400" b="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vi-VN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3720028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BA51947-2813-44BE-BA70-022F9FA532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891292"/>
              </p:ext>
            </p:extLst>
          </p:nvPr>
        </p:nvGraphicFramePr>
        <p:xfrm>
          <a:off x="1924334" y="1187356"/>
          <a:ext cx="7547212" cy="4483288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3773606">
                  <a:extLst>
                    <a:ext uri="{9D8B030D-6E8A-4147-A177-3AD203B41FA5}">
                      <a16:colId xmlns:a16="http://schemas.microsoft.com/office/drawing/2014/main" val="646112695"/>
                    </a:ext>
                  </a:extLst>
                </a:gridCol>
                <a:gridCol w="3773606">
                  <a:extLst>
                    <a:ext uri="{9D8B030D-6E8A-4147-A177-3AD203B41FA5}">
                      <a16:colId xmlns:a16="http://schemas.microsoft.com/office/drawing/2014/main" val="245915257"/>
                    </a:ext>
                  </a:extLst>
                </a:gridCol>
              </a:tblGrid>
              <a:tr h="877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MÔ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CƠ QUAN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8556655"/>
                  </a:ext>
                </a:extLst>
              </a:tr>
              <a:tr h="36054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endParaRPr lang="vi-VN" sz="2800" b="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dày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372002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BFE6051-E1B3-43DA-9847-EA7B8CD08E7F}"/>
              </a:ext>
            </a:extLst>
          </p:cNvPr>
          <p:cNvSpPr txBox="1"/>
          <p:nvPr/>
        </p:nvSpPr>
        <p:spPr>
          <a:xfrm>
            <a:off x="2838734" y="341194"/>
            <a:ext cx="6250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TIẾP SỨC</a:t>
            </a:r>
          </a:p>
        </p:txBody>
      </p:sp>
    </p:spTree>
    <p:extLst>
      <p:ext uri="{BB962C8B-B14F-4D97-AF65-F5344CB8AC3E}">
        <p14:creationId xmlns:p14="http://schemas.microsoft.com/office/powerpoint/2010/main" val="218233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D13E66-A9D4-4B74-A6EC-631A6D3BB88D}"/>
              </a:ext>
            </a:extLst>
          </p:cNvPr>
          <p:cNvSpPr/>
          <p:nvPr/>
        </p:nvSpPr>
        <p:spPr>
          <a:xfrm>
            <a:off x="967571" y="1551563"/>
            <a:ext cx="937146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GV chia lớp thành 4 nhóm (mỗi nhóm 4 - 6 HS).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Nhóm 1 -2 mô hình về thực vật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Nhóm 3 -4 mô hình về động vật.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=&gt; Các nhóm HS dán tên cơ quan tương ứng lên mô hình.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C395C6-BDEE-4506-A1A8-0B9B0720CDDD}"/>
              </a:ext>
            </a:extLst>
          </p:cNvPr>
          <p:cNvSpPr txBox="1"/>
          <p:nvPr/>
        </p:nvSpPr>
        <p:spPr>
          <a:xfrm>
            <a:off x="550458" y="209198"/>
            <a:ext cx="7893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TỪ CƠ QUAN ĐẾN CƠ THỂ</a:t>
            </a:r>
          </a:p>
        </p:txBody>
      </p:sp>
      <p:pic>
        <p:nvPicPr>
          <p:cNvPr id="4" nam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id="{604543F0-DD60-48A1-B597-DC7C8859EE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3950" y="4918471"/>
            <a:ext cx="3448049" cy="193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86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A4D9A9-F8DD-45A0-940A-BEBA8D0835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11" y="68519"/>
            <a:ext cx="7001708" cy="50458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787071-353F-41BA-88C9-1C7BCB109C6D}"/>
              </a:ext>
            </a:extLst>
          </p:cNvPr>
          <p:cNvSpPr txBox="1"/>
          <p:nvPr/>
        </p:nvSpPr>
        <p:spPr>
          <a:xfrm>
            <a:off x="7772400" y="185597"/>
            <a:ext cx="61436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2AC887-C292-436B-B653-BC660D064305}"/>
              </a:ext>
            </a:extLst>
          </p:cNvPr>
          <p:cNvSpPr txBox="1"/>
          <p:nvPr/>
        </p:nvSpPr>
        <p:spPr>
          <a:xfrm>
            <a:off x="7772400" y="764340"/>
            <a:ext cx="61436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2DEF76-81BA-409E-85A6-82BD5D710DE2}"/>
              </a:ext>
            </a:extLst>
          </p:cNvPr>
          <p:cNvSpPr txBox="1"/>
          <p:nvPr/>
        </p:nvSpPr>
        <p:spPr>
          <a:xfrm>
            <a:off x="7758113" y="1552435"/>
            <a:ext cx="61436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3A270C-94F2-466F-9503-0CB35E433CCA}"/>
              </a:ext>
            </a:extLst>
          </p:cNvPr>
          <p:cNvSpPr txBox="1"/>
          <p:nvPr/>
        </p:nvSpPr>
        <p:spPr>
          <a:xfrm>
            <a:off x="7772401" y="2714012"/>
            <a:ext cx="61436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0FCAC7-380B-4426-B657-BA79831B50A9}"/>
              </a:ext>
            </a:extLst>
          </p:cNvPr>
          <p:cNvSpPr txBox="1"/>
          <p:nvPr/>
        </p:nvSpPr>
        <p:spPr>
          <a:xfrm>
            <a:off x="1933433" y="1321602"/>
            <a:ext cx="1205552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1D110B-D735-4B7A-A89B-7FE76724DBBD}"/>
              </a:ext>
            </a:extLst>
          </p:cNvPr>
          <p:cNvSpPr txBox="1"/>
          <p:nvPr/>
        </p:nvSpPr>
        <p:spPr>
          <a:xfrm>
            <a:off x="1933433" y="3463134"/>
            <a:ext cx="1205552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91A08B-3C57-4340-A6D1-C860C57EBC1C}"/>
              </a:ext>
            </a:extLst>
          </p:cNvPr>
          <p:cNvSpPr/>
          <p:nvPr/>
        </p:nvSpPr>
        <p:spPr>
          <a:xfrm>
            <a:off x="538573" y="5791005"/>
            <a:ext cx="87387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900"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Hệ cơ quan là tập hợp một số cơ quan cùng hoạt động để thực hiện 1 số chức năng nhất định.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770803-D452-4F59-8A51-6914A10809A4}"/>
              </a:ext>
            </a:extLst>
          </p:cNvPr>
          <p:cNvSpPr txBox="1"/>
          <p:nvPr/>
        </p:nvSpPr>
        <p:spPr>
          <a:xfrm>
            <a:off x="742071" y="5219284"/>
            <a:ext cx="6395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cơ quan là gì?</a:t>
            </a:r>
          </a:p>
        </p:txBody>
      </p:sp>
    </p:spTree>
    <p:extLst>
      <p:ext uri="{BB962C8B-B14F-4D97-AF65-F5344CB8AC3E}">
        <p14:creationId xmlns:p14="http://schemas.microsoft.com/office/powerpoint/2010/main" val="77402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46DF21-F7B5-4A86-BD11-BEC59ABDD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991" y="26073"/>
            <a:ext cx="6364406" cy="59500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5665B9-054B-45CC-A919-F51F70675137}"/>
              </a:ext>
            </a:extLst>
          </p:cNvPr>
          <p:cNvSpPr/>
          <p:nvPr/>
        </p:nvSpPr>
        <p:spPr>
          <a:xfrm>
            <a:off x="7287904" y="26073"/>
            <a:ext cx="1269242" cy="5735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EC3451-096D-418D-BBDD-A15FF7A2F7F9}"/>
              </a:ext>
            </a:extLst>
          </p:cNvPr>
          <p:cNvSpPr/>
          <p:nvPr/>
        </p:nvSpPr>
        <p:spPr>
          <a:xfrm>
            <a:off x="7287903" y="738031"/>
            <a:ext cx="1569493" cy="5735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9A8648-7F40-48EB-8B89-5B5590C2AC44}"/>
              </a:ext>
            </a:extLst>
          </p:cNvPr>
          <p:cNvSpPr/>
          <p:nvPr/>
        </p:nvSpPr>
        <p:spPr>
          <a:xfrm>
            <a:off x="7287903" y="1449989"/>
            <a:ext cx="1269242" cy="5735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8EA159-C7F6-4C99-8A74-DE0FBE29B3F7}"/>
              </a:ext>
            </a:extLst>
          </p:cNvPr>
          <p:cNvSpPr/>
          <p:nvPr/>
        </p:nvSpPr>
        <p:spPr>
          <a:xfrm>
            <a:off x="7287903" y="2221508"/>
            <a:ext cx="1269242" cy="5735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CCA687-C4BC-4422-BE88-DD58EF2DE630}"/>
              </a:ext>
            </a:extLst>
          </p:cNvPr>
          <p:cNvSpPr/>
          <p:nvPr/>
        </p:nvSpPr>
        <p:spPr>
          <a:xfrm>
            <a:off x="2622643" y="1934727"/>
            <a:ext cx="1458037" cy="5735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1D998C-9ED7-4683-9FC3-3912353E4FDC}"/>
              </a:ext>
            </a:extLst>
          </p:cNvPr>
          <p:cNvSpPr/>
          <p:nvPr/>
        </p:nvSpPr>
        <p:spPr>
          <a:xfrm>
            <a:off x="4669807" y="5402568"/>
            <a:ext cx="1908413" cy="57356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00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DDAB75-5426-4389-9B8E-53D95B19C1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20" t="639" r="20064" b="42547"/>
          <a:stretch/>
        </p:blipFill>
        <p:spPr>
          <a:xfrm>
            <a:off x="140675" y="0"/>
            <a:ext cx="6213303" cy="49855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12FF66-B347-4C42-AE9E-B20E2ABE53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9" t="66716" r="78935" b="-258"/>
          <a:stretch/>
        </p:blipFill>
        <p:spPr>
          <a:xfrm>
            <a:off x="6353978" y="-140677"/>
            <a:ext cx="1995340" cy="2943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14336E-A47C-45D8-AB8D-C14CA5A980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71" t="67913" r="39023" b="-1455"/>
          <a:stretch/>
        </p:blipFill>
        <p:spPr>
          <a:xfrm>
            <a:off x="6353978" y="2943363"/>
            <a:ext cx="2117117" cy="29433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BCE62E-B731-4832-AC22-34E5F3AAE135}"/>
              </a:ext>
            </a:extLst>
          </p:cNvPr>
          <p:cNvSpPr/>
          <p:nvPr/>
        </p:nvSpPr>
        <p:spPr>
          <a:xfrm>
            <a:off x="520504" y="5637430"/>
            <a:ext cx="9080696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42900" algn="just">
              <a:spcBef>
                <a:spcPts val="600"/>
              </a:spcBef>
              <a:spcAft>
                <a:spcPts val="600"/>
              </a:spcAft>
            </a:pP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Cơ thể là tập hợp các cơ quan, hệ cơ quan hoạt động thống nhất, nhịp nhàng để thực hiện chức năng sống.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1621EB-724E-475A-8778-1FB64B05FC3B}"/>
              </a:ext>
            </a:extLst>
          </p:cNvPr>
          <p:cNvSpPr txBox="1"/>
          <p:nvPr/>
        </p:nvSpPr>
        <p:spPr>
          <a:xfrm>
            <a:off x="794604" y="5152515"/>
            <a:ext cx="4604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thể là gì?</a:t>
            </a:r>
          </a:p>
        </p:txBody>
      </p:sp>
    </p:spTree>
    <p:extLst>
      <p:ext uri="{BB962C8B-B14F-4D97-AF65-F5344CB8AC3E}">
        <p14:creationId xmlns:p14="http://schemas.microsoft.com/office/powerpoint/2010/main" val="372825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337D5E-DCC3-4A9D-A861-B9FA7ABCD7A7}"/>
              </a:ext>
            </a:extLst>
          </p:cNvPr>
          <p:cNvSpPr/>
          <p:nvPr/>
        </p:nvSpPr>
        <p:spPr>
          <a:xfrm>
            <a:off x="-16042" y="1358206"/>
            <a:ext cx="1097280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spcBef>
                <a:spcPts val="600"/>
              </a:spcBef>
              <a:spcAft>
                <a:spcPts val="600"/>
              </a:spcAft>
            </a:pP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Chia lớp thành 4 nhóm phát tranh cho các nhóm:</a:t>
            </a:r>
          </a:p>
          <a:p>
            <a:pPr indent="342900" algn="just">
              <a:spcBef>
                <a:spcPts val="600"/>
              </a:spcBef>
              <a:spcAft>
                <a:spcPts val="600"/>
              </a:spcAft>
            </a:pP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Nhóm 1 - 2: các tranh về các cấp tổ chức của cơ thể thực vật</a:t>
            </a:r>
          </a:p>
          <a:p>
            <a:pPr indent="342900" algn="just">
              <a:spcBef>
                <a:spcPts val="600"/>
              </a:spcBef>
              <a:spcAft>
                <a:spcPts val="600"/>
              </a:spcAft>
            </a:pP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Nhóm 3 - 4: các tranh về các cấp tổ chức của cơ thể động vật. </a:t>
            </a:r>
          </a:p>
          <a:p>
            <a:pPr indent="342900" algn="just">
              <a:spcBef>
                <a:spcPts val="600"/>
              </a:spcBef>
              <a:spcAft>
                <a:spcPts val="600"/>
              </a:spcAft>
            </a:pP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 nhóm thảo luận và gọi tên dán tên cơ quan tương ứng lên hình, sắp xếp theo cấp độ tăng dần.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60A1E8-B2CC-4236-A8B4-EE384468D6EA}"/>
              </a:ext>
            </a:extLst>
          </p:cNvPr>
          <p:cNvSpPr txBox="1"/>
          <p:nvPr/>
        </p:nvSpPr>
        <p:spPr>
          <a:xfrm>
            <a:off x="550458" y="209198"/>
            <a:ext cx="7893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</a:p>
        </p:txBody>
      </p:sp>
    </p:spTree>
    <p:extLst>
      <p:ext uri="{BB962C8B-B14F-4D97-AF65-F5344CB8AC3E}">
        <p14:creationId xmlns:p14="http://schemas.microsoft.com/office/powerpoint/2010/main" val="400919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AD5FC6-2071-42B2-8CDD-7F6F7DDA5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1538" y="1023185"/>
            <a:ext cx="1695450" cy="1314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284DA6-F0A4-49D8-88F9-9F4725DFFB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610" y="1023185"/>
            <a:ext cx="1657350" cy="1543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315134-E6CC-4B5F-9D98-BF557EA62F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1580" y="1099385"/>
            <a:ext cx="1390650" cy="1466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3990CB-F370-4107-B486-93738FD713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2549" y="1223210"/>
            <a:ext cx="1676400" cy="121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2E0633-55E9-4FCA-999A-C5F0573120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0140" y="676275"/>
            <a:ext cx="2038350" cy="2752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3FA8E0-466B-4B45-AF0F-845A1AEB4F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3015" y="4495800"/>
            <a:ext cx="1895475" cy="1685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BC83FF-C86A-49B4-AF57-4D27B9ABCA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6988" y="4381500"/>
            <a:ext cx="1419225" cy="1800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A86824-BC23-40FE-8F21-48512D4633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7275" y="4381500"/>
            <a:ext cx="2009775" cy="1638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AA822F-79CB-44B9-B67E-FA2A67921E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67925" y="4624387"/>
            <a:ext cx="2124075" cy="13525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033995-DDDA-4018-AAF1-1CF3DB61AA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0555" y="4419600"/>
            <a:ext cx="2552700" cy="17621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946760-5956-4C38-81A4-7DBA2414D6B2}"/>
              </a:ext>
            </a:extLst>
          </p:cNvPr>
          <p:cNvSpPr txBox="1"/>
          <p:nvPr/>
        </p:nvSpPr>
        <p:spPr>
          <a:xfrm>
            <a:off x="1090863" y="160421"/>
            <a:ext cx="2374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1 - 2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C8FA7E-8460-49B3-AF64-593FBF04156D}"/>
              </a:ext>
            </a:extLst>
          </p:cNvPr>
          <p:cNvSpPr txBox="1"/>
          <p:nvPr/>
        </p:nvSpPr>
        <p:spPr>
          <a:xfrm>
            <a:off x="756988" y="3661991"/>
            <a:ext cx="2374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3 - 4</a:t>
            </a:r>
          </a:p>
        </p:txBody>
      </p:sp>
      <p:pic>
        <p:nvPicPr>
          <p:cNvPr id="2" nam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id="{704E3892-28BD-DC48-A581-9375EFE5B7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646195" y="9942"/>
            <a:ext cx="1574633" cy="88573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62152" y="2869324"/>
            <a:ext cx="536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1</a:t>
            </a:r>
            <a:endParaRPr lang="en-US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433675" y="2871952"/>
            <a:ext cx="536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</a:t>
            </a:r>
            <a:endParaRPr lang="en-US" sz="3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922735" y="2769947"/>
            <a:ext cx="536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3</a:t>
            </a:r>
            <a:endParaRPr lang="en-US" sz="3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560832" y="2769947"/>
            <a:ext cx="536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4</a:t>
            </a:r>
            <a:endParaRPr lang="en-US" sz="3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0930915" y="2769947"/>
            <a:ext cx="536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5</a:t>
            </a:r>
            <a:endParaRPr lang="en-US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62152" y="6189539"/>
            <a:ext cx="536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1</a:t>
            </a:r>
            <a:endParaRPr lang="en-US" sz="3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433675" y="6192167"/>
            <a:ext cx="536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</a:t>
            </a:r>
            <a:endParaRPr lang="en-US" sz="3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922735" y="6090162"/>
            <a:ext cx="536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3</a:t>
            </a:r>
            <a:endParaRPr lang="en-US" sz="3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8560832" y="6090162"/>
            <a:ext cx="536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4</a:t>
            </a:r>
            <a:endParaRPr lang="en-US" sz="32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0930915" y="6090162"/>
            <a:ext cx="536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5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36023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8E56724-45B2-4BA1-8FEA-2C896206AE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485919"/>
              </p:ext>
            </p:extLst>
          </p:nvPr>
        </p:nvGraphicFramePr>
        <p:xfrm>
          <a:off x="709683" y="2169994"/>
          <a:ext cx="8148568" cy="3970368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4074284">
                  <a:extLst>
                    <a:ext uri="{9D8B030D-6E8A-4147-A177-3AD203B41FA5}">
                      <a16:colId xmlns:a16="http://schemas.microsoft.com/office/drawing/2014/main" val="405126549"/>
                    </a:ext>
                  </a:extLst>
                </a:gridCol>
                <a:gridCol w="4074284">
                  <a:extLst>
                    <a:ext uri="{9D8B030D-6E8A-4147-A177-3AD203B41FA5}">
                      <a16:colId xmlns:a16="http://schemas.microsoft.com/office/drawing/2014/main" val="100456272"/>
                    </a:ext>
                  </a:extLst>
                </a:gridCol>
              </a:tblGrid>
              <a:tr h="14328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VẬT ĐƠN BÀO</a:t>
                      </a:r>
                      <a:endParaRPr lang="vi-VN" sz="4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VẬT ĐA BÀO</a:t>
                      </a:r>
                      <a:endParaRPr lang="vi-VN" sz="4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7491369"/>
                  </a:ext>
                </a:extLst>
              </a:tr>
              <a:tr h="25374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2863218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BB23A35F-D4CF-4AD3-98A1-9DFAF6BDC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0286" y="717638"/>
            <a:ext cx="1016578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Xem phim và </a:t>
            </a:r>
            <a:r>
              <a:rPr lang="en-US" altLang="vi-VN" sz="32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ghi</a:t>
            </a:r>
            <a:r>
              <a:rPr lang="en-US" altLang="vi-VN" sz="32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lang="en-US" altLang="vi-VN" sz="32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vi-VN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 vật có trong đoạn phim </a:t>
            </a:r>
          </a:p>
          <a:p>
            <a:pPr marL="0" marR="0" lvl="0" indent="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 2 cấp độ: đơn bào và đa bào</a:t>
            </a:r>
            <a:endParaRPr kumimoji="0" lang="vi-VN" altLang="vi-VN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93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17F523-53E4-4EB7-9592-59525D6FB8C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08" y="586578"/>
            <a:ext cx="11441184" cy="60052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870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0C3530-7091-497A-ABEB-980E026F75D4}"/>
              </a:ext>
            </a:extLst>
          </p:cNvPr>
          <p:cNvSpPr txBox="1"/>
          <p:nvPr/>
        </p:nvSpPr>
        <p:spPr>
          <a:xfrm>
            <a:off x="1904409" y="-50669"/>
            <a:ext cx="812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D0D3F9D-D735-49DE-B780-3DB4D3ECEB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0065588"/>
              </p:ext>
            </p:extLst>
          </p:nvPr>
        </p:nvGraphicFramePr>
        <p:xfrm>
          <a:off x="429267" y="1374671"/>
          <a:ext cx="848965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1335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5FEBF6-2EC5-493D-8788-E8A39534C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198" y="349572"/>
            <a:ext cx="7739357" cy="56010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70A766-5E16-4DD1-9232-2AF8CC967375}"/>
              </a:ext>
            </a:extLst>
          </p:cNvPr>
          <p:cNvSpPr txBox="1"/>
          <p:nvPr/>
        </p:nvSpPr>
        <p:spPr>
          <a:xfrm>
            <a:off x="450164" y="6189782"/>
            <a:ext cx="4515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4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AED064C7-6B66-4BAE-B1D1-57925AEC1873}"/>
              </a:ext>
            </a:extLst>
          </p:cNvPr>
          <p:cNvSpPr txBox="1"/>
          <p:nvPr/>
        </p:nvSpPr>
        <p:spPr>
          <a:xfrm>
            <a:off x="2092476" y="1541387"/>
            <a:ext cx="6629400" cy="34163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" sz="7200" b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</a:t>
            </a:r>
          </a:p>
          <a:p>
            <a:pPr algn="ctr"/>
            <a:r>
              <a:rPr lang="en" sz="7200" b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cô và các em học sinh!</a:t>
            </a:r>
            <a:endParaRPr lang="en-US" sz="72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62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ự đa dạng của thế giới sinh vật (giới thiệu 5 giới)">
            <a:hlinkClick r:id="" action="ppaction://media"/>
            <a:extLst>
              <a:ext uri="{FF2B5EF4-FFF2-40B4-BE49-F238E27FC236}">
                <a16:creationId xmlns:a16="http://schemas.microsoft.com/office/drawing/2014/main" id="{5FC06029-4D9F-44F3-80B9-D2B5E5C2F21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3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31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6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4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id="{7FB1FDF9-8F98-4290-A020-DC20BAA2CC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7529" y="0"/>
            <a:ext cx="2814471" cy="1583140"/>
          </a:xfrm>
          <a:prstGeom prst="rect">
            <a:avLst/>
          </a:prstGeom>
        </p:spPr>
      </p:pic>
      <p:graphicFrame>
        <p:nvGraphicFramePr>
          <p:cNvPr id="36" name="Table 1">
            <a:extLst>
              <a:ext uri="{FF2B5EF4-FFF2-40B4-BE49-F238E27FC236}">
                <a16:creationId xmlns:a16="http://schemas.microsoft.com/office/drawing/2014/main" id="{EC8CDD1E-3295-4D44-AB9D-A22138B50C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602229"/>
              </p:ext>
            </p:extLst>
          </p:nvPr>
        </p:nvGraphicFramePr>
        <p:xfrm>
          <a:off x="0" y="1722470"/>
          <a:ext cx="10684032" cy="3684101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5342016">
                  <a:extLst>
                    <a:ext uri="{9D8B030D-6E8A-4147-A177-3AD203B41FA5}">
                      <a16:colId xmlns:a16="http://schemas.microsoft.com/office/drawing/2014/main" val="405126549"/>
                    </a:ext>
                  </a:extLst>
                </a:gridCol>
                <a:gridCol w="5342016">
                  <a:extLst>
                    <a:ext uri="{9D8B030D-6E8A-4147-A177-3AD203B41FA5}">
                      <a16:colId xmlns:a16="http://schemas.microsoft.com/office/drawing/2014/main" val="100456272"/>
                    </a:ext>
                  </a:extLst>
                </a:gridCol>
              </a:tblGrid>
              <a:tr h="13295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VẬT ĐƠN BÀO</a:t>
                      </a:r>
                      <a:endParaRPr lang="vi-VN" sz="4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VẬT ĐA BÀO</a:t>
                      </a:r>
                      <a:endParaRPr lang="vi-VN" sz="4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7491369"/>
                  </a:ext>
                </a:extLst>
              </a:tr>
              <a:tr h="23545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28632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066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">
            <a:extLst>
              <a:ext uri="{FF2B5EF4-FFF2-40B4-BE49-F238E27FC236}">
                <a16:creationId xmlns:a16="http://schemas.microsoft.com/office/drawing/2014/main" id="{2301AF25-306E-7D45-A958-8E92826BD8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841067"/>
              </p:ext>
            </p:extLst>
          </p:nvPr>
        </p:nvGraphicFramePr>
        <p:xfrm>
          <a:off x="368729" y="1830857"/>
          <a:ext cx="10686198" cy="3730302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5343099">
                  <a:extLst>
                    <a:ext uri="{9D8B030D-6E8A-4147-A177-3AD203B41FA5}">
                      <a16:colId xmlns:a16="http://schemas.microsoft.com/office/drawing/2014/main" val="405126549"/>
                    </a:ext>
                  </a:extLst>
                </a:gridCol>
                <a:gridCol w="5343099">
                  <a:extLst>
                    <a:ext uri="{9D8B030D-6E8A-4147-A177-3AD203B41FA5}">
                      <a16:colId xmlns:a16="http://schemas.microsoft.com/office/drawing/2014/main" val="100456272"/>
                    </a:ext>
                  </a:extLst>
                </a:gridCol>
              </a:tblGrid>
              <a:tr h="10513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VẬT ĐƠN BÀO</a:t>
                      </a:r>
                      <a:endParaRPr lang="vi-VN" sz="4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VẬT ĐA BÀO</a:t>
                      </a:r>
                      <a:endParaRPr lang="vi-VN" sz="4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27491369"/>
                  </a:ext>
                </a:extLst>
              </a:tr>
              <a:tr h="19655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 khuẩn.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Động 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vật nguyên sinh</a:t>
                      </a:r>
                      <a:r>
                        <a:rPr lang="vi-VN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... </a:t>
                      </a:r>
                      <a:endParaRPr lang="en-US" sz="2400" b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b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Tảo </a:t>
                      </a:r>
                      <a:r>
                        <a:rPr lang="vi-VN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đơn bào (Vi tảo)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Vi nấ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Nấm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vi-VN" sz="24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vi-VN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Thực vật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Động vật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Nấm đa bào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Tảo đa bào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vi-VN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28632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073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33C827-C5C4-4234-8DCF-979F5DA8E2EB}"/>
              </a:ext>
            </a:extLst>
          </p:cNvPr>
          <p:cNvSpPr/>
          <p:nvPr/>
        </p:nvSpPr>
        <p:spPr>
          <a:xfrm>
            <a:off x="304207" y="1772975"/>
            <a:ext cx="9867331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20: CÁC CẤP ĐỘ TỔ CHỨC TRONG CƠ THỂ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ĐA BÀO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74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8478B97-4584-49B8-BF21-746BA72759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3260748"/>
              </p:ext>
            </p:extLst>
          </p:nvPr>
        </p:nvGraphicFramePr>
        <p:xfrm>
          <a:off x="311484" y="420882"/>
          <a:ext cx="940401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2494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D02C465-8D2E-4C18-AB62-55E288EDAE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6433761"/>
              </p:ext>
            </p:extLst>
          </p:nvPr>
        </p:nvGraphicFramePr>
        <p:xfrm>
          <a:off x="130015" y="780952"/>
          <a:ext cx="6509982" cy="4384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Bitmap Image" r:id="rId3" imgW="6590476" imgH="4428571" progId="Paint.Picture">
                  <p:embed/>
                </p:oleObj>
              </mc:Choice>
              <mc:Fallback>
                <p:oleObj name="Bitmap Image" r:id="rId3" imgW="6590476" imgH="4428571" progId="Paint.Picture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4D02C465-8D2E-4C18-AB62-55E288EDAEA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015" y="780952"/>
                        <a:ext cx="6509982" cy="43842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A20266B3-9E81-4C87-8DC4-A4087F144EFC}"/>
              </a:ext>
            </a:extLst>
          </p:cNvPr>
          <p:cNvSpPr/>
          <p:nvPr/>
        </p:nvSpPr>
        <p:spPr>
          <a:xfrm>
            <a:off x="6582281" y="946151"/>
            <a:ext cx="5389913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Hãy cho biết mối quan hệ giữa tế bào và mô.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2800" i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2800" i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Cho biết các tế bào cấu tạo nên mỗi loại mô có đặc điểm gì?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fr-FR" sz="2800" i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fr-FR" sz="2800" i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fr-FR" sz="2800" i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28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=&gt; </a:t>
            </a:r>
            <a:r>
              <a:rPr lang="fr-FR" sz="28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Mô</a:t>
            </a:r>
            <a:r>
              <a:rPr lang="fr-FR" sz="28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là </a:t>
            </a:r>
            <a:r>
              <a:rPr lang="fr-FR" sz="28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fr-FR" sz="28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 </a:t>
            </a:r>
            <a:r>
              <a:rPr lang="fr-FR" sz="28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Lấy</a:t>
            </a:r>
            <a:r>
              <a:rPr lang="fr-FR" sz="28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VD.</a:t>
            </a:r>
            <a:endParaRPr lang="vi-VN" sz="2800" i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157735-28EB-433E-A371-C286D1E839EF}"/>
              </a:ext>
            </a:extLst>
          </p:cNvPr>
          <p:cNvSpPr/>
          <p:nvPr/>
        </p:nvSpPr>
        <p:spPr>
          <a:xfrm>
            <a:off x="6782936" y="1958447"/>
            <a:ext cx="5075537" cy="9291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 được cấu tạo từ nhiều tế bào.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7ED73F-BB30-435B-9443-ABF1AB0BE0A0}"/>
              </a:ext>
            </a:extLst>
          </p:cNvPr>
          <p:cNvSpPr/>
          <p:nvPr/>
        </p:nvSpPr>
        <p:spPr>
          <a:xfrm>
            <a:off x="6817896" y="4267203"/>
            <a:ext cx="5040577" cy="13635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97EF1D-AD09-4D52-8EDF-6CA603E57727}"/>
              </a:ext>
            </a:extLst>
          </p:cNvPr>
          <p:cNvSpPr txBox="1"/>
          <p:nvPr/>
        </p:nvSpPr>
        <p:spPr>
          <a:xfrm>
            <a:off x="550458" y="109182"/>
            <a:ext cx="6232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TỪ TẾ BÀO ĐẾN MÔ</a:t>
            </a:r>
          </a:p>
        </p:txBody>
      </p:sp>
    </p:spTree>
    <p:extLst>
      <p:ext uri="{BB962C8B-B14F-4D97-AF65-F5344CB8AC3E}">
        <p14:creationId xmlns:p14="http://schemas.microsoft.com/office/powerpoint/2010/main" val="260187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F0EA9BE-4E11-48DB-9F23-2C75465B65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1448499"/>
              </p:ext>
            </p:extLst>
          </p:nvPr>
        </p:nvGraphicFramePr>
        <p:xfrm>
          <a:off x="3855995" y="1392644"/>
          <a:ext cx="8336006" cy="5481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Bitmap Image" r:id="rId5" imgW="6695238" imgH="4123810" progId="Paint.Picture">
                  <p:embed/>
                </p:oleObj>
              </mc:Choice>
              <mc:Fallback>
                <p:oleObj name="Bitmap Image" r:id="rId5" imgW="6695238" imgH="4123810" progId="Paint.Picture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F0EA9BE-4E11-48DB-9F23-2C75465B65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5995" y="1392644"/>
                        <a:ext cx="8336006" cy="548103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0E49735-99A2-43F1-8ADD-41AFAE8946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84868"/>
              </p:ext>
            </p:extLst>
          </p:nvPr>
        </p:nvGraphicFramePr>
        <p:xfrm>
          <a:off x="264813" y="54114"/>
          <a:ext cx="5036024" cy="6722702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2665576">
                  <a:extLst>
                    <a:ext uri="{9D8B030D-6E8A-4147-A177-3AD203B41FA5}">
                      <a16:colId xmlns:a16="http://schemas.microsoft.com/office/drawing/2014/main" val="3195275534"/>
                    </a:ext>
                  </a:extLst>
                </a:gridCol>
                <a:gridCol w="2370448">
                  <a:extLst>
                    <a:ext uri="{9D8B030D-6E8A-4147-A177-3AD203B41FA5}">
                      <a16:colId xmlns:a16="http://schemas.microsoft.com/office/drawing/2014/main" val="3015596895"/>
                    </a:ext>
                  </a:extLst>
                </a:gridCol>
              </a:tblGrid>
              <a:tr h="8207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vi-VN" sz="36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endParaRPr lang="vi-VN" sz="36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218857"/>
                  </a:ext>
                </a:extLst>
              </a:tr>
              <a:tr h="16891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 bào cơ trơn dạ dày</a:t>
                      </a:r>
                      <a:endParaRPr lang="vi-VN" sz="3600" b="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36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2731999"/>
                  </a:ext>
                </a:extLst>
              </a:tr>
              <a:tr h="16891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3600" b="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dày</a:t>
                      </a:r>
                      <a:endParaRPr lang="vi-VN" sz="36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4792549"/>
                  </a:ext>
                </a:extLst>
              </a:tr>
              <a:tr h="9985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 bào nhu mô lá</a:t>
                      </a:r>
                      <a:endParaRPr lang="vi-VN" sz="3600" b="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36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8277539"/>
                  </a:ext>
                </a:extLst>
              </a:tr>
              <a:tr h="9985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 bào biểu bì là</a:t>
                      </a:r>
                      <a:endParaRPr lang="vi-VN" sz="3600" b="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36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7190590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9C577327-C4ED-4E04-BBB8-3865CA2EBE33}"/>
              </a:ext>
            </a:extLst>
          </p:cNvPr>
          <p:cNvSpPr/>
          <p:nvPr/>
        </p:nvSpPr>
        <p:spPr>
          <a:xfrm>
            <a:off x="5358063" y="284648"/>
            <a:ext cx="6833937" cy="123110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 sát hình 26.2, thảo luận nhóm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 hoàn thành bảng sau: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76DF32E-E23B-4B7C-9FBC-A5042186B5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448395"/>
              </p:ext>
            </p:extLst>
          </p:nvPr>
        </p:nvGraphicFramePr>
        <p:xfrm>
          <a:off x="264813" y="54115"/>
          <a:ext cx="5036024" cy="6754024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2661763">
                  <a:extLst>
                    <a:ext uri="{9D8B030D-6E8A-4147-A177-3AD203B41FA5}">
                      <a16:colId xmlns:a16="http://schemas.microsoft.com/office/drawing/2014/main" val="2424056553"/>
                    </a:ext>
                  </a:extLst>
                </a:gridCol>
                <a:gridCol w="2374261">
                  <a:extLst>
                    <a:ext uri="{9D8B030D-6E8A-4147-A177-3AD203B41FA5}">
                      <a16:colId xmlns:a16="http://schemas.microsoft.com/office/drawing/2014/main" val="1823682127"/>
                    </a:ext>
                  </a:extLst>
                </a:gridCol>
              </a:tblGrid>
              <a:tr h="8268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vi-VN" sz="3600" b="1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endParaRPr lang="vi-VN" sz="3600" b="1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9537148"/>
                  </a:ext>
                </a:extLst>
              </a:tr>
              <a:tr h="17017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 bào cơ trơn dạ dày</a:t>
                      </a:r>
                      <a:endParaRPr lang="vi-VN" sz="3600" b="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trơn</a:t>
                      </a:r>
                      <a:endParaRPr lang="vi-VN" sz="3600" b="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306704"/>
                  </a:ext>
                </a:extLst>
              </a:tr>
              <a:tr h="17017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dày</a:t>
                      </a:r>
                      <a:endParaRPr lang="vi-VN" sz="3600" b="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dày</a:t>
                      </a:r>
                      <a:endParaRPr lang="vi-VN" sz="3600" b="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0156621"/>
                  </a:ext>
                </a:extLst>
              </a:tr>
              <a:tr h="11956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 bào nhu mô lá</a:t>
                      </a:r>
                      <a:endParaRPr lang="vi-VN" sz="3600" b="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Nhu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endParaRPr lang="vi-VN" sz="3600" b="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0769562"/>
                  </a:ext>
                </a:extLst>
              </a:tr>
              <a:tr h="11956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 bào biểu bì là</a:t>
                      </a:r>
                      <a:endParaRPr lang="vi-VN" sz="3600" b="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endParaRPr lang="vi-VN" sz="3600" b="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0785430"/>
                  </a:ext>
                </a:extLst>
              </a:tr>
            </a:tbl>
          </a:graphicData>
        </a:graphic>
      </p:graphicFrame>
      <p:pic>
        <p:nvPicPr>
          <p:cNvPr id="7" nam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id="{390DFD87-0F25-0A45-8CB7-6BC7C83B693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39714" y="800732"/>
            <a:ext cx="1052286" cy="59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0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26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Facet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547</TotalTime>
  <Words>810</Words>
  <Application>Microsoft Office PowerPoint</Application>
  <PresentationFormat>Widescreen</PresentationFormat>
  <Paragraphs>152</Paragraphs>
  <Slides>23</Slides>
  <Notes>3</Notes>
  <HiddenSlides>0</HiddenSlides>
  <MMClips>6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Times New Roman</vt:lpstr>
      <vt:lpstr>Trebuchet MS</vt:lpstr>
      <vt:lpstr>Wingdings</vt:lpstr>
      <vt:lpstr>Wingdings 3</vt:lpstr>
      <vt:lpstr>Facet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/>
  <cp:lastModifiedBy>Admin</cp:lastModifiedBy>
  <cp:revision>212</cp:revision>
  <dcterms:created xsi:type="dcterms:W3CDTF">2021-04-18T01:48:08Z</dcterms:created>
  <dcterms:modified xsi:type="dcterms:W3CDTF">2024-10-23T03:14:53Z</dcterms:modified>
</cp:coreProperties>
</file>