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7D4C18"/>
    <a:srgbClr val="6E3D0C"/>
    <a:srgbClr val="FF0066"/>
    <a:srgbClr val="FF00FF"/>
    <a:srgbClr val="FF99FF"/>
    <a:srgbClr val="FF66FF"/>
    <a:srgbClr val="FFFF66"/>
    <a:srgbClr val="00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3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9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0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2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1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8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2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7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6.xml"/><Relationship Id="rId18" Type="http://schemas.openxmlformats.org/officeDocument/2006/relationships/image" Target="../media/image14.png"/><Relationship Id="rId26" Type="http://schemas.openxmlformats.org/officeDocument/2006/relationships/slide" Target="slide3.xml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17" Type="http://schemas.openxmlformats.org/officeDocument/2006/relationships/slide" Target="slide2.xml"/><Relationship Id="rId25" Type="http://schemas.openxmlformats.org/officeDocument/2006/relationships/image" Target="../media/image19.jpe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24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slide" Target="slide5.xml"/><Relationship Id="rId10" Type="http://schemas.openxmlformats.org/officeDocument/2006/relationships/image" Target="../media/image8.gif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1.png"/><Relationship Id="rId22" Type="http://schemas.openxmlformats.org/officeDocument/2006/relationships/image" Target="../media/image17.jpeg"/><Relationship Id="rId27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72423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78" y="108045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13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DA498F2-95DB-4782-AC50-20E7893504EB}"/>
              </a:ext>
            </a:extLst>
          </p:cNvPr>
          <p:cNvSpPr/>
          <p:nvPr/>
        </p:nvSpPr>
        <p:spPr>
          <a:xfrm>
            <a:off x="9371333" y="5663463"/>
            <a:ext cx="2795683" cy="931554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49286" y="1245390"/>
            <a:ext cx="3024351" cy="1816774"/>
          </a:xfrm>
          <a:prstGeom prst="rect">
            <a:avLst/>
          </a:prstGeom>
        </p:spPr>
      </p:pic>
      <p:pic>
        <p:nvPicPr>
          <p:cNvPr id="40" name="1a">
            <a:hlinkClick r:id="rId17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78" y="1071044"/>
            <a:ext cx="3212870" cy="2312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52427" y="3581328"/>
            <a:ext cx="2479851" cy="1859888"/>
          </a:xfrm>
          <a:prstGeom prst="rect">
            <a:avLst/>
          </a:prstGeom>
        </p:spPr>
      </p:pic>
      <p:pic>
        <p:nvPicPr>
          <p:cNvPr id="42" name="3a">
            <a:hlinkClick r:id="rId20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76291" cy="2291294"/>
          </a:xfrm>
          <a:prstGeom prst="rect">
            <a:avLst/>
          </a:prstGeom>
        </p:spPr>
      </p:pic>
      <p:pic>
        <p:nvPicPr>
          <p:cNvPr id="1032" name="Picture 8" descr="Xốp EPS khả năng siêu cách nhiệt - Cơ hội giao thương tại Bắc Ninh -  1229838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932" y="3493651"/>
            <a:ext cx="2767917" cy="20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4a">
            <a:hlinkClick r:id="rId23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97" y="3438120"/>
            <a:ext cx="3173458" cy="2308524"/>
          </a:xfrm>
          <a:prstGeom prst="rect">
            <a:avLst/>
          </a:prstGeom>
        </p:spPr>
      </p:pic>
      <p:pic>
        <p:nvPicPr>
          <p:cNvPr id="2050" name="Picture 2" descr="Căn hộ chung cư là gì? List 7 loại căn hộ chung cư phổ biến hiện nay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88" y="1454091"/>
            <a:ext cx="3025403" cy="17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2a">
            <a:hlinkClick r:id="rId26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78" y="1074654"/>
            <a:ext cx="3205203" cy="23050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1217" y="914400"/>
            <a:ext cx="1893194" cy="184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92428" y="386366"/>
            <a:ext cx="3580327" cy="12879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89689" y="399245"/>
            <a:ext cx="3686496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2428" y="386366"/>
            <a:ext cx="0" cy="6239517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2427" y="6585959"/>
            <a:ext cx="11083758" cy="39924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626287" y="392805"/>
            <a:ext cx="2" cy="6233078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18769" y="681407"/>
            <a:ext cx="3988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5550" y="2080843"/>
            <a:ext cx="595063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2995" y="136018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20" y="2355906"/>
            <a:ext cx="4629734" cy="3078773"/>
          </a:xfrm>
          <a:prstGeom prst="rect">
            <a:avLst/>
          </a:prstGeom>
        </p:spPr>
      </p:pic>
      <p:pic>
        <p:nvPicPr>
          <p:cNvPr id="9220" name="Picture 4" descr="cuộc sống sinh hoạt trên không gian nhà sàn - Khu bảo tồn Làng nhà sàn Dân  tộc Sinh thái Thái H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54" y="2355906"/>
            <a:ext cx="4635000" cy="307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iêm ngưỡng lối kiến trúc nhà sàn dân tộc Thái độc đá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60" y="2333387"/>
            <a:ext cx="4768390" cy="31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ói quen nuôi lợn, bò dưới nhà sàn của người vùng cao Nghệ An | Miền tây |  Báo Nghệ An điện t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46" y="2355906"/>
            <a:ext cx="4781404" cy="319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92428" y="386366"/>
            <a:ext cx="3580327" cy="12879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89689" y="399245"/>
            <a:ext cx="3686496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2428" y="386366"/>
            <a:ext cx="0" cy="6239517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2427" y="6585959"/>
            <a:ext cx="11083758" cy="39924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626287" y="392805"/>
            <a:ext cx="2" cy="6233078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18769" y="681407"/>
            <a:ext cx="3988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5652" y="2307078"/>
            <a:ext cx="595063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2995" y="136018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Xốp EPS khả năng siêu cách nhiệt - Cơ hội giao thương tại Bắc Ninh -  12298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81" y="2307078"/>
            <a:ext cx="4432696" cy="33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95373" y="2307078"/>
            <a:ext cx="4808588" cy="3280379"/>
            <a:chOff x="5896927" y="2333478"/>
            <a:chExt cx="4808588" cy="3280379"/>
          </a:xfrm>
        </p:grpSpPr>
        <p:pic>
          <p:nvPicPr>
            <p:cNvPr id="10246" name="Picture 6" descr="Tổng hợp 100+ câu đố vui, hài hước hay nhất có kèm đáp á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927" y="2333478"/>
              <a:ext cx="4808588" cy="3280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loud 4"/>
            <p:cNvSpPr/>
            <p:nvPr/>
          </p:nvSpPr>
          <p:spPr>
            <a:xfrm rot="20910363">
              <a:off x="6516753" y="3318574"/>
              <a:ext cx="3568937" cy="124521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23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92428" y="386366"/>
            <a:ext cx="3580327" cy="12879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89689" y="399245"/>
            <a:ext cx="3686496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2428" y="386366"/>
            <a:ext cx="0" cy="6239517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2427" y="6585959"/>
            <a:ext cx="11083758" cy="39924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626287" y="392805"/>
            <a:ext cx="2" cy="6233078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m Bé Học Bài, Học Sinh Mầm Non 1 - KhoThietKe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7" y="540912"/>
            <a:ext cx="2997314" cy="480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403212">
            <a:off x="971469" y="3567509"/>
            <a:ext cx="10182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0257914">
            <a:off x="2325616" y="3567509"/>
            <a:ext cx="5485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3900654" y="1356214"/>
            <a:ext cx="4573645" cy="4271853"/>
          </a:xfrm>
          <a:prstGeom prst="verticalScroll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21932" y="1869540"/>
            <a:ext cx="32904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79m2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8100811" y="3103808"/>
            <a:ext cx="540913" cy="953037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8785211" y="2314150"/>
            <a:ext cx="2763785" cy="23995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phòng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,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ở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cư</a:t>
            </a:r>
            <a:r>
              <a:rPr lang="en-US" sz="2000" dirty="0"/>
              <a:t> (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01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9696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?</a:t>
            </a: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1250066" y="3300714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</a:p>
        </p:txBody>
      </p:sp>
      <p:pic>
        <p:nvPicPr>
          <p:cNvPr id="8" name="Picture 7" descr="Cách vẽ hoa hoạt hình mới nhất 2021 - Vẽ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890" y="4391697"/>
            <a:ext cx="3683290" cy="21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64059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?</a:t>
            </a: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250066" y="3300714"/>
            <a:ext cx="877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ách vẽ hoa hoạt hình mới nhất 2021 - Vẽ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69" y="4355977"/>
            <a:ext cx="3683290" cy="21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250066" y="1354238"/>
            <a:ext cx="9323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?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781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6" descr="Cách vẽ hoa hoạt hình mới nhất 2021 - Vẽ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69" y="4355977"/>
            <a:ext cx="3683290" cy="21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250067" y="1354238"/>
            <a:ext cx="9246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?</a:t>
            </a: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250066" y="3300714"/>
            <a:ext cx="46137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ách vẽ hoa hoạt hình mới nhất 2021 - Vẽ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69" y="4355977"/>
            <a:ext cx="3683290" cy="21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943100" y="676140"/>
            <a:ext cx="8305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</a:rPr>
              <a:t>Tiết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</a:rPr>
              <a:t> 2-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</a:rPr>
              <a:t>Bài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</a:rPr>
              <a:t> 1: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</a:rPr>
              <a:t>Khái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</a:rPr>
              <a:t>quát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</a:rPr>
              <a:t>về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</a:rPr>
              <a:t> </a:t>
            </a:r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</a:rPr>
              <a:t>nhà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</a:rPr>
              <a:t> ở</a:t>
            </a:r>
          </a:p>
        </p:txBody>
      </p:sp>
      <p:pic>
        <p:nvPicPr>
          <p:cNvPr id="5" name="Picture 8" descr="gia-dinh-cua-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32650"/>
            <a:ext cx="7162800" cy="40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9251" y="643944"/>
            <a:ext cx="9082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1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KIẾN TRÚC NHÀ Ở ĐẶC TRƯNG CỦA VIỆT NAM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92428" y="386366"/>
            <a:ext cx="3580327" cy="12879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89689" y="399245"/>
            <a:ext cx="3686496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2428" y="386366"/>
            <a:ext cx="0" cy="6239517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2427" y="6585959"/>
            <a:ext cx="11083758" cy="39924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626287" y="392805"/>
            <a:ext cx="2" cy="6233078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oài niệm: Nhà tr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6" y="2380658"/>
            <a:ext cx="5163356" cy="34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640816" y="2545077"/>
            <a:ext cx="46675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47" y="2380658"/>
            <a:ext cx="5372929" cy="34373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82263" y="1343348"/>
            <a:ext cx="4471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89835" y="1741517"/>
            <a:ext cx="10007029" cy="4802237"/>
            <a:chOff x="989835" y="1741517"/>
            <a:chExt cx="10007029" cy="4802237"/>
          </a:xfrm>
        </p:grpSpPr>
        <p:pic>
          <p:nvPicPr>
            <p:cNvPr id="6150" name="Picture 6" descr="Tổng hợp 100+ câu đố vui, hài hước hay nhất có kèm đáp á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835" y="1741517"/>
              <a:ext cx="10007029" cy="480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loud 20"/>
            <p:cNvSpPr/>
            <p:nvPr/>
          </p:nvSpPr>
          <p:spPr>
            <a:xfrm>
              <a:off x="6404276" y="2509435"/>
              <a:ext cx="4433811" cy="279190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nay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6152" name="Picture 8" descr="Xây dựng nông thôn mới kiểu mẫu: Những vấn đề đặt ra |=&amp;gt; Đăng trên báo Bắc  Gi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76" y="2426396"/>
            <a:ext cx="4925536" cy="298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92428" y="386366"/>
            <a:ext cx="3580327" cy="12879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89689" y="399245"/>
            <a:ext cx="3686496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2428" y="386366"/>
            <a:ext cx="0" cy="6239517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2427" y="6585959"/>
            <a:ext cx="11083758" cy="39924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626287" y="392805"/>
            <a:ext cx="2" cy="6233078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18769" y="681407"/>
            <a:ext cx="2972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6566" y="2147335"/>
            <a:ext cx="53717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2995" y="1360180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Bán Nhà Mặt Phố Nguyễn Trãi – Kinh Doanh Đỉnh – MT 5m – Cho thuê đạt  50tr/tháng. | Nhà Đất 24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66" y="1977398"/>
            <a:ext cx="47625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8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92428" y="386366"/>
            <a:ext cx="3580327" cy="12879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89689" y="399245"/>
            <a:ext cx="3686496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2428" y="386366"/>
            <a:ext cx="0" cy="6239517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2427" y="6585959"/>
            <a:ext cx="11083758" cy="39924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626287" y="392805"/>
            <a:ext cx="2" cy="6233078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18769" y="681407"/>
            <a:ext cx="2972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6213" y="2259629"/>
            <a:ext cx="5950635" cy="422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NL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được tổ chức thành không gian riêng dành cho từng gia đình được gọi là các căn hộ và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thang,..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2995" y="1360180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Tổng hợp các dự án chung cư trên đường nguyễn tr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13" y="2290330"/>
            <a:ext cx="48768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93038" y="2021908"/>
            <a:ext cx="4863175" cy="3647381"/>
            <a:chOff x="893038" y="2021908"/>
            <a:chExt cx="4863175" cy="3647381"/>
          </a:xfrm>
        </p:grpSpPr>
        <p:pic>
          <p:nvPicPr>
            <p:cNvPr id="8198" name="Picture 6" descr="Toàn cảnh Vinhomes Metropol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038" y="2021908"/>
              <a:ext cx="4863175" cy="364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049695" y="5115079"/>
              <a:ext cx="317933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chemeClr val="bg1"/>
                  </a:solidFill>
                </a:rPr>
                <a:t>Toàn</a:t>
              </a:r>
              <a:r>
                <a:rPr lang="en-US" i="1" dirty="0">
                  <a:solidFill>
                    <a:schemeClr val="bg1"/>
                  </a:solidFill>
                </a:rPr>
                <a:t> </a:t>
              </a:r>
              <a:r>
                <a:rPr lang="en-US" i="1" dirty="0" err="1">
                  <a:solidFill>
                    <a:schemeClr val="bg1"/>
                  </a:solidFill>
                </a:rPr>
                <a:t>cảnh</a:t>
              </a:r>
              <a:r>
                <a:rPr lang="en-US" i="1" dirty="0">
                  <a:solidFill>
                    <a:schemeClr val="bg1"/>
                  </a:solidFill>
                </a:rPr>
                <a:t> </a:t>
              </a:r>
              <a:r>
                <a:rPr lang="en-US" i="1" dirty="0" err="1">
                  <a:solidFill>
                    <a:schemeClr val="bg1"/>
                  </a:solidFill>
                </a:rPr>
                <a:t>Vinhomes</a:t>
              </a:r>
              <a:r>
                <a:rPr lang="en-US" i="1" dirty="0">
                  <a:solidFill>
                    <a:schemeClr val="bg1"/>
                  </a:solidFill>
                </a:rPr>
                <a:t> Metropolis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95565" y="2021908"/>
            <a:ext cx="478008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Helvetica Neue"/>
              </a:rPr>
              <a:t>Thiết</a:t>
            </a:r>
            <a:r>
              <a:rPr lang="en-US" dirty="0">
                <a:latin typeface="Helvetica Neue"/>
              </a:rPr>
              <a:t> </a:t>
            </a:r>
            <a:r>
              <a:rPr lang="en-US" dirty="0" err="1">
                <a:latin typeface="Helvetica Neue"/>
              </a:rPr>
              <a:t>kế</a:t>
            </a:r>
            <a:r>
              <a:rPr lang="en-US" dirty="0">
                <a:latin typeface="Helvetica Neue"/>
              </a:rPr>
              <a:t> </a:t>
            </a:r>
            <a:r>
              <a:rPr lang="en-US" dirty="0" err="1">
                <a:latin typeface="Helvetica Neue"/>
              </a:rPr>
              <a:t>các</a:t>
            </a:r>
            <a:r>
              <a:rPr lang="en-US" dirty="0">
                <a:latin typeface="Helvetica Neue"/>
              </a:rPr>
              <a:t> </a:t>
            </a:r>
            <a:r>
              <a:rPr lang="en-US" dirty="0" err="1">
                <a:latin typeface="Helvetica Neue"/>
              </a:rPr>
              <a:t>căn</a:t>
            </a:r>
            <a:r>
              <a:rPr lang="en-US" dirty="0">
                <a:latin typeface="Helvetica Neue"/>
              </a:rPr>
              <a:t> </a:t>
            </a:r>
            <a:r>
              <a:rPr lang="en-US" dirty="0" err="1">
                <a:latin typeface="Helvetica Neue"/>
              </a:rPr>
              <a:t>hộ</a:t>
            </a:r>
            <a:r>
              <a:rPr lang="en-US" dirty="0">
                <a:latin typeface="Helvetica Neue"/>
              </a:rPr>
              <a:t> </a:t>
            </a:r>
            <a:r>
              <a:rPr lang="en-US" dirty="0" err="1">
                <a:latin typeface="Helvetica Neue"/>
              </a:rPr>
              <a:t>theo</a:t>
            </a:r>
            <a:r>
              <a:rPr lang="en-US" dirty="0">
                <a:latin typeface="Helvetica Neue"/>
              </a:rPr>
              <a:t> </a:t>
            </a:r>
            <a:r>
              <a:rPr lang="en-US" dirty="0" err="1">
                <a:latin typeface="Helvetica Neue"/>
              </a:rPr>
              <a:t>phong</a:t>
            </a:r>
            <a:r>
              <a:rPr lang="en-US" dirty="0">
                <a:latin typeface="Helvetica Neue"/>
              </a:rPr>
              <a:t> </a:t>
            </a:r>
            <a:r>
              <a:rPr lang="en-US" dirty="0" err="1">
                <a:latin typeface="Helvetica Neue"/>
              </a:rPr>
              <a:t>cách</a:t>
            </a:r>
            <a:r>
              <a:rPr lang="en-US" dirty="0">
                <a:latin typeface="Helvetica Neue"/>
              </a:rPr>
              <a:t> Singapore, </a:t>
            </a:r>
            <a:r>
              <a:rPr lang="en-US" dirty="0" err="1">
                <a:latin typeface="Helvetica Neue"/>
              </a:rPr>
              <a:t>mở</a:t>
            </a:r>
            <a:r>
              <a:rPr lang="en-US" dirty="0">
                <a:latin typeface="Helvetica Neue"/>
              </a:rPr>
              <a:t> </a:t>
            </a:r>
            <a:r>
              <a:rPr lang="en-US" dirty="0" err="1">
                <a:latin typeface="Helvetica Neue"/>
              </a:rPr>
              <a:t>thoáng</a:t>
            </a:r>
            <a:r>
              <a:rPr lang="en-US" dirty="0">
                <a:latin typeface="Helvetica Neue"/>
              </a:rPr>
              <a:t> </a:t>
            </a:r>
            <a:r>
              <a:rPr lang="en-US" dirty="0" err="1">
                <a:latin typeface="Helvetica Neue"/>
              </a:rPr>
              <a:t>và</a:t>
            </a:r>
            <a:r>
              <a:rPr lang="en-US" dirty="0">
                <a:latin typeface="Helvetica Neue"/>
              </a:rPr>
              <a:t> </a:t>
            </a:r>
            <a:r>
              <a:rPr lang="en-US" dirty="0" err="1">
                <a:latin typeface="Helvetica Neue"/>
              </a:rPr>
              <a:t>chan</a:t>
            </a:r>
            <a:r>
              <a:rPr lang="en-US" dirty="0">
                <a:latin typeface="Helvetica Neue"/>
              </a:rPr>
              <a:t> </a:t>
            </a:r>
            <a:r>
              <a:rPr lang="en-US" dirty="0" err="1">
                <a:latin typeface="Helvetica Neue"/>
              </a:rPr>
              <a:t>hòa</a:t>
            </a:r>
            <a:r>
              <a:rPr lang="en-US" dirty="0">
                <a:latin typeface="Helvetica Neue"/>
              </a:rPr>
              <a:t> </a:t>
            </a:r>
            <a:r>
              <a:rPr lang="en-US" dirty="0" err="1">
                <a:latin typeface="Helvetica Neue"/>
              </a:rPr>
              <a:t>ánh</a:t>
            </a:r>
            <a:r>
              <a:rPr lang="en-US" dirty="0">
                <a:latin typeface="Helvetica Neue"/>
              </a:rPr>
              <a:t> </a:t>
            </a:r>
            <a:r>
              <a:rPr lang="en-US" dirty="0" err="1">
                <a:latin typeface="Helvetica Neue"/>
              </a:rPr>
              <a:t>sáng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9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0331940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528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Helvetica Neue</vt:lpstr>
      <vt:lpstr>Calibri Light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75</cp:revision>
  <dcterms:created xsi:type="dcterms:W3CDTF">2018-11-27T03:58:53Z</dcterms:created>
  <dcterms:modified xsi:type="dcterms:W3CDTF">2023-09-18T01:15:25Z</dcterms:modified>
</cp:coreProperties>
</file>