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 id="2147483737" r:id="rId2"/>
    <p:sldMasterId id="2147483749" r:id="rId3"/>
    <p:sldMasterId id="2147483761" r:id="rId4"/>
    <p:sldMasterId id="2147483773" r:id="rId5"/>
    <p:sldMasterId id="2147483785" r:id="rId6"/>
  </p:sldMasterIdLst>
  <p:notesMasterIdLst>
    <p:notesMasterId r:id="rId40"/>
  </p:notesMasterIdLst>
  <p:sldIdLst>
    <p:sldId id="492" r:id="rId7"/>
    <p:sldId id="551" r:id="rId8"/>
    <p:sldId id="550" r:id="rId9"/>
    <p:sldId id="552" r:id="rId10"/>
    <p:sldId id="553" r:id="rId11"/>
    <p:sldId id="498" r:id="rId12"/>
    <p:sldId id="554" r:id="rId13"/>
    <p:sldId id="555" r:id="rId14"/>
    <p:sldId id="556" r:id="rId15"/>
    <p:sldId id="559" r:id="rId16"/>
    <p:sldId id="558" r:id="rId17"/>
    <p:sldId id="500" r:id="rId18"/>
    <p:sldId id="546" r:id="rId19"/>
    <p:sldId id="547" r:id="rId20"/>
    <p:sldId id="507" r:id="rId21"/>
    <p:sldId id="540" r:id="rId22"/>
    <p:sldId id="557" r:id="rId23"/>
    <p:sldId id="532" r:id="rId24"/>
    <p:sldId id="522" r:id="rId25"/>
    <p:sldId id="534" r:id="rId26"/>
    <p:sldId id="535" r:id="rId27"/>
    <p:sldId id="543" r:id="rId28"/>
    <p:sldId id="510" r:id="rId29"/>
    <p:sldId id="548" r:id="rId30"/>
    <p:sldId id="511" r:id="rId31"/>
    <p:sldId id="512" r:id="rId32"/>
    <p:sldId id="536" r:id="rId33"/>
    <p:sldId id="513" r:id="rId34"/>
    <p:sldId id="544" r:id="rId35"/>
    <p:sldId id="509" r:id="rId36"/>
    <p:sldId id="537" r:id="rId37"/>
    <p:sldId id="549" r:id="rId38"/>
    <p:sldId id="524" r:id="rId39"/>
  </p:sldIdLst>
  <p:sldSz cx="9144000" cy="5143500" type="screen16x9"/>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DFF"/>
    <a:srgbClr val="CFF5FE"/>
    <a:srgbClr val="98E4FA"/>
    <a:srgbClr val="7C572A"/>
    <a:srgbClr val="F14AFC"/>
    <a:srgbClr val="B740B8"/>
    <a:srgbClr val="B240B9"/>
    <a:srgbClr val="B941BC"/>
    <a:srgbClr val="140266"/>
    <a:srgbClr val="9ED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29" autoAdjust="0"/>
    <p:restoredTop sz="96314" autoAdjust="0"/>
  </p:normalViewPr>
  <p:slideViewPr>
    <p:cSldViewPr>
      <p:cViewPr varScale="1">
        <p:scale>
          <a:sx n="96" d="100"/>
          <a:sy n="96" d="100"/>
        </p:scale>
        <p:origin x="630" y="84"/>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0" Type="http://schemas.openxmlformats.org/officeDocument/2006/relationships/slide" Target="slides/slide14.xml"/><Relationship Id="rId41"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ADD754-F49E-4351-AAFE-19D83F43501C}" type="datetimeFigureOut">
              <a:rPr lang="en-US" smtClean="0"/>
              <a:pPr/>
              <a:t>11/6/2024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F6036-E835-44CB-A25A-34C755DFD5D4}" type="slidenum">
              <a:rPr lang="en-US" smtClean="0"/>
              <a:pPr/>
              <a:t>‹#›</a:t>
            </a:fld>
            <a:endParaRPr lang="en-US"/>
          </a:p>
        </p:txBody>
      </p:sp>
    </p:spTree>
    <p:extLst>
      <p:ext uri="{BB962C8B-B14F-4D97-AF65-F5344CB8AC3E}">
        <p14:creationId xmlns:p14="http://schemas.microsoft.com/office/powerpoint/2010/main" val="3614133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1</a:t>
            </a:fld>
            <a:endParaRPr lang="zh-CN" altLang="en-US"/>
          </a:p>
        </p:txBody>
      </p:sp>
    </p:spTree>
    <p:extLst>
      <p:ext uri="{BB962C8B-B14F-4D97-AF65-F5344CB8AC3E}">
        <p14:creationId xmlns:p14="http://schemas.microsoft.com/office/powerpoint/2010/main" val="2520040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21</a:t>
            </a:fld>
            <a:endParaRPr lang="zh-CN" altLang="en-US"/>
          </a:p>
        </p:txBody>
      </p:sp>
    </p:spTree>
    <p:extLst>
      <p:ext uri="{BB962C8B-B14F-4D97-AF65-F5344CB8AC3E}">
        <p14:creationId xmlns:p14="http://schemas.microsoft.com/office/powerpoint/2010/main" val="3803383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22</a:t>
            </a:fld>
            <a:endParaRPr lang="zh-CN" altLang="en-US"/>
          </a:p>
        </p:txBody>
      </p:sp>
    </p:spTree>
    <p:extLst>
      <p:ext uri="{BB962C8B-B14F-4D97-AF65-F5344CB8AC3E}">
        <p14:creationId xmlns:p14="http://schemas.microsoft.com/office/powerpoint/2010/main" val="1488701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23</a:t>
            </a:fld>
            <a:endParaRPr lang="zh-CN" altLang="en-US"/>
          </a:p>
        </p:txBody>
      </p:sp>
    </p:spTree>
    <p:extLst>
      <p:ext uri="{BB962C8B-B14F-4D97-AF65-F5344CB8AC3E}">
        <p14:creationId xmlns:p14="http://schemas.microsoft.com/office/powerpoint/2010/main" val="3702740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25</a:t>
            </a:fld>
            <a:endParaRPr lang="zh-CN" altLang="en-US"/>
          </a:p>
        </p:txBody>
      </p:sp>
    </p:spTree>
    <p:extLst>
      <p:ext uri="{BB962C8B-B14F-4D97-AF65-F5344CB8AC3E}">
        <p14:creationId xmlns:p14="http://schemas.microsoft.com/office/powerpoint/2010/main" val="3627210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26</a:t>
            </a:fld>
            <a:endParaRPr lang="zh-CN" altLang="en-US"/>
          </a:p>
        </p:txBody>
      </p:sp>
    </p:spTree>
    <p:extLst>
      <p:ext uri="{BB962C8B-B14F-4D97-AF65-F5344CB8AC3E}">
        <p14:creationId xmlns:p14="http://schemas.microsoft.com/office/powerpoint/2010/main" val="3427423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27</a:t>
            </a:fld>
            <a:endParaRPr lang="zh-CN" altLang="en-US"/>
          </a:p>
        </p:txBody>
      </p:sp>
    </p:spTree>
    <p:extLst>
      <p:ext uri="{BB962C8B-B14F-4D97-AF65-F5344CB8AC3E}">
        <p14:creationId xmlns:p14="http://schemas.microsoft.com/office/powerpoint/2010/main" val="1360739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28</a:t>
            </a:fld>
            <a:endParaRPr lang="zh-CN" altLang="en-US"/>
          </a:p>
        </p:txBody>
      </p:sp>
    </p:spTree>
    <p:extLst>
      <p:ext uri="{BB962C8B-B14F-4D97-AF65-F5344CB8AC3E}">
        <p14:creationId xmlns:p14="http://schemas.microsoft.com/office/powerpoint/2010/main" val="25447860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29</a:t>
            </a:fld>
            <a:endParaRPr lang="zh-CN" altLang="en-US"/>
          </a:p>
        </p:txBody>
      </p:sp>
    </p:spTree>
    <p:extLst>
      <p:ext uri="{BB962C8B-B14F-4D97-AF65-F5344CB8AC3E}">
        <p14:creationId xmlns:p14="http://schemas.microsoft.com/office/powerpoint/2010/main" val="14726952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30</a:t>
            </a:fld>
            <a:endParaRPr lang="zh-CN" altLang="en-US"/>
          </a:p>
        </p:txBody>
      </p:sp>
    </p:spTree>
    <p:extLst>
      <p:ext uri="{BB962C8B-B14F-4D97-AF65-F5344CB8AC3E}">
        <p14:creationId xmlns:p14="http://schemas.microsoft.com/office/powerpoint/2010/main" val="14030444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31</a:t>
            </a:fld>
            <a:endParaRPr lang="zh-CN" altLang="en-US"/>
          </a:p>
        </p:txBody>
      </p:sp>
    </p:spTree>
    <p:extLst>
      <p:ext uri="{BB962C8B-B14F-4D97-AF65-F5344CB8AC3E}">
        <p14:creationId xmlns:p14="http://schemas.microsoft.com/office/powerpoint/2010/main" val="2940940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6</a:t>
            </a:fld>
            <a:endParaRPr lang="zh-CN" altLang="en-US"/>
          </a:p>
        </p:txBody>
      </p:sp>
    </p:spTree>
    <p:extLst>
      <p:ext uri="{BB962C8B-B14F-4D97-AF65-F5344CB8AC3E}">
        <p14:creationId xmlns:p14="http://schemas.microsoft.com/office/powerpoint/2010/main" val="462605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32</a:t>
            </a:fld>
            <a:endParaRPr lang="zh-CN" altLang="en-US"/>
          </a:p>
        </p:txBody>
      </p:sp>
    </p:spTree>
    <p:extLst>
      <p:ext uri="{BB962C8B-B14F-4D97-AF65-F5344CB8AC3E}">
        <p14:creationId xmlns:p14="http://schemas.microsoft.com/office/powerpoint/2010/main" val="33064036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33</a:t>
            </a:fld>
            <a:endParaRPr lang="zh-CN" altLang="en-US"/>
          </a:p>
        </p:txBody>
      </p:sp>
    </p:spTree>
    <p:extLst>
      <p:ext uri="{BB962C8B-B14F-4D97-AF65-F5344CB8AC3E}">
        <p14:creationId xmlns:p14="http://schemas.microsoft.com/office/powerpoint/2010/main" val="3148107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12</a:t>
            </a:fld>
            <a:endParaRPr lang="zh-CN" altLang="en-US"/>
          </a:p>
        </p:txBody>
      </p:sp>
    </p:spTree>
    <p:extLst>
      <p:ext uri="{BB962C8B-B14F-4D97-AF65-F5344CB8AC3E}">
        <p14:creationId xmlns:p14="http://schemas.microsoft.com/office/powerpoint/2010/main" val="1113975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13</a:t>
            </a:fld>
            <a:endParaRPr lang="zh-CN" altLang="en-US"/>
          </a:p>
        </p:txBody>
      </p:sp>
    </p:spTree>
    <p:extLst>
      <p:ext uri="{BB962C8B-B14F-4D97-AF65-F5344CB8AC3E}">
        <p14:creationId xmlns:p14="http://schemas.microsoft.com/office/powerpoint/2010/main" val="2690474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14</a:t>
            </a:fld>
            <a:endParaRPr lang="zh-CN" altLang="en-US"/>
          </a:p>
        </p:txBody>
      </p:sp>
    </p:spTree>
    <p:extLst>
      <p:ext uri="{BB962C8B-B14F-4D97-AF65-F5344CB8AC3E}">
        <p14:creationId xmlns:p14="http://schemas.microsoft.com/office/powerpoint/2010/main" val="452833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15</a:t>
            </a:fld>
            <a:endParaRPr lang="zh-CN" altLang="en-US"/>
          </a:p>
        </p:txBody>
      </p:sp>
    </p:spTree>
    <p:extLst>
      <p:ext uri="{BB962C8B-B14F-4D97-AF65-F5344CB8AC3E}">
        <p14:creationId xmlns:p14="http://schemas.microsoft.com/office/powerpoint/2010/main" val="4138481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16</a:t>
            </a:fld>
            <a:endParaRPr lang="zh-CN" altLang="en-US"/>
          </a:p>
        </p:txBody>
      </p:sp>
    </p:spTree>
    <p:extLst>
      <p:ext uri="{BB962C8B-B14F-4D97-AF65-F5344CB8AC3E}">
        <p14:creationId xmlns:p14="http://schemas.microsoft.com/office/powerpoint/2010/main" val="2941683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19</a:t>
            </a:fld>
            <a:endParaRPr lang="zh-CN" altLang="en-US"/>
          </a:p>
        </p:txBody>
      </p:sp>
    </p:spTree>
    <p:extLst>
      <p:ext uri="{BB962C8B-B14F-4D97-AF65-F5344CB8AC3E}">
        <p14:creationId xmlns:p14="http://schemas.microsoft.com/office/powerpoint/2010/main" val="625536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20</a:t>
            </a:fld>
            <a:endParaRPr lang="zh-CN" altLang="en-US"/>
          </a:p>
        </p:txBody>
      </p:sp>
    </p:spTree>
    <p:extLst>
      <p:ext uri="{BB962C8B-B14F-4D97-AF65-F5344CB8AC3E}">
        <p14:creationId xmlns:p14="http://schemas.microsoft.com/office/powerpoint/2010/main" val="240745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bg>
      <p:bgPr>
        <a:pattFill prst="ltVert">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stretch>
            <a:fillRect/>
          </a:stretch>
        </p:blipFill>
        <p:spPr>
          <a:xfrm>
            <a:off x="-397" y="-985"/>
            <a:ext cx="9144793" cy="5145470"/>
          </a:xfrm>
          <a:prstGeom prst="rect">
            <a:avLst/>
          </a:prstGeom>
        </p:spPr>
      </p:pic>
    </p:spTree>
    <p:extLst>
      <p:ext uri="{BB962C8B-B14F-4D97-AF65-F5344CB8AC3E}">
        <p14:creationId xmlns:p14="http://schemas.microsoft.com/office/powerpoint/2010/main" val="6167154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000">
        <p15:prstTrans prst="drape"/>
      </p:transition>
    </mc:Choice>
    <mc:Fallback xmlns="">
      <p:transition spd="slow" advTm="4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Content Placeholder 2">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p:cNvPr>
          <p:cNvSpPr>
            <a:spLocks noGrp="1"/>
          </p:cNvSpPr>
          <p:nvPr>
            <p:ph type="dt" sz="half" idx="10"/>
          </p:nvPr>
        </p:nvSpPr>
        <p:spPr/>
        <p:txBody>
          <a:bodyPr/>
          <a:lstStyle>
            <a:lvl1pPr>
              <a:defRPr/>
            </a:lvl1pPr>
          </a:lstStyle>
          <a:p>
            <a:pPr defTabSz="685800">
              <a:defRPr/>
            </a:pPr>
            <a:fld id="{27EF7516-CF63-45DA-929F-24625690ABCC}" type="datetimeFigureOut">
              <a:rPr lang="en-US" smtClean="0">
                <a:solidFill>
                  <a:prstClr val="black">
                    <a:tint val="75000"/>
                  </a:prstClr>
                </a:solidFill>
              </a:rPr>
              <a:pPr defTabSz="685800">
                <a:defRPr/>
              </a:pPr>
              <a:t>11/6/2024</a:t>
            </a:fld>
            <a:endParaRPr lang="en-US">
              <a:solidFill>
                <a:prstClr val="black">
                  <a:tint val="75000"/>
                </a:prstClr>
              </a:solidFill>
            </a:endParaRPr>
          </a:p>
        </p:txBody>
      </p:sp>
      <p:sp>
        <p:nvSpPr>
          <p:cNvPr id="6" name="Footer Placeholder 4">
            <a:extLst/>
          </p:cNvPr>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7" name="Slide Number Placeholder 5">
            <a:extLst/>
          </p:cNvPr>
          <p:cNvSpPr>
            <a:spLocks noGrp="1"/>
          </p:cNvSpPr>
          <p:nvPr>
            <p:ph type="sldNum" sz="quarter" idx="12"/>
          </p:nvPr>
        </p:nvSpPr>
        <p:spPr/>
        <p:txBody>
          <a:bodyPr/>
          <a:lstStyle>
            <a:lvl1pPr>
              <a:defRPr/>
            </a:lvl1pPr>
          </a:lstStyle>
          <a:p>
            <a:pPr defTabSz="685800" fontAlgn="base">
              <a:spcBef>
                <a:spcPct val="0"/>
              </a:spcBef>
              <a:spcAft>
                <a:spcPct val="0"/>
              </a:spcAft>
              <a:defRPr/>
            </a:pPr>
            <a:fld id="{97A2E164-E995-472E-81ED-1CE868D9D546}" type="slidenum">
              <a:rPr lang="en-US" altLang="en-US" smtClean="0">
                <a:cs typeface="Arial" panose="020B0604020202020204" pitchFamily="34" charset="0"/>
              </a:rPr>
              <a:pPr defTabSz="685800"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3462843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p:cNvPr>
          <p:cNvSpPr>
            <a:spLocks noGrp="1"/>
          </p:cNvSpPr>
          <p:nvPr>
            <p:ph type="dt" sz="half" idx="10"/>
          </p:nvPr>
        </p:nvSpPr>
        <p:spPr/>
        <p:txBody>
          <a:bodyPr/>
          <a:lstStyle>
            <a:lvl1pPr>
              <a:defRPr/>
            </a:lvl1pPr>
          </a:lstStyle>
          <a:p>
            <a:pPr defTabSz="685800">
              <a:defRPr/>
            </a:pPr>
            <a:fld id="{796B66D5-CBD2-4A8C-88FE-C905D5D43F61}" type="datetimeFigureOut">
              <a:rPr lang="en-US" smtClean="0">
                <a:solidFill>
                  <a:prstClr val="black">
                    <a:tint val="75000"/>
                  </a:prstClr>
                </a:solidFill>
              </a:rPr>
              <a:pPr defTabSz="685800">
                <a:defRPr/>
              </a:pPr>
              <a:t>11/6/2024</a:t>
            </a:fld>
            <a:endParaRPr lang="en-US">
              <a:solidFill>
                <a:prstClr val="black">
                  <a:tint val="75000"/>
                </a:prstClr>
              </a:solidFill>
            </a:endParaRPr>
          </a:p>
        </p:txBody>
      </p:sp>
      <p:sp>
        <p:nvSpPr>
          <p:cNvPr id="8" name="Footer Placeholder 4">
            <a:extLst/>
          </p:cNvPr>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9" name="Slide Number Placeholder 5">
            <a:extLst/>
          </p:cNvPr>
          <p:cNvSpPr>
            <a:spLocks noGrp="1"/>
          </p:cNvSpPr>
          <p:nvPr>
            <p:ph type="sldNum" sz="quarter" idx="12"/>
          </p:nvPr>
        </p:nvSpPr>
        <p:spPr/>
        <p:txBody>
          <a:bodyPr/>
          <a:lstStyle>
            <a:lvl1pPr>
              <a:defRPr/>
            </a:lvl1pPr>
          </a:lstStyle>
          <a:p>
            <a:pPr defTabSz="685800" fontAlgn="base">
              <a:spcBef>
                <a:spcPct val="0"/>
              </a:spcBef>
              <a:spcAft>
                <a:spcPct val="0"/>
              </a:spcAft>
              <a:defRPr/>
            </a:pPr>
            <a:fld id="{2DFE7084-BD9F-4098-BA0E-D26A9A00AC31}" type="slidenum">
              <a:rPr lang="en-US" altLang="en-US" smtClean="0">
                <a:cs typeface="Arial" panose="020B0604020202020204" pitchFamily="34" charset="0"/>
              </a:rPr>
              <a:pPr defTabSz="685800"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3778054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Date Placeholder 3">
            <a:extLst/>
          </p:cNvPr>
          <p:cNvSpPr>
            <a:spLocks noGrp="1"/>
          </p:cNvSpPr>
          <p:nvPr>
            <p:ph type="dt" sz="half" idx="10"/>
          </p:nvPr>
        </p:nvSpPr>
        <p:spPr/>
        <p:txBody>
          <a:bodyPr/>
          <a:lstStyle>
            <a:lvl1pPr>
              <a:defRPr/>
            </a:lvl1pPr>
          </a:lstStyle>
          <a:p>
            <a:pPr defTabSz="685800">
              <a:defRPr/>
            </a:pPr>
            <a:fld id="{A721659E-9D26-4508-903A-B54BDF89B4CA}" type="datetimeFigureOut">
              <a:rPr lang="en-US" smtClean="0">
                <a:solidFill>
                  <a:prstClr val="black">
                    <a:tint val="75000"/>
                  </a:prstClr>
                </a:solidFill>
              </a:rPr>
              <a:pPr defTabSz="685800">
                <a:defRPr/>
              </a:pPr>
              <a:t>11/6/2024</a:t>
            </a:fld>
            <a:endParaRPr lang="en-US">
              <a:solidFill>
                <a:prstClr val="black">
                  <a:tint val="75000"/>
                </a:prstClr>
              </a:solidFill>
            </a:endParaRPr>
          </a:p>
        </p:txBody>
      </p:sp>
      <p:sp>
        <p:nvSpPr>
          <p:cNvPr id="4" name="Footer Placeholder 4">
            <a:extLst/>
          </p:cNvPr>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5" name="Slide Number Placeholder 5">
            <a:extLst/>
          </p:cNvPr>
          <p:cNvSpPr>
            <a:spLocks noGrp="1"/>
          </p:cNvSpPr>
          <p:nvPr>
            <p:ph type="sldNum" sz="quarter" idx="12"/>
          </p:nvPr>
        </p:nvSpPr>
        <p:spPr/>
        <p:txBody>
          <a:bodyPr/>
          <a:lstStyle>
            <a:lvl1pPr>
              <a:defRPr/>
            </a:lvl1pPr>
          </a:lstStyle>
          <a:p>
            <a:pPr defTabSz="685800" fontAlgn="base">
              <a:spcBef>
                <a:spcPct val="0"/>
              </a:spcBef>
              <a:spcAft>
                <a:spcPct val="0"/>
              </a:spcAft>
              <a:defRPr/>
            </a:pPr>
            <a:fld id="{4FDD5EC3-F0C3-4956-9CEB-D59F910B9EE5}" type="slidenum">
              <a:rPr lang="en-US" altLang="en-US" smtClean="0">
                <a:cs typeface="Arial" panose="020B0604020202020204" pitchFamily="34" charset="0"/>
              </a:rPr>
              <a:pPr defTabSz="685800"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2209146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p:cNvPr>
          <p:cNvSpPr>
            <a:spLocks noGrp="1"/>
          </p:cNvSpPr>
          <p:nvPr>
            <p:ph type="dt" sz="half" idx="10"/>
          </p:nvPr>
        </p:nvSpPr>
        <p:spPr/>
        <p:txBody>
          <a:bodyPr/>
          <a:lstStyle>
            <a:lvl1pPr>
              <a:defRPr/>
            </a:lvl1pPr>
          </a:lstStyle>
          <a:p>
            <a:pPr defTabSz="685800">
              <a:defRPr/>
            </a:pPr>
            <a:fld id="{2E5BA971-D708-40E7-8D4A-D23315651D77}" type="datetimeFigureOut">
              <a:rPr lang="en-US" smtClean="0">
                <a:solidFill>
                  <a:prstClr val="black">
                    <a:tint val="75000"/>
                  </a:prstClr>
                </a:solidFill>
              </a:rPr>
              <a:pPr defTabSz="685800">
                <a:defRPr/>
              </a:pPr>
              <a:t>11/6/2024</a:t>
            </a:fld>
            <a:endParaRPr lang="en-US">
              <a:solidFill>
                <a:prstClr val="black">
                  <a:tint val="75000"/>
                </a:prstClr>
              </a:solidFill>
            </a:endParaRPr>
          </a:p>
        </p:txBody>
      </p:sp>
      <p:sp>
        <p:nvSpPr>
          <p:cNvPr id="3" name="Footer Placeholder 4">
            <a:extLst/>
          </p:cNvPr>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4" name="Slide Number Placeholder 5">
            <a:extLst/>
          </p:cNvPr>
          <p:cNvSpPr>
            <a:spLocks noGrp="1"/>
          </p:cNvSpPr>
          <p:nvPr>
            <p:ph type="sldNum" sz="quarter" idx="12"/>
          </p:nvPr>
        </p:nvSpPr>
        <p:spPr/>
        <p:txBody>
          <a:bodyPr/>
          <a:lstStyle>
            <a:lvl1pPr>
              <a:defRPr/>
            </a:lvl1pPr>
          </a:lstStyle>
          <a:p>
            <a:pPr defTabSz="685800" fontAlgn="base">
              <a:spcBef>
                <a:spcPct val="0"/>
              </a:spcBef>
              <a:spcAft>
                <a:spcPct val="0"/>
              </a:spcAft>
              <a:defRPr/>
            </a:pPr>
            <a:fld id="{DAA63468-01FD-4C55-BF60-B5E761AB0C67}" type="slidenum">
              <a:rPr lang="en-US" altLang="en-US" smtClean="0">
                <a:cs typeface="Arial" panose="020B0604020202020204" pitchFamily="34" charset="0"/>
              </a:rPr>
              <a:pPr defTabSz="685800"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40329560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defTabSz="685800">
              <a:defRPr/>
            </a:pPr>
            <a:fld id="{583F55D0-E579-4845-83D2-12566FBA9A9F}" type="datetimeFigureOut">
              <a:rPr lang="en-US" smtClean="0">
                <a:solidFill>
                  <a:prstClr val="black">
                    <a:tint val="75000"/>
                  </a:prstClr>
                </a:solidFill>
              </a:rPr>
              <a:pPr defTabSz="685800">
                <a:defRPr/>
              </a:pPr>
              <a:t>11/6/2024</a:t>
            </a:fld>
            <a:endParaRPr lang="en-US">
              <a:solidFill>
                <a:prstClr val="black">
                  <a:tint val="75000"/>
                </a:prstClr>
              </a:solidFill>
            </a:endParaRPr>
          </a:p>
        </p:txBody>
      </p:sp>
      <p:sp>
        <p:nvSpPr>
          <p:cNvPr id="6" name="Footer Placeholder 4">
            <a:extLst/>
          </p:cNvPr>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7" name="Slide Number Placeholder 5">
            <a:extLst/>
          </p:cNvPr>
          <p:cNvSpPr>
            <a:spLocks noGrp="1"/>
          </p:cNvSpPr>
          <p:nvPr>
            <p:ph type="sldNum" sz="quarter" idx="12"/>
          </p:nvPr>
        </p:nvSpPr>
        <p:spPr/>
        <p:txBody>
          <a:bodyPr/>
          <a:lstStyle>
            <a:lvl1pPr>
              <a:defRPr/>
            </a:lvl1pPr>
          </a:lstStyle>
          <a:p>
            <a:pPr defTabSz="685800" fontAlgn="base">
              <a:spcBef>
                <a:spcPct val="0"/>
              </a:spcBef>
              <a:spcAft>
                <a:spcPct val="0"/>
              </a:spcAft>
              <a:defRPr/>
            </a:pPr>
            <a:fld id="{02A1E2BC-C669-4DD2-B636-62BF8A0E1044}" type="slidenum">
              <a:rPr lang="en-US" altLang="en-US" smtClean="0">
                <a:cs typeface="Arial" panose="020B0604020202020204" pitchFamily="34" charset="0"/>
              </a:rPr>
              <a:pPr defTabSz="685800"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2755592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p:cNvPr>
          <p:cNvSpPr>
            <a:spLocks noGrp="1"/>
          </p:cNvSpPr>
          <p:nvPr>
            <p:ph type="pic" idx="1"/>
          </p:nvPr>
        </p:nvSpPr>
        <p:spPr>
          <a:xfrm>
            <a:off x="3887391" y="740569"/>
            <a:ext cx="4629150" cy="3655219"/>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defTabSz="685800">
              <a:defRPr/>
            </a:pPr>
            <a:fld id="{370F9658-A26D-499C-BB59-FC40CB21CFF6}" type="datetimeFigureOut">
              <a:rPr lang="en-US" smtClean="0">
                <a:solidFill>
                  <a:prstClr val="black">
                    <a:tint val="75000"/>
                  </a:prstClr>
                </a:solidFill>
              </a:rPr>
              <a:pPr defTabSz="685800">
                <a:defRPr/>
              </a:pPr>
              <a:t>11/6/2024</a:t>
            </a:fld>
            <a:endParaRPr lang="en-US">
              <a:solidFill>
                <a:prstClr val="black">
                  <a:tint val="75000"/>
                </a:prstClr>
              </a:solidFill>
            </a:endParaRPr>
          </a:p>
        </p:txBody>
      </p:sp>
      <p:sp>
        <p:nvSpPr>
          <p:cNvPr id="6" name="Footer Placeholder 4">
            <a:extLst/>
          </p:cNvPr>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7" name="Slide Number Placeholder 5">
            <a:extLst/>
          </p:cNvPr>
          <p:cNvSpPr>
            <a:spLocks noGrp="1"/>
          </p:cNvSpPr>
          <p:nvPr>
            <p:ph type="sldNum" sz="quarter" idx="12"/>
          </p:nvPr>
        </p:nvSpPr>
        <p:spPr/>
        <p:txBody>
          <a:bodyPr/>
          <a:lstStyle>
            <a:lvl1pPr>
              <a:defRPr/>
            </a:lvl1pPr>
          </a:lstStyle>
          <a:p>
            <a:pPr defTabSz="685800" fontAlgn="base">
              <a:spcBef>
                <a:spcPct val="0"/>
              </a:spcBef>
              <a:spcAft>
                <a:spcPct val="0"/>
              </a:spcAft>
              <a:defRPr/>
            </a:pPr>
            <a:fld id="{400BCA1E-FBC8-403A-AEC8-4484BE3F7A28}" type="slidenum">
              <a:rPr lang="en-US" altLang="en-US" smtClean="0">
                <a:cs typeface="Arial" panose="020B0604020202020204" pitchFamily="34" charset="0"/>
              </a:rPr>
              <a:pPr defTabSz="685800"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36275657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Vertical Text Placeholder 2">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defTabSz="685800">
              <a:defRPr/>
            </a:pPr>
            <a:fld id="{71AAA024-FB79-4132-9BEA-E77EBBDF5861}" type="datetimeFigureOut">
              <a:rPr lang="en-US" smtClean="0">
                <a:solidFill>
                  <a:prstClr val="black">
                    <a:tint val="75000"/>
                  </a:prstClr>
                </a:solidFill>
              </a:rPr>
              <a:pPr defTabSz="685800">
                <a:defRPr/>
              </a:pPr>
              <a:t>11/6/2024</a:t>
            </a:fld>
            <a:endParaRPr lang="en-US">
              <a:solidFill>
                <a:prstClr val="black">
                  <a:tint val="75000"/>
                </a:prstClr>
              </a:solidFill>
            </a:endParaRPr>
          </a:p>
        </p:txBody>
      </p:sp>
      <p:sp>
        <p:nvSpPr>
          <p:cNvPr id="5" name="Footer Placeholder 4">
            <a:extLst/>
          </p:cNvPr>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pPr defTabSz="685800" fontAlgn="base">
              <a:spcBef>
                <a:spcPct val="0"/>
              </a:spcBef>
              <a:spcAft>
                <a:spcPct val="0"/>
              </a:spcAft>
              <a:defRPr/>
            </a:pPr>
            <a:fld id="{82E945B4-26E8-4BE6-94F7-99756BF90536}" type="slidenum">
              <a:rPr lang="en-US" altLang="en-US" smtClean="0">
                <a:cs typeface="Arial" panose="020B0604020202020204" pitchFamily="34" charset="0"/>
              </a:rPr>
              <a:pPr defTabSz="685800"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3236183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defTabSz="685800">
              <a:defRPr/>
            </a:pPr>
            <a:fld id="{43489789-112D-4F13-9775-12AF98CDF88F}" type="datetimeFigureOut">
              <a:rPr lang="en-US" smtClean="0">
                <a:solidFill>
                  <a:prstClr val="black">
                    <a:tint val="75000"/>
                  </a:prstClr>
                </a:solidFill>
              </a:rPr>
              <a:pPr defTabSz="685800">
                <a:defRPr/>
              </a:pPr>
              <a:t>11/6/2024</a:t>
            </a:fld>
            <a:endParaRPr lang="en-US">
              <a:solidFill>
                <a:prstClr val="black">
                  <a:tint val="75000"/>
                </a:prstClr>
              </a:solidFill>
            </a:endParaRPr>
          </a:p>
        </p:txBody>
      </p:sp>
      <p:sp>
        <p:nvSpPr>
          <p:cNvPr id="5" name="Footer Placeholder 4">
            <a:extLst/>
          </p:cNvPr>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pPr defTabSz="685800" fontAlgn="base">
              <a:spcBef>
                <a:spcPct val="0"/>
              </a:spcBef>
              <a:spcAft>
                <a:spcPct val="0"/>
              </a:spcAft>
              <a:defRPr/>
            </a:pPr>
            <a:fld id="{487A1028-03A5-459F-B882-B471E6626FCC}" type="slidenum">
              <a:rPr lang="en-US" altLang="en-US" smtClean="0">
                <a:cs typeface="Arial" panose="020B0604020202020204" pitchFamily="34" charset="0"/>
              </a:rPr>
              <a:pPr defTabSz="685800"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8186200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p:cNvPr>
          <p:cNvSpPr>
            <a:spLocks noGrp="1"/>
          </p:cNvSpPr>
          <p:nvPr>
            <p:ph type="dt" sz="half" idx="10"/>
          </p:nvPr>
        </p:nvSpPr>
        <p:spPr/>
        <p:txBody>
          <a:bodyPr/>
          <a:lstStyle>
            <a:lvl1pPr>
              <a:defRPr/>
            </a:lvl1pPr>
          </a:lstStyle>
          <a:p>
            <a:pPr defTabSz="685800">
              <a:defRPr/>
            </a:pPr>
            <a:fld id="{D9BD8D2A-7D69-48DF-84FE-33E42D369840}" type="datetimeFigureOut">
              <a:rPr lang="en-US" smtClean="0">
                <a:solidFill>
                  <a:prstClr val="black">
                    <a:tint val="75000"/>
                  </a:prstClr>
                </a:solidFill>
              </a:rPr>
              <a:pPr defTabSz="685800">
                <a:defRPr/>
              </a:pPr>
              <a:t>11/6/2024</a:t>
            </a:fld>
            <a:endParaRPr lang="en-US">
              <a:solidFill>
                <a:prstClr val="black">
                  <a:tint val="75000"/>
                </a:prstClr>
              </a:solidFill>
            </a:endParaRPr>
          </a:p>
        </p:txBody>
      </p:sp>
      <p:sp>
        <p:nvSpPr>
          <p:cNvPr id="5" name="Footer Placeholder 4">
            <a:extLst/>
          </p:cNvPr>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pPr defTabSz="685800" fontAlgn="base">
              <a:spcBef>
                <a:spcPct val="0"/>
              </a:spcBef>
              <a:spcAft>
                <a:spcPct val="0"/>
              </a:spcAft>
              <a:defRPr/>
            </a:pPr>
            <a:fld id="{86949051-A543-478A-8BBD-FF590778F7EE}" type="slidenum">
              <a:rPr lang="en-US" altLang="en-US" smtClean="0">
                <a:cs typeface="Arial" panose="020B0604020202020204" pitchFamily="34" charset="0"/>
              </a:rPr>
              <a:pPr defTabSz="685800"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15266547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Content Placeholder 2">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defTabSz="685800">
              <a:defRPr/>
            </a:pPr>
            <a:fld id="{9ECFD702-BFED-430B-83F3-BAA9576F9493}" type="datetimeFigureOut">
              <a:rPr lang="en-US" smtClean="0">
                <a:solidFill>
                  <a:prstClr val="black">
                    <a:tint val="75000"/>
                  </a:prstClr>
                </a:solidFill>
              </a:rPr>
              <a:pPr defTabSz="685800">
                <a:defRPr/>
              </a:pPr>
              <a:t>11/6/2024</a:t>
            </a:fld>
            <a:endParaRPr lang="en-US">
              <a:solidFill>
                <a:prstClr val="black">
                  <a:tint val="75000"/>
                </a:prstClr>
              </a:solidFill>
            </a:endParaRPr>
          </a:p>
        </p:txBody>
      </p:sp>
      <p:sp>
        <p:nvSpPr>
          <p:cNvPr id="5" name="Footer Placeholder 4">
            <a:extLst/>
          </p:cNvPr>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pPr defTabSz="685800" fontAlgn="base">
              <a:spcBef>
                <a:spcPct val="0"/>
              </a:spcBef>
              <a:spcAft>
                <a:spcPct val="0"/>
              </a:spcAft>
              <a:defRPr/>
            </a:pPr>
            <a:fld id="{AC5673F0-C718-4B1A-86AF-2867706457D7}" type="slidenum">
              <a:rPr lang="en-US" altLang="en-US" smtClean="0">
                <a:cs typeface="Arial" panose="020B0604020202020204" pitchFamily="34" charset="0"/>
              </a:rPr>
              <a:pPr defTabSz="685800"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1310706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bg>
      <p:bgPr>
        <a:pattFill prst="ltVert">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16" name="图片 15"/>
          <p:cNvPicPr>
            <a:picLocks noChangeAspect="1"/>
          </p:cNvPicPr>
          <p:nvPr userDrawn="1"/>
        </p:nvPicPr>
        <p:blipFill rotWithShape="1">
          <a:blip r:embed="rId2"/>
          <a:srcRect l="2504" t="3711" r="2342" b="3972"/>
          <a:stretch/>
        </p:blipFill>
        <p:spPr>
          <a:xfrm>
            <a:off x="0" y="0"/>
            <a:ext cx="9144000" cy="5143500"/>
          </a:xfrm>
          <a:prstGeom prst="rect">
            <a:avLst/>
          </a:prstGeom>
        </p:spPr>
      </p:pic>
      <p:sp>
        <p:nvSpPr>
          <p:cNvPr id="5" name="矩形 4">
            <a:extLst>
              <a:ext uri="{FF2B5EF4-FFF2-40B4-BE49-F238E27FC236}">
                <a16:creationId xmlns:a16="http://schemas.microsoft.com/office/drawing/2014/main" id="{4B80CD9C-69E5-4166-9200-5235928C8775}"/>
              </a:ext>
            </a:extLst>
          </p:cNvPr>
          <p:cNvSpPr>
            <a:spLocks noChangeArrowheads="1"/>
          </p:cNvSpPr>
          <p:nvPr userDrawn="1"/>
        </p:nvSpPr>
        <p:spPr bwMode="auto">
          <a:xfrm>
            <a:off x="735836" y="319090"/>
            <a:ext cx="3202814" cy="400110"/>
          </a:xfrm>
          <a:prstGeom prst="rect">
            <a:avLst/>
          </a:prstGeom>
          <a:noFill/>
          <a:ln>
            <a:noFill/>
          </a:ln>
        </p:spPr>
        <p:txBody>
          <a:bodyPr wrap="square">
            <a:spAutoFit/>
          </a:bodyPr>
          <a:lstStyle/>
          <a:p>
            <a:pPr lvl="0" algn="l"/>
            <a:r>
              <a:rPr lang="zh-CN" altLang="en-US" sz="2000" b="0" dirty="0">
                <a:solidFill>
                  <a:schemeClr val="accent1"/>
                </a:solidFill>
                <a:latin typeface="迷你简卡通" panose="03000509000000000000" pitchFamily="65" charset="-122"/>
                <a:ea typeface="迷你简卡通" panose="03000509000000000000" pitchFamily="65" charset="-122"/>
              </a:rPr>
              <a:t>一分钟我们可以做些什么？</a:t>
            </a:r>
          </a:p>
        </p:txBody>
      </p:sp>
      <p:sp>
        <p:nvSpPr>
          <p:cNvPr id="15" name="五角星 14"/>
          <p:cNvSpPr/>
          <p:nvPr userDrawn="1"/>
        </p:nvSpPr>
        <p:spPr>
          <a:xfrm>
            <a:off x="381000" y="285750"/>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7833035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000">
        <p15:prstTrans prst="drape"/>
      </p:transition>
    </mc:Choice>
    <mc:Fallback xmlns="">
      <p:transition spd="slow" advTm="4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p:cNvPr>
          <p:cNvSpPr>
            <a:spLocks noGrp="1"/>
          </p:cNvSpPr>
          <p:nvPr>
            <p:ph type="dt" sz="half" idx="10"/>
          </p:nvPr>
        </p:nvSpPr>
        <p:spPr/>
        <p:txBody>
          <a:bodyPr/>
          <a:lstStyle>
            <a:lvl1pPr>
              <a:defRPr/>
            </a:lvl1pPr>
          </a:lstStyle>
          <a:p>
            <a:pPr defTabSz="685800">
              <a:defRPr/>
            </a:pPr>
            <a:fld id="{E7CFF856-06C2-4C93-8B72-87E232F953F4}" type="datetimeFigureOut">
              <a:rPr lang="en-US" smtClean="0">
                <a:solidFill>
                  <a:prstClr val="black">
                    <a:tint val="75000"/>
                  </a:prstClr>
                </a:solidFill>
              </a:rPr>
              <a:pPr defTabSz="685800">
                <a:defRPr/>
              </a:pPr>
              <a:t>11/6/2024</a:t>
            </a:fld>
            <a:endParaRPr lang="en-US">
              <a:solidFill>
                <a:prstClr val="black">
                  <a:tint val="75000"/>
                </a:prstClr>
              </a:solidFill>
            </a:endParaRPr>
          </a:p>
        </p:txBody>
      </p:sp>
      <p:sp>
        <p:nvSpPr>
          <p:cNvPr id="5" name="Footer Placeholder 4">
            <a:extLst/>
          </p:cNvPr>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pPr defTabSz="685800" fontAlgn="base">
              <a:spcBef>
                <a:spcPct val="0"/>
              </a:spcBef>
              <a:spcAft>
                <a:spcPct val="0"/>
              </a:spcAft>
              <a:defRPr/>
            </a:pPr>
            <a:fld id="{0226A4C5-F73D-4235-A5BC-FD23D13F0764}" type="slidenum">
              <a:rPr lang="en-US" altLang="en-US" smtClean="0">
                <a:cs typeface="Arial" panose="020B0604020202020204" pitchFamily="34" charset="0"/>
              </a:rPr>
              <a:pPr defTabSz="685800"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5982251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Content Placeholder 2">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p:cNvPr>
          <p:cNvSpPr>
            <a:spLocks noGrp="1"/>
          </p:cNvSpPr>
          <p:nvPr>
            <p:ph type="dt" sz="half" idx="10"/>
          </p:nvPr>
        </p:nvSpPr>
        <p:spPr/>
        <p:txBody>
          <a:bodyPr/>
          <a:lstStyle>
            <a:lvl1pPr>
              <a:defRPr/>
            </a:lvl1pPr>
          </a:lstStyle>
          <a:p>
            <a:pPr defTabSz="685800">
              <a:defRPr/>
            </a:pPr>
            <a:fld id="{27EF7516-CF63-45DA-929F-24625690ABCC}" type="datetimeFigureOut">
              <a:rPr lang="en-US" smtClean="0">
                <a:solidFill>
                  <a:prstClr val="black">
                    <a:tint val="75000"/>
                  </a:prstClr>
                </a:solidFill>
              </a:rPr>
              <a:pPr defTabSz="685800">
                <a:defRPr/>
              </a:pPr>
              <a:t>11/6/2024</a:t>
            </a:fld>
            <a:endParaRPr lang="en-US">
              <a:solidFill>
                <a:prstClr val="black">
                  <a:tint val="75000"/>
                </a:prstClr>
              </a:solidFill>
            </a:endParaRPr>
          </a:p>
        </p:txBody>
      </p:sp>
      <p:sp>
        <p:nvSpPr>
          <p:cNvPr id="6" name="Footer Placeholder 4">
            <a:extLst/>
          </p:cNvPr>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7" name="Slide Number Placeholder 5">
            <a:extLst/>
          </p:cNvPr>
          <p:cNvSpPr>
            <a:spLocks noGrp="1"/>
          </p:cNvSpPr>
          <p:nvPr>
            <p:ph type="sldNum" sz="quarter" idx="12"/>
          </p:nvPr>
        </p:nvSpPr>
        <p:spPr/>
        <p:txBody>
          <a:bodyPr/>
          <a:lstStyle>
            <a:lvl1pPr>
              <a:defRPr/>
            </a:lvl1pPr>
          </a:lstStyle>
          <a:p>
            <a:pPr defTabSz="685800" fontAlgn="base">
              <a:spcBef>
                <a:spcPct val="0"/>
              </a:spcBef>
              <a:spcAft>
                <a:spcPct val="0"/>
              </a:spcAft>
              <a:defRPr/>
            </a:pPr>
            <a:fld id="{97A2E164-E995-472E-81ED-1CE868D9D546}" type="slidenum">
              <a:rPr lang="en-US" altLang="en-US" smtClean="0">
                <a:cs typeface="Arial" panose="020B0604020202020204" pitchFamily="34" charset="0"/>
              </a:rPr>
              <a:pPr defTabSz="685800"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33723656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p:cNvPr>
          <p:cNvSpPr>
            <a:spLocks noGrp="1"/>
          </p:cNvSpPr>
          <p:nvPr>
            <p:ph type="dt" sz="half" idx="10"/>
          </p:nvPr>
        </p:nvSpPr>
        <p:spPr/>
        <p:txBody>
          <a:bodyPr/>
          <a:lstStyle>
            <a:lvl1pPr>
              <a:defRPr/>
            </a:lvl1pPr>
          </a:lstStyle>
          <a:p>
            <a:pPr defTabSz="685800">
              <a:defRPr/>
            </a:pPr>
            <a:fld id="{796B66D5-CBD2-4A8C-88FE-C905D5D43F61}" type="datetimeFigureOut">
              <a:rPr lang="en-US" smtClean="0">
                <a:solidFill>
                  <a:prstClr val="black">
                    <a:tint val="75000"/>
                  </a:prstClr>
                </a:solidFill>
              </a:rPr>
              <a:pPr defTabSz="685800">
                <a:defRPr/>
              </a:pPr>
              <a:t>11/6/2024</a:t>
            </a:fld>
            <a:endParaRPr lang="en-US">
              <a:solidFill>
                <a:prstClr val="black">
                  <a:tint val="75000"/>
                </a:prstClr>
              </a:solidFill>
            </a:endParaRPr>
          </a:p>
        </p:txBody>
      </p:sp>
      <p:sp>
        <p:nvSpPr>
          <p:cNvPr id="8" name="Footer Placeholder 4">
            <a:extLst/>
          </p:cNvPr>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9" name="Slide Number Placeholder 5">
            <a:extLst/>
          </p:cNvPr>
          <p:cNvSpPr>
            <a:spLocks noGrp="1"/>
          </p:cNvSpPr>
          <p:nvPr>
            <p:ph type="sldNum" sz="quarter" idx="12"/>
          </p:nvPr>
        </p:nvSpPr>
        <p:spPr/>
        <p:txBody>
          <a:bodyPr/>
          <a:lstStyle>
            <a:lvl1pPr>
              <a:defRPr/>
            </a:lvl1pPr>
          </a:lstStyle>
          <a:p>
            <a:pPr defTabSz="685800" fontAlgn="base">
              <a:spcBef>
                <a:spcPct val="0"/>
              </a:spcBef>
              <a:spcAft>
                <a:spcPct val="0"/>
              </a:spcAft>
              <a:defRPr/>
            </a:pPr>
            <a:fld id="{2DFE7084-BD9F-4098-BA0E-D26A9A00AC31}" type="slidenum">
              <a:rPr lang="en-US" altLang="en-US" smtClean="0">
                <a:cs typeface="Arial" panose="020B0604020202020204" pitchFamily="34" charset="0"/>
              </a:rPr>
              <a:pPr defTabSz="685800"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24854458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Date Placeholder 3">
            <a:extLst/>
          </p:cNvPr>
          <p:cNvSpPr>
            <a:spLocks noGrp="1"/>
          </p:cNvSpPr>
          <p:nvPr>
            <p:ph type="dt" sz="half" idx="10"/>
          </p:nvPr>
        </p:nvSpPr>
        <p:spPr/>
        <p:txBody>
          <a:bodyPr/>
          <a:lstStyle>
            <a:lvl1pPr>
              <a:defRPr/>
            </a:lvl1pPr>
          </a:lstStyle>
          <a:p>
            <a:pPr defTabSz="685800">
              <a:defRPr/>
            </a:pPr>
            <a:fld id="{A721659E-9D26-4508-903A-B54BDF89B4CA}" type="datetimeFigureOut">
              <a:rPr lang="en-US" smtClean="0">
                <a:solidFill>
                  <a:prstClr val="black">
                    <a:tint val="75000"/>
                  </a:prstClr>
                </a:solidFill>
              </a:rPr>
              <a:pPr defTabSz="685800">
                <a:defRPr/>
              </a:pPr>
              <a:t>11/6/2024</a:t>
            </a:fld>
            <a:endParaRPr lang="en-US">
              <a:solidFill>
                <a:prstClr val="black">
                  <a:tint val="75000"/>
                </a:prstClr>
              </a:solidFill>
            </a:endParaRPr>
          </a:p>
        </p:txBody>
      </p:sp>
      <p:sp>
        <p:nvSpPr>
          <p:cNvPr id="4" name="Footer Placeholder 4">
            <a:extLst/>
          </p:cNvPr>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5" name="Slide Number Placeholder 5">
            <a:extLst/>
          </p:cNvPr>
          <p:cNvSpPr>
            <a:spLocks noGrp="1"/>
          </p:cNvSpPr>
          <p:nvPr>
            <p:ph type="sldNum" sz="quarter" idx="12"/>
          </p:nvPr>
        </p:nvSpPr>
        <p:spPr/>
        <p:txBody>
          <a:bodyPr/>
          <a:lstStyle>
            <a:lvl1pPr>
              <a:defRPr/>
            </a:lvl1pPr>
          </a:lstStyle>
          <a:p>
            <a:pPr defTabSz="685800" fontAlgn="base">
              <a:spcBef>
                <a:spcPct val="0"/>
              </a:spcBef>
              <a:spcAft>
                <a:spcPct val="0"/>
              </a:spcAft>
              <a:defRPr/>
            </a:pPr>
            <a:fld id="{4FDD5EC3-F0C3-4956-9CEB-D59F910B9EE5}" type="slidenum">
              <a:rPr lang="en-US" altLang="en-US" smtClean="0">
                <a:cs typeface="Arial" panose="020B0604020202020204" pitchFamily="34" charset="0"/>
              </a:rPr>
              <a:pPr defTabSz="685800"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8072930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p:cNvPr>
          <p:cNvSpPr>
            <a:spLocks noGrp="1"/>
          </p:cNvSpPr>
          <p:nvPr>
            <p:ph type="dt" sz="half" idx="10"/>
          </p:nvPr>
        </p:nvSpPr>
        <p:spPr/>
        <p:txBody>
          <a:bodyPr/>
          <a:lstStyle>
            <a:lvl1pPr>
              <a:defRPr/>
            </a:lvl1pPr>
          </a:lstStyle>
          <a:p>
            <a:pPr defTabSz="685800">
              <a:defRPr/>
            </a:pPr>
            <a:fld id="{2E5BA971-D708-40E7-8D4A-D23315651D77}" type="datetimeFigureOut">
              <a:rPr lang="en-US" smtClean="0">
                <a:solidFill>
                  <a:prstClr val="black">
                    <a:tint val="75000"/>
                  </a:prstClr>
                </a:solidFill>
              </a:rPr>
              <a:pPr defTabSz="685800">
                <a:defRPr/>
              </a:pPr>
              <a:t>11/6/2024</a:t>
            </a:fld>
            <a:endParaRPr lang="en-US">
              <a:solidFill>
                <a:prstClr val="black">
                  <a:tint val="75000"/>
                </a:prstClr>
              </a:solidFill>
            </a:endParaRPr>
          </a:p>
        </p:txBody>
      </p:sp>
      <p:sp>
        <p:nvSpPr>
          <p:cNvPr id="3" name="Footer Placeholder 4">
            <a:extLst/>
          </p:cNvPr>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4" name="Slide Number Placeholder 5">
            <a:extLst/>
          </p:cNvPr>
          <p:cNvSpPr>
            <a:spLocks noGrp="1"/>
          </p:cNvSpPr>
          <p:nvPr>
            <p:ph type="sldNum" sz="quarter" idx="12"/>
          </p:nvPr>
        </p:nvSpPr>
        <p:spPr/>
        <p:txBody>
          <a:bodyPr/>
          <a:lstStyle>
            <a:lvl1pPr>
              <a:defRPr/>
            </a:lvl1pPr>
          </a:lstStyle>
          <a:p>
            <a:pPr defTabSz="685800" fontAlgn="base">
              <a:spcBef>
                <a:spcPct val="0"/>
              </a:spcBef>
              <a:spcAft>
                <a:spcPct val="0"/>
              </a:spcAft>
              <a:defRPr/>
            </a:pPr>
            <a:fld id="{DAA63468-01FD-4C55-BF60-B5E761AB0C67}" type="slidenum">
              <a:rPr lang="en-US" altLang="en-US" smtClean="0">
                <a:cs typeface="Arial" panose="020B0604020202020204" pitchFamily="34" charset="0"/>
              </a:rPr>
              <a:pPr defTabSz="685800"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193260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defTabSz="685800">
              <a:defRPr/>
            </a:pPr>
            <a:fld id="{583F55D0-E579-4845-83D2-12566FBA9A9F}" type="datetimeFigureOut">
              <a:rPr lang="en-US" smtClean="0">
                <a:solidFill>
                  <a:prstClr val="black">
                    <a:tint val="75000"/>
                  </a:prstClr>
                </a:solidFill>
              </a:rPr>
              <a:pPr defTabSz="685800">
                <a:defRPr/>
              </a:pPr>
              <a:t>11/6/2024</a:t>
            </a:fld>
            <a:endParaRPr lang="en-US">
              <a:solidFill>
                <a:prstClr val="black">
                  <a:tint val="75000"/>
                </a:prstClr>
              </a:solidFill>
            </a:endParaRPr>
          </a:p>
        </p:txBody>
      </p:sp>
      <p:sp>
        <p:nvSpPr>
          <p:cNvPr id="6" name="Footer Placeholder 4">
            <a:extLst/>
          </p:cNvPr>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7" name="Slide Number Placeholder 5">
            <a:extLst/>
          </p:cNvPr>
          <p:cNvSpPr>
            <a:spLocks noGrp="1"/>
          </p:cNvSpPr>
          <p:nvPr>
            <p:ph type="sldNum" sz="quarter" idx="12"/>
          </p:nvPr>
        </p:nvSpPr>
        <p:spPr/>
        <p:txBody>
          <a:bodyPr/>
          <a:lstStyle>
            <a:lvl1pPr>
              <a:defRPr/>
            </a:lvl1pPr>
          </a:lstStyle>
          <a:p>
            <a:pPr defTabSz="685800" fontAlgn="base">
              <a:spcBef>
                <a:spcPct val="0"/>
              </a:spcBef>
              <a:spcAft>
                <a:spcPct val="0"/>
              </a:spcAft>
              <a:defRPr/>
            </a:pPr>
            <a:fld id="{02A1E2BC-C669-4DD2-B636-62BF8A0E1044}" type="slidenum">
              <a:rPr lang="en-US" altLang="en-US" smtClean="0">
                <a:cs typeface="Arial" panose="020B0604020202020204" pitchFamily="34" charset="0"/>
              </a:rPr>
              <a:pPr defTabSz="685800"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11040994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p:cNvPr>
          <p:cNvSpPr>
            <a:spLocks noGrp="1"/>
          </p:cNvSpPr>
          <p:nvPr>
            <p:ph type="pic" idx="1"/>
          </p:nvPr>
        </p:nvSpPr>
        <p:spPr>
          <a:xfrm>
            <a:off x="3887391" y="740569"/>
            <a:ext cx="4629150" cy="3655219"/>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defTabSz="685800">
              <a:defRPr/>
            </a:pPr>
            <a:fld id="{370F9658-A26D-499C-BB59-FC40CB21CFF6}" type="datetimeFigureOut">
              <a:rPr lang="en-US" smtClean="0">
                <a:solidFill>
                  <a:prstClr val="black">
                    <a:tint val="75000"/>
                  </a:prstClr>
                </a:solidFill>
              </a:rPr>
              <a:pPr defTabSz="685800">
                <a:defRPr/>
              </a:pPr>
              <a:t>11/6/2024</a:t>
            </a:fld>
            <a:endParaRPr lang="en-US">
              <a:solidFill>
                <a:prstClr val="black">
                  <a:tint val="75000"/>
                </a:prstClr>
              </a:solidFill>
            </a:endParaRPr>
          </a:p>
        </p:txBody>
      </p:sp>
      <p:sp>
        <p:nvSpPr>
          <p:cNvPr id="6" name="Footer Placeholder 4">
            <a:extLst/>
          </p:cNvPr>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7" name="Slide Number Placeholder 5">
            <a:extLst/>
          </p:cNvPr>
          <p:cNvSpPr>
            <a:spLocks noGrp="1"/>
          </p:cNvSpPr>
          <p:nvPr>
            <p:ph type="sldNum" sz="quarter" idx="12"/>
          </p:nvPr>
        </p:nvSpPr>
        <p:spPr/>
        <p:txBody>
          <a:bodyPr/>
          <a:lstStyle>
            <a:lvl1pPr>
              <a:defRPr/>
            </a:lvl1pPr>
          </a:lstStyle>
          <a:p>
            <a:pPr defTabSz="685800" fontAlgn="base">
              <a:spcBef>
                <a:spcPct val="0"/>
              </a:spcBef>
              <a:spcAft>
                <a:spcPct val="0"/>
              </a:spcAft>
              <a:defRPr/>
            </a:pPr>
            <a:fld id="{400BCA1E-FBC8-403A-AEC8-4484BE3F7A28}" type="slidenum">
              <a:rPr lang="en-US" altLang="en-US" smtClean="0">
                <a:cs typeface="Arial" panose="020B0604020202020204" pitchFamily="34" charset="0"/>
              </a:rPr>
              <a:pPr defTabSz="685800"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11087848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Vertical Text Placeholder 2">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defTabSz="685800">
              <a:defRPr/>
            </a:pPr>
            <a:fld id="{71AAA024-FB79-4132-9BEA-E77EBBDF5861}" type="datetimeFigureOut">
              <a:rPr lang="en-US" smtClean="0">
                <a:solidFill>
                  <a:prstClr val="black">
                    <a:tint val="75000"/>
                  </a:prstClr>
                </a:solidFill>
              </a:rPr>
              <a:pPr defTabSz="685800">
                <a:defRPr/>
              </a:pPr>
              <a:t>11/6/2024</a:t>
            </a:fld>
            <a:endParaRPr lang="en-US">
              <a:solidFill>
                <a:prstClr val="black">
                  <a:tint val="75000"/>
                </a:prstClr>
              </a:solidFill>
            </a:endParaRPr>
          </a:p>
        </p:txBody>
      </p:sp>
      <p:sp>
        <p:nvSpPr>
          <p:cNvPr id="5" name="Footer Placeholder 4">
            <a:extLst/>
          </p:cNvPr>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pPr defTabSz="685800" fontAlgn="base">
              <a:spcBef>
                <a:spcPct val="0"/>
              </a:spcBef>
              <a:spcAft>
                <a:spcPct val="0"/>
              </a:spcAft>
              <a:defRPr/>
            </a:pPr>
            <a:fld id="{82E945B4-26E8-4BE6-94F7-99756BF90536}" type="slidenum">
              <a:rPr lang="en-US" altLang="en-US" smtClean="0">
                <a:cs typeface="Arial" panose="020B0604020202020204" pitchFamily="34" charset="0"/>
              </a:rPr>
              <a:pPr defTabSz="685800"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5416448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defTabSz="685800">
              <a:defRPr/>
            </a:pPr>
            <a:fld id="{43489789-112D-4F13-9775-12AF98CDF88F}" type="datetimeFigureOut">
              <a:rPr lang="en-US" smtClean="0">
                <a:solidFill>
                  <a:prstClr val="black">
                    <a:tint val="75000"/>
                  </a:prstClr>
                </a:solidFill>
              </a:rPr>
              <a:pPr defTabSz="685800">
                <a:defRPr/>
              </a:pPr>
              <a:t>11/6/2024</a:t>
            </a:fld>
            <a:endParaRPr lang="en-US">
              <a:solidFill>
                <a:prstClr val="black">
                  <a:tint val="75000"/>
                </a:prstClr>
              </a:solidFill>
            </a:endParaRPr>
          </a:p>
        </p:txBody>
      </p:sp>
      <p:sp>
        <p:nvSpPr>
          <p:cNvPr id="5" name="Footer Placeholder 4">
            <a:extLst/>
          </p:cNvPr>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pPr defTabSz="685800" fontAlgn="base">
              <a:spcBef>
                <a:spcPct val="0"/>
              </a:spcBef>
              <a:spcAft>
                <a:spcPct val="0"/>
              </a:spcAft>
              <a:defRPr/>
            </a:pPr>
            <a:fld id="{487A1028-03A5-459F-B882-B471E6626FCC}" type="slidenum">
              <a:rPr lang="en-US" altLang="en-US" smtClean="0">
                <a:cs typeface="Arial" panose="020B0604020202020204" pitchFamily="34" charset="0"/>
              </a:rPr>
              <a:pPr defTabSz="685800"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41680752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p:cNvPr>
          <p:cNvSpPr>
            <a:spLocks noGrp="1"/>
          </p:cNvSpPr>
          <p:nvPr>
            <p:ph type="dt" sz="half" idx="10"/>
          </p:nvPr>
        </p:nvSpPr>
        <p:spPr/>
        <p:txBody>
          <a:bodyPr/>
          <a:lstStyle>
            <a:lvl1pPr>
              <a:defRPr/>
            </a:lvl1pPr>
          </a:lstStyle>
          <a:p>
            <a:pPr defTabSz="685800">
              <a:defRPr/>
            </a:pPr>
            <a:fld id="{D9BD8D2A-7D69-48DF-84FE-33E42D369840}" type="datetimeFigureOut">
              <a:rPr lang="en-US" smtClean="0">
                <a:solidFill>
                  <a:prstClr val="black">
                    <a:tint val="75000"/>
                  </a:prstClr>
                </a:solidFill>
              </a:rPr>
              <a:pPr defTabSz="685800">
                <a:defRPr/>
              </a:pPr>
              <a:t>11/6/2024</a:t>
            </a:fld>
            <a:endParaRPr lang="en-US">
              <a:solidFill>
                <a:prstClr val="black">
                  <a:tint val="75000"/>
                </a:prstClr>
              </a:solidFill>
            </a:endParaRPr>
          </a:p>
        </p:txBody>
      </p:sp>
      <p:sp>
        <p:nvSpPr>
          <p:cNvPr id="5" name="Footer Placeholder 4">
            <a:extLst/>
          </p:cNvPr>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pPr defTabSz="685800" fontAlgn="base">
              <a:spcBef>
                <a:spcPct val="0"/>
              </a:spcBef>
              <a:spcAft>
                <a:spcPct val="0"/>
              </a:spcAft>
              <a:defRPr/>
            </a:pPr>
            <a:fld id="{86949051-A543-478A-8BBD-FF590778F7EE}" type="slidenum">
              <a:rPr lang="en-US" altLang="en-US" smtClean="0">
                <a:cs typeface="Arial" panose="020B0604020202020204" pitchFamily="34" charset="0"/>
              </a:rPr>
              <a:pPr defTabSz="685800"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2624100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bg>
      <p:bgPr>
        <a:pattFill prst="ltVert">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16" name="图片 15"/>
          <p:cNvPicPr>
            <a:picLocks noChangeAspect="1"/>
          </p:cNvPicPr>
          <p:nvPr userDrawn="1"/>
        </p:nvPicPr>
        <p:blipFill rotWithShape="1">
          <a:blip r:embed="rId2"/>
          <a:srcRect l="2504" t="3711" r="2342" b="3972"/>
          <a:stretch/>
        </p:blipFill>
        <p:spPr>
          <a:xfrm>
            <a:off x="0" y="0"/>
            <a:ext cx="9144000" cy="5143500"/>
          </a:xfrm>
          <a:prstGeom prst="rect">
            <a:avLst/>
          </a:prstGeom>
        </p:spPr>
      </p:pic>
      <p:sp>
        <p:nvSpPr>
          <p:cNvPr id="5" name="矩形 4">
            <a:extLst>
              <a:ext uri="{FF2B5EF4-FFF2-40B4-BE49-F238E27FC236}">
                <a16:creationId xmlns:a16="http://schemas.microsoft.com/office/drawing/2014/main" id="{4B80CD9C-69E5-4166-9200-5235928C8775}"/>
              </a:ext>
            </a:extLst>
          </p:cNvPr>
          <p:cNvSpPr>
            <a:spLocks noChangeArrowheads="1"/>
          </p:cNvSpPr>
          <p:nvPr userDrawn="1"/>
        </p:nvSpPr>
        <p:spPr bwMode="auto">
          <a:xfrm>
            <a:off x="735836" y="319090"/>
            <a:ext cx="3202814" cy="400110"/>
          </a:xfrm>
          <a:prstGeom prst="rect">
            <a:avLst/>
          </a:prstGeom>
          <a:noFill/>
          <a:ln>
            <a:noFill/>
          </a:ln>
        </p:spPr>
        <p:txBody>
          <a:bodyPr wrap="square">
            <a:spAutoFit/>
          </a:bodyPr>
          <a:lstStyle/>
          <a:p>
            <a:pPr lvl="0" algn="l"/>
            <a:r>
              <a:rPr lang="zh-CN" altLang="en-US" sz="2000" b="0" dirty="0">
                <a:solidFill>
                  <a:schemeClr val="accent1"/>
                </a:solidFill>
                <a:latin typeface="迷你简卡通" panose="03000509000000000000" pitchFamily="65" charset="-122"/>
                <a:ea typeface="迷你简卡通" panose="03000509000000000000" pitchFamily="65" charset="-122"/>
              </a:rPr>
              <a:t>珍惜时间的名人名言</a:t>
            </a:r>
          </a:p>
        </p:txBody>
      </p:sp>
      <p:sp>
        <p:nvSpPr>
          <p:cNvPr id="15" name="五角星 14"/>
          <p:cNvSpPr/>
          <p:nvPr userDrawn="1"/>
        </p:nvSpPr>
        <p:spPr>
          <a:xfrm>
            <a:off x="381000" y="285750"/>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324084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000">
        <p15:prstTrans prst="drape"/>
      </p:transition>
    </mc:Choice>
    <mc:Fallback xmlns="">
      <p:transition spd="slow" advTm="400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Content Placeholder 2">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defTabSz="685800">
              <a:defRPr/>
            </a:pPr>
            <a:fld id="{9ECFD702-BFED-430B-83F3-BAA9576F9493}" type="datetimeFigureOut">
              <a:rPr lang="en-US" smtClean="0">
                <a:solidFill>
                  <a:prstClr val="black">
                    <a:tint val="75000"/>
                  </a:prstClr>
                </a:solidFill>
              </a:rPr>
              <a:pPr defTabSz="685800">
                <a:defRPr/>
              </a:pPr>
              <a:t>11/6/2024</a:t>
            </a:fld>
            <a:endParaRPr lang="en-US">
              <a:solidFill>
                <a:prstClr val="black">
                  <a:tint val="75000"/>
                </a:prstClr>
              </a:solidFill>
            </a:endParaRPr>
          </a:p>
        </p:txBody>
      </p:sp>
      <p:sp>
        <p:nvSpPr>
          <p:cNvPr id="5" name="Footer Placeholder 4">
            <a:extLst/>
          </p:cNvPr>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pPr defTabSz="685800" fontAlgn="base">
              <a:spcBef>
                <a:spcPct val="0"/>
              </a:spcBef>
              <a:spcAft>
                <a:spcPct val="0"/>
              </a:spcAft>
              <a:defRPr/>
            </a:pPr>
            <a:fld id="{AC5673F0-C718-4B1A-86AF-2867706457D7}" type="slidenum">
              <a:rPr lang="en-US" altLang="en-US" smtClean="0">
                <a:cs typeface="Arial" panose="020B0604020202020204" pitchFamily="34" charset="0"/>
              </a:rPr>
              <a:pPr defTabSz="685800"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14809544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p:cNvPr>
          <p:cNvSpPr>
            <a:spLocks noGrp="1"/>
          </p:cNvSpPr>
          <p:nvPr>
            <p:ph type="dt" sz="half" idx="10"/>
          </p:nvPr>
        </p:nvSpPr>
        <p:spPr/>
        <p:txBody>
          <a:bodyPr/>
          <a:lstStyle>
            <a:lvl1pPr>
              <a:defRPr/>
            </a:lvl1pPr>
          </a:lstStyle>
          <a:p>
            <a:pPr defTabSz="685800">
              <a:defRPr/>
            </a:pPr>
            <a:fld id="{E7CFF856-06C2-4C93-8B72-87E232F953F4}" type="datetimeFigureOut">
              <a:rPr lang="en-US" smtClean="0">
                <a:solidFill>
                  <a:prstClr val="black">
                    <a:tint val="75000"/>
                  </a:prstClr>
                </a:solidFill>
              </a:rPr>
              <a:pPr defTabSz="685800">
                <a:defRPr/>
              </a:pPr>
              <a:t>11/6/2024</a:t>
            </a:fld>
            <a:endParaRPr lang="en-US">
              <a:solidFill>
                <a:prstClr val="black">
                  <a:tint val="75000"/>
                </a:prstClr>
              </a:solidFill>
            </a:endParaRPr>
          </a:p>
        </p:txBody>
      </p:sp>
      <p:sp>
        <p:nvSpPr>
          <p:cNvPr id="5" name="Footer Placeholder 4">
            <a:extLst/>
          </p:cNvPr>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pPr defTabSz="685800" fontAlgn="base">
              <a:spcBef>
                <a:spcPct val="0"/>
              </a:spcBef>
              <a:spcAft>
                <a:spcPct val="0"/>
              </a:spcAft>
              <a:defRPr/>
            </a:pPr>
            <a:fld id="{0226A4C5-F73D-4235-A5BC-FD23D13F0764}" type="slidenum">
              <a:rPr lang="en-US" altLang="en-US" smtClean="0">
                <a:cs typeface="Arial" panose="020B0604020202020204" pitchFamily="34" charset="0"/>
              </a:rPr>
              <a:pPr defTabSz="685800"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4336103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Content Placeholder 2">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p:cNvPr>
          <p:cNvSpPr>
            <a:spLocks noGrp="1"/>
          </p:cNvSpPr>
          <p:nvPr>
            <p:ph type="dt" sz="half" idx="10"/>
          </p:nvPr>
        </p:nvSpPr>
        <p:spPr/>
        <p:txBody>
          <a:bodyPr/>
          <a:lstStyle>
            <a:lvl1pPr>
              <a:defRPr/>
            </a:lvl1pPr>
          </a:lstStyle>
          <a:p>
            <a:pPr defTabSz="685800">
              <a:defRPr/>
            </a:pPr>
            <a:fld id="{27EF7516-CF63-45DA-929F-24625690ABCC}" type="datetimeFigureOut">
              <a:rPr lang="en-US" smtClean="0">
                <a:solidFill>
                  <a:prstClr val="black">
                    <a:tint val="75000"/>
                  </a:prstClr>
                </a:solidFill>
              </a:rPr>
              <a:pPr defTabSz="685800">
                <a:defRPr/>
              </a:pPr>
              <a:t>11/6/2024</a:t>
            </a:fld>
            <a:endParaRPr lang="en-US">
              <a:solidFill>
                <a:prstClr val="black">
                  <a:tint val="75000"/>
                </a:prstClr>
              </a:solidFill>
            </a:endParaRPr>
          </a:p>
        </p:txBody>
      </p:sp>
      <p:sp>
        <p:nvSpPr>
          <p:cNvPr id="6" name="Footer Placeholder 4">
            <a:extLst/>
          </p:cNvPr>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7" name="Slide Number Placeholder 5">
            <a:extLst/>
          </p:cNvPr>
          <p:cNvSpPr>
            <a:spLocks noGrp="1"/>
          </p:cNvSpPr>
          <p:nvPr>
            <p:ph type="sldNum" sz="quarter" idx="12"/>
          </p:nvPr>
        </p:nvSpPr>
        <p:spPr/>
        <p:txBody>
          <a:bodyPr/>
          <a:lstStyle>
            <a:lvl1pPr>
              <a:defRPr/>
            </a:lvl1pPr>
          </a:lstStyle>
          <a:p>
            <a:pPr defTabSz="685800" fontAlgn="base">
              <a:spcBef>
                <a:spcPct val="0"/>
              </a:spcBef>
              <a:spcAft>
                <a:spcPct val="0"/>
              </a:spcAft>
              <a:defRPr/>
            </a:pPr>
            <a:fld id="{97A2E164-E995-472E-81ED-1CE868D9D546}" type="slidenum">
              <a:rPr lang="en-US" altLang="en-US" smtClean="0">
                <a:cs typeface="Arial" panose="020B0604020202020204" pitchFamily="34" charset="0"/>
              </a:rPr>
              <a:pPr defTabSz="685800"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38346096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p:cNvPr>
          <p:cNvSpPr>
            <a:spLocks noGrp="1"/>
          </p:cNvSpPr>
          <p:nvPr>
            <p:ph type="dt" sz="half" idx="10"/>
          </p:nvPr>
        </p:nvSpPr>
        <p:spPr/>
        <p:txBody>
          <a:bodyPr/>
          <a:lstStyle>
            <a:lvl1pPr>
              <a:defRPr/>
            </a:lvl1pPr>
          </a:lstStyle>
          <a:p>
            <a:pPr defTabSz="685800">
              <a:defRPr/>
            </a:pPr>
            <a:fld id="{796B66D5-CBD2-4A8C-88FE-C905D5D43F61}" type="datetimeFigureOut">
              <a:rPr lang="en-US" smtClean="0">
                <a:solidFill>
                  <a:prstClr val="black">
                    <a:tint val="75000"/>
                  </a:prstClr>
                </a:solidFill>
              </a:rPr>
              <a:pPr defTabSz="685800">
                <a:defRPr/>
              </a:pPr>
              <a:t>11/6/2024</a:t>
            </a:fld>
            <a:endParaRPr lang="en-US">
              <a:solidFill>
                <a:prstClr val="black">
                  <a:tint val="75000"/>
                </a:prstClr>
              </a:solidFill>
            </a:endParaRPr>
          </a:p>
        </p:txBody>
      </p:sp>
      <p:sp>
        <p:nvSpPr>
          <p:cNvPr id="8" name="Footer Placeholder 4">
            <a:extLst/>
          </p:cNvPr>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9" name="Slide Number Placeholder 5">
            <a:extLst/>
          </p:cNvPr>
          <p:cNvSpPr>
            <a:spLocks noGrp="1"/>
          </p:cNvSpPr>
          <p:nvPr>
            <p:ph type="sldNum" sz="quarter" idx="12"/>
          </p:nvPr>
        </p:nvSpPr>
        <p:spPr/>
        <p:txBody>
          <a:bodyPr/>
          <a:lstStyle>
            <a:lvl1pPr>
              <a:defRPr/>
            </a:lvl1pPr>
          </a:lstStyle>
          <a:p>
            <a:pPr defTabSz="685800" fontAlgn="base">
              <a:spcBef>
                <a:spcPct val="0"/>
              </a:spcBef>
              <a:spcAft>
                <a:spcPct val="0"/>
              </a:spcAft>
              <a:defRPr/>
            </a:pPr>
            <a:fld id="{2DFE7084-BD9F-4098-BA0E-D26A9A00AC31}" type="slidenum">
              <a:rPr lang="en-US" altLang="en-US" smtClean="0">
                <a:cs typeface="Arial" panose="020B0604020202020204" pitchFamily="34" charset="0"/>
              </a:rPr>
              <a:pPr defTabSz="685800"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20935146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Date Placeholder 3">
            <a:extLst/>
          </p:cNvPr>
          <p:cNvSpPr>
            <a:spLocks noGrp="1"/>
          </p:cNvSpPr>
          <p:nvPr>
            <p:ph type="dt" sz="half" idx="10"/>
          </p:nvPr>
        </p:nvSpPr>
        <p:spPr/>
        <p:txBody>
          <a:bodyPr/>
          <a:lstStyle>
            <a:lvl1pPr>
              <a:defRPr/>
            </a:lvl1pPr>
          </a:lstStyle>
          <a:p>
            <a:pPr defTabSz="685800">
              <a:defRPr/>
            </a:pPr>
            <a:fld id="{A721659E-9D26-4508-903A-B54BDF89B4CA}" type="datetimeFigureOut">
              <a:rPr lang="en-US" smtClean="0">
                <a:solidFill>
                  <a:prstClr val="black">
                    <a:tint val="75000"/>
                  </a:prstClr>
                </a:solidFill>
              </a:rPr>
              <a:pPr defTabSz="685800">
                <a:defRPr/>
              </a:pPr>
              <a:t>11/6/2024</a:t>
            </a:fld>
            <a:endParaRPr lang="en-US">
              <a:solidFill>
                <a:prstClr val="black">
                  <a:tint val="75000"/>
                </a:prstClr>
              </a:solidFill>
            </a:endParaRPr>
          </a:p>
        </p:txBody>
      </p:sp>
      <p:sp>
        <p:nvSpPr>
          <p:cNvPr id="4" name="Footer Placeholder 4">
            <a:extLst/>
          </p:cNvPr>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5" name="Slide Number Placeholder 5">
            <a:extLst/>
          </p:cNvPr>
          <p:cNvSpPr>
            <a:spLocks noGrp="1"/>
          </p:cNvSpPr>
          <p:nvPr>
            <p:ph type="sldNum" sz="quarter" idx="12"/>
          </p:nvPr>
        </p:nvSpPr>
        <p:spPr/>
        <p:txBody>
          <a:bodyPr/>
          <a:lstStyle>
            <a:lvl1pPr>
              <a:defRPr/>
            </a:lvl1pPr>
          </a:lstStyle>
          <a:p>
            <a:pPr defTabSz="685800" fontAlgn="base">
              <a:spcBef>
                <a:spcPct val="0"/>
              </a:spcBef>
              <a:spcAft>
                <a:spcPct val="0"/>
              </a:spcAft>
              <a:defRPr/>
            </a:pPr>
            <a:fld id="{4FDD5EC3-F0C3-4956-9CEB-D59F910B9EE5}" type="slidenum">
              <a:rPr lang="en-US" altLang="en-US" smtClean="0">
                <a:cs typeface="Arial" panose="020B0604020202020204" pitchFamily="34" charset="0"/>
              </a:rPr>
              <a:pPr defTabSz="685800"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1469160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p:cNvPr>
          <p:cNvSpPr>
            <a:spLocks noGrp="1"/>
          </p:cNvSpPr>
          <p:nvPr>
            <p:ph type="dt" sz="half" idx="10"/>
          </p:nvPr>
        </p:nvSpPr>
        <p:spPr/>
        <p:txBody>
          <a:bodyPr/>
          <a:lstStyle>
            <a:lvl1pPr>
              <a:defRPr/>
            </a:lvl1pPr>
          </a:lstStyle>
          <a:p>
            <a:pPr defTabSz="685800">
              <a:defRPr/>
            </a:pPr>
            <a:fld id="{2E5BA971-D708-40E7-8D4A-D23315651D77}" type="datetimeFigureOut">
              <a:rPr lang="en-US" smtClean="0">
                <a:solidFill>
                  <a:prstClr val="black">
                    <a:tint val="75000"/>
                  </a:prstClr>
                </a:solidFill>
              </a:rPr>
              <a:pPr defTabSz="685800">
                <a:defRPr/>
              </a:pPr>
              <a:t>11/6/2024</a:t>
            </a:fld>
            <a:endParaRPr lang="en-US">
              <a:solidFill>
                <a:prstClr val="black">
                  <a:tint val="75000"/>
                </a:prstClr>
              </a:solidFill>
            </a:endParaRPr>
          </a:p>
        </p:txBody>
      </p:sp>
      <p:sp>
        <p:nvSpPr>
          <p:cNvPr id="3" name="Footer Placeholder 4">
            <a:extLst/>
          </p:cNvPr>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4" name="Slide Number Placeholder 5">
            <a:extLst/>
          </p:cNvPr>
          <p:cNvSpPr>
            <a:spLocks noGrp="1"/>
          </p:cNvSpPr>
          <p:nvPr>
            <p:ph type="sldNum" sz="quarter" idx="12"/>
          </p:nvPr>
        </p:nvSpPr>
        <p:spPr/>
        <p:txBody>
          <a:bodyPr/>
          <a:lstStyle>
            <a:lvl1pPr>
              <a:defRPr/>
            </a:lvl1pPr>
          </a:lstStyle>
          <a:p>
            <a:pPr defTabSz="685800" fontAlgn="base">
              <a:spcBef>
                <a:spcPct val="0"/>
              </a:spcBef>
              <a:spcAft>
                <a:spcPct val="0"/>
              </a:spcAft>
              <a:defRPr/>
            </a:pPr>
            <a:fld id="{DAA63468-01FD-4C55-BF60-B5E761AB0C67}" type="slidenum">
              <a:rPr lang="en-US" altLang="en-US" smtClean="0">
                <a:cs typeface="Arial" panose="020B0604020202020204" pitchFamily="34" charset="0"/>
              </a:rPr>
              <a:pPr defTabSz="685800"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11590260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defTabSz="685800">
              <a:defRPr/>
            </a:pPr>
            <a:fld id="{583F55D0-E579-4845-83D2-12566FBA9A9F}" type="datetimeFigureOut">
              <a:rPr lang="en-US" smtClean="0">
                <a:solidFill>
                  <a:prstClr val="black">
                    <a:tint val="75000"/>
                  </a:prstClr>
                </a:solidFill>
              </a:rPr>
              <a:pPr defTabSz="685800">
                <a:defRPr/>
              </a:pPr>
              <a:t>11/6/2024</a:t>
            </a:fld>
            <a:endParaRPr lang="en-US">
              <a:solidFill>
                <a:prstClr val="black">
                  <a:tint val="75000"/>
                </a:prstClr>
              </a:solidFill>
            </a:endParaRPr>
          </a:p>
        </p:txBody>
      </p:sp>
      <p:sp>
        <p:nvSpPr>
          <p:cNvPr id="6" name="Footer Placeholder 4">
            <a:extLst/>
          </p:cNvPr>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7" name="Slide Number Placeholder 5">
            <a:extLst/>
          </p:cNvPr>
          <p:cNvSpPr>
            <a:spLocks noGrp="1"/>
          </p:cNvSpPr>
          <p:nvPr>
            <p:ph type="sldNum" sz="quarter" idx="12"/>
          </p:nvPr>
        </p:nvSpPr>
        <p:spPr/>
        <p:txBody>
          <a:bodyPr/>
          <a:lstStyle>
            <a:lvl1pPr>
              <a:defRPr/>
            </a:lvl1pPr>
          </a:lstStyle>
          <a:p>
            <a:pPr defTabSz="685800" fontAlgn="base">
              <a:spcBef>
                <a:spcPct val="0"/>
              </a:spcBef>
              <a:spcAft>
                <a:spcPct val="0"/>
              </a:spcAft>
              <a:defRPr/>
            </a:pPr>
            <a:fld id="{02A1E2BC-C669-4DD2-B636-62BF8A0E1044}" type="slidenum">
              <a:rPr lang="en-US" altLang="en-US" smtClean="0">
                <a:cs typeface="Arial" panose="020B0604020202020204" pitchFamily="34" charset="0"/>
              </a:rPr>
              <a:pPr defTabSz="685800"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13723166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p:cNvPr>
          <p:cNvSpPr>
            <a:spLocks noGrp="1"/>
          </p:cNvSpPr>
          <p:nvPr>
            <p:ph type="pic" idx="1"/>
          </p:nvPr>
        </p:nvSpPr>
        <p:spPr>
          <a:xfrm>
            <a:off x="3887391" y="740569"/>
            <a:ext cx="4629150" cy="3655219"/>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defTabSz="685800">
              <a:defRPr/>
            </a:pPr>
            <a:fld id="{370F9658-A26D-499C-BB59-FC40CB21CFF6}" type="datetimeFigureOut">
              <a:rPr lang="en-US" smtClean="0">
                <a:solidFill>
                  <a:prstClr val="black">
                    <a:tint val="75000"/>
                  </a:prstClr>
                </a:solidFill>
              </a:rPr>
              <a:pPr defTabSz="685800">
                <a:defRPr/>
              </a:pPr>
              <a:t>11/6/2024</a:t>
            </a:fld>
            <a:endParaRPr lang="en-US">
              <a:solidFill>
                <a:prstClr val="black">
                  <a:tint val="75000"/>
                </a:prstClr>
              </a:solidFill>
            </a:endParaRPr>
          </a:p>
        </p:txBody>
      </p:sp>
      <p:sp>
        <p:nvSpPr>
          <p:cNvPr id="6" name="Footer Placeholder 4">
            <a:extLst/>
          </p:cNvPr>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7" name="Slide Number Placeholder 5">
            <a:extLst/>
          </p:cNvPr>
          <p:cNvSpPr>
            <a:spLocks noGrp="1"/>
          </p:cNvSpPr>
          <p:nvPr>
            <p:ph type="sldNum" sz="quarter" idx="12"/>
          </p:nvPr>
        </p:nvSpPr>
        <p:spPr/>
        <p:txBody>
          <a:bodyPr/>
          <a:lstStyle>
            <a:lvl1pPr>
              <a:defRPr/>
            </a:lvl1pPr>
          </a:lstStyle>
          <a:p>
            <a:pPr defTabSz="685800" fontAlgn="base">
              <a:spcBef>
                <a:spcPct val="0"/>
              </a:spcBef>
              <a:spcAft>
                <a:spcPct val="0"/>
              </a:spcAft>
              <a:defRPr/>
            </a:pPr>
            <a:fld id="{400BCA1E-FBC8-403A-AEC8-4484BE3F7A28}" type="slidenum">
              <a:rPr lang="en-US" altLang="en-US" smtClean="0">
                <a:cs typeface="Arial" panose="020B0604020202020204" pitchFamily="34" charset="0"/>
              </a:rPr>
              <a:pPr defTabSz="685800"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41806240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Vertical Text Placeholder 2">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defTabSz="685800">
              <a:defRPr/>
            </a:pPr>
            <a:fld id="{71AAA024-FB79-4132-9BEA-E77EBBDF5861}" type="datetimeFigureOut">
              <a:rPr lang="en-US" smtClean="0">
                <a:solidFill>
                  <a:prstClr val="black">
                    <a:tint val="75000"/>
                  </a:prstClr>
                </a:solidFill>
              </a:rPr>
              <a:pPr defTabSz="685800">
                <a:defRPr/>
              </a:pPr>
              <a:t>11/6/2024</a:t>
            </a:fld>
            <a:endParaRPr lang="en-US">
              <a:solidFill>
                <a:prstClr val="black">
                  <a:tint val="75000"/>
                </a:prstClr>
              </a:solidFill>
            </a:endParaRPr>
          </a:p>
        </p:txBody>
      </p:sp>
      <p:sp>
        <p:nvSpPr>
          <p:cNvPr id="5" name="Footer Placeholder 4">
            <a:extLst/>
          </p:cNvPr>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pPr defTabSz="685800" fontAlgn="base">
              <a:spcBef>
                <a:spcPct val="0"/>
              </a:spcBef>
              <a:spcAft>
                <a:spcPct val="0"/>
              </a:spcAft>
              <a:defRPr/>
            </a:pPr>
            <a:fld id="{82E945B4-26E8-4BE6-94F7-99756BF90536}" type="slidenum">
              <a:rPr lang="en-US" altLang="en-US" smtClean="0">
                <a:cs typeface="Arial" panose="020B0604020202020204" pitchFamily="34" charset="0"/>
              </a:rPr>
              <a:pPr defTabSz="685800"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36605576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defTabSz="685800">
              <a:defRPr/>
            </a:pPr>
            <a:fld id="{43489789-112D-4F13-9775-12AF98CDF88F}" type="datetimeFigureOut">
              <a:rPr lang="en-US" smtClean="0">
                <a:solidFill>
                  <a:prstClr val="black">
                    <a:tint val="75000"/>
                  </a:prstClr>
                </a:solidFill>
              </a:rPr>
              <a:pPr defTabSz="685800">
                <a:defRPr/>
              </a:pPr>
              <a:t>11/6/2024</a:t>
            </a:fld>
            <a:endParaRPr lang="en-US">
              <a:solidFill>
                <a:prstClr val="black">
                  <a:tint val="75000"/>
                </a:prstClr>
              </a:solidFill>
            </a:endParaRPr>
          </a:p>
        </p:txBody>
      </p:sp>
      <p:sp>
        <p:nvSpPr>
          <p:cNvPr id="5" name="Footer Placeholder 4">
            <a:extLst/>
          </p:cNvPr>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pPr defTabSz="685800" fontAlgn="base">
              <a:spcBef>
                <a:spcPct val="0"/>
              </a:spcBef>
              <a:spcAft>
                <a:spcPct val="0"/>
              </a:spcAft>
              <a:defRPr/>
            </a:pPr>
            <a:fld id="{487A1028-03A5-459F-B882-B471E6626FCC}" type="slidenum">
              <a:rPr lang="en-US" altLang="en-US" smtClean="0">
                <a:cs typeface="Arial" panose="020B0604020202020204" pitchFamily="34" charset="0"/>
              </a:rPr>
              <a:pPr defTabSz="685800"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4114953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bg>
      <p:bgPr>
        <a:pattFill prst="ltVert">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16" name="图片 15"/>
          <p:cNvPicPr>
            <a:picLocks noChangeAspect="1"/>
          </p:cNvPicPr>
          <p:nvPr userDrawn="1"/>
        </p:nvPicPr>
        <p:blipFill rotWithShape="1">
          <a:blip r:embed="rId2"/>
          <a:srcRect l="2504" t="3711" r="2342" b="3972"/>
          <a:stretch/>
        </p:blipFill>
        <p:spPr>
          <a:xfrm>
            <a:off x="0" y="0"/>
            <a:ext cx="9144000" cy="5143500"/>
          </a:xfrm>
          <a:prstGeom prst="rect">
            <a:avLst/>
          </a:prstGeom>
        </p:spPr>
      </p:pic>
      <p:sp>
        <p:nvSpPr>
          <p:cNvPr id="5" name="矩形 4">
            <a:extLst>
              <a:ext uri="{FF2B5EF4-FFF2-40B4-BE49-F238E27FC236}">
                <a16:creationId xmlns:a16="http://schemas.microsoft.com/office/drawing/2014/main" id="{4B80CD9C-69E5-4166-9200-5235928C8775}"/>
              </a:ext>
            </a:extLst>
          </p:cNvPr>
          <p:cNvSpPr>
            <a:spLocks noChangeArrowheads="1"/>
          </p:cNvSpPr>
          <p:nvPr userDrawn="1"/>
        </p:nvSpPr>
        <p:spPr bwMode="auto">
          <a:xfrm>
            <a:off x="735836" y="319090"/>
            <a:ext cx="3202814" cy="400110"/>
          </a:xfrm>
          <a:prstGeom prst="rect">
            <a:avLst/>
          </a:prstGeom>
          <a:noFill/>
          <a:ln>
            <a:noFill/>
          </a:ln>
        </p:spPr>
        <p:txBody>
          <a:bodyPr wrap="square">
            <a:spAutoFit/>
          </a:bodyPr>
          <a:lstStyle/>
          <a:p>
            <a:pPr lvl="0" algn="l"/>
            <a:r>
              <a:rPr lang="zh-CN" altLang="en-US" sz="2000" b="0" dirty="0">
                <a:solidFill>
                  <a:schemeClr val="accent1"/>
                </a:solidFill>
                <a:latin typeface="迷你简卡通" panose="03000509000000000000" pitchFamily="65" charset="-122"/>
                <a:ea typeface="迷你简卡通" panose="03000509000000000000" pitchFamily="65" charset="-122"/>
              </a:rPr>
              <a:t>如何安排和管理时间？</a:t>
            </a:r>
          </a:p>
        </p:txBody>
      </p:sp>
      <p:sp>
        <p:nvSpPr>
          <p:cNvPr id="15" name="五角星 14"/>
          <p:cNvSpPr/>
          <p:nvPr userDrawn="1"/>
        </p:nvSpPr>
        <p:spPr>
          <a:xfrm>
            <a:off x="381000" y="285750"/>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0518038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000">
        <p15:prstTrans prst="drape"/>
      </p:transition>
    </mc:Choice>
    <mc:Fallback xmlns="">
      <p:transition spd="slow" advTm="4000">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p:cNvPr>
          <p:cNvSpPr>
            <a:spLocks noGrp="1"/>
          </p:cNvSpPr>
          <p:nvPr>
            <p:ph type="dt" sz="half" idx="10"/>
          </p:nvPr>
        </p:nvSpPr>
        <p:spPr/>
        <p:txBody>
          <a:bodyPr/>
          <a:lstStyle>
            <a:lvl1pPr>
              <a:defRPr/>
            </a:lvl1pPr>
          </a:lstStyle>
          <a:p>
            <a:pPr defTabSz="685800">
              <a:defRPr/>
            </a:pPr>
            <a:fld id="{D9BD8D2A-7D69-48DF-84FE-33E42D369840}" type="datetimeFigureOut">
              <a:rPr lang="en-US" smtClean="0">
                <a:solidFill>
                  <a:prstClr val="black">
                    <a:tint val="75000"/>
                  </a:prstClr>
                </a:solidFill>
              </a:rPr>
              <a:pPr defTabSz="685800">
                <a:defRPr/>
              </a:pPr>
              <a:t>11/6/2024</a:t>
            </a:fld>
            <a:endParaRPr lang="en-US">
              <a:solidFill>
                <a:prstClr val="black">
                  <a:tint val="75000"/>
                </a:prstClr>
              </a:solidFill>
            </a:endParaRPr>
          </a:p>
        </p:txBody>
      </p:sp>
      <p:sp>
        <p:nvSpPr>
          <p:cNvPr id="5" name="Footer Placeholder 4">
            <a:extLst/>
          </p:cNvPr>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pPr defTabSz="685800" fontAlgn="base">
              <a:spcBef>
                <a:spcPct val="0"/>
              </a:spcBef>
              <a:spcAft>
                <a:spcPct val="0"/>
              </a:spcAft>
              <a:defRPr/>
            </a:pPr>
            <a:fld id="{86949051-A543-478A-8BBD-FF590778F7EE}" type="slidenum">
              <a:rPr lang="en-US" altLang="en-US" smtClean="0">
                <a:cs typeface="Arial" panose="020B0604020202020204" pitchFamily="34" charset="0"/>
              </a:rPr>
              <a:pPr defTabSz="685800"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6716980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Content Placeholder 2">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defTabSz="685800">
              <a:defRPr/>
            </a:pPr>
            <a:fld id="{9ECFD702-BFED-430B-83F3-BAA9576F9493}" type="datetimeFigureOut">
              <a:rPr lang="en-US" smtClean="0">
                <a:solidFill>
                  <a:prstClr val="black">
                    <a:tint val="75000"/>
                  </a:prstClr>
                </a:solidFill>
              </a:rPr>
              <a:pPr defTabSz="685800">
                <a:defRPr/>
              </a:pPr>
              <a:t>11/6/2024</a:t>
            </a:fld>
            <a:endParaRPr lang="en-US">
              <a:solidFill>
                <a:prstClr val="black">
                  <a:tint val="75000"/>
                </a:prstClr>
              </a:solidFill>
            </a:endParaRPr>
          </a:p>
        </p:txBody>
      </p:sp>
      <p:sp>
        <p:nvSpPr>
          <p:cNvPr id="5" name="Footer Placeholder 4">
            <a:extLst/>
          </p:cNvPr>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pPr defTabSz="685800" fontAlgn="base">
              <a:spcBef>
                <a:spcPct val="0"/>
              </a:spcBef>
              <a:spcAft>
                <a:spcPct val="0"/>
              </a:spcAft>
              <a:defRPr/>
            </a:pPr>
            <a:fld id="{AC5673F0-C718-4B1A-86AF-2867706457D7}" type="slidenum">
              <a:rPr lang="en-US" altLang="en-US" smtClean="0">
                <a:cs typeface="Arial" panose="020B0604020202020204" pitchFamily="34" charset="0"/>
              </a:rPr>
              <a:pPr defTabSz="685800"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8785754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p:cNvPr>
          <p:cNvSpPr>
            <a:spLocks noGrp="1"/>
          </p:cNvSpPr>
          <p:nvPr>
            <p:ph type="dt" sz="half" idx="10"/>
          </p:nvPr>
        </p:nvSpPr>
        <p:spPr/>
        <p:txBody>
          <a:bodyPr/>
          <a:lstStyle>
            <a:lvl1pPr>
              <a:defRPr/>
            </a:lvl1pPr>
          </a:lstStyle>
          <a:p>
            <a:pPr defTabSz="685800">
              <a:defRPr/>
            </a:pPr>
            <a:fld id="{E7CFF856-06C2-4C93-8B72-87E232F953F4}" type="datetimeFigureOut">
              <a:rPr lang="en-US" smtClean="0">
                <a:solidFill>
                  <a:prstClr val="black">
                    <a:tint val="75000"/>
                  </a:prstClr>
                </a:solidFill>
              </a:rPr>
              <a:pPr defTabSz="685800">
                <a:defRPr/>
              </a:pPr>
              <a:t>11/6/2024</a:t>
            </a:fld>
            <a:endParaRPr lang="en-US">
              <a:solidFill>
                <a:prstClr val="black">
                  <a:tint val="75000"/>
                </a:prstClr>
              </a:solidFill>
            </a:endParaRPr>
          </a:p>
        </p:txBody>
      </p:sp>
      <p:sp>
        <p:nvSpPr>
          <p:cNvPr id="5" name="Footer Placeholder 4">
            <a:extLst/>
          </p:cNvPr>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pPr defTabSz="685800" fontAlgn="base">
              <a:spcBef>
                <a:spcPct val="0"/>
              </a:spcBef>
              <a:spcAft>
                <a:spcPct val="0"/>
              </a:spcAft>
              <a:defRPr/>
            </a:pPr>
            <a:fld id="{0226A4C5-F73D-4235-A5BC-FD23D13F0764}" type="slidenum">
              <a:rPr lang="en-US" altLang="en-US" smtClean="0">
                <a:cs typeface="Arial" panose="020B0604020202020204" pitchFamily="34" charset="0"/>
              </a:rPr>
              <a:pPr defTabSz="685800"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6550569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Content Placeholder 2">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p:cNvPr>
          <p:cNvSpPr>
            <a:spLocks noGrp="1"/>
          </p:cNvSpPr>
          <p:nvPr>
            <p:ph type="dt" sz="half" idx="10"/>
          </p:nvPr>
        </p:nvSpPr>
        <p:spPr/>
        <p:txBody>
          <a:bodyPr/>
          <a:lstStyle>
            <a:lvl1pPr>
              <a:defRPr/>
            </a:lvl1pPr>
          </a:lstStyle>
          <a:p>
            <a:pPr defTabSz="685800">
              <a:defRPr/>
            </a:pPr>
            <a:fld id="{27EF7516-CF63-45DA-929F-24625690ABCC}" type="datetimeFigureOut">
              <a:rPr lang="en-US" smtClean="0">
                <a:solidFill>
                  <a:prstClr val="black">
                    <a:tint val="75000"/>
                  </a:prstClr>
                </a:solidFill>
              </a:rPr>
              <a:pPr defTabSz="685800">
                <a:defRPr/>
              </a:pPr>
              <a:t>11/6/2024</a:t>
            </a:fld>
            <a:endParaRPr lang="en-US">
              <a:solidFill>
                <a:prstClr val="black">
                  <a:tint val="75000"/>
                </a:prstClr>
              </a:solidFill>
            </a:endParaRPr>
          </a:p>
        </p:txBody>
      </p:sp>
      <p:sp>
        <p:nvSpPr>
          <p:cNvPr id="6" name="Footer Placeholder 4">
            <a:extLst/>
          </p:cNvPr>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7" name="Slide Number Placeholder 5">
            <a:extLst/>
          </p:cNvPr>
          <p:cNvSpPr>
            <a:spLocks noGrp="1"/>
          </p:cNvSpPr>
          <p:nvPr>
            <p:ph type="sldNum" sz="quarter" idx="12"/>
          </p:nvPr>
        </p:nvSpPr>
        <p:spPr/>
        <p:txBody>
          <a:bodyPr/>
          <a:lstStyle>
            <a:lvl1pPr>
              <a:defRPr/>
            </a:lvl1pPr>
          </a:lstStyle>
          <a:p>
            <a:pPr defTabSz="685800" fontAlgn="base">
              <a:spcBef>
                <a:spcPct val="0"/>
              </a:spcBef>
              <a:spcAft>
                <a:spcPct val="0"/>
              </a:spcAft>
              <a:defRPr/>
            </a:pPr>
            <a:fld id="{97A2E164-E995-472E-81ED-1CE868D9D546}" type="slidenum">
              <a:rPr lang="en-US" altLang="en-US" smtClean="0">
                <a:cs typeface="Arial" panose="020B0604020202020204" pitchFamily="34" charset="0"/>
              </a:rPr>
              <a:pPr defTabSz="685800"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39858004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p:cNvPr>
          <p:cNvSpPr>
            <a:spLocks noGrp="1"/>
          </p:cNvSpPr>
          <p:nvPr>
            <p:ph type="dt" sz="half" idx="10"/>
          </p:nvPr>
        </p:nvSpPr>
        <p:spPr/>
        <p:txBody>
          <a:bodyPr/>
          <a:lstStyle>
            <a:lvl1pPr>
              <a:defRPr/>
            </a:lvl1pPr>
          </a:lstStyle>
          <a:p>
            <a:pPr defTabSz="685800">
              <a:defRPr/>
            </a:pPr>
            <a:fld id="{796B66D5-CBD2-4A8C-88FE-C905D5D43F61}" type="datetimeFigureOut">
              <a:rPr lang="en-US" smtClean="0">
                <a:solidFill>
                  <a:prstClr val="black">
                    <a:tint val="75000"/>
                  </a:prstClr>
                </a:solidFill>
              </a:rPr>
              <a:pPr defTabSz="685800">
                <a:defRPr/>
              </a:pPr>
              <a:t>11/6/2024</a:t>
            </a:fld>
            <a:endParaRPr lang="en-US">
              <a:solidFill>
                <a:prstClr val="black">
                  <a:tint val="75000"/>
                </a:prstClr>
              </a:solidFill>
            </a:endParaRPr>
          </a:p>
        </p:txBody>
      </p:sp>
      <p:sp>
        <p:nvSpPr>
          <p:cNvPr id="8" name="Footer Placeholder 4">
            <a:extLst/>
          </p:cNvPr>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9" name="Slide Number Placeholder 5">
            <a:extLst/>
          </p:cNvPr>
          <p:cNvSpPr>
            <a:spLocks noGrp="1"/>
          </p:cNvSpPr>
          <p:nvPr>
            <p:ph type="sldNum" sz="quarter" idx="12"/>
          </p:nvPr>
        </p:nvSpPr>
        <p:spPr/>
        <p:txBody>
          <a:bodyPr/>
          <a:lstStyle>
            <a:lvl1pPr>
              <a:defRPr/>
            </a:lvl1pPr>
          </a:lstStyle>
          <a:p>
            <a:pPr defTabSz="685800" fontAlgn="base">
              <a:spcBef>
                <a:spcPct val="0"/>
              </a:spcBef>
              <a:spcAft>
                <a:spcPct val="0"/>
              </a:spcAft>
              <a:defRPr/>
            </a:pPr>
            <a:fld id="{2DFE7084-BD9F-4098-BA0E-D26A9A00AC31}" type="slidenum">
              <a:rPr lang="en-US" altLang="en-US" smtClean="0">
                <a:cs typeface="Arial" panose="020B0604020202020204" pitchFamily="34" charset="0"/>
              </a:rPr>
              <a:pPr defTabSz="685800"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38607146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Date Placeholder 3">
            <a:extLst/>
          </p:cNvPr>
          <p:cNvSpPr>
            <a:spLocks noGrp="1"/>
          </p:cNvSpPr>
          <p:nvPr>
            <p:ph type="dt" sz="half" idx="10"/>
          </p:nvPr>
        </p:nvSpPr>
        <p:spPr/>
        <p:txBody>
          <a:bodyPr/>
          <a:lstStyle>
            <a:lvl1pPr>
              <a:defRPr/>
            </a:lvl1pPr>
          </a:lstStyle>
          <a:p>
            <a:pPr defTabSz="685800">
              <a:defRPr/>
            </a:pPr>
            <a:fld id="{A721659E-9D26-4508-903A-B54BDF89B4CA}" type="datetimeFigureOut">
              <a:rPr lang="en-US" smtClean="0">
                <a:solidFill>
                  <a:prstClr val="black">
                    <a:tint val="75000"/>
                  </a:prstClr>
                </a:solidFill>
              </a:rPr>
              <a:pPr defTabSz="685800">
                <a:defRPr/>
              </a:pPr>
              <a:t>11/6/2024</a:t>
            </a:fld>
            <a:endParaRPr lang="en-US">
              <a:solidFill>
                <a:prstClr val="black">
                  <a:tint val="75000"/>
                </a:prstClr>
              </a:solidFill>
            </a:endParaRPr>
          </a:p>
        </p:txBody>
      </p:sp>
      <p:sp>
        <p:nvSpPr>
          <p:cNvPr id="4" name="Footer Placeholder 4">
            <a:extLst/>
          </p:cNvPr>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5" name="Slide Number Placeholder 5">
            <a:extLst/>
          </p:cNvPr>
          <p:cNvSpPr>
            <a:spLocks noGrp="1"/>
          </p:cNvSpPr>
          <p:nvPr>
            <p:ph type="sldNum" sz="quarter" idx="12"/>
          </p:nvPr>
        </p:nvSpPr>
        <p:spPr/>
        <p:txBody>
          <a:bodyPr/>
          <a:lstStyle>
            <a:lvl1pPr>
              <a:defRPr/>
            </a:lvl1pPr>
          </a:lstStyle>
          <a:p>
            <a:pPr defTabSz="685800" fontAlgn="base">
              <a:spcBef>
                <a:spcPct val="0"/>
              </a:spcBef>
              <a:spcAft>
                <a:spcPct val="0"/>
              </a:spcAft>
              <a:defRPr/>
            </a:pPr>
            <a:fld id="{4FDD5EC3-F0C3-4956-9CEB-D59F910B9EE5}" type="slidenum">
              <a:rPr lang="en-US" altLang="en-US" smtClean="0">
                <a:cs typeface="Arial" panose="020B0604020202020204" pitchFamily="34" charset="0"/>
              </a:rPr>
              <a:pPr defTabSz="685800"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39349378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p:cNvPr>
          <p:cNvSpPr>
            <a:spLocks noGrp="1"/>
          </p:cNvSpPr>
          <p:nvPr>
            <p:ph type="dt" sz="half" idx="10"/>
          </p:nvPr>
        </p:nvSpPr>
        <p:spPr/>
        <p:txBody>
          <a:bodyPr/>
          <a:lstStyle>
            <a:lvl1pPr>
              <a:defRPr/>
            </a:lvl1pPr>
          </a:lstStyle>
          <a:p>
            <a:pPr defTabSz="685800">
              <a:defRPr/>
            </a:pPr>
            <a:fld id="{2E5BA971-D708-40E7-8D4A-D23315651D77}" type="datetimeFigureOut">
              <a:rPr lang="en-US" smtClean="0">
                <a:solidFill>
                  <a:prstClr val="black">
                    <a:tint val="75000"/>
                  </a:prstClr>
                </a:solidFill>
              </a:rPr>
              <a:pPr defTabSz="685800">
                <a:defRPr/>
              </a:pPr>
              <a:t>11/6/2024</a:t>
            </a:fld>
            <a:endParaRPr lang="en-US">
              <a:solidFill>
                <a:prstClr val="black">
                  <a:tint val="75000"/>
                </a:prstClr>
              </a:solidFill>
            </a:endParaRPr>
          </a:p>
        </p:txBody>
      </p:sp>
      <p:sp>
        <p:nvSpPr>
          <p:cNvPr id="3" name="Footer Placeholder 4">
            <a:extLst/>
          </p:cNvPr>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4" name="Slide Number Placeholder 5">
            <a:extLst/>
          </p:cNvPr>
          <p:cNvSpPr>
            <a:spLocks noGrp="1"/>
          </p:cNvSpPr>
          <p:nvPr>
            <p:ph type="sldNum" sz="quarter" idx="12"/>
          </p:nvPr>
        </p:nvSpPr>
        <p:spPr/>
        <p:txBody>
          <a:bodyPr/>
          <a:lstStyle>
            <a:lvl1pPr>
              <a:defRPr/>
            </a:lvl1pPr>
          </a:lstStyle>
          <a:p>
            <a:pPr defTabSz="685800" fontAlgn="base">
              <a:spcBef>
                <a:spcPct val="0"/>
              </a:spcBef>
              <a:spcAft>
                <a:spcPct val="0"/>
              </a:spcAft>
              <a:defRPr/>
            </a:pPr>
            <a:fld id="{DAA63468-01FD-4C55-BF60-B5E761AB0C67}" type="slidenum">
              <a:rPr lang="en-US" altLang="en-US" smtClean="0">
                <a:cs typeface="Arial" panose="020B0604020202020204" pitchFamily="34" charset="0"/>
              </a:rPr>
              <a:pPr defTabSz="685800"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26239332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defTabSz="685800">
              <a:defRPr/>
            </a:pPr>
            <a:fld id="{583F55D0-E579-4845-83D2-12566FBA9A9F}" type="datetimeFigureOut">
              <a:rPr lang="en-US" smtClean="0">
                <a:solidFill>
                  <a:prstClr val="black">
                    <a:tint val="75000"/>
                  </a:prstClr>
                </a:solidFill>
              </a:rPr>
              <a:pPr defTabSz="685800">
                <a:defRPr/>
              </a:pPr>
              <a:t>11/6/2024</a:t>
            </a:fld>
            <a:endParaRPr lang="en-US">
              <a:solidFill>
                <a:prstClr val="black">
                  <a:tint val="75000"/>
                </a:prstClr>
              </a:solidFill>
            </a:endParaRPr>
          </a:p>
        </p:txBody>
      </p:sp>
      <p:sp>
        <p:nvSpPr>
          <p:cNvPr id="6" name="Footer Placeholder 4">
            <a:extLst/>
          </p:cNvPr>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7" name="Slide Number Placeholder 5">
            <a:extLst/>
          </p:cNvPr>
          <p:cNvSpPr>
            <a:spLocks noGrp="1"/>
          </p:cNvSpPr>
          <p:nvPr>
            <p:ph type="sldNum" sz="quarter" idx="12"/>
          </p:nvPr>
        </p:nvSpPr>
        <p:spPr/>
        <p:txBody>
          <a:bodyPr/>
          <a:lstStyle>
            <a:lvl1pPr>
              <a:defRPr/>
            </a:lvl1pPr>
          </a:lstStyle>
          <a:p>
            <a:pPr defTabSz="685800" fontAlgn="base">
              <a:spcBef>
                <a:spcPct val="0"/>
              </a:spcBef>
              <a:spcAft>
                <a:spcPct val="0"/>
              </a:spcAft>
              <a:defRPr/>
            </a:pPr>
            <a:fld id="{02A1E2BC-C669-4DD2-B636-62BF8A0E1044}" type="slidenum">
              <a:rPr lang="en-US" altLang="en-US" smtClean="0">
                <a:cs typeface="Arial" panose="020B0604020202020204" pitchFamily="34" charset="0"/>
              </a:rPr>
              <a:pPr defTabSz="685800"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13223972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p:cNvPr>
          <p:cNvSpPr>
            <a:spLocks noGrp="1"/>
          </p:cNvSpPr>
          <p:nvPr>
            <p:ph type="pic" idx="1"/>
          </p:nvPr>
        </p:nvSpPr>
        <p:spPr>
          <a:xfrm>
            <a:off x="3887391" y="740569"/>
            <a:ext cx="4629150" cy="3655219"/>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defTabSz="685800">
              <a:defRPr/>
            </a:pPr>
            <a:fld id="{370F9658-A26D-499C-BB59-FC40CB21CFF6}" type="datetimeFigureOut">
              <a:rPr lang="en-US" smtClean="0">
                <a:solidFill>
                  <a:prstClr val="black">
                    <a:tint val="75000"/>
                  </a:prstClr>
                </a:solidFill>
              </a:rPr>
              <a:pPr defTabSz="685800">
                <a:defRPr/>
              </a:pPr>
              <a:t>11/6/2024</a:t>
            </a:fld>
            <a:endParaRPr lang="en-US">
              <a:solidFill>
                <a:prstClr val="black">
                  <a:tint val="75000"/>
                </a:prstClr>
              </a:solidFill>
            </a:endParaRPr>
          </a:p>
        </p:txBody>
      </p:sp>
      <p:sp>
        <p:nvSpPr>
          <p:cNvPr id="6" name="Footer Placeholder 4">
            <a:extLst/>
          </p:cNvPr>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7" name="Slide Number Placeholder 5">
            <a:extLst/>
          </p:cNvPr>
          <p:cNvSpPr>
            <a:spLocks noGrp="1"/>
          </p:cNvSpPr>
          <p:nvPr>
            <p:ph type="sldNum" sz="quarter" idx="12"/>
          </p:nvPr>
        </p:nvSpPr>
        <p:spPr/>
        <p:txBody>
          <a:bodyPr/>
          <a:lstStyle>
            <a:lvl1pPr>
              <a:defRPr/>
            </a:lvl1pPr>
          </a:lstStyle>
          <a:p>
            <a:pPr defTabSz="685800" fontAlgn="base">
              <a:spcBef>
                <a:spcPct val="0"/>
              </a:spcBef>
              <a:spcAft>
                <a:spcPct val="0"/>
              </a:spcAft>
              <a:defRPr/>
            </a:pPr>
            <a:fld id="{400BCA1E-FBC8-403A-AEC8-4484BE3F7A28}" type="slidenum">
              <a:rPr lang="en-US" altLang="en-US" smtClean="0">
                <a:cs typeface="Arial" panose="020B0604020202020204" pitchFamily="34" charset="0"/>
              </a:rPr>
              <a:pPr defTabSz="685800"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5797022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Vertical Text Placeholder 2">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defTabSz="685800">
              <a:defRPr/>
            </a:pPr>
            <a:fld id="{71AAA024-FB79-4132-9BEA-E77EBBDF5861}" type="datetimeFigureOut">
              <a:rPr lang="en-US" smtClean="0">
                <a:solidFill>
                  <a:prstClr val="black">
                    <a:tint val="75000"/>
                  </a:prstClr>
                </a:solidFill>
              </a:rPr>
              <a:pPr defTabSz="685800">
                <a:defRPr/>
              </a:pPr>
              <a:t>11/6/2024</a:t>
            </a:fld>
            <a:endParaRPr lang="en-US">
              <a:solidFill>
                <a:prstClr val="black">
                  <a:tint val="75000"/>
                </a:prstClr>
              </a:solidFill>
            </a:endParaRPr>
          </a:p>
        </p:txBody>
      </p:sp>
      <p:sp>
        <p:nvSpPr>
          <p:cNvPr id="5" name="Footer Placeholder 4">
            <a:extLst/>
          </p:cNvPr>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pPr defTabSz="685800" fontAlgn="base">
              <a:spcBef>
                <a:spcPct val="0"/>
              </a:spcBef>
              <a:spcAft>
                <a:spcPct val="0"/>
              </a:spcAft>
              <a:defRPr/>
            </a:pPr>
            <a:fld id="{82E945B4-26E8-4BE6-94F7-99756BF90536}" type="slidenum">
              <a:rPr lang="en-US" altLang="en-US" smtClean="0">
                <a:cs typeface="Arial" panose="020B0604020202020204" pitchFamily="34" charset="0"/>
              </a:rPr>
              <a:pPr defTabSz="685800"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1842750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bg>
      <p:bgPr>
        <a:pattFill prst="ltVert">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16" name="图片 15"/>
          <p:cNvPicPr>
            <a:picLocks noChangeAspect="1"/>
          </p:cNvPicPr>
          <p:nvPr userDrawn="1"/>
        </p:nvPicPr>
        <p:blipFill rotWithShape="1">
          <a:blip r:embed="rId2"/>
          <a:srcRect l="2504" t="3711" r="2342" b="3972"/>
          <a:stretch/>
        </p:blipFill>
        <p:spPr>
          <a:xfrm>
            <a:off x="0" y="0"/>
            <a:ext cx="9144000" cy="5143500"/>
          </a:xfrm>
          <a:prstGeom prst="rect">
            <a:avLst/>
          </a:prstGeom>
        </p:spPr>
      </p:pic>
    </p:spTree>
    <p:extLst>
      <p:ext uri="{BB962C8B-B14F-4D97-AF65-F5344CB8AC3E}">
        <p14:creationId xmlns:p14="http://schemas.microsoft.com/office/powerpoint/2010/main" val="42750268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000">
        <p15:prstTrans prst="drape"/>
      </p:transition>
    </mc:Choice>
    <mc:Fallback xmlns="">
      <p:transition spd="slow" advTm="4000">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defTabSz="685800">
              <a:defRPr/>
            </a:pPr>
            <a:fld id="{43489789-112D-4F13-9775-12AF98CDF88F}" type="datetimeFigureOut">
              <a:rPr lang="en-US" smtClean="0">
                <a:solidFill>
                  <a:prstClr val="black">
                    <a:tint val="75000"/>
                  </a:prstClr>
                </a:solidFill>
              </a:rPr>
              <a:pPr defTabSz="685800">
                <a:defRPr/>
              </a:pPr>
              <a:t>11/6/2024</a:t>
            </a:fld>
            <a:endParaRPr lang="en-US">
              <a:solidFill>
                <a:prstClr val="black">
                  <a:tint val="75000"/>
                </a:prstClr>
              </a:solidFill>
            </a:endParaRPr>
          </a:p>
        </p:txBody>
      </p:sp>
      <p:sp>
        <p:nvSpPr>
          <p:cNvPr id="5" name="Footer Placeholder 4">
            <a:extLst/>
          </p:cNvPr>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pPr defTabSz="685800" fontAlgn="base">
              <a:spcBef>
                <a:spcPct val="0"/>
              </a:spcBef>
              <a:spcAft>
                <a:spcPct val="0"/>
              </a:spcAft>
              <a:defRPr/>
            </a:pPr>
            <a:fld id="{487A1028-03A5-459F-B882-B471E6626FCC}" type="slidenum">
              <a:rPr lang="en-US" altLang="en-US" smtClean="0">
                <a:cs typeface="Arial" panose="020B0604020202020204" pitchFamily="34" charset="0"/>
              </a:rPr>
              <a:pPr defTabSz="685800"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16252737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p:cNvPr>
          <p:cNvSpPr>
            <a:spLocks noGrp="1"/>
          </p:cNvSpPr>
          <p:nvPr>
            <p:ph type="dt" sz="half" idx="10"/>
          </p:nvPr>
        </p:nvSpPr>
        <p:spPr/>
        <p:txBody>
          <a:bodyPr/>
          <a:lstStyle>
            <a:lvl1pPr>
              <a:defRPr/>
            </a:lvl1pPr>
          </a:lstStyle>
          <a:p>
            <a:pPr defTabSz="685800">
              <a:defRPr/>
            </a:pPr>
            <a:fld id="{D9BD8D2A-7D69-48DF-84FE-33E42D369840}" type="datetimeFigureOut">
              <a:rPr lang="en-US" smtClean="0">
                <a:solidFill>
                  <a:prstClr val="black">
                    <a:tint val="75000"/>
                  </a:prstClr>
                </a:solidFill>
              </a:rPr>
              <a:pPr defTabSz="685800">
                <a:defRPr/>
              </a:pPr>
              <a:t>11/6/2024</a:t>
            </a:fld>
            <a:endParaRPr lang="en-US">
              <a:solidFill>
                <a:prstClr val="black">
                  <a:tint val="75000"/>
                </a:prstClr>
              </a:solidFill>
            </a:endParaRPr>
          </a:p>
        </p:txBody>
      </p:sp>
      <p:sp>
        <p:nvSpPr>
          <p:cNvPr id="5" name="Footer Placeholder 4">
            <a:extLst/>
          </p:cNvPr>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pPr defTabSz="685800" fontAlgn="base">
              <a:spcBef>
                <a:spcPct val="0"/>
              </a:spcBef>
              <a:spcAft>
                <a:spcPct val="0"/>
              </a:spcAft>
              <a:defRPr/>
            </a:pPr>
            <a:fld id="{86949051-A543-478A-8BBD-FF590778F7EE}" type="slidenum">
              <a:rPr lang="en-US" altLang="en-US" smtClean="0">
                <a:cs typeface="Arial" panose="020B0604020202020204" pitchFamily="34" charset="0"/>
              </a:rPr>
              <a:pPr defTabSz="685800"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12456321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Content Placeholder 2">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defTabSz="685800">
              <a:defRPr/>
            </a:pPr>
            <a:fld id="{9ECFD702-BFED-430B-83F3-BAA9576F9493}" type="datetimeFigureOut">
              <a:rPr lang="en-US" smtClean="0">
                <a:solidFill>
                  <a:prstClr val="black">
                    <a:tint val="75000"/>
                  </a:prstClr>
                </a:solidFill>
              </a:rPr>
              <a:pPr defTabSz="685800">
                <a:defRPr/>
              </a:pPr>
              <a:t>11/6/2024</a:t>
            </a:fld>
            <a:endParaRPr lang="en-US">
              <a:solidFill>
                <a:prstClr val="black">
                  <a:tint val="75000"/>
                </a:prstClr>
              </a:solidFill>
            </a:endParaRPr>
          </a:p>
        </p:txBody>
      </p:sp>
      <p:sp>
        <p:nvSpPr>
          <p:cNvPr id="5" name="Footer Placeholder 4">
            <a:extLst/>
          </p:cNvPr>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pPr defTabSz="685800" fontAlgn="base">
              <a:spcBef>
                <a:spcPct val="0"/>
              </a:spcBef>
              <a:spcAft>
                <a:spcPct val="0"/>
              </a:spcAft>
              <a:defRPr/>
            </a:pPr>
            <a:fld id="{AC5673F0-C718-4B1A-86AF-2867706457D7}" type="slidenum">
              <a:rPr lang="en-US" altLang="en-US" smtClean="0">
                <a:cs typeface="Arial" panose="020B0604020202020204" pitchFamily="34" charset="0"/>
              </a:rPr>
              <a:pPr defTabSz="685800"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15487380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p:cNvPr>
          <p:cNvSpPr>
            <a:spLocks noGrp="1"/>
          </p:cNvSpPr>
          <p:nvPr>
            <p:ph type="dt" sz="half" idx="10"/>
          </p:nvPr>
        </p:nvSpPr>
        <p:spPr/>
        <p:txBody>
          <a:bodyPr/>
          <a:lstStyle>
            <a:lvl1pPr>
              <a:defRPr/>
            </a:lvl1pPr>
          </a:lstStyle>
          <a:p>
            <a:pPr defTabSz="685800">
              <a:defRPr/>
            </a:pPr>
            <a:fld id="{E7CFF856-06C2-4C93-8B72-87E232F953F4}" type="datetimeFigureOut">
              <a:rPr lang="en-US" smtClean="0">
                <a:solidFill>
                  <a:prstClr val="black">
                    <a:tint val="75000"/>
                  </a:prstClr>
                </a:solidFill>
              </a:rPr>
              <a:pPr defTabSz="685800">
                <a:defRPr/>
              </a:pPr>
              <a:t>11/6/2024</a:t>
            </a:fld>
            <a:endParaRPr lang="en-US">
              <a:solidFill>
                <a:prstClr val="black">
                  <a:tint val="75000"/>
                </a:prstClr>
              </a:solidFill>
            </a:endParaRPr>
          </a:p>
        </p:txBody>
      </p:sp>
      <p:sp>
        <p:nvSpPr>
          <p:cNvPr id="5" name="Footer Placeholder 4">
            <a:extLst/>
          </p:cNvPr>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pPr defTabSz="685800" fontAlgn="base">
              <a:spcBef>
                <a:spcPct val="0"/>
              </a:spcBef>
              <a:spcAft>
                <a:spcPct val="0"/>
              </a:spcAft>
              <a:defRPr/>
            </a:pPr>
            <a:fld id="{0226A4C5-F73D-4235-A5BC-FD23D13F0764}" type="slidenum">
              <a:rPr lang="en-US" altLang="en-US" smtClean="0">
                <a:cs typeface="Arial" panose="020B0604020202020204" pitchFamily="34" charset="0"/>
              </a:rPr>
              <a:pPr defTabSz="685800"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26516358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Content Placeholder 2">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p:cNvPr>
          <p:cNvSpPr>
            <a:spLocks noGrp="1"/>
          </p:cNvSpPr>
          <p:nvPr>
            <p:ph type="dt" sz="half" idx="10"/>
          </p:nvPr>
        </p:nvSpPr>
        <p:spPr/>
        <p:txBody>
          <a:bodyPr/>
          <a:lstStyle>
            <a:lvl1pPr>
              <a:defRPr/>
            </a:lvl1pPr>
          </a:lstStyle>
          <a:p>
            <a:pPr defTabSz="685800">
              <a:defRPr/>
            </a:pPr>
            <a:fld id="{27EF7516-CF63-45DA-929F-24625690ABCC}" type="datetimeFigureOut">
              <a:rPr lang="en-US" smtClean="0">
                <a:solidFill>
                  <a:prstClr val="black">
                    <a:tint val="75000"/>
                  </a:prstClr>
                </a:solidFill>
              </a:rPr>
              <a:pPr defTabSz="685800">
                <a:defRPr/>
              </a:pPr>
              <a:t>11/6/2024</a:t>
            </a:fld>
            <a:endParaRPr lang="en-US">
              <a:solidFill>
                <a:prstClr val="black">
                  <a:tint val="75000"/>
                </a:prstClr>
              </a:solidFill>
            </a:endParaRPr>
          </a:p>
        </p:txBody>
      </p:sp>
      <p:sp>
        <p:nvSpPr>
          <p:cNvPr id="6" name="Footer Placeholder 4">
            <a:extLst/>
          </p:cNvPr>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7" name="Slide Number Placeholder 5">
            <a:extLst/>
          </p:cNvPr>
          <p:cNvSpPr>
            <a:spLocks noGrp="1"/>
          </p:cNvSpPr>
          <p:nvPr>
            <p:ph type="sldNum" sz="quarter" idx="12"/>
          </p:nvPr>
        </p:nvSpPr>
        <p:spPr/>
        <p:txBody>
          <a:bodyPr/>
          <a:lstStyle>
            <a:lvl1pPr>
              <a:defRPr/>
            </a:lvl1pPr>
          </a:lstStyle>
          <a:p>
            <a:pPr defTabSz="685800" fontAlgn="base">
              <a:spcBef>
                <a:spcPct val="0"/>
              </a:spcBef>
              <a:spcAft>
                <a:spcPct val="0"/>
              </a:spcAft>
              <a:defRPr/>
            </a:pPr>
            <a:fld id="{97A2E164-E995-472E-81ED-1CE868D9D546}" type="slidenum">
              <a:rPr lang="en-US" altLang="en-US" smtClean="0">
                <a:cs typeface="Arial" panose="020B0604020202020204" pitchFamily="34" charset="0"/>
              </a:rPr>
              <a:pPr defTabSz="685800"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17390089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p:cNvPr>
          <p:cNvSpPr>
            <a:spLocks noGrp="1"/>
          </p:cNvSpPr>
          <p:nvPr>
            <p:ph type="dt" sz="half" idx="10"/>
          </p:nvPr>
        </p:nvSpPr>
        <p:spPr/>
        <p:txBody>
          <a:bodyPr/>
          <a:lstStyle>
            <a:lvl1pPr>
              <a:defRPr/>
            </a:lvl1pPr>
          </a:lstStyle>
          <a:p>
            <a:pPr defTabSz="685800">
              <a:defRPr/>
            </a:pPr>
            <a:fld id="{796B66D5-CBD2-4A8C-88FE-C905D5D43F61}" type="datetimeFigureOut">
              <a:rPr lang="en-US" smtClean="0">
                <a:solidFill>
                  <a:prstClr val="black">
                    <a:tint val="75000"/>
                  </a:prstClr>
                </a:solidFill>
              </a:rPr>
              <a:pPr defTabSz="685800">
                <a:defRPr/>
              </a:pPr>
              <a:t>11/6/2024</a:t>
            </a:fld>
            <a:endParaRPr lang="en-US">
              <a:solidFill>
                <a:prstClr val="black">
                  <a:tint val="75000"/>
                </a:prstClr>
              </a:solidFill>
            </a:endParaRPr>
          </a:p>
        </p:txBody>
      </p:sp>
      <p:sp>
        <p:nvSpPr>
          <p:cNvPr id="8" name="Footer Placeholder 4">
            <a:extLst/>
          </p:cNvPr>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9" name="Slide Number Placeholder 5">
            <a:extLst/>
          </p:cNvPr>
          <p:cNvSpPr>
            <a:spLocks noGrp="1"/>
          </p:cNvSpPr>
          <p:nvPr>
            <p:ph type="sldNum" sz="quarter" idx="12"/>
          </p:nvPr>
        </p:nvSpPr>
        <p:spPr/>
        <p:txBody>
          <a:bodyPr/>
          <a:lstStyle>
            <a:lvl1pPr>
              <a:defRPr/>
            </a:lvl1pPr>
          </a:lstStyle>
          <a:p>
            <a:pPr defTabSz="685800" fontAlgn="base">
              <a:spcBef>
                <a:spcPct val="0"/>
              </a:spcBef>
              <a:spcAft>
                <a:spcPct val="0"/>
              </a:spcAft>
              <a:defRPr/>
            </a:pPr>
            <a:fld id="{2DFE7084-BD9F-4098-BA0E-D26A9A00AC31}" type="slidenum">
              <a:rPr lang="en-US" altLang="en-US" smtClean="0">
                <a:cs typeface="Arial" panose="020B0604020202020204" pitchFamily="34" charset="0"/>
              </a:rPr>
              <a:pPr defTabSz="685800"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41937105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Date Placeholder 3">
            <a:extLst/>
          </p:cNvPr>
          <p:cNvSpPr>
            <a:spLocks noGrp="1"/>
          </p:cNvSpPr>
          <p:nvPr>
            <p:ph type="dt" sz="half" idx="10"/>
          </p:nvPr>
        </p:nvSpPr>
        <p:spPr/>
        <p:txBody>
          <a:bodyPr/>
          <a:lstStyle>
            <a:lvl1pPr>
              <a:defRPr/>
            </a:lvl1pPr>
          </a:lstStyle>
          <a:p>
            <a:pPr defTabSz="685800">
              <a:defRPr/>
            </a:pPr>
            <a:fld id="{A721659E-9D26-4508-903A-B54BDF89B4CA}" type="datetimeFigureOut">
              <a:rPr lang="en-US" smtClean="0">
                <a:solidFill>
                  <a:prstClr val="black">
                    <a:tint val="75000"/>
                  </a:prstClr>
                </a:solidFill>
              </a:rPr>
              <a:pPr defTabSz="685800">
                <a:defRPr/>
              </a:pPr>
              <a:t>11/6/2024</a:t>
            </a:fld>
            <a:endParaRPr lang="en-US">
              <a:solidFill>
                <a:prstClr val="black">
                  <a:tint val="75000"/>
                </a:prstClr>
              </a:solidFill>
            </a:endParaRPr>
          </a:p>
        </p:txBody>
      </p:sp>
      <p:sp>
        <p:nvSpPr>
          <p:cNvPr id="4" name="Footer Placeholder 4">
            <a:extLst/>
          </p:cNvPr>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5" name="Slide Number Placeholder 5">
            <a:extLst/>
          </p:cNvPr>
          <p:cNvSpPr>
            <a:spLocks noGrp="1"/>
          </p:cNvSpPr>
          <p:nvPr>
            <p:ph type="sldNum" sz="quarter" idx="12"/>
          </p:nvPr>
        </p:nvSpPr>
        <p:spPr/>
        <p:txBody>
          <a:bodyPr/>
          <a:lstStyle>
            <a:lvl1pPr>
              <a:defRPr/>
            </a:lvl1pPr>
          </a:lstStyle>
          <a:p>
            <a:pPr defTabSz="685800" fontAlgn="base">
              <a:spcBef>
                <a:spcPct val="0"/>
              </a:spcBef>
              <a:spcAft>
                <a:spcPct val="0"/>
              </a:spcAft>
              <a:defRPr/>
            </a:pPr>
            <a:fld id="{4FDD5EC3-F0C3-4956-9CEB-D59F910B9EE5}" type="slidenum">
              <a:rPr lang="en-US" altLang="en-US" smtClean="0">
                <a:cs typeface="Arial" panose="020B0604020202020204" pitchFamily="34" charset="0"/>
              </a:rPr>
              <a:pPr defTabSz="685800"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24442680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p:cNvPr>
          <p:cNvSpPr>
            <a:spLocks noGrp="1"/>
          </p:cNvSpPr>
          <p:nvPr>
            <p:ph type="dt" sz="half" idx="10"/>
          </p:nvPr>
        </p:nvSpPr>
        <p:spPr/>
        <p:txBody>
          <a:bodyPr/>
          <a:lstStyle>
            <a:lvl1pPr>
              <a:defRPr/>
            </a:lvl1pPr>
          </a:lstStyle>
          <a:p>
            <a:pPr defTabSz="685800">
              <a:defRPr/>
            </a:pPr>
            <a:fld id="{2E5BA971-D708-40E7-8D4A-D23315651D77}" type="datetimeFigureOut">
              <a:rPr lang="en-US" smtClean="0">
                <a:solidFill>
                  <a:prstClr val="black">
                    <a:tint val="75000"/>
                  </a:prstClr>
                </a:solidFill>
              </a:rPr>
              <a:pPr defTabSz="685800">
                <a:defRPr/>
              </a:pPr>
              <a:t>11/6/2024</a:t>
            </a:fld>
            <a:endParaRPr lang="en-US">
              <a:solidFill>
                <a:prstClr val="black">
                  <a:tint val="75000"/>
                </a:prstClr>
              </a:solidFill>
            </a:endParaRPr>
          </a:p>
        </p:txBody>
      </p:sp>
      <p:sp>
        <p:nvSpPr>
          <p:cNvPr id="3" name="Footer Placeholder 4">
            <a:extLst/>
          </p:cNvPr>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4" name="Slide Number Placeholder 5">
            <a:extLst/>
          </p:cNvPr>
          <p:cNvSpPr>
            <a:spLocks noGrp="1"/>
          </p:cNvSpPr>
          <p:nvPr>
            <p:ph type="sldNum" sz="quarter" idx="12"/>
          </p:nvPr>
        </p:nvSpPr>
        <p:spPr/>
        <p:txBody>
          <a:bodyPr/>
          <a:lstStyle>
            <a:lvl1pPr>
              <a:defRPr/>
            </a:lvl1pPr>
          </a:lstStyle>
          <a:p>
            <a:pPr defTabSz="685800" fontAlgn="base">
              <a:spcBef>
                <a:spcPct val="0"/>
              </a:spcBef>
              <a:spcAft>
                <a:spcPct val="0"/>
              </a:spcAft>
              <a:defRPr/>
            </a:pPr>
            <a:fld id="{DAA63468-01FD-4C55-BF60-B5E761AB0C67}" type="slidenum">
              <a:rPr lang="en-US" altLang="en-US" smtClean="0">
                <a:cs typeface="Arial" panose="020B0604020202020204" pitchFamily="34" charset="0"/>
              </a:rPr>
              <a:pPr defTabSz="685800"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38324019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defTabSz="685800">
              <a:defRPr/>
            </a:pPr>
            <a:fld id="{583F55D0-E579-4845-83D2-12566FBA9A9F}" type="datetimeFigureOut">
              <a:rPr lang="en-US" smtClean="0">
                <a:solidFill>
                  <a:prstClr val="black">
                    <a:tint val="75000"/>
                  </a:prstClr>
                </a:solidFill>
              </a:rPr>
              <a:pPr defTabSz="685800">
                <a:defRPr/>
              </a:pPr>
              <a:t>11/6/2024</a:t>
            </a:fld>
            <a:endParaRPr lang="en-US">
              <a:solidFill>
                <a:prstClr val="black">
                  <a:tint val="75000"/>
                </a:prstClr>
              </a:solidFill>
            </a:endParaRPr>
          </a:p>
        </p:txBody>
      </p:sp>
      <p:sp>
        <p:nvSpPr>
          <p:cNvPr id="6" name="Footer Placeholder 4">
            <a:extLst/>
          </p:cNvPr>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7" name="Slide Number Placeholder 5">
            <a:extLst/>
          </p:cNvPr>
          <p:cNvSpPr>
            <a:spLocks noGrp="1"/>
          </p:cNvSpPr>
          <p:nvPr>
            <p:ph type="sldNum" sz="quarter" idx="12"/>
          </p:nvPr>
        </p:nvSpPr>
        <p:spPr/>
        <p:txBody>
          <a:bodyPr/>
          <a:lstStyle>
            <a:lvl1pPr>
              <a:defRPr/>
            </a:lvl1pPr>
          </a:lstStyle>
          <a:p>
            <a:pPr defTabSz="685800" fontAlgn="base">
              <a:spcBef>
                <a:spcPct val="0"/>
              </a:spcBef>
              <a:spcAft>
                <a:spcPct val="0"/>
              </a:spcAft>
              <a:defRPr/>
            </a:pPr>
            <a:fld id="{02A1E2BC-C669-4DD2-B636-62BF8A0E1044}" type="slidenum">
              <a:rPr lang="en-US" altLang="en-US" smtClean="0">
                <a:cs typeface="Arial" panose="020B0604020202020204" pitchFamily="34" charset="0"/>
              </a:rPr>
              <a:pPr defTabSz="685800"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12103544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p:cNvPr>
          <p:cNvSpPr>
            <a:spLocks noGrp="1"/>
          </p:cNvSpPr>
          <p:nvPr>
            <p:ph type="pic" idx="1"/>
          </p:nvPr>
        </p:nvSpPr>
        <p:spPr>
          <a:xfrm>
            <a:off x="3887391" y="740569"/>
            <a:ext cx="4629150" cy="3655219"/>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defTabSz="685800">
              <a:defRPr/>
            </a:pPr>
            <a:fld id="{370F9658-A26D-499C-BB59-FC40CB21CFF6}" type="datetimeFigureOut">
              <a:rPr lang="en-US" smtClean="0">
                <a:solidFill>
                  <a:prstClr val="black">
                    <a:tint val="75000"/>
                  </a:prstClr>
                </a:solidFill>
              </a:rPr>
              <a:pPr defTabSz="685800">
                <a:defRPr/>
              </a:pPr>
              <a:t>11/6/2024</a:t>
            </a:fld>
            <a:endParaRPr lang="en-US">
              <a:solidFill>
                <a:prstClr val="black">
                  <a:tint val="75000"/>
                </a:prstClr>
              </a:solidFill>
            </a:endParaRPr>
          </a:p>
        </p:txBody>
      </p:sp>
      <p:sp>
        <p:nvSpPr>
          <p:cNvPr id="6" name="Footer Placeholder 4">
            <a:extLst/>
          </p:cNvPr>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7" name="Slide Number Placeholder 5">
            <a:extLst/>
          </p:cNvPr>
          <p:cNvSpPr>
            <a:spLocks noGrp="1"/>
          </p:cNvSpPr>
          <p:nvPr>
            <p:ph type="sldNum" sz="quarter" idx="12"/>
          </p:nvPr>
        </p:nvSpPr>
        <p:spPr/>
        <p:txBody>
          <a:bodyPr/>
          <a:lstStyle>
            <a:lvl1pPr>
              <a:defRPr/>
            </a:lvl1pPr>
          </a:lstStyle>
          <a:p>
            <a:pPr defTabSz="685800" fontAlgn="base">
              <a:spcBef>
                <a:spcPct val="0"/>
              </a:spcBef>
              <a:spcAft>
                <a:spcPct val="0"/>
              </a:spcAft>
              <a:defRPr/>
            </a:pPr>
            <a:fld id="{400BCA1E-FBC8-403A-AEC8-4484BE3F7A28}" type="slidenum">
              <a:rPr lang="en-US" altLang="en-US" smtClean="0">
                <a:cs typeface="Arial" panose="020B0604020202020204" pitchFamily="34" charset="0"/>
              </a:rPr>
              <a:pPr defTabSz="685800"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3160696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6AD8240-3148-4746-BA4B-7B32B016BA56}"/>
              </a:ext>
            </a:extLst>
          </p:cNvPr>
          <p:cNvSpPr>
            <a:spLocks noGrp="1"/>
          </p:cNvSpPr>
          <p:nvPr>
            <p:ph type="ctrTitle"/>
          </p:nvPr>
        </p:nvSpPr>
        <p:spPr>
          <a:xfrm>
            <a:off x="1143000" y="841772"/>
            <a:ext cx="6858000" cy="1790700"/>
          </a:xfrm>
        </p:spPr>
        <p:txBody>
          <a:bodyPr anchor="b"/>
          <a:lstStyle>
            <a:lvl1pPr algn="ctr">
              <a:defRPr sz="4500"/>
            </a:lvl1pPr>
          </a:lstStyle>
          <a:p>
            <a:r>
              <a:rPr lang="zh-CN" altLang="en-US" dirty="0"/>
              <a:t>单击此处编辑母版标题样式</a:t>
            </a:r>
          </a:p>
        </p:txBody>
      </p:sp>
      <p:sp>
        <p:nvSpPr>
          <p:cNvPr id="3" name="副标题 2">
            <a:extLst>
              <a:ext uri="{FF2B5EF4-FFF2-40B4-BE49-F238E27FC236}">
                <a16:creationId xmlns:a16="http://schemas.microsoft.com/office/drawing/2014/main" id="{B51CC32A-496B-42D5-8EC6-30D10EB5C16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0F25E7C-B1D9-4999-8D1F-ED84C4EE9A27}"/>
              </a:ext>
            </a:extLst>
          </p:cNvPr>
          <p:cNvSpPr>
            <a:spLocks noGrp="1"/>
          </p:cNvSpPr>
          <p:nvPr>
            <p:ph type="dt" sz="half" idx="10"/>
          </p:nvPr>
        </p:nvSpPr>
        <p:spPr/>
        <p:txBody>
          <a:bodyPr/>
          <a:lstStyle/>
          <a:p>
            <a:fld id="{0DA2CC75-8280-4D50-8556-C2874ADEF926}" type="datetimeFigureOut">
              <a:rPr lang="zh-CN" altLang="en-US" smtClean="0"/>
              <a:t>2024/11/6</a:t>
            </a:fld>
            <a:endParaRPr lang="zh-CN" altLang="en-US"/>
          </a:p>
        </p:txBody>
      </p:sp>
      <p:sp>
        <p:nvSpPr>
          <p:cNvPr id="5" name="页脚占位符 4">
            <a:extLst>
              <a:ext uri="{FF2B5EF4-FFF2-40B4-BE49-F238E27FC236}">
                <a16:creationId xmlns:a16="http://schemas.microsoft.com/office/drawing/2014/main" id="{E18A7BBD-E847-449A-AA53-B3DBD3F53D1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1910074-A50B-4F6C-9D3A-997C16815E9A}"/>
              </a:ext>
            </a:extLst>
          </p:cNvPr>
          <p:cNvSpPr>
            <a:spLocks noGrp="1"/>
          </p:cNvSpPr>
          <p:nvPr>
            <p:ph type="sldNum" sz="quarter" idx="12"/>
          </p:nvPr>
        </p:nvSpPr>
        <p:spPr/>
        <p:txBody>
          <a:bodyPr/>
          <a:lstStyle/>
          <a:p>
            <a:fld id="{6E190E77-D57C-49F8-ADC2-FB99C50EBC2E}" type="slidenum">
              <a:rPr lang="zh-CN" altLang="en-US" smtClean="0"/>
              <a:t>‹#›</a:t>
            </a:fld>
            <a:endParaRPr lang="zh-CN" altLang="en-US"/>
          </a:p>
        </p:txBody>
      </p:sp>
    </p:spTree>
    <p:extLst>
      <p:ext uri="{BB962C8B-B14F-4D97-AF65-F5344CB8AC3E}">
        <p14:creationId xmlns:p14="http://schemas.microsoft.com/office/powerpoint/2010/main" val="8958973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000">
        <p15:prstTrans prst="drape"/>
      </p:transition>
    </mc:Choice>
    <mc:Fallback xmlns="">
      <p:transition spd="slow" advTm="4000">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Vertical Text Placeholder 2">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defTabSz="685800">
              <a:defRPr/>
            </a:pPr>
            <a:fld id="{71AAA024-FB79-4132-9BEA-E77EBBDF5861}" type="datetimeFigureOut">
              <a:rPr lang="en-US" smtClean="0">
                <a:solidFill>
                  <a:prstClr val="black">
                    <a:tint val="75000"/>
                  </a:prstClr>
                </a:solidFill>
              </a:rPr>
              <a:pPr defTabSz="685800">
                <a:defRPr/>
              </a:pPr>
              <a:t>11/6/2024</a:t>
            </a:fld>
            <a:endParaRPr lang="en-US">
              <a:solidFill>
                <a:prstClr val="black">
                  <a:tint val="75000"/>
                </a:prstClr>
              </a:solidFill>
            </a:endParaRPr>
          </a:p>
        </p:txBody>
      </p:sp>
      <p:sp>
        <p:nvSpPr>
          <p:cNvPr id="5" name="Footer Placeholder 4">
            <a:extLst/>
          </p:cNvPr>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pPr defTabSz="685800" fontAlgn="base">
              <a:spcBef>
                <a:spcPct val="0"/>
              </a:spcBef>
              <a:spcAft>
                <a:spcPct val="0"/>
              </a:spcAft>
              <a:defRPr/>
            </a:pPr>
            <a:fld id="{82E945B4-26E8-4BE6-94F7-99756BF90536}" type="slidenum">
              <a:rPr lang="en-US" altLang="en-US" smtClean="0">
                <a:cs typeface="Arial" panose="020B0604020202020204" pitchFamily="34" charset="0"/>
              </a:rPr>
              <a:pPr defTabSz="685800"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27487523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defTabSz="685800">
              <a:defRPr/>
            </a:pPr>
            <a:fld id="{43489789-112D-4F13-9775-12AF98CDF88F}" type="datetimeFigureOut">
              <a:rPr lang="en-US" smtClean="0">
                <a:solidFill>
                  <a:prstClr val="black">
                    <a:tint val="75000"/>
                  </a:prstClr>
                </a:solidFill>
              </a:rPr>
              <a:pPr defTabSz="685800">
                <a:defRPr/>
              </a:pPr>
              <a:t>11/6/2024</a:t>
            </a:fld>
            <a:endParaRPr lang="en-US">
              <a:solidFill>
                <a:prstClr val="black">
                  <a:tint val="75000"/>
                </a:prstClr>
              </a:solidFill>
            </a:endParaRPr>
          </a:p>
        </p:txBody>
      </p:sp>
      <p:sp>
        <p:nvSpPr>
          <p:cNvPr id="5" name="Footer Placeholder 4">
            <a:extLst/>
          </p:cNvPr>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pPr defTabSz="685800" fontAlgn="base">
              <a:spcBef>
                <a:spcPct val="0"/>
              </a:spcBef>
              <a:spcAft>
                <a:spcPct val="0"/>
              </a:spcAft>
              <a:defRPr/>
            </a:pPr>
            <a:fld id="{487A1028-03A5-459F-B882-B471E6626FCC}" type="slidenum">
              <a:rPr lang="en-US" altLang="en-US" smtClean="0">
                <a:cs typeface="Arial" panose="020B0604020202020204" pitchFamily="34" charset="0"/>
              </a:rPr>
              <a:pPr defTabSz="685800"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2536137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p:cNvPr>
          <p:cNvSpPr>
            <a:spLocks noGrp="1"/>
          </p:cNvSpPr>
          <p:nvPr>
            <p:ph type="dt" sz="half" idx="10"/>
          </p:nvPr>
        </p:nvSpPr>
        <p:spPr/>
        <p:txBody>
          <a:bodyPr/>
          <a:lstStyle>
            <a:lvl1pPr>
              <a:defRPr/>
            </a:lvl1pPr>
          </a:lstStyle>
          <a:p>
            <a:pPr defTabSz="685800">
              <a:defRPr/>
            </a:pPr>
            <a:fld id="{D9BD8D2A-7D69-48DF-84FE-33E42D369840}" type="datetimeFigureOut">
              <a:rPr lang="en-US" smtClean="0">
                <a:solidFill>
                  <a:prstClr val="black">
                    <a:tint val="75000"/>
                  </a:prstClr>
                </a:solidFill>
              </a:rPr>
              <a:pPr defTabSz="685800">
                <a:defRPr/>
              </a:pPr>
              <a:t>11/6/2024</a:t>
            </a:fld>
            <a:endParaRPr lang="en-US">
              <a:solidFill>
                <a:prstClr val="black">
                  <a:tint val="75000"/>
                </a:prstClr>
              </a:solidFill>
            </a:endParaRPr>
          </a:p>
        </p:txBody>
      </p:sp>
      <p:sp>
        <p:nvSpPr>
          <p:cNvPr id="5" name="Footer Placeholder 4">
            <a:extLst/>
          </p:cNvPr>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pPr defTabSz="685800" fontAlgn="base">
              <a:spcBef>
                <a:spcPct val="0"/>
              </a:spcBef>
              <a:spcAft>
                <a:spcPct val="0"/>
              </a:spcAft>
              <a:defRPr/>
            </a:pPr>
            <a:fld id="{86949051-A543-478A-8BBD-FF590778F7EE}" type="slidenum">
              <a:rPr lang="en-US" altLang="en-US" smtClean="0">
                <a:cs typeface="Arial" panose="020B0604020202020204" pitchFamily="34" charset="0"/>
              </a:rPr>
              <a:pPr defTabSz="685800"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837102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Content Placeholder 2">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defTabSz="685800">
              <a:defRPr/>
            </a:pPr>
            <a:fld id="{9ECFD702-BFED-430B-83F3-BAA9576F9493}" type="datetimeFigureOut">
              <a:rPr lang="en-US" smtClean="0">
                <a:solidFill>
                  <a:prstClr val="black">
                    <a:tint val="75000"/>
                  </a:prstClr>
                </a:solidFill>
              </a:rPr>
              <a:pPr defTabSz="685800">
                <a:defRPr/>
              </a:pPr>
              <a:t>11/6/2024</a:t>
            </a:fld>
            <a:endParaRPr lang="en-US">
              <a:solidFill>
                <a:prstClr val="black">
                  <a:tint val="75000"/>
                </a:prstClr>
              </a:solidFill>
            </a:endParaRPr>
          </a:p>
        </p:txBody>
      </p:sp>
      <p:sp>
        <p:nvSpPr>
          <p:cNvPr id="5" name="Footer Placeholder 4">
            <a:extLst/>
          </p:cNvPr>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pPr defTabSz="685800" fontAlgn="base">
              <a:spcBef>
                <a:spcPct val="0"/>
              </a:spcBef>
              <a:spcAft>
                <a:spcPct val="0"/>
              </a:spcAft>
              <a:defRPr/>
            </a:pPr>
            <a:fld id="{AC5673F0-C718-4B1A-86AF-2867706457D7}" type="slidenum">
              <a:rPr lang="en-US" altLang="en-US" smtClean="0">
                <a:cs typeface="Arial" panose="020B0604020202020204" pitchFamily="34" charset="0"/>
              </a:rPr>
              <a:pPr defTabSz="685800"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1333299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p:cNvPr>
          <p:cNvSpPr>
            <a:spLocks noGrp="1"/>
          </p:cNvSpPr>
          <p:nvPr>
            <p:ph type="dt" sz="half" idx="10"/>
          </p:nvPr>
        </p:nvSpPr>
        <p:spPr/>
        <p:txBody>
          <a:bodyPr/>
          <a:lstStyle>
            <a:lvl1pPr>
              <a:defRPr/>
            </a:lvl1pPr>
          </a:lstStyle>
          <a:p>
            <a:pPr defTabSz="685800">
              <a:defRPr/>
            </a:pPr>
            <a:fld id="{E7CFF856-06C2-4C93-8B72-87E232F953F4}" type="datetimeFigureOut">
              <a:rPr lang="en-US" smtClean="0">
                <a:solidFill>
                  <a:prstClr val="black">
                    <a:tint val="75000"/>
                  </a:prstClr>
                </a:solidFill>
              </a:rPr>
              <a:pPr defTabSz="685800">
                <a:defRPr/>
              </a:pPr>
              <a:t>11/6/2024</a:t>
            </a:fld>
            <a:endParaRPr lang="en-US">
              <a:solidFill>
                <a:prstClr val="black">
                  <a:tint val="75000"/>
                </a:prstClr>
              </a:solidFill>
            </a:endParaRPr>
          </a:p>
        </p:txBody>
      </p:sp>
      <p:sp>
        <p:nvSpPr>
          <p:cNvPr id="5" name="Footer Placeholder 4">
            <a:extLst/>
          </p:cNvPr>
          <p:cNvSpPr>
            <a:spLocks noGrp="1"/>
          </p:cNvSpPr>
          <p:nvPr>
            <p:ph type="ftr" sz="quarter" idx="11"/>
          </p:nvPr>
        </p:nvSpPr>
        <p:spPr/>
        <p:txBody>
          <a:bodyPr/>
          <a:lstStyle>
            <a:lvl1pPr>
              <a:defRPr/>
            </a:lvl1pPr>
          </a:lstStyle>
          <a:p>
            <a:pPr defTabSz="685800">
              <a:defRPr/>
            </a:pPr>
            <a:endParaRPr lang="en-US">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pPr defTabSz="685800" fontAlgn="base">
              <a:spcBef>
                <a:spcPct val="0"/>
              </a:spcBef>
              <a:spcAft>
                <a:spcPct val="0"/>
              </a:spcAft>
              <a:defRPr/>
            </a:pPr>
            <a:fld id="{0226A4C5-F73D-4235-A5BC-FD23D13F0764}" type="slidenum">
              <a:rPr lang="en-US" altLang="en-US" smtClean="0">
                <a:cs typeface="Arial" panose="020B0604020202020204" pitchFamily="34" charset="0"/>
              </a:rPr>
              <a:pPr defTabSz="685800"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25063890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5.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6.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0CEB1B6A-AEF1-4ACD-BD61-958570690F55}" type="datetimeFigureOut">
              <a:rPr lang="zh-CN" altLang="en-US" smtClean="0"/>
              <a:t>2024/11/6</a:t>
            </a:fld>
            <a:endParaRPr lang="zh-CN" altLang="en-US"/>
          </a:p>
        </p:txBody>
      </p:sp>
      <p:sp>
        <p:nvSpPr>
          <p:cNvPr id="5" name="页脚占位符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BB6CB991-6BD3-42F2-8A94-1903E9425430}" type="slidenum">
              <a:rPr lang="zh-CN" altLang="en-US" smtClean="0"/>
              <a:t>‹#›</a:t>
            </a:fld>
            <a:endParaRPr lang="zh-CN" altLang="en-US"/>
          </a:p>
        </p:txBody>
      </p:sp>
    </p:spTree>
    <p:extLst>
      <p:ext uri="{BB962C8B-B14F-4D97-AF65-F5344CB8AC3E}">
        <p14:creationId xmlns:p14="http://schemas.microsoft.com/office/powerpoint/2010/main" val="3420558747"/>
      </p:ext>
    </p:extLst>
  </p:cSld>
  <p:clrMap bg1="lt1" tx1="dk1" bg2="lt2" tx2="dk2" accent1="accent1" accent2="accent2" accent3="accent3" accent4="accent4" accent5="accent5" accent6="accent6" hlink="hlink" folHlink="folHlink"/>
  <p:sldLayoutIdLst>
    <p:sldLayoutId id="2147483680" r:id="rId1"/>
    <p:sldLayoutId id="2147483696" r:id="rId2"/>
    <p:sldLayoutId id="2147483734" r:id="rId3"/>
    <p:sldLayoutId id="2147483735" r:id="rId4"/>
    <p:sldLayoutId id="2147483736" r:id="rId5"/>
    <p:sldLayoutId id="2147483732" r:id="rId6"/>
  </p:sldLayoutIdLst>
  <mc:AlternateContent xmlns:mc="http://schemas.openxmlformats.org/markup-compatibility/2006" xmlns:p15="http://schemas.microsoft.com/office/powerpoint/2012/main">
    <mc:Choice Requires="p15">
      <p:transition xmlns:p14="http://schemas.microsoft.com/office/powerpoint/2010/main" spd="slow" p14:dur="2000" advTm="4000">
        <p15:prstTrans prst="drape"/>
      </p:transition>
    </mc:Choice>
    <mc:Fallback xmlns="">
      <p:transition spd="slow" advTm="4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273844"/>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28650" y="1369219"/>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cs typeface="+mn-cs"/>
              </a:defRPr>
            </a:lvl1pPr>
          </a:lstStyle>
          <a:p>
            <a:pPr defTabSz="685800">
              <a:defRPr/>
            </a:pPr>
            <a:fld id="{40A07BB2-94D7-41E2-B19B-A1B2DAFB630A}" type="datetimeFigureOut">
              <a:rPr lang="en-US" smtClean="0">
                <a:solidFill>
                  <a:prstClr val="black">
                    <a:tint val="75000"/>
                  </a:prstClr>
                </a:solidFill>
              </a:rPr>
              <a:pPr defTabSz="685800">
                <a:defRPr/>
              </a:pPr>
              <a:t>11/6/2024</a:t>
            </a:fld>
            <a:endParaRPr lang="en-US">
              <a:solidFill>
                <a:prstClr val="black">
                  <a:tint val="75000"/>
                </a:prstClr>
              </a:solidFill>
            </a:endParaRPr>
          </a:p>
        </p:txBody>
      </p:sp>
      <p:sp>
        <p:nvSpPr>
          <p:cNvPr id="5" name="Footer Placeholder 4">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cs typeface="+mn-cs"/>
              </a:defRPr>
            </a:lvl1pPr>
          </a:lstStyle>
          <a:p>
            <a:pPr defTabSz="685800">
              <a:defRPr/>
            </a:pPr>
            <a:endParaRPr lang="en-US">
              <a:solidFill>
                <a:prstClr val="black">
                  <a:tint val="75000"/>
                </a:prstClr>
              </a:solidFill>
            </a:endParaRPr>
          </a:p>
        </p:txBody>
      </p:sp>
      <p:sp>
        <p:nvSpPr>
          <p:cNvPr id="6" name="Slide Number Placeholder 5">
            <a:extLst/>
          </p:cNvPr>
          <p:cNvSpPr>
            <a:spLocks noGrp="1"/>
          </p:cNvSpPr>
          <p:nvPr>
            <p:ph type="sldNum" sz="quarter" idx="4"/>
          </p:nvPr>
        </p:nvSpPr>
        <p:spPr>
          <a:xfrm>
            <a:off x="6457950" y="4767263"/>
            <a:ext cx="2057400"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smtClean="0">
                <a:solidFill>
                  <a:srgbClr val="898989"/>
                </a:solidFill>
                <a:latin typeface="Calibri" panose="020F0502020204030204" pitchFamily="34" charset="0"/>
              </a:defRPr>
            </a:lvl1pPr>
          </a:lstStyle>
          <a:p>
            <a:pPr defTabSz="685800" fontAlgn="base">
              <a:spcBef>
                <a:spcPct val="0"/>
              </a:spcBef>
              <a:spcAft>
                <a:spcPct val="0"/>
              </a:spcAft>
              <a:defRPr/>
            </a:pPr>
            <a:fld id="{637EE07F-7F2D-4481-977C-9F6D6813443E}" type="slidenum">
              <a:rPr lang="en-US" altLang="en-US" smtClean="0">
                <a:cs typeface="Arial" panose="020B0604020202020204" pitchFamily="34" charset="0"/>
              </a:rPr>
              <a:pPr defTabSz="685800"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215071110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273844"/>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28650" y="1369219"/>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cs typeface="+mn-cs"/>
              </a:defRPr>
            </a:lvl1pPr>
          </a:lstStyle>
          <a:p>
            <a:pPr defTabSz="685800">
              <a:defRPr/>
            </a:pPr>
            <a:fld id="{40A07BB2-94D7-41E2-B19B-A1B2DAFB630A}" type="datetimeFigureOut">
              <a:rPr lang="en-US" smtClean="0">
                <a:solidFill>
                  <a:prstClr val="black">
                    <a:tint val="75000"/>
                  </a:prstClr>
                </a:solidFill>
              </a:rPr>
              <a:pPr defTabSz="685800">
                <a:defRPr/>
              </a:pPr>
              <a:t>11/6/2024</a:t>
            </a:fld>
            <a:endParaRPr lang="en-US">
              <a:solidFill>
                <a:prstClr val="black">
                  <a:tint val="75000"/>
                </a:prstClr>
              </a:solidFill>
            </a:endParaRPr>
          </a:p>
        </p:txBody>
      </p:sp>
      <p:sp>
        <p:nvSpPr>
          <p:cNvPr id="5" name="Footer Placeholder 4">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cs typeface="+mn-cs"/>
              </a:defRPr>
            </a:lvl1pPr>
          </a:lstStyle>
          <a:p>
            <a:pPr defTabSz="685800">
              <a:defRPr/>
            </a:pPr>
            <a:endParaRPr lang="en-US">
              <a:solidFill>
                <a:prstClr val="black">
                  <a:tint val="75000"/>
                </a:prstClr>
              </a:solidFill>
            </a:endParaRPr>
          </a:p>
        </p:txBody>
      </p:sp>
      <p:sp>
        <p:nvSpPr>
          <p:cNvPr id="6" name="Slide Number Placeholder 5">
            <a:extLst/>
          </p:cNvPr>
          <p:cNvSpPr>
            <a:spLocks noGrp="1"/>
          </p:cNvSpPr>
          <p:nvPr>
            <p:ph type="sldNum" sz="quarter" idx="4"/>
          </p:nvPr>
        </p:nvSpPr>
        <p:spPr>
          <a:xfrm>
            <a:off x="6457950" y="4767263"/>
            <a:ext cx="2057400"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smtClean="0">
                <a:solidFill>
                  <a:srgbClr val="898989"/>
                </a:solidFill>
                <a:latin typeface="Calibri" panose="020F0502020204030204" pitchFamily="34" charset="0"/>
              </a:defRPr>
            </a:lvl1pPr>
          </a:lstStyle>
          <a:p>
            <a:pPr defTabSz="685800" fontAlgn="base">
              <a:spcBef>
                <a:spcPct val="0"/>
              </a:spcBef>
              <a:spcAft>
                <a:spcPct val="0"/>
              </a:spcAft>
              <a:defRPr/>
            </a:pPr>
            <a:fld id="{637EE07F-7F2D-4481-977C-9F6D6813443E}" type="slidenum">
              <a:rPr lang="en-US" altLang="en-US" smtClean="0">
                <a:cs typeface="Arial" panose="020B0604020202020204" pitchFamily="34" charset="0"/>
              </a:rPr>
              <a:pPr defTabSz="685800"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3550700745"/>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273844"/>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28650" y="1369219"/>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cs typeface="+mn-cs"/>
              </a:defRPr>
            </a:lvl1pPr>
          </a:lstStyle>
          <a:p>
            <a:pPr defTabSz="685800">
              <a:defRPr/>
            </a:pPr>
            <a:fld id="{40A07BB2-94D7-41E2-B19B-A1B2DAFB630A}" type="datetimeFigureOut">
              <a:rPr lang="en-US" smtClean="0">
                <a:solidFill>
                  <a:prstClr val="black">
                    <a:tint val="75000"/>
                  </a:prstClr>
                </a:solidFill>
              </a:rPr>
              <a:pPr defTabSz="685800">
                <a:defRPr/>
              </a:pPr>
              <a:t>11/6/2024</a:t>
            </a:fld>
            <a:endParaRPr lang="en-US">
              <a:solidFill>
                <a:prstClr val="black">
                  <a:tint val="75000"/>
                </a:prstClr>
              </a:solidFill>
            </a:endParaRPr>
          </a:p>
        </p:txBody>
      </p:sp>
      <p:sp>
        <p:nvSpPr>
          <p:cNvPr id="5" name="Footer Placeholder 4">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cs typeface="+mn-cs"/>
              </a:defRPr>
            </a:lvl1pPr>
          </a:lstStyle>
          <a:p>
            <a:pPr defTabSz="685800">
              <a:defRPr/>
            </a:pPr>
            <a:endParaRPr lang="en-US">
              <a:solidFill>
                <a:prstClr val="black">
                  <a:tint val="75000"/>
                </a:prstClr>
              </a:solidFill>
            </a:endParaRPr>
          </a:p>
        </p:txBody>
      </p:sp>
      <p:sp>
        <p:nvSpPr>
          <p:cNvPr id="6" name="Slide Number Placeholder 5">
            <a:extLst/>
          </p:cNvPr>
          <p:cNvSpPr>
            <a:spLocks noGrp="1"/>
          </p:cNvSpPr>
          <p:nvPr>
            <p:ph type="sldNum" sz="quarter" idx="4"/>
          </p:nvPr>
        </p:nvSpPr>
        <p:spPr>
          <a:xfrm>
            <a:off x="6457950" y="4767263"/>
            <a:ext cx="2057400"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smtClean="0">
                <a:solidFill>
                  <a:srgbClr val="898989"/>
                </a:solidFill>
                <a:latin typeface="Calibri" panose="020F0502020204030204" pitchFamily="34" charset="0"/>
              </a:defRPr>
            </a:lvl1pPr>
          </a:lstStyle>
          <a:p>
            <a:pPr defTabSz="685800" fontAlgn="base">
              <a:spcBef>
                <a:spcPct val="0"/>
              </a:spcBef>
              <a:spcAft>
                <a:spcPct val="0"/>
              </a:spcAft>
              <a:defRPr/>
            </a:pPr>
            <a:fld id="{637EE07F-7F2D-4481-977C-9F6D6813443E}" type="slidenum">
              <a:rPr lang="en-US" altLang="en-US" smtClean="0">
                <a:cs typeface="Arial" panose="020B0604020202020204" pitchFamily="34" charset="0"/>
              </a:rPr>
              <a:pPr defTabSz="685800"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3414267690"/>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273844"/>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28650" y="1369219"/>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cs typeface="+mn-cs"/>
              </a:defRPr>
            </a:lvl1pPr>
          </a:lstStyle>
          <a:p>
            <a:pPr defTabSz="685800">
              <a:defRPr/>
            </a:pPr>
            <a:fld id="{40A07BB2-94D7-41E2-B19B-A1B2DAFB630A}" type="datetimeFigureOut">
              <a:rPr lang="en-US" smtClean="0">
                <a:solidFill>
                  <a:prstClr val="black">
                    <a:tint val="75000"/>
                  </a:prstClr>
                </a:solidFill>
              </a:rPr>
              <a:pPr defTabSz="685800">
                <a:defRPr/>
              </a:pPr>
              <a:t>11/6/2024</a:t>
            </a:fld>
            <a:endParaRPr lang="en-US">
              <a:solidFill>
                <a:prstClr val="black">
                  <a:tint val="75000"/>
                </a:prstClr>
              </a:solidFill>
            </a:endParaRPr>
          </a:p>
        </p:txBody>
      </p:sp>
      <p:sp>
        <p:nvSpPr>
          <p:cNvPr id="5" name="Footer Placeholder 4">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cs typeface="+mn-cs"/>
              </a:defRPr>
            </a:lvl1pPr>
          </a:lstStyle>
          <a:p>
            <a:pPr defTabSz="685800">
              <a:defRPr/>
            </a:pPr>
            <a:endParaRPr lang="en-US">
              <a:solidFill>
                <a:prstClr val="black">
                  <a:tint val="75000"/>
                </a:prstClr>
              </a:solidFill>
            </a:endParaRPr>
          </a:p>
        </p:txBody>
      </p:sp>
      <p:sp>
        <p:nvSpPr>
          <p:cNvPr id="6" name="Slide Number Placeholder 5">
            <a:extLst/>
          </p:cNvPr>
          <p:cNvSpPr>
            <a:spLocks noGrp="1"/>
          </p:cNvSpPr>
          <p:nvPr>
            <p:ph type="sldNum" sz="quarter" idx="4"/>
          </p:nvPr>
        </p:nvSpPr>
        <p:spPr>
          <a:xfrm>
            <a:off x="6457950" y="4767263"/>
            <a:ext cx="2057400"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smtClean="0">
                <a:solidFill>
                  <a:srgbClr val="898989"/>
                </a:solidFill>
                <a:latin typeface="Calibri" panose="020F0502020204030204" pitchFamily="34" charset="0"/>
              </a:defRPr>
            </a:lvl1pPr>
          </a:lstStyle>
          <a:p>
            <a:pPr defTabSz="685800" fontAlgn="base">
              <a:spcBef>
                <a:spcPct val="0"/>
              </a:spcBef>
              <a:spcAft>
                <a:spcPct val="0"/>
              </a:spcAft>
              <a:defRPr/>
            </a:pPr>
            <a:fld id="{637EE07F-7F2D-4481-977C-9F6D6813443E}" type="slidenum">
              <a:rPr lang="en-US" altLang="en-US" smtClean="0">
                <a:cs typeface="Arial" panose="020B0604020202020204" pitchFamily="34" charset="0"/>
              </a:rPr>
              <a:pPr defTabSz="685800"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884107893"/>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273844"/>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28650" y="1369219"/>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cs typeface="+mn-cs"/>
              </a:defRPr>
            </a:lvl1pPr>
          </a:lstStyle>
          <a:p>
            <a:pPr defTabSz="685800">
              <a:defRPr/>
            </a:pPr>
            <a:fld id="{40A07BB2-94D7-41E2-B19B-A1B2DAFB630A}" type="datetimeFigureOut">
              <a:rPr lang="en-US" smtClean="0">
                <a:solidFill>
                  <a:prstClr val="black">
                    <a:tint val="75000"/>
                  </a:prstClr>
                </a:solidFill>
              </a:rPr>
              <a:pPr defTabSz="685800">
                <a:defRPr/>
              </a:pPr>
              <a:t>11/6/2024</a:t>
            </a:fld>
            <a:endParaRPr lang="en-US">
              <a:solidFill>
                <a:prstClr val="black">
                  <a:tint val="75000"/>
                </a:prstClr>
              </a:solidFill>
            </a:endParaRPr>
          </a:p>
        </p:txBody>
      </p:sp>
      <p:sp>
        <p:nvSpPr>
          <p:cNvPr id="5" name="Footer Placeholder 4">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cs typeface="+mn-cs"/>
              </a:defRPr>
            </a:lvl1pPr>
          </a:lstStyle>
          <a:p>
            <a:pPr defTabSz="685800">
              <a:defRPr/>
            </a:pPr>
            <a:endParaRPr lang="en-US">
              <a:solidFill>
                <a:prstClr val="black">
                  <a:tint val="75000"/>
                </a:prstClr>
              </a:solidFill>
            </a:endParaRPr>
          </a:p>
        </p:txBody>
      </p:sp>
      <p:sp>
        <p:nvSpPr>
          <p:cNvPr id="6" name="Slide Number Placeholder 5">
            <a:extLst/>
          </p:cNvPr>
          <p:cNvSpPr>
            <a:spLocks noGrp="1"/>
          </p:cNvSpPr>
          <p:nvPr>
            <p:ph type="sldNum" sz="quarter" idx="4"/>
          </p:nvPr>
        </p:nvSpPr>
        <p:spPr>
          <a:xfrm>
            <a:off x="6457950" y="4767263"/>
            <a:ext cx="2057400"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smtClean="0">
                <a:solidFill>
                  <a:srgbClr val="898989"/>
                </a:solidFill>
                <a:latin typeface="Calibri" panose="020F0502020204030204" pitchFamily="34" charset="0"/>
              </a:defRPr>
            </a:lvl1pPr>
          </a:lstStyle>
          <a:p>
            <a:pPr defTabSz="685800" fontAlgn="base">
              <a:spcBef>
                <a:spcPct val="0"/>
              </a:spcBef>
              <a:spcAft>
                <a:spcPct val="0"/>
              </a:spcAft>
              <a:defRPr/>
            </a:pPr>
            <a:fld id="{637EE07F-7F2D-4481-977C-9F6D6813443E}" type="slidenum">
              <a:rPr lang="en-US" altLang="en-US" smtClean="0">
                <a:cs typeface="Arial" panose="020B0604020202020204" pitchFamily="34" charset="0"/>
              </a:rPr>
              <a:pPr defTabSz="685800"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595635998"/>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32.jpg"/><Relationship Id="rId5" Type="http://schemas.openxmlformats.org/officeDocument/2006/relationships/image" Target="../media/image31.jpe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35.jpg"/><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2.xml"/><Relationship Id="rId7"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3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0CA36092-9498-4D3B-AEC8-B3891A594852}"/>
              </a:ext>
            </a:extLst>
          </p:cNvPr>
          <p:cNvSpPr/>
          <p:nvPr/>
        </p:nvSpPr>
        <p:spPr>
          <a:xfrm>
            <a:off x="838200" y="742950"/>
            <a:ext cx="7772400" cy="757130"/>
          </a:xfrm>
          <a:prstGeom prst="rect">
            <a:avLst/>
          </a:prstGeom>
        </p:spPr>
        <p:txBody>
          <a:bodyPr wrap="square">
            <a:spAutoFit/>
          </a:bodyPr>
          <a:lstStyle/>
          <a:p>
            <a:pPr algn="ctr">
              <a:lnSpc>
                <a:spcPct val="80000"/>
              </a:lnSpc>
            </a:pPr>
            <a:r>
              <a:rPr lang="en-US" altLang="zh-CN" sz="5400" spc="600">
                <a:ln w="12700">
                  <a:solidFill>
                    <a:srgbClr val="5A3312"/>
                  </a:solidFill>
                </a:ln>
                <a:solidFill>
                  <a:schemeClr val="accent1"/>
                </a:solidFill>
                <a:latin typeface="Tahoma" panose="020B0604030504040204" pitchFamily="34" charset="0"/>
                <a:ea typeface="Tahoma" panose="020B0604030504040204" pitchFamily="34" charset="0"/>
                <a:cs typeface="Tahoma" panose="020B0604030504040204" pitchFamily="34" charset="0"/>
              </a:rPr>
              <a:t>Chào mừng các em</a:t>
            </a:r>
            <a:endParaRPr lang="zh-CN" altLang="en-US" sz="5400" spc="600" dirty="0">
              <a:ln w="12700">
                <a:solidFill>
                  <a:srgbClr val="5A3312"/>
                </a:solidFill>
              </a:ln>
              <a:solidFill>
                <a:schemeClr val="accent1"/>
              </a:solidFill>
              <a:latin typeface="Tahoma" panose="020B0604030504040204" pitchFamily="34" charset="0"/>
              <a:ea typeface="汉仪铸字木头人W" panose="00020600040101010101" pitchFamily="18" charset="-122"/>
              <a:cs typeface="Tahoma" panose="020B0604030504040204" pitchFamily="34" charset="0"/>
            </a:endParaRPr>
          </a:p>
        </p:txBody>
      </p:sp>
      <p:grpSp>
        <p:nvGrpSpPr>
          <p:cNvPr id="10" name="组合 9"/>
          <p:cNvGrpSpPr/>
          <p:nvPr/>
        </p:nvGrpSpPr>
        <p:grpSpPr>
          <a:xfrm>
            <a:off x="2437805" y="3831345"/>
            <a:ext cx="4724400" cy="523603"/>
            <a:chOff x="3035025" y="3820470"/>
            <a:chExt cx="3958033" cy="299202"/>
          </a:xfrm>
        </p:grpSpPr>
        <p:sp>
          <p:nvSpPr>
            <p:cNvPr id="7" name="圆角矩形 6"/>
            <p:cNvSpPr/>
            <p:nvPr/>
          </p:nvSpPr>
          <p:spPr>
            <a:xfrm>
              <a:off x="3035025" y="3820470"/>
              <a:ext cx="3958033" cy="299202"/>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 name="文本框 16">
              <a:extLst>
                <a:ext uri="{FF2B5EF4-FFF2-40B4-BE49-F238E27FC236}">
                  <a16:creationId xmlns:a16="http://schemas.microsoft.com/office/drawing/2014/main" id="{16EC2491-DF2E-459E-A725-0E881F7EA91F}"/>
                </a:ext>
              </a:extLst>
            </p:cNvPr>
            <p:cNvSpPr txBox="1"/>
            <p:nvPr/>
          </p:nvSpPr>
          <p:spPr>
            <a:xfrm>
              <a:off x="3394953" y="3823833"/>
              <a:ext cx="3413460" cy="263809"/>
            </a:xfrm>
            <a:prstGeom prst="rect">
              <a:avLst/>
            </a:prstGeom>
            <a:noFill/>
          </p:spPr>
          <p:txBody>
            <a:bodyPr wrap="none" rtlCol="0">
              <a:spAutoFit/>
            </a:bodyPr>
            <a:lstStyle/>
            <a:p>
              <a:r>
                <a:rPr lang="en-US" altLang="zh-CN" sz="2400">
                  <a:solidFill>
                    <a:schemeClr val="bg1"/>
                  </a:solidFill>
                </a:rPr>
                <a:t>Giáo </a:t>
              </a:r>
              <a:r>
                <a:rPr lang="en-US" altLang="zh-CN" sz="2400" smtClean="0">
                  <a:solidFill>
                    <a:schemeClr val="bg1"/>
                  </a:solidFill>
                </a:rPr>
                <a:t>viên:DƯƠNG THỊ KIM.</a:t>
              </a:r>
              <a:endParaRPr lang="zh-CN" altLang="en-US" sz="2400" dirty="0">
                <a:solidFill>
                  <a:schemeClr val="bg1"/>
                </a:solidFill>
              </a:endParaRPr>
            </a:p>
          </p:txBody>
        </p:sp>
      </p:grpSp>
      <p:pic>
        <p:nvPicPr>
          <p:cNvPr id="6" name="图片 5"/>
          <p:cNvPicPr>
            <a:picLocks noChangeAspect="1"/>
          </p:cNvPicPr>
          <p:nvPr/>
        </p:nvPicPr>
        <p:blipFill>
          <a:blip r:embed="rId3">
            <a:extLst>
              <a:ext uri="{BEBA8EAE-BF5A-486C-A8C5-ECC9F3942E4B}">
                <a14:imgProps xmlns:a14="http://schemas.microsoft.com/office/drawing/2010/main">
                  <a14:imgLayer>
                    <a14:imgEffect>
                      <a14:brightnessContrast contrast="40000"/>
                    </a14:imgEffect>
                  </a14:imgLayer>
                </a14:imgProps>
              </a:ext>
            </a:extLst>
          </a:blip>
          <a:stretch>
            <a:fillRect/>
          </a:stretch>
        </p:blipFill>
        <p:spPr>
          <a:xfrm>
            <a:off x="638915" y="1734790"/>
            <a:ext cx="2180486" cy="2645657"/>
          </a:xfrm>
          <a:prstGeom prst="rect">
            <a:avLst/>
          </a:prstGeom>
        </p:spPr>
      </p:pic>
      <p:pic>
        <p:nvPicPr>
          <p:cNvPr id="9" name="图片 8"/>
          <p:cNvPicPr>
            <a:picLocks noChangeAspect="1"/>
          </p:cNvPicPr>
          <p:nvPr/>
        </p:nvPicPr>
        <p:blipFill>
          <a:blip r:embed="rId4" cstate="print">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7350140" y="2495550"/>
            <a:ext cx="1544330" cy="2362200"/>
          </a:xfrm>
          <a:prstGeom prst="rect">
            <a:avLst/>
          </a:prstGeom>
        </p:spPr>
      </p:pic>
    </p:spTree>
    <p:extLst>
      <p:ext uri="{BB962C8B-B14F-4D97-AF65-F5344CB8AC3E}">
        <p14:creationId xmlns:p14="http://schemas.microsoft.com/office/powerpoint/2010/main" val="27313936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6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decel="6000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6" presetClass="entr" presetSubtype="0" fill="hold" grpId="0" nodeType="afterEffect">
                                  <p:stCondLst>
                                    <p:cond delay="0"/>
                                  </p:stCondLst>
                                  <p:iterate type="lt">
                                    <p:tmPct val="10000"/>
                                  </p:iterate>
                                  <p:childTnLst>
                                    <p:set>
                                      <p:cBhvr>
                                        <p:cTn id="15" dur="1" fill="hold">
                                          <p:stCondLst>
                                            <p:cond delay="0"/>
                                          </p:stCondLst>
                                        </p:cTn>
                                        <p:tgtEl>
                                          <p:spTgt spid="14"/>
                                        </p:tgtEl>
                                        <p:attrNameLst>
                                          <p:attrName>style.visibility</p:attrName>
                                        </p:attrNameLst>
                                      </p:cBhvr>
                                      <p:to>
                                        <p:strVal val="visible"/>
                                      </p:to>
                                    </p:set>
                                    <p:anim by="(-#ppt_w*2)" calcmode="lin" valueType="num">
                                      <p:cBhvr rctx="PPT">
                                        <p:cTn id="16" dur="500" autoRev="1" fill="hold">
                                          <p:stCondLst>
                                            <p:cond delay="0"/>
                                          </p:stCondLst>
                                        </p:cTn>
                                        <p:tgtEl>
                                          <p:spTgt spid="14"/>
                                        </p:tgtEl>
                                        <p:attrNameLst>
                                          <p:attrName>ppt_w</p:attrName>
                                        </p:attrNameLst>
                                      </p:cBhvr>
                                    </p:anim>
                                    <p:anim by="(#ppt_w*0.50)" calcmode="lin" valueType="num">
                                      <p:cBhvr>
                                        <p:cTn id="17" dur="500" decel="50000" autoRev="1" fill="hold">
                                          <p:stCondLst>
                                            <p:cond delay="0"/>
                                          </p:stCondLst>
                                        </p:cTn>
                                        <p:tgtEl>
                                          <p:spTgt spid="14"/>
                                        </p:tgtEl>
                                        <p:attrNameLst>
                                          <p:attrName>ppt_x</p:attrName>
                                        </p:attrNameLst>
                                      </p:cBhvr>
                                    </p:anim>
                                    <p:anim from="(-#ppt_h/2)" to="(#ppt_y)" calcmode="lin" valueType="num">
                                      <p:cBhvr>
                                        <p:cTn id="18" dur="1000" fill="hold">
                                          <p:stCondLst>
                                            <p:cond delay="0"/>
                                          </p:stCondLst>
                                        </p:cTn>
                                        <p:tgtEl>
                                          <p:spTgt spid="14"/>
                                        </p:tgtEl>
                                        <p:attrNameLst>
                                          <p:attrName>ppt_y</p:attrName>
                                        </p:attrNameLst>
                                      </p:cBhvr>
                                    </p:anim>
                                    <p:animRot by="21600000">
                                      <p:cBhvr>
                                        <p:cTn id="19" dur="1000" fill="hold">
                                          <p:stCondLst>
                                            <p:cond delay="0"/>
                                          </p:stCondLst>
                                        </p:cTn>
                                        <p:tgtEl>
                                          <p:spTgt spid="14"/>
                                        </p:tgtEl>
                                        <p:attrNameLst>
                                          <p:attrName>r</p:attrName>
                                        </p:attrNameLst>
                                      </p:cBhvr>
                                    </p:animRot>
                                  </p:childTnLst>
                                </p:cTn>
                              </p:par>
                            </p:childTnLst>
                          </p:cTn>
                        </p:par>
                        <p:par>
                          <p:cTn id="20" fill="hold">
                            <p:stCondLst>
                              <p:cond delay="3200"/>
                            </p:stCondLst>
                            <p:childTnLst>
                              <p:par>
                                <p:cTn id="21" presetID="53" presetClass="entr" presetSubtype="16"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0">
            <a:extLst>
              <a:ext uri="{FF2B5EF4-FFF2-40B4-BE49-F238E27FC236}">
                <a16:creationId xmlns:a16="http://schemas.microsoft.com/office/drawing/2014/main" id="{41709550-8102-4913-8D78-4D6C8E4600DD}"/>
              </a:ext>
            </a:extLst>
          </p:cNvPr>
          <p:cNvSpPr txBox="1"/>
          <p:nvPr/>
        </p:nvSpPr>
        <p:spPr>
          <a:xfrm>
            <a:off x="23191" y="133350"/>
            <a:ext cx="9120809" cy="4893647"/>
          </a:xfrm>
          <a:prstGeom prst="rect">
            <a:avLst/>
          </a:prstGeom>
          <a:noFill/>
        </p:spPr>
        <p:txBody>
          <a:bodyPr wrap="square" rtlCol="0">
            <a:spAutoFit/>
          </a:bodyPr>
          <a:lstStyle/>
          <a:p>
            <a:pPr algn="just"/>
            <a:r>
              <a:rPr lang="en-US" altLang="zh-CN" sz="2400" smtClean="0">
                <a:ln>
                  <a:solidFill>
                    <a:srgbClr val="5A3312"/>
                  </a:solidFill>
                </a:ln>
                <a:solidFill>
                  <a:srgbClr val="00CCFF">
                    <a:lumMod val="50000"/>
                  </a:srgbClr>
                </a:solidFill>
                <a:latin typeface="Times New Roman" panose="02020603050405020304" pitchFamily="18" charset="0"/>
                <a:ea typeface="华文新魏" panose="02010800040101010101" pitchFamily="2" charset="-122"/>
                <a:cs typeface="Times New Roman" panose="02020603050405020304" pitchFamily="18" charset="0"/>
              </a:rPr>
              <a:t>1.Công bằng vừa là mục tiêu vừa là động lực cho sự phát triển của xã hội Việt Nam. Công bằng được hiểu là sự bình đẳng về quyền lợi và nghĩa vụ của con người trước pháp luật. Cốt lõi của công bằng là công bằng về cơ hội phát triển, nghĩa là tạo cơ hội như nhau cho mọi người, có tính đến yếu tố khác biệt, người yếu thế hơn sẽ được tạo điều kiện tốt hơn để có cơ hội như người mạnh hơn. Đại hội XIII của Đảng nhấn mạnh: “Phát triển vì con người, tạo điều kiện cho mọi người, nhất là trẻ em, nhóm người yếu thế, đồng bào dân tộc thiểu số, người di cư hòa nhập, tiếp cận bình đẳng nguồn lực, cơ hội phát triển và hưởng thụ công bằng các dịch vụ xã hội cơ bản. Tiếp tục thực hiện và hoàn thiện các chính sách dân tộc bình đẳng, đoàn kết, cùng phát triển”. </a:t>
            </a:r>
          </a:p>
          <a:p>
            <a:pPr algn="just"/>
            <a:r>
              <a:rPr lang="en-US" altLang="zh-CN" sz="2400" smtClean="0">
                <a:ln>
                  <a:solidFill>
                    <a:srgbClr val="5A3312"/>
                  </a:solidFill>
                </a:ln>
                <a:solidFill>
                  <a:srgbClr val="00CCFF">
                    <a:lumMod val="50000"/>
                  </a:srgbClr>
                </a:solidFill>
                <a:latin typeface="Times New Roman" panose="02020603050405020304" pitchFamily="18" charset="0"/>
                <a:ea typeface="华文新魏" panose="02010800040101010101" pitchFamily="2" charset="-122"/>
                <a:cs typeface="Times New Roman" panose="02020603050405020304" pitchFamily="18" charset="0"/>
              </a:rPr>
              <a:t>(</a:t>
            </a:r>
            <a:r>
              <a:rPr lang="en-US" altLang="zh-CN" sz="2400" smtClean="0">
                <a:ln>
                  <a:solidFill>
                    <a:srgbClr val="5A3312"/>
                  </a:solidFill>
                </a:ln>
                <a:solidFill>
                  <a:srgbClr val="00CCFF">
                    <a:lumMod val="50000"/>
                  </a:srgbClr>
                </a:solidFill>
                <a:latin typeface="Times New Roman" panose="02020603050405020304" pitchFamily="18" charset="0"/>
                <a:ea typeface="华文新魏" panose="02010800040101010101" pitchFamily="2" charset="-122"/>
                <a:cs typeface="Times New Roman" panose="02020603050405020304" pitchFamily="18" charset="0"/>
              </a:rPr>
              <a:t>Theo ĐCSVN(2021) văn kiện Đại hội đại biểu toàn quốc lần </a:t>
            </a:r>
            <a:r>
              <a:rPr lang="en-US" altLang="zh-CN" sz="2400" smtClean="0">
                <a:ln>
                  <a:solidFill>
                    <a:srgbClr val="5A3312"/>
                  </a:solidFill>
                </a:ln>
                <a:solidFill>
                  <a:srgbClr val="00CCFF">
                    <a:lumMod val="50000"/>
                  </a:srgbClr>
                </a:solidFill>
                <a:latin typeface="Times New Roman" panose="02020603050405020304" pitchFamily="18" charset="0"/>
                <a:ea typeface="华文新魏" panose="02010800040101010101" pitchFamily="2" charset="-122"/>
                <a:cs typeface="Times New Roman" panose="02020603050405020304" pitchFamily="18" charset="0"/>
              </a:rPr>
              <a:t>thứ </a:t>
            </a:r>
            <a:r>
              <a:rPr lang="en-US" altLang="zh-CN" sz="2400" smtClean="0">
                <a:ln>
                  <a:solidFill>
                    <a:srgbClr val="5A3312"/>
                  </a:solidFill>
                </a:ln>
                <a:solidFill>
                  <a:srgbClr val="00CCFF">
                    <a:lumMod val="50000"/>
                  </a:srgbClr>
                </a:solidFill>
                <a:latin typeface="Times New Roman" panose="02020603050405020304" pitchFamily="18" charset="0"/>
                <a:ea typeface="华文新魏" panose="02010800040101010101" pitchFamily="2" charset="-122"/>
                <a:cs typeface="Times New Roman" panose="02020603050405020304" pitchFamily="18" charset="0"/>
              </a:rPr>
              <a:t>XIII, tập 1,NXB Chính trị Quốc gia sự thật trang 264)</a:t>
            </a:r>
            <a:endParaRPr lang="zh-CN" altLang="en-US" sz="2400" dirty="0">
              <a:ln>
                <a:solidFill>
                  <a:srgbClr val="5A3312"/>
                </a:solidFill>
              </a:ln>
              <a:solidFill>
                <a:srgbClr val="00CCFF">
                  <a:lumMod val="50000"/>
                </a:srgbClr>
              </a:solidFill>
              <a:latin typeface="Times New Roman" panose="02020603050405020304" pitchFamily="18" charset="0"/>
              <a:ea typeface="华文新魏" panose="02010800040101010101" pitchFamily="2" charset="-122"/>
              <a:cs typeface="Times New Roman" panose="02020603050405020304" pitchFamily="18" charset="0"/>
            </a:endParaRPr>
          </a:p>
        </p:txBody>
      </p:sp>
    </p:spTree>
    <p:extLst>
      <p:ext uri="{BB962C8B-B14F-4D97-AF65-F5344CB8AC3E}">
        <p14:creationId xmlns:p14="http://schemas.microsoft.com/office/powerpoint/2010/main" val="20759190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4">
            <a:extLst/>
          </p:cNvPr>
          <p:cNvSpPr/>
          <p:nvPr/>
        </p:nvSpPr>
        <p:spPr>
          <a:xfrm flipH="1">
            <a:off x="8033320" y="140137"/>
            <a:ext cx="1108868" cy="830525"/>
          </a:xfrm>
          <a:custGeom>
            <a:avLst/>
            <a:gdLst>
              <a:gd name="connsiteX0" fmla="*/ 0 w 1872208"/>
              <a:gd name="connsiteY0" fmla="*/ 0 h 864096"/>
              <a:gd name="connsiteX1" fmla="*/ 1872208 w 1872208"/>
              <a:gd name="connsiteY1" fmla="*/ 0 h 864096"/>
              <a:gd name="connsiteX2" fmla="*/ 1872208 w 1872208"/>
              <a:gd name="connsiteY2" fmla="*/ 864096 h 864096"/>
              <a:gd name="connsiteX3" fmla="*/ 0 w 1872208"/>
              <a:gd name="connsiteY3" fmla="*/ 864096 h 864096"/>
              <a:gd name="connsiteX4" fmla="*/ 0 w 1872208"/>
              <a:gd name="connsiteY4" fmla="*/ 0 h 864096"/>
              <a:gd name="connsiteX0" fmla="*/ 0 w 1872208"/>
              <a:gd name="connsiteY0" fmla="*/ 0 h 1849518"/>
              <a:gd name="connsiteX1" fmla="*/ 1872208 w 1872208"/>
              <a:gd name="connsiteY1" fmla="*/ 0 h 1849518"/>
              <a:gd name="connsiteX2" fmla="*/ 1872208 w 1872208"/>
              <a:gd name="connsiteY2" fmla="*/ 864096 h 1849518"/>
              <a:gd name="connsiteX3" fmla="*/ 230819 w 1872208"/>
              <a:gd name="connsiteY3" fmla="*/ 1849518 h 1849518"/>
              <a:gd name="connsiteX4" fmla="*/ 0 w 1872208"/>
              <a:gd name="connsiteY4" fmla="*/ 0 h 1849518"/>
              <a:gd name="connsiteX0" fmla="*/ 0 w 1650267"/>
              <a:gd name="connsiteY0" fmla="*/ 1784411 h 1849518"/>
              <a:gd name="connsiteX1" fmla="*/ 1650267 w 1650267"/>
              <a:gd name="connsiteY1" fmla="*/ 0 h 1849518"/>
              <a:gd name="connsiteX2" fmla="*/ 1650267 w 1650267"/>
              <a:gd name="connsiteY2" fmla="*/ 864096 h 1849518"/>
              <a:gd name="connsiteX3" fmla="*/ 8878 w 1650267"/>
              <a:gd name="connsiteY3" fmla="*/ 1849518 h 1849518"/>
              <a:gd name="connsiteX4" fmla="*/ 0 w 1650267"/>
              <a:gd name="connsiteY4" fmla="*/ 1784411 h 1849518"/>
              <a:gd name="connsiteX0" fmla="*/ 0 w 1668022"/>
              <a:gd name="connsiteY0" fmla="*/ 1784411 h 1849518"/>
              <a:gd name="connsiteX1" fmla="*/ 1650267 w 1668022"/>
              <a:gd name="connsiteY1" fmla="*/ 0 h 1849518"/>
              <a:gd name="connsiteX2" fmla="*/ 1668022 w 1668022"/>
              <a:gd name="connsiteY2" fmla="*/ 855218 h 1849518"/>
              <a:gd name="connsiteX3" fmla="*/ 8878 w 1668022"/>
              <a:gd name="connsiteY3" fmla="*/ 1849518 h 1849518"/>
              <a:gd name="connsiteX4" fmla="*/ 0 w 1668022"/>
              <a:gd name="connsiteY4" fmla="*/ 1784411 h 1849518"/>
              <a:gd name="connsiteX0" fmla="*/ 0 w 1668022"/>
              <a:gd name="connsiteY0" fmla="*/ 1713390 h 1849518"/>
              <a:gd name="connsiteX1" fmla="*/ 1650267 w 1668022"/>
              <a:gd name="connsiteY1" fmla="*/ 0 h 1849518"/>
              <a:gd name="connsiteX2" fmla="*/ 1668022 w 1668022"/>
              <a:gd name="connsiteY2" fmla="*/ 855218 h 1849518"/>
              <a:gd name="connsiteX3" fmla="*/ 8878 w 1668022"/>
              <a:gd name="connsiteY3" fmla="*/ 1849518 h 1849518"/>
              <a:gd name="connsiteX4" fmla="*/ 0 w 1668022"/>
              <a:gd name="connsiteY4" fmla="*/ 1713390 h 1849518"/>
              <a:gd name="connsiteX0" fmla="*/ 0 w 1668022"/>
              <a:gd name="connsiteY0" fmla="*/ 1713390 h 1787374"/>
              <a:gd name="connsiteX1" fmla="*/ 1650267 w 1668022"/>
              <a:gd name="connsiteY1" fmla="*/ 0 h 1787374"/>
              <a:gd name="connsiteX2" fmla="*/ 1668022 w 1668022"/>
              <a:gd name="connsiteY2" fmla="*/ 855218 h 1787374"/>
              <a:gd name="connsiteX3" fmla="*/ 26633 w 1668022"/>
              <a:gd name="connsiteY3" fmla="*/ 1787374 h 1787374"/>
              <a:gd name="connsiteX4" fmla="*/ 0 w 1668022"/>
              <a:gd name="connsiteY4" fmla="*/ 1713390 h 1787374"/>
              <a:gd name="connsiteX0" fmla="*/ 0 w 1668022"/>
              <a:gd name="connsiteY0" fmla="*/ 1713390 h 1805129"/>
              <a:gd name="connsiteX1" fmla="*/ 1650267 w 1668022"/>
              <a:gd name="connsiteY1" fmla="*/ 0 h 1805129"/>
              <a:gd name="connsiteX2" fmla="*/ 1668022 w 1668022"/>
              <a:gd name="connsiteY2" fmla="*/ 855218 h 1805129"/>
              <a:gd name="connsiteX3" fmla="*/ 35511 w 1668022"/>
              <a:gd name="connsiteY3" fmla="*/ 1805129 h 1805129"/>
              <a:gd name="connsiteX4" fmla="*/ 0 w 1668022"/>
              <a:gd name="connsiteY4" fmla="*/ 1713390 h 1805129"/>
              <a:gd name="connsiteX0" fmla="*/ 0 w 1668022"/>
              <a:gd name="connsiteY0" fmla="*/ 1713390 h 1822885"/>
              <a:gd name="connsiteX1" fmla="*/ 1650267 w 1668022"/>
              <a:gd name="connsiteY1" fmla="*/ 0 h 1822885"/>
              <a:gd name="connsiteX2" fmla="*/ 1668022 w 1668022"/>
              <a:gd name="connsiteY2" fmla="*/ 855218 h 1822885"/>
              <a:gd name="connsiteX3" fmla="*/ 35511 w 1668022"/>
              <a:gd name="connsiteY3" fmla="*/ 1822885 h 1822885"/>
              <a:gd name="connsiteX4" fmla="*/ 0 w 1668022"/>
              <a:gd name="connsiteY4" fmla="*/ 1713390 h 1822885"/>
              <a:gd name="connsiteX0" fmla="*/ 0 w 1668022"/>
              <a:gd name="connsiteY0" fmla="*/ 1720343 h 1829838"/>
              <a:gd name="connsiteX1" fmla="*/ 1660710 w 1668022"/>
              <a:gd name="connsiteY1" fmla="*/ 0 h 1829838"/>
              <a:gd name="connsiteX2" fmla="*/ 1668022 w 1668022"/>
              <a:gd name="connsiteY2" fmla="*/ 862171 h 1829838"/>
              <a:gd name="connsiteX3" fmla="*/ 35511 w 1668022"/>
              <a:gd name="connsiteY3" fmla="*/ 1829838 h 1829838"/>
              <a:gd name="connsiteX4" fmla="*/ 0 w 1668022"/>
              <a:gd name="connsiteY4" fmla="*/ 1720343 h 1829838"/>
              <a:gd name="connsiteX0" fmla="*/ 0 w 1670406"/>
              <a:gd name="connsiteY0" fmla="*/ 1720343 h 1829838"/>
              <a:gd name="connsiteX1" fmla="*/ 1669865 w 1670406"/>
              <a:gd name="connsiteY1" fmla="*/ 0 h 1829838"/>
              <a:gd name="connsiteX2" fmla="*/ 1668022 w 1670406"/>
              <a:gd name="connsiteY2" fmla="*/ 862171 h 1829838"/>
              <a:gd name="connsiteX3" fmla="*/ 35511 w 1670406"/>
              <a:gd name="connsiteY3" fmla="*/ 1829838 h 1829838"/>
              <a:gd name="connsiteX4" fmla="*/ 0 w 1670406"/>
              <a:gd name="connsiteY4" fmla="*/ 1720343 h 1829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0406" h="1829838">
                <a:moveTo>
                  <a:pt x="0" y="1720343"/>
                </a:moveTo>
                <a:lnTo>
                  <a:pt x="1669865" y="0"/>
                </a:lnTo>
                <a:cubicBezTo>
                  <a:pt x="1672302" y="287390"/>
                  <a:pt x="1665585" y="574781"/>
                  <a:pt x="1668022" y="862171"/>
                </a:cubicBezTo>
                <a:lnTo>
                  <a:pt x="35511" y="1829838"/>
                </a:lnTo>
                <a:lnTo>
                  <a:pt x="0" y="1720343"/>
                </a:lnTo>
                <a:close/>
              </a:path>
            </a:pathLst>
          </a:custGeom>
          <a:gradFill flip="none" rotWithShape="1">
            <a:gsLst>
              <a:gs pos="35000">
                <a:schemeClr val="accent5">
                  <a:alpha val="0"/>
                </a:schemeClr>
              </a:gs>
              <a:gs pos="80000">
                <a:schemeClr val="accent5">
                  <a:alpha val="85000"/>
                </a:schemeClr>
              </a:gs>
            </a:gsLst>
            <a:lin ang="21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025" b="0" i="0" u="none" strike="noStrike" kern="1200" cap="none" spc="0" normalizeH="0" baseline="0" noProof="0" dirty="0">
              <a:ln>
                <a:noFill/>
              </a:ln>
              <a:solidFill>
                <a:prstClr val="white"/>
              </a:solidFill>
              <a:effectLst/>
              <a:uLnTx/>
              <a:uFillTx/>
              <a:latin typeface="Calibri"/>
              <a:ea typeface="+mn-ea"/>
              <a:cs typeface="+mn-cs"/>
            </a:endParaRPr>
          </a:p>
        </p:txBody>
      </p:sp>
      <p:sp>
        <p:nvSpPr>
          <p:cNvPr id="27654" name="Rectangle 6"/>
          <p:cNvSpPr>
            <a:spLocks noChangeArrowheads="1"/>
          </p:cNvSpPr>
          <p:nvPr/>
        </p:nvSpPr>
        <p:spPr bwMode="auto">
          <a:xfrm>
            <a:off x="304800" y="-60657"/>
            <a:ext cx="7233047" cy="71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2025"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22222</a:t>
            </a:r>
            <a:r>
              <a:rPr kumimoji="0" lang="en-US" altLang="en-US" sz="2025"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altLang="en-US" sz="2025"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yyyy</a:t>
            </a:r>
            <a:r>
              <a:rPr kumimoji="0" lang="en-US" altLang="en-US" sz="2025" b="1" i="0" u="none" strike="noStrike" kern="1200" cap="none" spc="0" normalizeH="0" baseline="0" noProof="0" smtClean="0">
                <a:ln>
                  <a:noFill/>
                </a:ln>
                <a:solidFill>
                  <a:prstClr val="white"/>
                </a:solidFill>
                <a:effectLst/>
                <a:uLnTx/>
                <a:uFillTx/>
                <a:latin typeface="Times New Roman" panose="02020603050405020304" pitchFamily="18" charset="0"/>
                <a:cs typeface="Times New Roman" panose="02020603050405020304" pitchFamily="18" charset="0"/>
              </a:rPr>
              <a:t>BIĐddddd</a:t>
            </a:r>
            <a:r>
              <a:rPr kumimoji="0" lang="en-US" altLang="en-US" sz="2025" b="1" i="0" u="none" strike="noStrike" kern="1200" cap="none" spc="0" normalizeH="0" noProof="0" smtClean="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altLang="en-US" sz="2025" b="1" i="0" u="none" strike="noStrike" kern="1200" cap="none" spc="0" normalizeH="0" baseline="0" noProof="0" smtClean="0">
                <a:ln>
                  <a:noFill/>
                </a:ln>
                <a:solidFill>
                  <a:prstClr val="white"/>
                </a:solidFill>
                <a:effectLst/>
                <a:uLnTx/>
                <a:uFillTx/>
                <a:latin typeface="Times New Roman" panose="02020603050405020304" pitchFamily="18" charset="0"/>
                <a:cs typeface="Times New Roman" panose="02020603050405020304" pitchFamily="18" charset="0"/>
              </a:rPr>
              <a:t>ỂU</a:t>
            </a:r>
            <a:r>
              <a:rPr kumimoji="0" lang="en-US" altLang="en-US" sz="2025"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altLang="en-US" sz="2025"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HIỆN VÀ Ý NGHĨA CỦA CÔNG BẰNG</a:t>
            </a:r>
          </a:p>
        </p:txBody>
      </p:sp>
      <p:sp>
        <p:nvSpPr>
          <p:cNvPr id="6" name="矩形 1">
            <a:extLst>
              <a:ext uri="{FF2B5EF4-FFF2-40B4-BE49-F238E27FC236}">
                <a16:creationId xmlns:a16="http://schemas.microsoft.com/office/drawing/2014/main" id="{9C49203B-3BC2-2D9A-41B1-A04C650A92F8}"/>
              </a:ext>
            </a:extLst>
          </p:cNvPr>
          <p:cNvSpPr/>
          <p:nvPr/>
        </p:nvSpPr>
        <p:spPr>
          <a:xfrm>
            <a:off x="0" y="140137"/>
            <a:ext cx="9067800" cy="3293209"/>
          </a:xfrm>
          <a:prstGeom prst="rect">
            <a:avLst/>
          </a:prstGeom>
        </p:spPr>
        <p:txBody>
          <a:bodyPr wrap="square">
            <a:spAutoFit/>
          </a:bodyPr>
          <a:lstStyle/>
          <a:p>
            <a:pPr algn="just"/>
            <a:r>
              <a:rPr lang="en-US" altLang="zh-CN" sz="2600" b="1" smtClean="0">
                <a:latin typeface="Times New Roman" panose="02020603050405020304" pitchFamily="18" charset="0"/>
                <a:ea typeface="迷你简卡通" panose="03000509000000000000" pitchFamily="65" charset="-122"/>
                <a:cs typeface="Times New Roman" panose="02020603050405020304" pitchFamily="18" charset="0"/>
              </a:rPr>
              <a:t>2. H sinh ra và lớn lên ở vùng cao hẻo lánh. Học hết tiểu học, H định nghỉ học vì điểm trường trung học cơ sở cách rất xa nhà em. Nếu muốn đi học, H phải dậy từ 4 giờ sáng để kịp vào học lúc 7 </a:t>
            </a:r>
            <a:r>
              <a:rPr lang="en-US" altLang="zh-CN" sz="2600" b="1" smtClean="0">
                <a:latin typeface="Times New Roman" panose="02020603050405020304" pitchFamily="18" charset="0"/>
                <a:ea typeface="迷你简卡通" panose="03000509000000000000" pitchFamily="65" charset="-122"/>
                <a:cs typeface="Times New Roman" panose="02020603050405020304" pitchFamily="18" charset="0"/>
              </a:rPr>
              <a:t>giờ. Nhưng </a:t>
            </a:r>
            <a:r>
              <a:rPr lang="en-US" altLang="zh-CN" sz="2600" b="1" smtClean="0">
                <a:latin typeface="Times New Roman" panose="02020603050405020304" pitchFamily="18" charset="0"/>
                <a:ea typeface="迷你简卡通" panose="03000509000000000000" pitchFamily="65" charset="-122"/>
                <a:cs typeface="Times New Roman" panose="02020603050405020304" pitchFamily="18" charset="0"/>
              </a:rPr>
              <a:t>may mắn H đã trúng tuyển vào học ở trường phổ thông dân tộc nội trú tỉnh, được hưởng những chính sách ưu đãi của nhà nước dành cho học sinh dân tộc thiểu số, Nhờ vậy, H đã thực hiện được mong muốn tiếp tục học tập của </a:t>
            </a:r>
            <a:r>
              <a:rPr lang="en-US" altLang="zh-CN" sz="2600" b="1" smtClean="0">
                <a:latin typeface="Times New Roman" panose="02020603050405020304" pitchFamily="18" charset="0"/>
                <a:ea typeface="迷你简卡通" panose="03000509000000000000" pitchFamily="65" charset="-122"/>
                <a:cs typeface="Times New Roman" panose="02020603050405020304" pitchFamily="18" charset="0"/>
              </a:rPr>
              <a:t>mình.</a:t>
            </a:r>
            <a:endParaRPr lang="zh-CN" altLang="en-US" sz="2600" b="1" dirty="0">
              <a:latin typeface="Times New Roman" panose="02020603050405020304" pitchFamily="18" charset="0"/>
              <a:ea typeface="迷你简卡通" panose="03000509000000000000" pitchFamily="65" charset="-122"/>
              <a:cs typeface="Times New Roman" panose="02020603050405020304" pitchFamily="18" charset="0"/>
            </a:endParaRPr>
          </a:p>
        </p:txBody>
      </p:sp>
      <p:sp>
        <p:nvSpPr>
          <p:cNvPr id="8" name="TextBox 7"/>
          <p:cNvSpPr txBox="1">
            <a:spLocks noChangeArrowheads="1"/>
          </p:cNvSpPr>
          <p:nvPr/>
        </p:nvSpPr>
        <p:spPr bwMode="auto">
          <a:xfrm>
            <a:off x="76200" y="3380224"/>
            <a:ext cx="899160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defTabSz="685800" fontAlgn="base">
              <a:spcBef>
                <a:spcPct val="0"/>
              </a:spcBef>
              <a:spcAft>
                <a:spcPct val="0"/>
              </a:spcAft>
              <a:defRPr/>
            </a:pPr>
            <a:r>
              <a:rPr lang="en-US" altLang="en-US" sz="2600" b="1" smtClean="0">
                <a:solidFill>
                  <a:srgbClr val="0070C0"/>
                </a:solidFill>
                <a:latin typeface="Times New Roman" panose="02020603050405020304" pitchFamily="18" charset="0"/>
                <a:ea typeface="微软雅黑"/>
                <a:cs typeface="Times New Roman" panose="02020603050405020304" pitchFamily="18" charset="0"/>
              </a:rPr>
              <a:t>3. Phòng khám Bệnh viện D thường rất đông nên cô C phải đi sớm xếp hàng chờ đến lượt được khám bệnh</a:t>
            </a:r>
            <a:r>
              <a:rPr lang="en-US" altLang="en-US" sz="2600" b="1" smtClean="0">
                <a:solidFill>
                  <a:srgbClr val="0070C0"/>
                </a:solidFill>
                <a:latin typeface="Times New Roman" panose="02020603050405020304" pitchFamily="18" charset="0"/>
                <a:ea typeface="微软雅黑"/>
                <a:cs typeface="Times New Roman" panose="02020603050405020304" pitchFamily="18" charset="0"/>
              </a:rPr>
              <a:t>, trong khi anh Y là người cùng phố với cô vừa đến nơi đã được mời vào khám trước do có người quen là nhân viên làm việc ở đây.</a:t>
            </a:r>
            <a:endParaRPr lang="vi-VN" altLang="en-US" sz="2600" b="1" dirty="0">
              <a:solidFill>
                <a:srgbClr val="0070C0"/>
              </a:solidFill>
              <a:latin typeface="Times New Roman" panose="02020603050405020304" pitchFamily="18" charset="0"/>
              <a:ea typeface="微软雅黑"/>
              <a:cs typeface="Times New Roman" panose="02020603050405020304" pitchFamily="18" charset="0"/>
            </a:endParaRPr>
          </a:p>
        </p:txBody>
      </p:sp>
    </p:spTree>
    <p:extLst>
      <p:ext uri="{BB962C8B-B14F-4D97-AF65-F5344CB8AC3E}">
        <p14:creationId xmlns:p14="http://schemas.microsoft.com/office/powerpoint/2010/main" val="38200456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33350"/>
            <a:ext cx="9296400" cy="739377"/>
          </a:xfrm>
          <a:prstGeom prst="rect">
            <a:avLst/>
          </a:prstGeom>
        </p:spPr>
      </p:pic>
      <p:sp>
        <p:nvSpPr>
          <p:cNvPr id="12" name="文本框 20">
            <a:extLst>
              <a:ext uri="{FF2B5EF4-FFF2-40B4-BE49-F238E27FC236}">
                <a16:creationId xmlns:a16="http://schemas.microsoft.com/office/drawing/2014/main" id="{BA7984F1-0D12-8BDB-F692-F2FB75EB49EB}"/>
              </a:ext>
            </a:extLst>
          </p:cNvPr>
          <p:cNvSpPr txBox="1"/>
          <p:nvPr/>
        </p:nvSpPr>
        <p:spPr>
          <a:xfrm>
            <a:off x="1219200" y="251958"/>
            <a:ext cx="6324600" cy="477054"/>
          </a:xfrm>
          <a:prstGeom prst="rect">
            <a:avLst/>
          </a:prstGeom>
          <a:noFill/>
        </p:spPr>
        <p:txBody>
          <a:bodyPr wrap="square" rtlCol="0">
            <a:spAutoFit/>
          </a:bodyPr>
          <a:lstStyle/>
          <a:p>
            <a:pPr algn="ct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Biểu</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hiện</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sự</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công</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bằng</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trong</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các</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thông</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tin  </a:t>
            </a:r>
            <a:endParaRPr lang="zh-CN" altLang="en-US" sz="20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endParaRPr>
          </a:p>
        </p:txBody>
      </p:sp>
      <p:graphicFrame>
        <p:nvGraphicFramePr>
          <p:cNvPr id="3" name="Table 2">
            <a:extLst>
              <a:ext uri="{FF2B5EF4-FFF2-40B4-BE49-F238E27FC236}">
                <a16:creationId xmlns:a16="http://schemas.microsoft.com/office/drawing/2014/main" id="{D4B8568C-7292-3EB5-D99D-A95CB40E9942}"/>
              </a:ext>
            </a:extLst>
          </p:cNvPr>
          <p:cNvGraphicFramePr>
            <a:graphicFrameLocks noGrp="1"/>
          </p:cNvGraphicFramePr>
          <p:nvPr>
            <p:extLst>
              <p:ext uri="{D42A27DB-BD31-4B8C-83A1-F6EECF244321}">
                <p14:modId xmlns:p14="http://schemas.microsoft.com/office/powerpoint/2010/main" val="1362182179"/>
              </p:ext>
            </p:extLst>
          </p:nvPr>
        </p:nvGraphicFramePr>
        <p:xfrm>
          <a:off x="228600" y="933836"/>
          <a:ext cx="8534400" cy="4091435"/>
        </p:xfrm>
        <a:graphic>
          <a:graphicData uri="http://schemas.openxmlformats.org/drawingml/2006/table">
            <a:tbl>
              <a:tblPr/>
              <a:tblGrid>
                <a:gridCol w="742122">
                  <a:extLst>
                    <a:ext uri="{9D8B030D-6E8A-4147-A177-3AD203B41FA5}">
                      <a16:colId xmlns:a16="http://schemas.microsoft.com/office/drawing/2014/main" val="1383449136"/>
                    </a:ext>
                  </a:extLst>
                </a:gridCol>
                <a:gridCol w="2794910">
                  <a:extLst>
                    <a:ext uri="{9D8B030D-6E8A-4147-A177-3AD203B41FA5}">
                      <a16:colId xmlns:a16="http://schemas.microsoft.com/office/drawing/2014/main" val="2201970537"/>
                    </a:ext>
                  </a:extLst>
                </a:gridCol>
                <a:gridCol w="2399942">
                  <a:extLst>
                    <a:ext uri="{9D8B030D-6E8A-4147-A177-3AD203B41FA5}">
                      <a16:colId xmlns:a16="http://schemas.microsoft.com/office/drawing/2014/main" val="2835144246"/>
                    </a:ext>
                  </a:extLst>
                </a:gridCol>
                <a:gridCol w="2597426">
                  <a:extLst>
                    <a:ext uri="{9D8B030D-6E8A-4147-A177-3AD203B41FA5}">
                      <a16:colId xmlns:a16="http://schemas.microsoft.com/office/drawing/2014/main" val="2812954956"/>
                    </a:ext>
                  </a:extLst>
                </a:gridCol>
              </a:tblGrid>
              <a:tr h="984555">
                <a:tc>
                  <a:txBody>
                    <a:bodyPr/>
                    <a:lstStyle/>
                    <a:p>
                      <a:pPr algn="ctr">
                        <a:lnSpc>
                          <a:spcPct val="115000"/>
                        </a:lnSpc>
                      </a:pPr>
                      <a:r>
                        <a:rPr lang="vi-VN" sz="1100" b="1" kern="10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Thông</a:t>
                      </a:r>
                      <a:endParaRPr lang="en-US" sz="1000" kern="10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p>
                      <a:pPr algn="ctr">
                        <a:lnSpc>
                          <a:spcPct val="115000"/>
                        </a:lnSpc>
                      </a:pPr>
                      <a:r>
                        <a:rPr lang="vi-VN" sz="1100" b="1" kern="10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tin/</a:t>
                      </a:r>
                      <a:endParaRPr lang="en-US" sz="1000" kern="10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p>
                      <a:pPr algn="ctr">
                        <a:lnSpc>
                          <a:spcPct val="115000"/>
                        </a:lnSpc>
                      </a:pPr>
                      <a:r>
                        <a:rPr lang="vi-VN" sz="1100" b="1" kern="10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trường</a:t>
                      </a:r>
                      <a:endParaRPr lang="en-US" sz="1000" kern="10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p>
                      <a:pPr algn="ctr">
                        <a:lnSpc>
                          <a:spcPct val="115000"/>
                        </a:lnSpc>
                      </a:pPr>
                      <a:r>
                        <a:rPr lang="vi-VN" sz="1100" b="1" kern="10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hợp</a:t>
                      </a:r>
                      <a:endParaRPr lang="en-US" sz="1000" kern="10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5344" marR="5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vi-VN" sz="1800" b="1" kern="100" dirty="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Công bằng/thỉếu công bằng</a:t>
                      </a:r>
                      <a:endParaRPr lang="en-US" sz="18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5344" marR="5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vi-VN" sz="1800" b="1" kern="10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Ý nghĩa/tác hại trong từng trường hợp</a:t>
                      </a:r>
                      <a:endParaRPr lang="en-US" sz="1800" kern="10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5344" marR="5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vi-VN" sz="1800" b="1" kern="10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Ý nghĩa/tác hại trong cuộc sống</a:t>
                      </a:r>
                      <a:endParaRPr lang="en-US" sz="1800" kern="10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5344" marR="5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56779590"/>
                  </a:ext>
                </a:extLst>
              </a:tr>
              <a:tr h="3106880">
                <a:tc>
                  <a:txBody>
                    <a:bodyPr/>
                    <a:lstStyle/>
                    <a:p>
                      <a:pPr algn="ctr">
                        <a:lnSpc>
                          <a:spcPct val="115000"/>
                        </a:lnSpc>
                      </a:pPr>
                      <a:r>
                        <a:rPr lang="vi-VN" sz="1800" kern="100" dirty="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1</a:t>
                      </a:r>
                      <a:endParaRPr lang="en-US" sz="18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5344" marR="5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pPr>
                      <a:endParaRPr lang="en-US" sz="15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5344" marR="5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pPr>
                      <a:endParaRPr lang="en-US" sz="10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5344" marR="5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pPr>
                      <a:endParaRPr lang="en-US" sz="10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5344" marR="5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72912102"/>
                  </a:ext>
                </a:extLst>
              </a:tr>
            </a:tbl>
          </a:graphicData>
        </a:graphic>
      </p:graphicFrame>
      <p:sp>
        <p:nvSpPr>
          <p:cNvPr id="4" name="TextBox 3">
            <a:extLst>
              <a:ext uri="{FF2B5EF4-FFF2-40B4-BE49-F238E27FC236}">
                <a16:creationId xmlns:a16="http://schemas.microsoft.com/office/drawing/2014/main" id="{D9194942-1F91-3C43-92BC-5C975C4A6222}"/>
              </a:ext>
            </a:extLst>
          </p:cNvPr>
          <p:cNvSpPr txBox="1"/>
          <p:nvPr/>
        </p:nvSpPr>
        <p:spPr>
          <a:xfrm>
            <a:off x="1051810" y="1914369"/>
            <a:ext cx="2605790" cy="2631490"/>
          </a:xfrm>
          <a:prstGeom prst="rect">
            <a:avLst/>
          </a:prstGeom>
          <a:noFill/>
        </p:spPr>
        <p:txBody>
          <a:bodyPr wrap="square" rtlCol="0">
            <a:spAutoFit/>
          </a:bodyPr>
          <a:lstStyle/>
          <a:p>
            <a:pPr algn="just"/>
            <a:r>
              <a:rPr kumimoji="0" lang="vi-VN" sz="1500" b="0" i="0" u="none" strike="noStrike" kern="100" cap="none" spc="0" normalizeH="0" baseline="0" noProof="0" dirty="0">
                <a:ln>
                  <a:noFill/>
                </a:ln>
                <a:solidFill>
                  <a:srgbClr val="000000"/>
                </a:solidFill>
                <a:effectLst/>
                <a:uLnTx/>
                <a:uFillTx/>
                <a:latin typeface="Times New Roman" panose="02020603050405020304" pitchFamily="18" charset="0"/>
                <a:ea typeface="Segoe UI" panose="020B0502040204020203" pitchFamily="34" charset="0"/>
                <a:cs typeface="Times New Roman" panose="02020603050405020304" pitchFamily="18" charset="0"/>
              </a:rPr>
              <a:t>Công bằng được hiểu là sự bình </a:t>
            </a:r>
            <a:r>
              <a:rPr kumimoji="0" lang="vi-VN" sz="1500" b="0" i="0" u="none" strike="noStrike" kern="100" cap="none" spc="0" normalizeH="0" baseline="0" noProof="0">
                <a:ln>
                  <a:noFill/>
                </a:ln>
                <a:solidFill>
                  <a:srgbClr val="000000"/>
                </a:solidFill>
                <a:effectLst/>
                <a:uLnTx/>
                <a:uFillTx/>
                <a:latin typeface="Times New Roman" panose="02020603050405020304" pitchFamily="18" charset="0"/>
                <a:ea typeface="Segoe UI" panose="020B0502040204020203" pitchFamily="34" charset="0"/>
                <a:cs typeface="Times New Roman" panose="02020603050405020304" pitchFamily="18" charset="0"/>
              </a:rPr>
              <a:t>đẳng </a:t>
            </a:r>
            <a:r>
              <a:rPr kumimoji="0" lang="vi-VN" sz="1500" b="0" i="0" u="none" strike="noStrike" kern="100" cap="none" spc="0" normalizeH="0" baseline="0" noProof="0" smtClean="0">
                <a:ln>
                  <a:noFill/>
                </a:ln>
                <a:solidFill>
                  <a:srgbClr val="000000"/>
                </a:solidFill>
                <a:effectLst/>
                <a:uLnTx/>
                <a:uFillTx/>
                <a:latin typeface="Times New Roman" panose="02020603050405020304" pitchFamily="18" charset="0"/>
                <a:ea typeface="Segoe UI" panose="020B0502040204020203" pitchFamily="34" charset="0"/>
                <a:cs typeface="Times New Roman" panose="02020603050405020304" pitchFamily="18" charset="0"/>
              </a:rPr>
              <a:t>v</a:t>
            </a:r>
            <a:r>
              <a:rPr lang="en-US" sz="1500" kern="100" noProof="0" smtClean="0">
                <a:solidFill>
                  <a:srgbClr val="000000"/>
                </a:solidFill>
                <a:latin typeface="Times New Roman" panose="02020603050405020304" pitchFamily="18" charset="0"/>
                <a:ea typeface="Segoe UI" panose="020B0502040204020203" pitchFamily="34" charset="0"/>
                <a:cs typeface="Times New Roman" panose="02020603050405020304" pitchFamily="18" charset="0"/>
              </a:rPr>
              <a:t>ề</a:t>
            </a:r>
            <a:r>
              <a:rPr kumimoji="0" lang="vi-VN" sz="1500" b="0" i="0" u="none" strike="noStrike" kern="100" cap="none" spc="0" normalizeH="0" baseline="0" noProof="0" smtClean="0">
                <a:ln>
                  <a:noFill/>
                </a:ln>
                <a:solidFill>
                  <a:srgbClr val="000000"/>
                </a:solidFill>
                <a:effectLst/>
                <a:uLnTx/>
                <a:uFillTx/>
                <a:latin typeface="Times New Roman" panose="02020603050405020304" pitchFamily="18" charset="0"/>
                <a:ea typeface="Segoe UI" panose="020B0502040204020203" pitchFamily="34" charset="0"/>
                <a:cs typeface="Times New Roman" panose="02020603050405020304" pitchFamily="18" charset="0"/>
              </a:rPr>
              <a:t> quy</a:t>
            </a:r>
            <a:r>
              <a:rPr lang="en-US" sz="1500" kern="100" noProof="0" smtClean="0">
                <a:solidFill>
                  <a:srgbClr val="000000"/>
                </a:solidFill>
                <a:latin typeface="Times New Roman" panose="02020603050405020304" pitchFamily="18" charset="0"/>
                <a:ea typeface="Segoe UI" panose="020B0502040204020203" pitchFamily="34" charset="0"/>
                <a:cs typeface="Times New Roman" panose="02020603050405020304" pitchFamily="18" charset="0"/>
              </a:rPr>
              <a:t>ền </a:t>
            </a:r>
            <a:r>
              <a:rPr kumimoji="0" lang="vi-VN" sz="1500" b="0" i="0" u="none" strike="noStrike" kern="100" cap="none" spc="0" normalizeH="0" baseline="0" noProof="0" smtClean="0">
                <a:ln>
                  <a:noFill/>
                </a:ln>
                <a:solidFill>
                  <a:srgbClr val="000000"/>
                </a:solidFill>
                <a:effectLst/>
                <a:uLnTx/>
                <a:uFillTx/>
                <a:latin typeface="Times New Roman" panose="02020603050405020304" pitchFamily="18" charset="0"/>
                <a:ea typeface="Segoe UI" panose="020B0502040204020203" pitchFamily="34" charset="0"/>
                <a:cs typeface="Times New Roman" panose="02020603050405020304" pitchFamily="18" charset="0"/>
              </a:rPr>
              <a:t>lợi </a:t>
            </a:r>
            <a:r>
              <a:rPr kumimoji="0" lang="vi-VN" sz="1500" b="0" i="0" u="none" strike="noStrike" kern="100" cap="none" spc="0" normalizeH="0" baseline="0" noProof="0" dirty="0">
                <a:ln>
                  <a:noFill/>
                </a:ln>
                <a:solidFill>
                  <a:srgbClr val="000000"/>
                </a:solidFill>
                <a:effectLst/>
                <a:uLnTx/>
                <a:uFillTx/>
                <a:latin typeface="Times New Roman" panose="02020603050405020304" pitchFamily="18" charset="0"/>
                <a:ea typeface="Segoe UI" panose="020B0502040204020203" pitchFamily="34" charset="0"/>
                <a:cs typeface="Times New Roman" panose="02020603050405020304" pitchFamily="18" charset="0"/>
              </a:rPr>
              <a:t>và nghĩa vụ của con người trước pháp luật. Cốt lõi của công bằng là công </a:t>
            </a:r>
            <a:r>
              <a:rPr kumimoji="0" lang="vi-VN" sz="1500" b="0" i="0" u="none" strike="noStrike" kern="100" cap="none" spc="0" normalizeH="0" baseline="0" noProof="0">
                <a:ln>
                  <a:noFill/>
                </a:ln>
                <a:solidFill>
                  <a:srgbClr val="000000"/>
                </a:solidFill>
                <a:effectLst/>
                <a:uLnTx/>
                <a:uFillTx/>
                <a:latin typeface="Times New Roman" panose="02020603050405020304" pitchFamily="18" charset="0"/>
                <a:ea typeface="Segoe UI" panose="020B0502040204020203" pitchFamily="34" charset="0"/>
                <a:cs typeface="Times New Roman" panose="02020603050405020304" pitchFamily="18" charset="0"/>
              </a:rPr>
              <a:t>bằng </a:t>
            </a:r>
            <a:r>
              <a:rPr kumimoji="0" lang="vi-VN" sz="1500" b="0" i="0" u="none" strike="noStrike" kern="100" cap="none" spc="0" normalizeH="0" baseline="0" noProof="0" smtClean="0">
                <a:ln>
                  <a:noFill/>
                </a:ln>
                <a:solidFill>
                  <a:srgbClr val="000000"/>
                </a:solidFill>
                <a:effectLst/>
                <a:uLnTx/>
                <a:uFillTx/>
                <a:latin typeface="Times New Roman" panose="02020603050405020304" pitchFamily="18" charset="0"/>
                <a:ea typeface="Segoe UI" panose="020B0502040204020203" pitchFamily="34" charset="0"/>
                <a:cs typeface="Times New Roman" panose="02020603050405020304" pitchFamily="18" charset="0"/>
              </a:rPr>
              <a:t>v</a:t>
            </a:r>
            <a:r>
              <a:rPr lang="en-US" sz="1500" kern="100" noProof="0" smtClean="0">
                <a:solidFill>
                  <a:srgbClr val="000000"/>
                </a:solidFill>
                <a:latin typeface="Times New Roman" panose="02020603050405020304" pitchFamily="18" charset="0"/>
                <a:ea typeface="Segoe UI" panose="020B0502040204020203" pitchFamily="34" charset="0"/>
                <a:cs typeface="Times New Roman" panose="02020603050405020304" pitchFamily="18" charset="0"/>
              </a:rPr>
              <a:t>ề</a:t>
            </a:r>
            <a:r>
              <a:rPr kumimoji="0" lang="vi-VN" sz="1500" b="0" i="0" u="none" strike="noStrike" kern="100" cap="none" spc="0" normalizeH="0" baseline="0" noProof="0" smtClean="0">
                <a:ln>
                  <a:noFill/>
                </a:ln>
                <a:solidFill>
                  <a:srgbClr val="000000"/>
                </a:solidFill>
                <a:effectLst/>
                <a:uLnTx/>
                <a:uFillTx/>
                <a:latin typeface="Times New Roman" panose="02020603050405020304" pitchFamily="18" charset="0"/>
                <a:ea typeface="Segoe UI" panose="020B0502040204020203" pitchFamily="34" charset="0"/>
                <a:cs typeface="Times New Roman" panose="02020603050405020304" pitchFamily="18" charset="0"/>
              </a:rPr>
              <a:t> </a:t>
            </a:r>
            <a:r>
              <a:rPr kumimoji="0" lang="vi-VN" sz="1500" b="0" i="0" u="none" strike="noStrike" kern="100" cap="none" spc="0" normalizeH="0" baseline="0" noProof="0" dirty="0">
                <a:ln>
                  <a:noFill/>
                </a:ln>
                <a:solidFill>
                  <a:srgbClr val="000000"/>
                </a:solidFill>
                <a:effectLst/>
                <a:uLnTx/>
                <a:uFillTx/>
                <a:latin typeface="Times New Roman" panose="02020603050405020304" pitchFamily="18" charset="0"/>
                <a:ea typeface="Segoe UI" panose="020B0502040204020203" pitchFamily="34" charset="0"/>
                <a:cs typeface="Times New Roman" panose="02020603050405020304" pitchFamily="18" charset="0"/>
              </a:rPr>
              <a:t>cơ hội phát triển, nghĩa là tạo cơ hội như nhau cho mọi người, có tính đến yếu tố khác biệt, người yếu thế hơn sẽ được </a:t>
            </a:r>
            <a:r>
              <a:rPr kumimoji="0" lang="vi-VN" sz="1500" b="0" i="0" u="none" strike="noStrike" kern="100" cap="none" spc="0" normalizeH="0" baseline="0" noProof="0">
                <a:ln>
                  <a:noFill/>
                </a:ln>
                <a:solidFill>
                  <a:srgbClr val="000000"/>
                </a:solidFill>
                <a:effectLst/>
                <a:uLnTx/>
                <a:uFillTx/>
                <a:latin typeface="Times New Roman" panose="02020603050405020304" pitchFamily="18" charset="0"/>
                <a:ea typeface="Segoe UI" panose="020B0502040204020203" pitchFamily="34" charset="0"/>
                <a:cs typeface="Times New Roman" panose="02020603050405020304" pitchFamily="18" charset="0"/>
              </a:rPr>
              <a:t>tạo </a:t>
            </a:r>
            <a:r>
              <a:rPr kumimoji="0" lang="vi-VN" sz="1500" b="0" i="0" u="none" strike="noStrike" kern="100" cap="none" spc="0" normalizeH="0" baseline="0" noProof="0" smtClean="0">
                <a:ln>
                  <a:noFill/>
                </a:ln>
                <a:solidFill>
                  <a:srgbClr val="000000"/>
                </a:solidFill>
                <a:effectLst/>
                <a:uLnTx/>
                <a:uFillTx/>
                <a:latin typeface="Times New Roman" panose="02020603050405020304" pitchFamily="18" charset="0"/>
                <a:ea typeface="Segoe UI" panose="020B0502040204020203" pitchFamily="34" charset="0"/>
                <a:cs typeface="Times New Roman" panose="02020603050405020304" pitchFamily="18" charset="0"/>
              </a:rPr>
              <a:t>đi</a:t>
            </a:r>
            <a:r>
              <a:rPr lang="en-US" sz="1500" kern="100" noProof="0" smtClean="0">
                <a:solidFill>
                  <a:srgbClr val="000000"/>
                </a:solidFill>
                <a:latin typeface="Times New Roman" panose="02020603050405020304" pitchFamily="18" charset="0"/>
                <a:ea typeface="Segoe UI" panose="020B0502040204020203" pitchFamily="34" charset="0"/>
                <a:cs typeface="Times New Roman" panose="02020603050405020304" pitchFamily="18" charset="0"/>
              </a:rPr>
              <a:t>ều</a:t>
            </a:r>
            <a:r>
              <a:rPr kumimoji="0" lang="vi-VN" sz="1500" b="0" i="0" u="none" strike="noStrike" kern="100" cap="none" spc="0" normalizeH="0" baseline="0" noProof="0" smtClean="0">
                <a:ln>
                  <a:noFill/>
                </a:ln>
                <a:solidFill>
                  <a:srgbClr val="000000"/>
                </a:solidFill>
                <a:effectLst/>
                <a:uLnTx/>
                <a:uFillTx/>
                <a:latin typeface="Times New Roman" panose="02020603050405020304" pitchFamily="18" charset="0"/>
                <a:ea typeface="Segoe UI" panose="020B0502040204020203" pitchFamily="34" charset="0"/>
                <a:cs typeface="Times New Roman" panose="02020603050405020304" pitchFamily="18" charset="0"/>
              </a:rPr>
              <a:t> </a:t>
            </a:r>
            <a:r>
              <a:rPr kumimoji="0" lang="vi-VN" sz="1500" b="0" i="0" u="none" strike="noStrike" kern="100" cap="none" spc="0" normalizeH="0" baseline="0" noProof="0" dirty="0">
                <a:ln>
                  <a:noFill/>
                </a:ln>
                <a:solidFill>
                  <a:srgbClr val="000000"/>
                </a:solidFill>
                <a:effectLst/>
                <a:uLnTx/>
                <a:uFillTx/>
                <a:latin typeface="Times New Roman" panose="02020603050405020304" pitchFamily="18" charset="0"/>
                <a:ea typeface="Segoe UI" panose="020B0502040204020203" pitchFamily="34" charset="0"/>
                <a:cs typeface="Times New Roman" panose="02020603050405020304" pitchFamily="18" charset="0"/>
              </a:rPr>
              <a:t>kiện tốt hơn để có cơ hội như người mạnh hơn.</a:t>
            </a:r>
            <a:endParaRPr lang="en-US" dirty="0"/>
          </a:p>
        </p:txBody>
      </p:sp>
      <p:sp>
        <p:nvSpPr>
          <p:cNvPr id="7" name="TextBox 6">
            <a:extLst>
              <a:ext uri="{FF2B5EF4-FFF2-40B4-BE49-F238E27FC236}">
                <a16:creationId xmlns:a16="http://schemas.microsoft.com/office/drawing/2014/main" id="{8B0A93C4-7CA1-DA33-5BDA-6071C59597B9}"/>
              </a:ext>
            </a:extLst>
          </p:cNvPr>
          <p:cNvSpPr txBox="1"/>
          <p:nvPr/>
        </p:nvSpPr>
        <p:spPr>
          <a:xfrm>
            <a:off x="3909184" y="1978283"/>
            <a:ext cx="2186815" cy="2308324"/>
          </a:xfrm>
          <a:prstGeom prst="rect">
            <a:avLst/>
          </a:prstGeom>
          <a:noFill/>
        </p:spPr>
        <p:txBody>
          <a:bodyPr wrap="square" rtlCol="0">
            <a:spAutoFit/>
          </a:bodyPr>
          <a:lstStyle/>
          <a:p>
            <a:pPr algn="just"/>
            <a:r>
              <a:rPr lang="vi-VN" kern="0" dirty="0">
                <a:solidFill>
                  <a:srgbClr val="000000"/>
                </a:solidFill>
                <a:effectLst/>
                <a:highlight>
                  <a:srgbClr val="FFFFFF"/>
                </a:highlight>
                <a:latin typeface="Times New Roman" panose="02020603050405020304" pitchFamily="18" charset="0"/>
                <a:ea typeface="Segoe UI" panose="020B0502040204020203" pitchFamily="34" charset="0"/>
              </a:rPr>
              <a:t>Công bằng có vai trò quan trọng trong việc bảo </a:t>
            </a:r>
            <a:r>
              <a:rPr lang="vi-VN" kern="0">
                <a:solidFill>
                  <a:srgbClr val="000000"/>
                </a:solidFill>
                <a:effectLst/>
                <a:highlight>
                  <a:srgbClr val="FFFFFF"/>
                </a:highlight>
                <a:latin typeface="Times New Roman" panose="02020603050405020304" pitchFamily="18" charset="0"/>
                <a:ea typeface="Segoe UI" panose="020B0502040204020203" pitchFamily="34" charset="0"/>
              </a:rPr>
              <a:t>vệ </a:t>
            </a:r>
            <a:r>
              <a:rPr lang="vi-VN" kern="0" smtClean="0">
                <a:solidFill>
                  <a:srgbClr val="000000"/>
                </a:solidFill>
                <a:effectLst/>
                <a:highlight>
                  <a:srgbClr val="FFFFFF"/>
                </a:highlight>
                <a:latin typeface="Times New Roman" panose="02020603050405020304" pitchFamily="18" charset="0"/>
                <a:ea typeface="Segoe UI" panose="020B0502040204020203" pitchFamily="34" charset="0"/>
              </a:rPr>
              <a:t>quy</a:t>
            </a:r>
            <a:r>
              <a:rPr lang="en-US" kern="0" smtClean="0">
                <a:solidFill>
                  <a:srgbClr val="000000"/>
                </a:solidFill>
                <a:highlight>
                  <a:srgbClr val="FFFFFF"/>
                </a:highlight>
                <a:latin typeface="Times New Roman" panose="02020603050405020304" pitchFamily="18" charset="0"/>
                <a:ea typeface="Segoe UI" panose="020B0502040204020203" pitchFamily="34" charset="0"/>
              </a:rPr>
              <a:t>ền</a:t>
            </a:r>
            <a:r>
              <a:rPr lang="vi-VN" kern="0" smtClean="0">
                <a:solidFill>
                  <a:srgbClr val="000000"/>
                </a:solidFill>
                <a:effectLst/>
                <a:highlight>
                  <a:srgbClr val="FFFFFF"/>
                </a:highlight>
                <a:latin typeface="Times New Roman" panose="02020603050405020304" pitchFamily="18" charset="0"/>
                <a:ea typeface="Segoe UI" panose="020B0502040204020203" pitchFamily="34" charset="0"/>
              </a:rPr>
              <a:t> </a:t>
            </a:r>
            <a:r>
              <a:rPr lang="vi-VN" kern="0" dirty="0">
                <a:solidFill>
                  <a:srgbClr val="000000"/>
                </a:solidFill>
                <a:effectLst/>
                <a:highlight>
                  <a:srgbClr val="FFFFFF"/>
                </a:highlight>
                <a:latin typeface="Times New Roman" panose="02020603050405020304" pitchFamily="18" charset="0"/>
                <a:ea typeface="Segoe UI" panose="020B0502040204020203" pitchFamily="34" charset="0"/>
              </a:rPr>
              <a:t>lợi chính đáng của mỗi cá nhân, góp phẩn xây dựng xã hội bình đẳng, dân chủ, văn minh.</a:t>
            </a:r>
            <a:endParaRPr lang="en-US" dirty="0"/>
          </a:p>
        </p:txBody>
      </p:sp>
      <p:sp>
        <p:nvSpPr>
          <p:cNvPr id="8" name="TextBox 7">
            <a:extLst>
              <a:ext uri="{FF2B5EF4-FFF2-40B4-BE49-F238E27FC236}">
                <a16:creationId xmlns:a16="http://schemas.microsoft.com/office/drawing/2014/main" id="{7929A3D0-47EE-AAC8-6AA1-CB30DA015211}"/>
              </a:ext>
            </a:extLst>
          </p:cNvPr>
          <p:cNvSpPr txBox="1"/>
          <p:nvPr/>
        </p:nvSpPr>
        <p:spPr>
          <a:xfrm>
            <a:off x="6248400" y="1885950"/>
            <a:ext cx="2438400" cy="2677656"/>
          </a:xfrm>
          <a:prstGeom prst="rect">
            <a:avLst/>
          </a:prstGeom>
          <a:noFill/>
        </p:spPr>
        <p:txBody>
          <a:bodyPr wrap="square" rtlCol="0">
            <a:spAutoFit/>
          </a:bodyPr>
          <a:lstStyle/>
          <a:p>
            <a:pPr algn="just"/>
            <a:r>
              <a:rPr lang="vi-VN" sz="1500" kern="0" dirty="0">
                <a:solidFill>
                  <a:srgbClr val="000000"/>
                </a:solidFill>
                <a:effectLst/>
                <a:highlight>
                  <a:srgbClr val="FFFFFF"/>
                </a:highlight>
                <a:latin typeface="Times New Roman" panose="02020603050405020304" pitchFamily="18" charset="0"/>
                <a:ea typeface="Segoe UI" panose="020B0502040204020203" pitchFamily="34" charset="0"/>
              </a:rPr>
              <a:t>Công bằng có vai trò quan trọng trong việc bảo vệ quyễn lợi chính đáng của mỗi cá nhân, giúp con người có cơ hội phát triển bình đẳng với nhau, giúp họ cảm thấy được tôn trọng, tự tin hơn trong cuộc sống. Công bằng cũng góp phẩn xây dựng xã hội bình đẳng, dân chủ, văn minh</a:t>
            </a:r>
            <a:r>
              <a:rPr lang="vi-VN" sz="1800" kern="0" dirty="0">
                <a:solidFill>
                  <a:srgbClr val="000000"/>
                </a:solidFill>
                <a:effectLst/>
                <a:highlight>
                  <a:srgbClr val="FFFFFF"/>
                </a:highlight>
                <a:latin typeface="Times New Roman" panose="02020603050405020304" pitchFamily="18" charset="0"/>
                <a:ea typeface="Segoe UI" panose="020B0502040204020203" pitchFamily="34" charset="0"/>
              </a:rPr>
              <a:t>.</a:t>
            </a:r>
            <a:endParaRPr lang="en-US" dirty="0"/>
          </a:p>
        </p:txBody>
      </p:sp>
    </p:spTree>
    <p:extLst>
      <p:ext uri="{BB962C8B-B14F-4D97-AF65-F5344CB8AC3E}">
        <p14:creationId xmlns:p14="http://schemas.microsoft.com/office/powerpoint/2010/main" val="17788806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down)">
                                      <p:cBhvr>
                                        <p:cTn id="2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33350"/>
            <a:ext cx="9296400" cy="739377"/>
          </a:xfrm>
          <a:prstGeom prst="rect">
            <a:avLst/>
          </a:prstGeom>
        </p:spPr>
      </p:pic>
      <p:sp>
        <p:nvSpPr>
          <p:cNvPr id="12" name="文本框 20">
            <a:extLst>
              <a:ext uri="{FF2B5EF4-FFF2-40B4-BE49-F238E27FC236}">
                <a16:creationId xmlns:a16="http://schemas.microsoft.com/office/drawing/2014/main" id="{BA7984F1-0D12-8BDB-F692-F2FB75EB49EB}"/>
              </a:ext>
            </a:extLst>
          </p:cNvPr>
          <p:cNvSpPr txBox="1"/>
          <p:nvPr/>
        </p:nvSpPr>
        <p:spPr>
          <a:xfrm>
            <a:off x="1219200" y="251958"/>
            <a:ext cx="6324600" cy="477054"/>
          </a:xfrm>
          <a:prstGeom prst="rect">
            <a:avLst/>
          </a:prstGeom>
          <a:noFill/>
        </p:spPr>
        <p:txBody>
          <a:bodyPr wrap="square" rtlCol="0">
            <a:spAutoFit/>
          </a:bodyPr>
          <a:lstStyle/>
          <a:p>
            <a:pPr algn="ct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Biểu</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hiện</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sự</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công</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bằng</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trong</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các</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thông</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tin  </a:t>
            </a:r>
            <a:endParaRPr lang="zh-CN" altLang="en-US" sz="20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endParaRPr>
          </a:p>
        </p:txBody>
      </p:sp>
      <p:graphicFrame>
        <p:nvGraphicFramePr>
          <p:cNvPr id="3" name="Table 2">
            <a:extLst>
              <a:ext uri="{FF2B5EF4-FFF2-40B4-BE49-F238E27FC236}">
                <a16:creationId xmlns:a16="http://schemas.microsoft.com/office/drawing/2014/main" id="{D4B8568C-7292-3EB5-D99D-A95CB40E9942}"/>
              </a:ext>
            </a:extLst>
          </p:cNvPr>
          <p:cNvGraphicFramePr>
            <a:graphicFrameLocks noGrp="1"/>
          </p:cNvGraphicFramePr>
          <p:nvPr>
            <p:extLst>
              <p:ext uri="{D42A27DB-BD31-4B8C-83A1-F6EECF244321}">
                <p14:modId xmlns:p14="http://schemas.microsoft.com/office/powerpoint/2010/main" val="3525723871"/>
              </p:ext>
            </p:extLst>
          </p:nvPr>
        </p:nvGraphicFramePr>
        <p:xfrm>
          <a:off x="457200" y="933836"/>
          <a:ext cx="8229600" cy="4091435"/>
        </p:xfrm>
        <a:graphic>
          <a:graphicData uri="http://schemas.openxmlformats.org/drawingml/2006/table">
            <a:tbl>
              <a:tblPr/>
              <a:tblGrid>
                <a:gridCol w="715617">
                  <a:extLst>
                    <a:ext uri="{9D8B030D-6E8A-4147-A177-3AD203B41FA5}">
                      <a16:colId xmlns:a16="http://schemas.microsoft.com/office/drawing/2014/main" val="1383449136"/>
                    </a:ext>
                  </a:extLst>
                </a:gridCol>
                <a:gridCol w="2695092">
                  <a:extLst>
                    <a:ext uri="{9D8B030D-6E8A-4147-A177-3AD203B41FA5}">
                      <a16:colId xmlns:a16="http://schemas.microsoft.com/office/drawing/2014/main" val="2201970537"/>
                    </a:ext>
                  </a:extLst>
                </a:gridCol>
                <a:gridCol w="2314230">
                  <a:extLst>
                    <a:ext uri="{9D8B030D-6E8A-4147-A177-3AD203B41FA5}">
                      <a16:colId xmlns:a16="http://schemas.microsoft.com/office/drawing/2014/main" val="2835144246"/>
                    </a:ext>
                  </a:extLst>
                </a:gridCol>
                <a:gridCol w="2504661">
                  <a:extLst>
                    <a:ext uri="{9D8B030D-6E8A-4147-A177-3AD203B41FA5}">
                      <a16:colId xmlns:a16="http://schemas.microsoft.com/office/drawing/2014/main" val="2812954956"/>
                    </a:ext>
                  </a:extLst>
                </a:gridCol>
              </a:tblGrid>
              <a:tr h="984555">
                <a:tc>
                  <a:txBody>
                    <a:bodyPr/>
                    <a:lstStyle/>
                    <a:p>
                      <a:pPr algn="ctr">
                        <a:lnSpc>
                          <a:spcPct val="115000"/>
                        </a:lnSpc>
                      </a:pPr>
                      <a:r>
                        <a:rPr lang="vi-VN" sz="1400" b="1" kern="10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Thông</a:t>
                      </a:r>
                      <a:endParaRPr lang="en-US" sz="1400" kern="10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p>
                      <a:pPr algn="ctr">
                        <a:lnSpc>
                          <a:spcPct val="115000"/>
                        </a:lnSpc>
                      </a:pPr>
                      <a:r>
                        <a:rPr lang="vi-VN" sz="1400" b="1" kern="10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tin/</a:t>
                      </a:r>
                      <a:endParaRPr lang="en-US" sz="1400" kern="10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p>
                      <a:pPr algn="ctr">
                        <a:lnSpc>
                          <a:spcPct val="115000"/>
                        </a:lnSpc>
                      </a:pPr>
                      <a:r>
                        <a:rPr lang="vi-VN" sz="1400" b="1" kern="10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trường</a:t>
                      </a:r>
                      <a:endParaRPr lang="en-US" sz="1400" kern="10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p>
                      <a:pPr algn="ctr">
                        <a:lnSpc>
                          <a:spcPct val="115000"/>
                        </a:lnSpc>
                      </a:pPr>
                      <a:r>
                        <a:rPr lang="vi-VN" sz="1400" b="1" kern="10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hợp</a:t>
                      </a:r>
                      <a:endParaRPr lang="en-US" sz="1400" kern="10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5344" marR="5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vi-VN" sz="1400" b="1" kern="10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Công bằng/thỉếu công bằng</a:t>
                      </a:r>
                      <a:endParaRPr lang="en-US" sz="1400" kern="10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5344" marR="5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vi-VN" sz="1400" b="1" kern="10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Ý nghĩa/tác hại trong từng trường hợp</a:t>
                      </a:r>
                      <a:endParaRPr lang="en-US" sz="1400" kern="10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5344" marR="5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vi-VN" sz="1400" b="1" kern="10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Ý nghĩa/tác hại trong cuộc sống</a:t>
                      </a:r>
                      <a:endParaRPr lang="en-US" sz="1400" kern="10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5344" marR="5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56779590"/>
                  </a:ext>
                </a:extLst>
              </a:tr>
              <a:tr h="3106880">
                <a:tc>
                  <a:txBody>
                    <a:bodyPr/>
                    <a:lstStyle/>
                    <a:p>
                      <a:pPr algn="ctr">
                        <a:lnSpc>
                          <a:spcPct val="115000"/>
                        </a:lnSpc>
                      </a:pPr>
                      <a:r>
                        <a:rPr lang="en-US" sz="1800" kern="1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2</a:t>
                      </a:r>
                      <a:endParaRPr lang="en-US" sz="18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5344" marR="5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pPr>
                      <a:endParaRPr lang="en-US" sz="15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5344" marR="5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pPr>
                      <a:endParaRPr lang="en-US" sz="10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5344" marR="5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pPr>
                      <a:endParaRPr lang="en-US" sz="10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5344" marR="5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72912102"/>
                  </a:ext>
                </a:extLst>
              </a:tr>
            </a:tbl>
          </a:graphicData>
        </a:graphic>
      </p:graphicFrame>
      <p:sp>
        <p:nvSpPr>
          <p:cNvPr id="2" name="TextBox 1">
            <a:extLst>
              <a:ext uri="{FF2B5EF4-FFF2-40B4-BE49-F238E27FC236}">
                <a16:creationId xmlns:a16="http://schemas.microsoft.com/office/drawing/2014/main" id="{D55734BE-439E-C1B5-F561-99E3898AEA31}"/>
              </a:ext>
            </a:extLst>
          </p:cNvPr>
          <p:cNvSpPr txBox="1"/>
          <p:nvPr/>
        </p:nvSpPr>
        <p:spPr>
          <a:xfrm>
            <a:off x="1219200" y="1937042"/>
            <a:ext cx="2590800" cy="2308324"/>
          </a:xfrm>
          <a:prstGeom prst="rect">
            <a:avLst/>
          </a:prstGeom>
          <a:noFill/>
        </p:spPr>
        <p:txBody>
          <a:bodyPr wrap="square" rtlCol="0">
            <a:spAutoFit/>
          </a:bodyPr>
          <a:lstStyle/>
          <a:p>
            <a:pPr algn="just"/>
            <a:r>
              <a:rPr lang="vi-VN" dirty="0">
                <a:latin typeface="Times New Roman" panose="02020603050405020304" pitchFamily="18" charset="0"/>
                <a:cs typeface="Times New Roman" panose="02020603050405020304" pitchFamily="18" charset="0"/>
              </a:rPr>
              <a:t>H được hưởng những chính sách ưu đãi của Nhà nước dành cho học sinh dân tộc thiểu số. Đó là công bằng (người yếu thế hơn sẽ được tạo điễu kiện tốt hơn để có cơ hội như người mạnh hơn).</a:t>
            </a:r>
            <a:endParaRPr lang="en-US"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D90E9E45-F444-F661-870B-887FAC8A22DA}"/>
              </a:ext>
            </a:extLst>
          </p:cNvPr>
          <p:cNvSpPr txBox="1"/>
          <p:nvPr/>
        </p:nvSpPr>
        <p:spPr>
          <a:xfrm>
            <a:off x="3886200" y="2114550"/>
            <a:ext cx="2286000" cy="1200329"/>
          </a:xfrm>
          <a:prstGeom prst="rect">
            <a:avLst/>
          </a:prstGeom>
          <a:noFill/>
        </p:spPr>
        <p:txBody>
          <a:bodyPr wrap="square" rtlCol="0">
            <a:spAutoFit/>
          </a:bodyPr>
          <a:lstStyle/>
          <a:p>
            <a:pPr algn="just"/>
            <a:r>
              <a:rPr lang="vi-VN" sz="1800" kern="0" dirty="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Công bằng giúp H có cơ hội phát triển để thực hiện mong muốn của mình.</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72608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33350"/>
            <a:ext cx="9296400" cy="739377"/>
          </a:xfrm>
          <a:prstGeom prst="rect">
            <a:avLst/>
          </a:prstGeom>
        </p:spPr>
      </p:pic>
      <p:sp>
        <p:nvSpPr>
          <p:cNvPr id="12" name="文本框 20">
            <a:extLst>
              <a:ext uri="{FF2B5EF4-FFF2-40B4-BE49-F238E27FC236}">
                <a16:creationId xmlns:a16="http://schemas.microsoft.com/office/drawing/2014/main" id="{BA7984F1-0D12-8BDB-F692-F2FB75EB49EB}"/>
              </a:ext>
            </a:extLst>
          </p:cNvPr>
          <p:cNvSpPr txBox="1"/>
          <p:nvPr/>
        </p:nvSpPr>
        <p:spPr>
          <a:xfrm>
            <a:off x="1219200" y="251958"/>
            <a:ext cx="6324600" cy="477054"/>
          </a:xfrm>
          <a:prstGeom prst="rect">
            <a:avLst/>
          </a:prstGeom>
          <a:noFill/>
        </p:spPr>
        <p:txBody>
          <a:bodyPr wrap="square" rtlCol="0">
            <a:spAutoFit/>
          </a:bodyPr>
          <a:lstStyle/>
          <a:p>
            <a:pPr algn="ct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Biểu</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hiện</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sự</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công</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bằng</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trong</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các</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thông</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tin  </a:t>
            </a:r>
            <a:endParaRPr lang="zh-CN" altLang="en-US" sz="20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endParaRPr>
          </a:p>
        </p:txBody>
      </p:sp>
      <p:graphicFrame>
        <p:nvGraphicFramePr>
          <p:cNvPr id="3" name="Table 2">
            <a:extLst>
              <a:ext uri="{FF2B5EF4-FFF2-40B4-BE49-F238E27FC236}">
                <a16:creationId xmlns:a16="http://schemas.microsoft.com/office/drawing/2014/main" id="{D4B8568C-7292-3EB5-D99D-A95CB40E9942}"/>
              </a:ext>
            </a:extLst>
          </p:cNvPr>
          <p:cNvGraphicFramePr>
            <a:graphicFrameLocks noGrp="1"/>
          </p:cNvGraphicFramePr>
          <p:nvPr>
            <p:extLst>
              <p:ext uri="{D42A27DB-BD31-4B8C-83A1-F6EECF244321}">
                <p14:modId xmlns:p14="http://schemas.microsoft.com/office/powerpoint/2010/main" val="938772979"/>
              </p:ext>
            </p:extLst>
          </p:nvPr>
        </p:nvGraphicFramePr>
        <p:xfrm>
          <a:off x="457200" y="933836"/>
          <a:ext cx="8305799" cy="4091435"/>
        </p:xfrm>
        <a:graphic>
          <a:graphicData uri="http://schemas.openxmlformats.org/drawingml/2006/table">
            <a:tbl>
              <a:tblPr/>
              <a:tblGrid>
                <a:gridCol w="722243">
                  <a:extLst>
                    <a:ext uri="{9D8B030D-6E8A-4147-A177-3AD203B41FA5}">
                      <a16:colId xmlns:a16="http://schemas.microsoft.com/office/drawing/2014/main" val="1383449136"/>
                    </a:ext>
                  </a:extLst>
                </a:gridCol>
                <a:gridCol w="2720046">
                  <a:extLst>
                    <a:ext uri="{9D8B030D-6E8A-4147-A177-3AD203B41FA5}">
                      <a16:colId xmlns:a16="http://schemas.microsoft.com/office/drawing/2014/main" val="2201970537"/>
                    </a:ext>
                  </a:extLst>
                </a:gridCol>
                <a:gridCol w="2335658">
                  <a:extLst>
                    <a:ext uri="{9D8B030D-6E8A-4147-A177-3AD203B41FA5}">
                      <a16:colId xmlns:a16="http://schemas.microsoft.com/office/drawing/2014/main" val="2835144246"/>
                    </a:ext>
                  </a:extLst>
                </a:gridCol>
                <a:gridCol w="2527852">
                  <a:extLst>
                    <a:ext uri="{9D8B030D-6E8A-4147-A177-3AD203B41FA5}">
                      <a16:colId xmlns:a16="http://schemas.microsoft.com/office/drawing/2014/main" val="2812954956"/>
                    </a:ext>
                  </a:extLst>
                </a:gridCol>
              </a:tblGrid>
              <a:tr h="984555">
                <a:tc>
                  <a:txBody>
                    <a:bodyPr/>
                    <a:lstStyle/>
                    <a:p>
                      <a:pPr algn="ctr">
                        <a:lnSpc>
                          <a:spcPct val="115000"/>
                        </a:lnSpc>
                      </a:pPr>
                      <a:r>
                        <a:rPr lang="vi-VN" sz="1100" b="1" kern="10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Thông</a:t>
                      </a:r>
                      <a:endParaRPr lang="en-US" sz="1000" kern="10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p>
                      <a:pPr algn="ctr">
                        <a:lnSpc>
                          <a:spcPct val="115000"/>
                        </a:lnSpc>
                      </a:pPr>
                      <a:r>
                        <a:rPr lang="vi-VN" sz="1100" b="1" kern="10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tin/</a:t>
                      </a:r>
                      <a:endParaRPr lang="en-US" sz="1000" kern="10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p>
                      <a:pPr algn="ctr">
                        <a:lnSpc>
                          <a:spcPct val="115000"/>
                        </a:lnSpc>
                      </a:pPr>
                      <a:r>
                        <a:rPr lang="vi-VN" sz="1100" b="1" kern="10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trường</a:t>
                      </a:r>
                      <a:endParaRPr lang="en-US" sz="1000" kern="10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p>
                      <a:pPr algn="ctr">
                        <a:lnSpc>
                          <a:spcPct val="115000"/>
                        </a:lnSpc>
                      </a:pPr>
                      <a:r>
                        <a:rPr lang="vi-VN" sz="1100" b="1" kern="10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hợp</a:t>
                      </a:r>
                      <a:endParaRPr lang="en-US" sz="1000" kern="10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5344" marR="5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vi-VN" sz="1600" b="1" kern="10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Công bằng/thỉếu công bằng</a:t>
                      </a:r>
                      <a:endParaRPr lang="en-US" sz="1600" kern="10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5344" marR="5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vi-VN" sz="1600" b="1" kern="10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Ý nghĩa/tác hại trong từng trường hợp</a:t>
                      </a:r>
                      <a:endParaRPr lang="en-US" sz="1600" kern="10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5344" marR="5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vi-VN" sz="1600" b="1" kern="10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Ý nghĩa/tác hại trong cuộc sống</a:t>
                      </a:r>
                      <a:endParaRPr lang="en-US" sz="1600" kern="10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5344" marR="5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56779590"/>
                  </a:ext>
                </a:extLst>
              </a:tr>
              <a:tr h="3106880">
                <a:tc>
                  <a:txBody>
                    <a:bodyPr/>
                    <a:lstStyle/>
                    <a:p>
                      <a:pPr algn="ctr">
                        <a:lnSpc>
                          <a:spcPct val="115000"/>
                        </a:lnSpc>
                      </a:pPr>
                      <a:r>
                        <a:rPr lang="en-US" sz="1800" kern="1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3</a:t>
                      </a:r>
                      <a:endParaRPr lang="en-US" sz="18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5344" marR="5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pPr>
                      <a:endParaRPr lang="en-US" sz="15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5344" marR="5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pPr>
                      <a:endParaRPr lang="en-US" sz="10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5344" marR="5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pPr>
                      <a:endParaRPr lang="en-US" sz="10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5344" marR="5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72912102"/>
                  </a:ext>
                </a:extLst>
              </a:tr>
            </a:tbl>
          </a:graphicData>
        </a:graphic>
      </p:graphicFrame>
      <p:sp>
        <p:nvSpPr>
          <p:cNvPr id="2" name="TextBox 1">
            <a:extLst>
              <a:ext uri="{FF2B5EF4-FFF2-40B4-BE49-F238E27FC236}">
                <a16:creationId xmlns:a16="http://schemas.microsoft.com/office/drawing/2014/main" id="{D55734BE-439E-C1B5-F561-99E3898AEA31}"/>
              </a:ext>
            </a:extLst>
          </p:cNvPr>
          <p:cNvSpPr txBox="1"/>
          <p:nvPr/>
        </p:nvSpPr>
        <p:spPr>
          <a:xfrm>
            <a:off x="1295400" y="1885950"/>
            <a:ext cx="2590800" cy="2308324"/>
          </a:xfrm>
          <a:prstGeom prst="rect">
            <a:avLst/>
          </a:prstGeom>
          <a:noFill/>
        </p:spPr>
        <p:txBody>
          <a:bodyPr wrap="square" rtlCol="0">
            <a:spAutoFit/>
          </a:bodyPr>
          <a:lstStyle/>
          <a:p>
            <a:pPr algn="just"/>
            <a:r>
              <a:rPr lang="vi-VN" dirty="0">
                <a:latin typeface="Times New Roman" panose="02020603050405020304" pitchFamily="18" charset="0"/>
                <a:cs typeface="Times New Roman" panose="02020603050405020304" pitchFamily="18" charset="0"/>
              </a:rPr>
              <a:t>Anh Y được mời vào khám trước do có người quen là nhân viên làm việc tại phòng khám, đó là thiếu công bằng (không có sự bình đẳng vễ quyễn lợi và nghĩa vụ giữa anh Y và người khác).</a:t>
            </a:r>
            <a:endParaRPr lang="en-US"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D90E9E45-F444-F661-870B-887FAC8A22DA}"/>
              </a:ext>
            </a:extLst>
          </p:cNvPr>
          <p:cNvSpPr txBox="1"/>
          <p:nvPr/>
        </p:nvSpPr>
        <p:spPr>
          <a:xfrm>
            <a:off x="3962400" y="2038350"/>
            <a:ext cx="2286000" cy="1754326"/>
          </a:xfrm>
          <a:prstGeom prst="rect">
            <a:avLst/>
          </a:prstGeom>
          <a:noFill/>
        </p:spPr>
        <p:txBody>
          <a:bodyPr wrap="square" rtlCol="0">
            <a:spAutoFit/>
          </a:bodyPr>
          <a:lstStyle/>
          <a:p>
            <a:pPr algn="just"/>
            <a:r>
              <a:rPr lang="vi-VN" sz="1800" kern="0" dirty="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Thiếu công bằng sẽ dẫn tới bất bình đẳng, lợi cho anh Y nhưng thiệt cho người khác, gây bức xúc cho những người khác.</a:t>
            </a:r>
            <a:endParaRPr lang="en-US"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0474A192-9658-F3FB-BA34-1E046B36262C}"/>
              </a:ext>
            </a:extLst>
          </p:cNvPr>
          <p:cNvSpPr txBox="1"/>
          <p:nvPr/>
        </p:nvSpPr>
        <p:spPr>
          <a:xfrm>
            <a:off x="6248400" y="2102390"/>
            <a:ext cx="2284751" cy="1477328"/>
          </a:xfrm>
          <a:prstGeom prst="rect">
            <a:avLst/>
          </a:prstGeom>
          <a:noFill/>
        </p:spPr>
        <p:txBody>
          <a:bodyPr wrap="square" rtlCol="0">
            <a:spAutoFit/>
          </a:bodyPr>
          <a:lstStyle/>
          <a:p>
            <a:pPr algn="just"/>
            <a:r>
              <a:rPr lang="en-US" dirty="0" err="1">
                <a:latin typeface="Times New Roman" panose="02020603050405020304" pitchFamily="18" charset="0"/>
                <a:cs typeface="Times New Roman" panose="02020603050405020304" pitchFamily="18" charset="0"/>
              </a:rPr>
              <a:t>Thiếu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bằng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dẫn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đẳng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thuẫn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131626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down)">
                                      <p:cBhvr>
                                        <p:cTn id="1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40"/>
          <p:cNvSpPr/>
          <p:nvPr/>
        </p:nvSpPr>
        <p:spPr>
          <a:xfrm>
            <a:off x="1159071" y="930093"/>
            <a:ext cx="7908729" cy="2703415"/>
          </a:xfrm>
          <a:custGeom>
            <a:avLst/>
            <a:gdLst>
              <a:gd name="connsiteX0" fmla="*/ 0 w 8041229"/>
              <a:gd name="connsiteY0" fmla="*/ 677424 h 4064461"/>
              <a:gd name="connsiteX1" fmla="*/ 677424 w 8041229"/>
              <a:gd name="connsiteY1" fmla="*/ 0 h 4064461"/>
              <a:gd name="connsiteX2" fmla="*/ 7363805 w 8041229"/>
              <a:gd name="connsiteY2" fmla="*/ 0 h 4064461"/>
              <a:gd name="connsiteX3" fmla="*/ 8041229 w 8041229"/>
              <a:gd name="connsiteY3" fmla="*/ 677424 h 4064461"/>
              <a:gd name="connsiteX4" fmla="*/ 8041229 w 8041229"/>
              <a:gd name="connsiteY4" fmla="*/ 3387037 h 4064461"/>
              <a:gd name="connsiteX5" fmla="*/ 7363805 w 8041229"/>
              <a:gd name="connsiteY5" fmla="*/ 4064461 h 4064461"/>
              <a:gd name="connsiteX6" fmla="*/ 677424 w 8041229"/>
              <a:gd name="connsiteY6" fmla="*/ 4064461 h 4064461"/>
              <a:gd name="connsiteX7" fmla="*/ 0 w 8041229"/>
              <a:gd name="connsiteY7" fmla="*/ 3387037 h 4064461"/>
              <a:gd name="connsiteX8" fmla="*/ 0 w 8041229"/>
              <a:gd name="connsiteY8" fmla="*/ 677424 h 4064461"/>
              <a:gd name="connsiteX0" fmla="*/ 0 w 8041229"/>
              <a:gd name="connsiteY0" fmla="*/ 770943 h 4157980"/>
              <a:gd name="connsiteX1" fmla="*/ 760551 w 8041229"/>
              <a:gd name="connsiteY1" fmla="*/ 0 h 4157980"/>
              <a:gd name="connsiteX2" fmla="*/ 7363805 w 8041229"/>
              <a:gd name="connsiteY2" fmla="*/ 93519 h 4157980"/>
              <a:gd name="connsiteX3" fmla="*/ 8041229 w 8041229"/>
              <a:gd name="connsiteY3" fmla="*/ 770943 h 4157980"/>
              <a:gd name="connsiteX4" fmla="*/ 8041229 w 8041229"/>
              <a:gd name="connsiteY4" fmla="*/ 3480556 h 4157980"/>
              <a:gd name="connsiteX5" fmla="*/ 7363805 w 8041229"/>
              <a:gd name="connsiteY5" fmla="*/ 4157980 h 4157980"/>
              <a:gd name="connsiteX6" fmla="*/ 677424 w 8041229"/>
              <a:gd name="connsiteY6" fmla="*/ 4157980 h 4157980"/>
              <a:gd name="connsiteX7" fmla="*/ 0 w 8041229"/>
              <a:gd name="connsiteY7" fmla="*/ 3480556 h 4157980"/>
              <a:gd name="connsiteX8" fmla="*/ 0 w 8041229"/>
              <a:gd name="connsiteY8" fmla="*/ 770943 h 4157980"/>
              <a:gd name="connsiteX0" fmla="*/ 0 w 8041229"/>
              <a:gd name="connsiteY0" fmla="*/ 770943 h 4157980"/>
              <a:gd name="connsiteX1" fmla="*/ 760551 w 8041229"/>
              <a:gd name="connsiteY1" fmla="*/ 0 h 4157980"/>
              <a:gd name="connsiteX2" fmla="*/ 7114423 w 8041229"/>
              <a:gd name="connsiteY2" fmla="*/ 124692 h 4157980"/>
              <a:gd name="connsiteX3" fmla="*/ 8041229 w 8041229"/>
              <a:gd name="connsiteY3" fmla="*/ 770943 h 4157980"/>
              <a:gd name="connsiteX4" fmla="*/ 8041229 w 8041229"/>
              <a:gd name="connsiteY4" fmla="*/ 3480556 h 4157980"/>
              <a:gd name="connsiteX5" fmla="*/ 7363805 w 8041229"/>
              <a:gd name="connsiteY5" fmla="*/ 4157980 h 4157980"/>
              <a:gd name="connsiteX6" fmla="*/ 677424 w 8041229"/>
              <a:gd name="connsiteY6" fmla="*/ 4157980 h 4157980"/>
              <a:gd name="connsiteX7" fmla="*/ 0 w 8041229"/>
              <a:gd name="connsiteY7" fmla="*/ 3480556 h 4157980"/>
              <a:gd name="connsiteX8" fmla="*/ 0 w 8041229"/>
              <a:gd name="connsiteY8" fmla="*/ 770943 h 4157980"/>
              <a:gd name="connsiteX0" fmla="*/ 0 w 8041229"/>
              <a:gd name="connsiteY0" fmla="*/ 656643 h 4043680"/>
              <a:gd name="connsiteX1" fmla="*/ 1020324 w 8041229"/>
              <a:gd name="connsiteY1" fmla="*/ 0 h 4043680"/>
              <a:gd name="connsiteX2" fmla="*/ 7114423 w 8041229"/>
              <a:gd name="connsiteY2" fmla="*/ 10392 h 4043680"/>
              <a:gd name="connsiteX3" fmla="*/ 8041229 w 8041229"/>
              <a:gd name="connsiteY3" fmla="*/ 656643 h 4043680"/>
              <a:gd name="connsiteX4" fmla="*/ 8041229 w 8041229"/>
              <a:gd name="connsiteY4" fmla="*/ 3366256 h 4043680"/>
              <a:gd name="connsiteX5" fmla="*/ 7363805 w 8041229"/>
              <a:gd name="connsiteY5" fmla="*/ 4043680 h 4043680"/>
              <a:gd name="connsiteX6" fmla="*/ 677424 w 8041229"/>
              <a:gd name="connsiteY6" fmla="*/ 4043680 h 4043680"/>
              <a:gd name="connsiteX7" fmla="*/ 0 w 8041229"/>
              <a:gd name="connsiteY7" fmla="*/ 3366256 h 4043680"/>
              <a:gd name="connsiteX8" fmla="*/ 0 w 8041229"/>
              <a:gd name="connsiteY8" fmla="*/ 656643 h 4043680"/>
              <a:gd name="connsiteX0" fmla="*/ 0 w 8041229"/>
              <a:gd name="connsiteY0" fmla="*/ 656643 h 4043680"/>
              <a:gd name="connsiteX1" fmla="*/ 1020324 w 8041229"/>
              <a:gd name="connsiteY1" fmla="*/ 0 h 4043680"/>
              <a:gd name="connsiteX2" fmla="*/ 7114423 w 8041229"/>
              <a:gd name="connsiteY2" fmla="*/ 10392 h 4043680"/>
              <a:gd name="connsiteX3" fmla="*/ 8041229 w 8041229"/>
              <a:gd name="connsiteY3" fmla="*/ 656643 h 4043680"/>
              <a:gd name="connsiteX4" fmla="*/ 8041229 w 8041229"/>
              <a:gd name="connsiteY4" fmla="*/ 3366256 h 4043680"/>
              <a:gd name="connsiteX5" fmla="*/ 7363805 w 8041229"/>
              <a:gd name="connsiteY5" fmla="*/ 4043680 h 4043680"/>
              <a:gd name="connsiteX6" fmla="*/ 781333 w 8041229"/>
              <a:gd name="connsiteY6" fmla="*/ 4002116 h 4043680"/>
              <a:gd name="connsiteX7" fmla="*/ 0 w 8041229"/>
              <a:gd name="connsiteY7" fmla="*/ 3366256 h 4043680"/>
              <a:gd name="connsiteX8" fmla="*/ 0 w 8041229"/>
              <a:gd name="connsiteY8" fmla="*/ 656643 h 4043680"/>
              <a:gd name="connsiteX0" fmla="*/ 0 w 8041229"/>
              <a:gd name="connsiteY0" fmla="*/ 656643 h 4002116"/>
              <a:gd name="connsiteX1" fmla="*/ 1020324 w 8041229"/>
              <a:gd name="connsiteY1" fmla="*/ 0 h 4002116"/>
              <a:gd name="connsiteX2" fmla="*/ 7114423 w 8041229"/>
              <a:gd name="connsiteY2" fmla="*/ 10392 h 4002116"/>
              <a:gd name="connsiteX3" fmla="*/ 8041229 w 8041229"/>
              <a:gd name="connsiteY3" fmla="*/ 656643 h 4002116"/>
              <a:gd name="connsiteX4" fmla="*/ 8041229 w 8041229"/>
              <a:gd name="connsiteY4" fmla="*/ 3366256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0 w 8041229"/>
              <a:gd name="connsiteY8" fmla="*/ 656643 h 4002116"/>
              <a:gd name="connsiteX0" fmla="*/ 114300 w 8041229"/>
              <a:gd name="connsiteY0" fmla="*/ 687816 h 4002116"/>
              <a:gd name="connsiteX1" fmla="*/ 1020324 w 8041229"/>
              <a:gd name="connsiteY1" fmla="*/ 0 h 4002116"/>
              <a:gd name="connsiteX2" fmla="*/ 7114423 w 8041229"/>
              <a:gd name="connsiteY2" fmla="*/ 10392 h 4002116"/>
              <a:gd name="connsiteX3" fmla="*/ 8041229 w 8041229"/>
              <a:gd name="connsiteY3" fmla="*/ 656643 h 4002116"/>
              <a:gd name="connsiteX4" fmla="*/ 8041229 w 8041229"/>
              <a:gd name="connsiteY4" fmla="*/ 3366256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020324 w 8041229"/>
              <a:gd name="connsiteY1" fmla="*/ 0 h 4002116"/>
              <a:gd name="connsiteX2" fmla="*/ 7114423 w 8041229"/>
              <a:gd name="connsiteY2" fmla="*/ 10392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020324 w 8041229"/>
              <a:gd name="connsiteY1" fmla="*/ 0 h 4002116"/>
              <a:gd name="connsiteX2" fmla="*/ 7114423 w 8041229"/>
              <a:gd name="connsiteY2" fmla="*/ 10392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020324 w 8041229"/>
              <a:gd name="connsiteY1" fmla="*/ 0 h 4002116"/>
              <a:gd name="connsiteX2" fmla="*/ 6771523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290487 w 8041229"/>
              <a:gd name="connsiteY1" fmla="*/ 0 h 4002116"/>
              <a:gd name="connsiteX2" fmla="*/ 6771523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290487 w 8041229"/>
              <a:gd name="connsiteY1" fmla="*/ 0 h 4002116"/>
              <a:gd name="connsiteX2" fmla="*/ 6532532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290487 w 8041229"/>
              <a:gd name="connsiteY1" fmla="*/ 0 h 4002116"/>
              <a:gd name="connsiteX2" fmla="*/ 6532532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1229" h="4022896">
                <a:moveTo>
                  <a:pt x="114300" y="708596"/>
                </a:moveTo>
                <a:cubicBezTo>
                  <a:pt x="83127" y="282510"/>
                  <a:pt x="916356" y="41562"/>
                  <a:pt x="1290487" y="20780"/>
                </a:cubicBezTo>
                <a:cubicBezTo>
                  <a:pt x="3127889" y="96980"/>
                  <a:pt x="4902948" y="6927"/>
                  <a:pt x="6709178" y="0"/>
                </a:cubicBezTo>
                <a:cubicBezTo>
                  <a:pt x="7249564" y="31173"/>
                  <a:pt x="7885366" y="292901"/>
                  <a:pt x="8041229" y="677423"/>
                </a:cubicBezTo>
                <a:lnTo>
                  <a:pt x="7926929" y="3418209"/>
                </a:lnTo>
                <a:cubicBezTo>
                  <a:pt x="7926929" y="3792340"/>
                  <a:pt x="7519727" y="3991724"/>
                  <a:pt x="7145596" y="3991724"/>
                </a:cubicBezTo>
                <a:lnTo>
                  <a:pt x="781333" y="4022896"/>
                </a:lnTo>
                <a:cubicBezTo>
                  <a:pt x="407202" y="4022896"/>
                  <a:pt x="0" y="3761167"/>
                  <a:pt x="0" y="3387036"/>
                </a:cubicBezTo>
                <a:lnTo>
                  <a:pt x="114300" y="708596"/>
                </a:lnTo>
                <a:close/>
              </a:path>
            </a:pathLst>
          </a:custGeom>
          <a:solidFill>
            <a:schemeClr val="bg1"/>
          </a:solidFill>
          <a:ln w="28575">
            <a:solidFill>
              <a:srgbClr val="51D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pic>
        <p:nvPicPr>
          <p:cNvPr id="25" name="图片 24">
            <a:extLst>
              <a:ext uri="{FF2B5EF4-FFF2-40B4-BE49-F238E27FC236}">
                <a16:creationId xmlns:a16="http://schemas.microsoft.com/office/drawing/2014/main" id="{68C1CFF3-DE36-4E6A-A57D-60CC65479F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1136287"/>
            <a:ext cx="3188063" cy="3188063"/>
          </a:xfrm>
          <a:prstGeom prst="rect">
            <a:avLst/>
          </a:prstGeom>
        </p:spPr>
      </p:pic>
      <p:sp>
        <p:nvSpPr>
          <p:cNvPr id="6" name="Pentagon 5"/>
          <p:cNvSpPr/>
          <p:nvPr/>
        </p:nvSpPr>
        <p:spPr>
          <a:xfrm>
            <a:off x="246178" y="220316"/>
            <a:ext cx="3182822" cy="581154"/>
          </a:xfrm>
          <a:prstGeom prst="homePlate">
            <a:avLst/>
          </a:prstGeom>
          <a:solidFill>
            <a:srgbClr val="CFF5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4">
            <a:extLst>
              <a:ext uri="{FF2B5EF4-FFF2-40B4-BE49-F238E27FC236}">
                <a16:creationId xmlns:a16="http://schemas.microsoft.com/office/drawing/2014/main" id="{2F215017-4E79-969D-CA8B-15C0A4E10D5C}"/>
              </a:ext>
            </a:extLst>
          </p:cNvPr>
          <p:cNvSpPr>
            <a:spLocks noChangeArrowheads="1"/>
          </p:cNvSpPr>
          <p:nvPr/>
        </p:nvSpPr>
        <p:spPr bwMode="auto">
          <a:xfrm>
            <a:off x="2667000" y="1127687"/>
            <a:ext cx="5214938" cy="2308225"/>
          </a:xfrm>
          <a:prstGeom prst="rect">
            <a:avLst/>
          </a:prstGeom>
          <a:noFill/>
          <a:ln w="9525">
            <a:solidFill>
              <a:srgbClr val="800080"/>
            </a:solidFill>
            <a:prstDash val="dash"/>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r>
              <a:rPr lang="en-US" altLang="en-US" sz="2900" dirty="0">
                <a:solidFill>
                  <a:srgbClr val="FF0000"/>
                </a:solidFill>
              </a:rPr>
              <a:t>Em </a:t>
            </a:r>
            <a:r>
              <a:rPr lang="en-US" altLang="en-US" sz="2900" dirty="0" err="1">
                <a:solidFill>
                  <a:srgbClr val="FF0000"/>
                </a:solidFill>
              </a:rPr>
              <a:t>hãy</a:t>
            </a:r>
            <a:r>
              <a:rPr lang="en-US" altLang="en-US" sz="2900" dirty="0">
                <a:solidFill>
                  <a:srgbClr val="FF0000"/>
                </a:solidFill>
              </a:rPr>
              <a:t> </a:t>
            </a:r>
            <a:r>
              <a:rPr lang="en-US" altLang="en-US" sz="2900" dirty="0" err="1">
                <a:solidFill>
                  <a:srgbClr val="FF0000"/>
                </a:solidFill>
              </a:rPr>
              <a:t>nêu</a:t>
            </a:r>
            <a:r>
              <a:rPr lang="en-US" altLang="en-US" sz="2900" dirty="0">
                <a:solidFill>
                  <a:srgbClr val="FF0000"/>
                </a:solidFill>
              </a:rPr>
              <a:t> </a:t>
            </a:r>
            <a:r>
              <a:rPr lang="en-US" altLang="en-US" sz="2900" dirty="0" err="1">
                <a:solidFill>
                  <a:srgbClr val="FF0000"/>
                </a:solidFill>
              </a:rPr>
              <a:t>một</a:t>
            </a:r>
            <a:r>
              <a:rPr lang="en-US" altLang="en-US" sz="2900" dirty="0">
                <a:solidFill>
                  <a:srgbClr val="FF0000"/>
                </a:solidFill>
              </a:rPr>
              <a:t> </a:t>
            </a:r>
            <a:r>
              <a:rPr lang="en-US" altLang="en-US" sz="2900" dirty="0" err="1">
                <a:solidFill>
                  <a:srgbClr val="FF0000"/>
                </a:solidFill>
              </a:rPr>
              <a:t>ví</a:t>
            </a:r>
            <a:r>
              <a:rPr lang="en-US" altLang="en-US" sz="2900" dirty="0">
                <a:solidFill>
                  <a:srgbClr val="FF0000"/>
                </a:solidFill>
              </a:rPr>
              <a:t> </a:t>
            </a:r>
            <a:r>
              <a:rPr lang="en-US" altLang="en-US" sz="2900" dirty="0" err="1">
                <a:solidFill>
                  <a:srgbClr val="FF0000"/>
                </a:solidFill>
              </a:rPr>
              <a:t>dụ</a:t>
            </a:r>
            <a:r>
              <a:rPr lang="en-US" altLang="en-US" sz="2900" dirty="0">
                <a:solidFill>
                  <a:srgbClr val="FF0000"/>
                </a:solidFill>
              </a:rPr>
              <a:t> </a:t>
            </a:r>
            <a:r>
              <a:rPr lang="en-US" altLang="en-US" sz="2900" dirty="0" err="1">
                <a:solidFill>
                  <a:srgbClr val="FF0000"/>
                </a:solidFill>
              </a:rPr>
              <a:t>về</a:t>
            </a:r>
            <a:r>
              <a:rPr lang="en-US" altLang="en-US" sz="2900" dirty="0">
                <a:solidFill>
                  <a:srgbClr val="FF0000"/>
                </a:solidFill>
              </a:rPr>
              <a:t> </a:t>
            </a:r>
            <a:r>
              <a:rPr lang="en-US" altLang="en-US" sz="2900" dirty="0" err="1">
                <a:solidFill>
                  <a:srgbClr val="FF0000"/>
                </a:solidFill>
              </a:rPr>
              <a:t>công</a:t>
            </a:r>
            <a:r>
              <a:rPr lang="en-US" altLang="en-US" sz="2900" dirty="0">
                <a:solidFill>
                  <a:srgbClr val="FF0000"/>
                </a:solidFill>
              </a:rPr>
              <a:t> </a:t>
            </a:r>
            <a:r>
              <a:rPr lang="en-US" altLang="en-US" sz="2900" dirty="0" err="1">
                <a:solidFill>
                  <a:srgbClr val="FF0000"/>
                </a:solidFill>
              </a:rPr>
              <a:t>bằng</a:t>
            </a:r>
            <a:r>
              <a:rPr lang="en-US" altLang="en-US" sz="2900" dirty="0">
                <a:solidFill>
                  <a:srgbClr val="FF0000"/>
                </a:solidFill>
              </a:rPr>
              <a:t> </a:t>
            </a:r>
            <a:r>
              <a:rPr lang="en-US" altLang="en-US" sz="2900" dirty="0" err="1">
                <a:solidFill>
                  <a:srgbClr val="FF0000"/>
                </a:solidFill>
              </a:rPr>
              <a:t>trong</a:t>
            </a:r>
            <a:r>
              <a:rPr lang="en-US" altLang="en-US" sz="2900" dirty="0">
                <a:solidFill>
                  <a:srgbClr val="FF0000"/>
                </a:solidFill>
              </a:rPr>
              <a:t> </a:t>
            </a:r>
            <a:r>
              <a:rPr lang="en-US" altLang="en-US" sz="2900" dirty="0" err="1">
                <a:solidFill>
                  <a:srgbClr val="FF0000"/>
                </a:solidFill>
              </a:rPr>
              <a:t>cuộc</a:t>
            </a:r>
            <a:r>
              <a:rPr lang="en-US" altLang="en-US" sz="2900" dirty="0">
                <a:solidFill>
                  <a:srgbClr val="FF0000"/>
                </a:solidFill>
              </a:rPr>
              <a:t> </a:t>
            </a:r>
            <a:r>
              <a:rPr lang="en-US" altLang="en-US" sz="2900" dirty="0" err="1">
                <a:solidFill>
                  <a:srgbClr val="FF0000"/>
                </a:solidFill>
              </a:rPr>
              <a:t>sống</a:t>
            </a:r>
            <a:r>
              <a:rPr lang="en-US" altLang="en-US" sz="2900" dirty="0">
                <a:solidFill>
                  <a:srgbClr val="FF0000"/>
                </a:solidFill>
              </a:rPr>
              <a:t> </a:t>
            </a:r>
            <a:r>
              <a:rPr lang="en-US" altLang="en-US" sz="2900" dirty="0" err="1">
                <a:solidFill>
                  <a:srgbClr val="FF0000"/>
                </a:solidFill>
              </a:rPr>
              <a:t>hằng</a:t>
            </a:r>
            <a:r>
              <a:rPr lang="en-US" altLang="en-US" sz="2900" dirty="0">
                <a:solidFill>
                  <a:srgbClr val="FF0000"/>
                </a:solidFill>
              </a:rPr>
              <a:t> </a:t>
            </a:r>
            <a:r>
              <a:rPr lang="en-US" altLang="en-US" sz="2900" dirty="0" err="1">
                <a:solidFill>
                  <a:srgbClr val="FF0000"/>
                </a:solidFill>
              </a:rPr>
              <a:t>ngày</a:t>
            </a:r>
            <a:r>
              <a:rPr lang="en-US" altLang="en-US" sz="2900" dirty="0">
                <a:solidFill>
                  <a:srgbClr val="FF0000"/>
                </a:solidFill>
              </a:rPr>
              <a:t>. </a:t>
            </a:r>
            <a:r>
              <a:rPr lang="en-US" altLang="en-US" sz="2900" dirty="0" err="1">
                <a:solidFill>
                  <a:srgbClr val="FF0000"/>
                </a:solidFill>
              </a:rPr>
              <a:t>Nếu</a:t>
            </a:r>
            <a:r>
              <a:rPr lang="en-US" altLang="en-US" sz="2900" dirty="0">
                <a:solidFill>
                  <a:srgbClr val="FF0000"/>
                </a:solidFill>
              </a:rPr>
              <a:t> </a:t>
            </a:r>
            <a:r>
              <a:rPr lang="en-US" altLang="en-US" sz="2900" dirty="0" err="1">
                <a:solidFill>
                  <a:srgbClr val="FF0000"/>
                </a:solidFill>
              </a:rPr>
              <a:t>thiếu</a:t>
            </a:r>
            <a:r>
              <a:rPr lang="en-US" altLang="en-US" sz="2900" dirty="0">
                <a:solidFill>
                  <a:srgbClr val="FF0000"/>
                </a:solidFill>
              </a:rPr>
              <a:t> </a:t>
            </a:r>
            <a:r>
              <a:rPr lang="en-US" altLang="en-US" sz="2900" dirty="0" err="1">
                <a:solidFill>
                  <a:srgbClr val="FF0000"/>
                </a:solidFill>
              </a:rPr>
              <a:t>sự</a:t>
            </a:r>
            <a:r>
              <a:rPr lang="en-US" altLang="en-US" sz="2900" dirty="0">
                <a:solidFill>
                  <a:srgbClr val="FF0000"/>
                </a:solidFill>
              </a:rPr>
              <a:t> </a:t>
            </a:r>
            <a:r>
              <a:rPr lang="en-US" altLang="en-US" sz="2900" dirty="0" err="1">
                <a:solidFill>
                  <a:srgbClr val="FF0000"/>
                </a:solidFill>
              </a:rPr>
              <a:t>công</a:t>
            </a:r>
            <a:r>
              <a:rPr lang="en-US" altLang="en-US" sz="2900" dirty="0">
                <a:solidFill>
                  <a:srgbClr val="FF0000"/>
                </a:solidFill>
              </a:rPr>
              <a:t> </a:t>
            </a:r>
            <a:r>
              <a:rPr lang="en-US" altLang="en-US" sz="2900" dirty="0" err="1">
                <a:solidFill>
                  <a:srgbClr val="FF0000"/>
                </a:solidFill>
              </a:rPr>
              <a:t>bằng</a:t>
            </a:r>
            <a:r>
              <a:rPr lang="en-US" altLang="en-US" sz="2900" dirty="0">
                <a:solidFill>
                  <a:srgbClr val="FF0000"/>
                </a:solidFill>
              </a:rPr>
              <a:t> </a:t>
            </a:r>
            <a:r>
              <a:rPr lang="en-US" altLang="en-US" sz="2900" dirty="0" err="1">
                <a:solidFill>
                  <a:srgbClr val="FF0000"/>
                </a:solidFill>
              </a:rPr>
              <a:t>trong</a:t>
            </a:r>
            <a:r>
              <a:rPr lang="en-US" altLang="en-US" sz="2900" dirty="0">
                <a:solidFill>
                  <a:srgbClr val="FF0000"/>
                </a:solidFill>
              </a:rPr>
              <a:t> </a:t>
            </a:r>
            <a:r>
              <a:rPr lang="en-US" altLang="en-US" sz="2900" dirty="0" err="1">
                <a:solidFill>
                  <a:srgbClr val="FF0000"/>
                </a:solidFill>
              </a:rPr>
              <a:t>trường</a:t>
            </a:r>
            <a:r>
              <a:rPr lang="en-US" altLang="en-US" sz="2900" dirty="0">
                <a:solidFill>
                  <a:srgbClr val="FF0000"/>
                </a:solidFill>
              </a:rPr>
              <a:t> </a:t>
            </a:r>
            <a:r>
              <a:rPr lang="en-US" altLang="en-US" sz="2900" dirty="0" err="1">
                <a:solidFill>
                  <a:srgbClr val="FF0000"/>
                </a:solidFill>
              </a:rPr>
              <a:t>hợp</a:t>
            </a:r>
            <a:r>
              <a:rPr lang="en-US" altLang="en-US" sz="2900" dirty="0">
                <a:solidFill>
                  <a:srgbClr val="FF0000"/>
                </a:solidFill>
              </a:rPr>
              <a:t> </a:t>
            </a:r>
            <a:r>
              <a:rPr lang="en-US" altLang="en-US" sz="2900" dirty="0" err="1">
                <a:solidFill>
                  <a:srgbClr val="FF0000"/>
                </a:solidFill>
              </a:rPr>
              <a:t>này</a:t>
            </a:r>
            <a:r>
              <a:rPr lang="en-US" altLang="en-US" sz="2900" dirty="0">
                <a:solidFill>
                  <a:srgbClr val="FF0000"/>
                </a:solidFill>
              </a:rPr>
              <a:t> </a:t>
            </a:r>
            <a:r>
              <a:rPr lang="en-US" altLang="en-US" sz="2900" dirty="0" err="1">
                <a:solidFill>
                  <a:srgbClr val="FF0000"/>
                </a:solidFill>
              </a:rPr>
              <a:t>thì</a:t>
            </a:r>
            <a:r>
              <a:rPr lang="en-US" altLang="en-US" sz="2900" dirty="0">
                <a:solidFill>
                  <a:srgbClr val="FF0000"/>
                </a:solidFill>
              </a:rPr>
              <a:t> </a:t>
            </a:r>
            <a:r>
              <a:rPr lang="en-US" altLang="en-US" sz="2900" dirty="0" err="1">
                <a:solidFill>
                  <a:srgbClr val="FF0000"/>
                </a:solidFill>
              </a:rPr>
              <a:t>điều</a:t>
            </a:r>
            <a:r>
              <a:rPr lang="en-US" altLang="en-US" sz="2900" dirty="0">
                <a:solidFill>
                  <a:srgbClr val="FF0000"/>
                </a:solidFill>
              </a:rPr>
              <a:t> </a:t>
            </a:r>
            <a:r>
              <a:rPr lang="en-US" altLang="en-US" sz="2900" dirty="0" err="1">
                <a:solidFill>
                  <a:srgbClr val="FF0000"/>
                </a:solidFill>
              </a:rPr>
              <a:t>gì</a:t>
            </a:r>
            <a:r>
              <a:rPr lang="en-US" altLang="en-US" sz="2900" dirty="0">
                <a:solidFill>
                  <a:srgbClr val="FF0000"/>
                </a:solidFill>
              </a:rPr>
              <a:t> </a:t>
            </a:r>
            <a:r>
              <a:rPr lang="en-US" altLang="en-US" sz="2900" dirty="0" err="1">
                <a:solidFill>
                  <a:srgbClr val="FF0000"/>
                </a:solidFill>
              </a:rPr>
              <a:t>sẽ</a:t>
            </a:r>
            <a:r>
              <a:rPr lang="en-US" altLang="en-US" sz="2900" dirty="0">
                <a:solidFill>
                  <a:srgbClr val="FF0000"/>
                </a:solidFill>
              </a:rPr>
              <a:t> </a:t>
            </a:r>
            <a:r>
              <a:rPr lang="en-US" altLang="en-US" sz="2900" dirty="0" err="1">
                <a:solidFill>
                  <a:srgbClr val="FF0000"/>
                </a:solidFill>
              </a:rPr>
              <a:t>xảy</a:t>
            </a:r>
            <a:r>
              <a:rPr lang="en-US" altLang="en-US" sz="2900" dirty="0">
                <a:solidFill>
                  <a:srgbClr val="FF0000"/>
                </a:solidFill>
              </a:rPr>
              <a:t> </a:t>
            </a:r>
            <a:r>
              <a:rPr lang="en-US" altLang="en-US" sz="2900" dirty="0" err="1">
                <a:solidFill>
                  <a:srgbClr val="FF0000"/>
                </a:solidFill>
              </a:rPr>
              <a:t>ra</a:t>
            </a:r>
            <a:r>
              <a:rPr lang="en-US" altLang="en-US" sz="2900" dirty="0">
                <a:solidFill>
                  <a:srgbClr val="FF0000"/>
                </a:solidFill>
              </a:rPr>
              <a:t>? </a:t>
            </a:r>
            <a:r>
              <a:rPr lang="en-US" altLang="en-US" sz="2900" dirty="0" err="1">
                <a:solidFill>
                  <a:srgbClr val="FF0000"/>
                </a:solidFill>
              </a:rPr>
              <a:t>Vì</a:t>
            </a:r>
            <a:r>
              <a:rPr lang="en-US" altLang="en-US" sz="2900" dirty="0">
                <a:solidFill>
                  <a:srgbClr val="FF0000"/>
                </a:solidFill>
              </a:rPr>
              <a:t> </a:t>
            </a:r>
            <a:r>
              <a:rPr lang="en-US" altLang="en-US" sz="2900" dirty="0" err="1">
                <a:solidFill>
                  <a:srgbClr val="FF0000"/>
                </a:solidFill>
              </a:rPr>
              <a:t>sao</a:t>
            </a:r>
            <a:r>
              <a:rPr lang="en-US" altLang="en-US" sz="2900" dirty="0">
                <a:solidFill>
                  <a:srgbClr val="FF0000"/>
                </a:solidFill>
              </a:rPr>
              <a:t>? </a:t>
            </a:r>
          </a:p>
        </p:txBody>
      </p:sp>
    </p:spTree>
    <p:extLst>
      <p:ext uri="{BB962C8B-B14F-4D97-AF65-F5344CB8AC3E}">
        <p14:creationId xmlns:p14="http://schemas.microsoft.com/office/powerpoint/2010/main" val="30647411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矩形 78">
            <a:extLst>
              <a:ext uri="{FF2B5EF4-FFF2-40B4-BE49-F238E27FC236}">
                <a16:creationId xmlns:a16="http://schemas.microsoft.com/office/drawing/2014/main" id="{84E35DF8-A8C7-48A2-8F64-EAF6271709EE}"/>
              </a:ext>
            </a:extLst>
          </p:cNvPr>
          <p:cNvSpPr/>
          <p:nvPr/>
        </p:nvSpPr>
        <p:spPr>
          <a:xfrm flipH="1">
            <a:off x="304798" y="742950"/>
            <a:ext cx="8399583" cy="4038600"/>
          </a:xfrm>
          <a:prstGeom prst="rect">
            <a:avLst/>
          </a:prstGeom>
          <a:noFill/>
          <a:ln>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矩形 11">
            <a:extLst>
              <a:ext uri="{FF2B5EF4-FFF2-40B4-BE49-F238E27FC236}">
                <a16:creationId xmlns:a16="http://schemas.microsoft.com/office/drawing/2014/main" id="{CF3F2144-8E38-4E3E-813B-25AAC729AEDB}"/>
              </a:ext>
            </a:extLst>
          </p:cNvPr>
          <p:cNvSpPr/>
          <p:nvPr/>
        </p:nvSpPr>
        <p:spPr>
          <a:xfrm>
            <a:off x="3040033" y="1640571"/>
            <a:ext cx="5360304" cy="300082"/>
          </a:xfrm>
          <a:prstGeom prst="rect">
            <a:avLst/>
          </a:prstGeom>
        </p:spPr>
        <p:txBody>
          <a:bodyPr wrap="square">
            <a:spAutoFit/>
          </a:bodyPr>
          <a:lstStyle/>
          <a:p>
            <a:r>
              <a:rPr lang="zh-CN" altLang="en-US" sz="1350" dirty="0">
                <a:solidFill>
                  <a:schemeClr val="tx1">
                    <a:lumMod val="85000"/>
                    <a:lumOff val="15000"/>
                  </a:schemeClr>
                </a:solidFill>
                <a:latin typeface="迷你简卡通" panose="03000509000000000000" pitchFamily="65" charset="-122"/>
                <a:ea typeface="迷你简卡通" panose="03000509000000000000" pitchFamily="65" charset="-122"/>
              </a:rPr>
              <a:t> </a:t>
            </a:r>
          </a:p>
        </p:txBody>
      </p:sp>
      <p:grpSp>
        <p:nvGrpSpPr>
          <p:cNvPr id="6" name="Group 5"/>
          <p:cNvGrpSpPr/>
          <p:nvPr/>
        </p:nvGrpSpPr>
        <p:grpSpPr>
          <a:xfrm>
            <a:off x="7391400" y="4580061"/>
            <a:ext cx="1615938" cy="402978"/>
            <a:chOff x="1065664" y="1238686"/>
            <a:chExt cx="1615938" cy="402978"/>
          </a:xfrm>
        </p:grpSpPr>
        <p:sp>
          <p:nvSpPr>
            <p:cNvPr id="14" name="五角星 13"/>
            <p:cNvSpPr/>
            <p:nvPr/>
          </p:nvSpPr>
          <p:spPr>
            <a:xfrm>
              <a:off x="2300602" y="1238686"/>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五角星 17"/>
            <p:cNvSpPr/>
            <p:nvPr/>
          </p:nvSpPr>
          <p:spPr>
            <a:xfrm>
              <a:off x="1696650" y="1247045"/>
              <a:ext cx="381000" cy="381000"/>
            </a:xfrm>
            <a:prstGeom prst="star5">
              <a:avLst>
                <a:gd name="adj" fmla="val 21917"/>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五角星 18"/>
            <p:cNvSpPr/>
            <p:nvPr/>
          </p:nvSpPr>
          <p:spPr>
            <a:xfrm>
              <a:off x="1065664" y="1260664"/>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Group 4"/>
          <p:cNvGrpSpPr/>
          <p:nvPr/>
        </p:nvGrpSpPr>
        <p:grpSpPr>
          <a:xfrm>
            <a:off x="292009" y="109439"/>
            <a:ext cx="8202213" cy="942421"/>
            <a:chOff x="466066" y="97270"/>
            <a:chExt cx="6959411" cy="1817191"/>
          </a:xfrm>
        </p:grpSpPr>
        <p:sp>
          <p:nvSpPr>
            <p:cNvPr id="3" name="Pentagon 2"/>
            <p:cNvSpPr/>
            <p:nvPr/>
          </p:nvSpPr>
          <p:spPr>
            <a:xfrm>
              <a:off x="466066" y="97270"/>
              <a:ext cx="2345660" cy="1763160"/>
            </a:xfrm>
            <a:prstGeom prst="homePlate">
              <a:avLst/>
            </a:prstGeom>
            <a:solidFill>
              <a:srgbClr val="CFF5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矩形 1"/>
            <p:cNvSpPr/>
            <p:nvPr/>
          </p:nvSpPr>
          <p:spPr>
            <a:xfrm>
              <a:off x="466066" y="296372"/>
              <a:ext cx="2094891" cy="1602341"/>
            </a:xfrm>
            <a:prstGeom prst="rect">
              <a:avLst/>
            </a:prstGeom>
          </p:spPr>
          <p:txBody>
            <a:bodyPr wrap="square">
              <a:spAutoFit/>
            </a:bodyPr>
            <a:lstStyle/>
            <a:p>
              <a:pPr algn="ctr"/>
              <a:r>
                <a:rPr lang="en-US" altLang="zh-CN" sz="2400" b="1" dirty="0" err="1">
                  <a:solidFill>
                    <a:srgbClr val="FF0000"/>
                  </a:solidFill>
                  <a:latin typeface="Times New Roman" panose="02020603050405020304" pitchFamily="18" charset="0"/>
                  <a:ea typeface="迷你简卡通" panose="03000509000000000000" pitchFamily="65" charset="-122"/>
                  <a:cs typeface="Times New Roman" panose="02020603050405020304" pitchFamily="18" charset="0"/>
                </a:rPr>
                <a:t>Biểu</a:t>
              </a:r>
              <a:r>
                <a:rPr lang="en-US" altLang="zh-CN" sz="2400" b="1" dirty="0">
                  <a:solidFill>
                    <a:srgbClr val="FF0000"/>
                  </a:solidFill>
                  <a:latin typeface="Times New Roman" panose="02020603050405020304" pitchFamily="18" charset="0"/>
                  <a:ea typeface="迷你简卡通" panose="03000509000000000000" pitchFamily="65" charset="-122"/>
                  <a:cs typeface="Times New Roman" panose="02020603050405020304" pitchFamily="18" charset="0"/>
                </a:rPr>
                <a:t> </a:t>
              </a:r>
              <a:r>
                <a:rPr lang="en-US" altLang="zh-CN" sz="2400" b="1" dirty="0" err="1">
                  <a:solidFill>
                    <a:srgbClr val="FF0000"/>
                  </a:solidFill>
                  <a:latin typeface="Times New Roman" panose="02020603050405020304" pitchFamily="18" charset="0"/>
                  <a:ea typeface="迷你简卡通" panose="03000509000000000000" pitchFamily="65" charset="-122"/>
                  <a:cs typeface="Times New Roman" panose="02020603050405020304" pitchFamily="18" charset="0"/>
                </a:rPr>
                <a:t>hiện</a:t>
              </a:r>
              <a:r>
                <a:rPr lang="en-US" altLang="zh-CN" sz="2400" b="1" dirty="0">
                  <a:solidFill>
                    <a:srgbClr val="FF0000"/>
                  </a:solidFill>
                  <a:latin typeface="Times New Roman" panose="02020603050405020304" pitchFamily="18" charset="0"/>
                  <a:ea typeface="迷你简卡通" panose="03000509000000000000" pitchFamily="65" charset="-122"/>
                  <a:cs typeface="Times New Roman" panose="02020603050405020304" pitchFamily="18" charset="0"/>
                </a:rPr>
                <a:t> </a:t>
              </a:r>
              <a:r>
                <a:rPr lang="en-US" altLang="zh-CN" sz="2400" b="1" dirty="0" err="1">
                  <a:solidFill>
                    <a:srgbClr val="FF0000"/>
                  </a:solidFill>
                  <a:latin typeface="Times New Roman" panose="02020603050405020304" pitchFamily="18" charset="0"/>
                  <a:ea typeface="迷你简卡通" panose="03000509000000000000" pitchFamily="65" charset="-122"/>
                  <a:cs typeface="Times New Roman" panose="02020603050405020304" pitchFamily="18" charset="0"/>
                </a:rPr>
                <a:t>của</a:t>
              </a:r>
              <a:r>
                <a:rPr lang="en-US" altLang="zh-CN" sz="2400" b="1" dirty="0">
                  <a:solidFill>
                    <a:srgbClr val="FF0000"/>
                  </a:solidFill>
                  <a:latin typeface="Times New Roman" panose="02020603050405020304" pitchFamily="18" charset="0"/>
                  <a:ea typeface="迷你简卡通" panose="03000509000000000000" pitchFamily="65" charset="-122"/>
                  <a:cs typeface="Times New Roman" panose="02020603050405020304" pitchFamily="18" charset="0"/>
                </a:rPr>
                <a:t> </a:t>
              </a:r>
              <a:r>
                <a:rPr lang="en-US" altLang="zh-CN" sz="2400" b="1" dirty="0" err="1">
                  <a:solidFill>
                    <a:srgbClr val="FF0000"/>
                  </a:solidFill>
                  <a:latin typeface="Times New Roman" panose="02020603050405020304" pitchFamily="18" charset="0"/>
                  <a:ea typeface="迷你简卡通" panose="03000509000000000000" pitchFamily="65" charset="-122"/>
                  <a:cs typeface="Times New Roman" panose="02020603050405020304" pitchFamily="18" charset="0"/>
                </a:rPr>
                <a:t>công</a:t>
              </a:r>
              <a:r>
                <a:rPr lang="en-US" altLang="zh-CN" sz="2400" b="1" dirty="0">
                  <a:solidFill>
                    <a:srgbClr val="FF0000"/>
                  </a:solidFill>
                  <a:latin typeface="Times New Roman" panose="02020603050405020304" pitchFamily="18" charset="0"/>
                  <a:ea typeface="迷你简卡通" panose="03000509000000000000" pitchFamily="65" charset="-122"/>
                  <a:cs typeface="Times New Roman" panose="02020603050405020304" pitchFamily="18" charset="0"/>
                </a:rPr>
                <a:t> </a:t>
              </a:r>
              <a:r>
                <a:rPr lang="en-US" altLang="zh-CN" sz="2400" b="1" dirty="0" err="1">
                  <a:solidFill>
                    <a:srgbClr val="FF0000"/>
                  </a:solidFill>
                  <a:latin typeface="Times New Roman" panose="02020603050405020304" pitchFamily="18" charset="0"/>
                  <a:ea typeface="迷你简卡通" panose="03000509000000000000" pitchFamily="65" charset="-122"/>
                  <a:cs typeface="Times New Roman" panose="02020603050405020304" pitchFamily="18" charset="0"/>
                </a:rPr>
                <a:t>bằng</a:t>
              </a:r>
              <a:r>
                <a:rPr lang="en-US" altLang="zh-CN" sz="2400" b="1" dirty="0">
                  <a:solidFill>
                    <a:srgbClr val="FF0000"/>
                  </a:solidFill>
                  <a:latin typeface="Times New Roman" panose="02020603050405020304" pitchFamily="18" charset="0"/>
                  <a:ea typeface="迷你简卡通" panose="03000509000000000000" pitchFamily="65" charset="-122"/>
                  <a:cs typeface="Times New Roman" panose="02020603050405020304" pitchFamily="18" charset="0"/>
                </a:rPr>
                <a:t> </a:t>
              </a:r>
              <a:endParaRPr lang="zh-CN" altLang="en-US" sz="2400" b="1" dirty="0">
                <a:solidFill>
                  <a:srgbClr val="FF0000"/>
                </a:solidFill>
                <a:latin typeface="Times New Roman" panose="02020603050405020304" pitchFamily="18" charset="0"/>
                <a:ea typeface="迷你简卡通" panose="03000509000000000000" pitchFamily="65" charset="-122"/>
                <a:cs typeface="Times New Roman" panose="02020603050405020304" pitchFamily="18" charset="0"/>
              </a:endParaRPr>
            </a:p>
          </p:txBody>
        </p:sp>
        <p:sp>
          <p:nvSpPr>
            <p:cNvPr id="16" name="Pentagon 2">
              <a:extLst>
                <a:ext uri="{FF2B5EF4-FFF2-40B4-BE49-F238E27FC236}">
                  <a16:creationId xmlns:a16="http://schemas.microsoft.com/office/drawing/2014/main" id="{79E03271-E7CB-C2B2-1CA3-E4FB6D954124}"/>
                </a:ext>
              </a:extLst>
            </p:cNvPr>
            <p:cNvSpPr/>
            <p:nvPr/>
          </p:nvSpPr>
          <p:spPr>
            <a:xfrm rot="10800000">
              <a:off x="4151354" y="151301"/>
              <a:ext cx="3274123" cy="1763160"/>
            </a:xfrm>
            <a:prstGeom prst="homePlate">
              <a:avLst/>
            </a:prstGeom>
            <a:solidFill>
              <a:srgbClr val="CFF5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Rounded Rectangle 3"/>
          <p:cNvSpPr/>
          <p:nvPr/>
        </p:nvSpPr>
        <p:spPr>
          <a:xfrm>
            <a:off x="276769" y="2383877"/>
            <a:ext cx="2581186" cy="786949"/>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Không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thiên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vị</a:t>
            </a:r>
            <a:r>
              <a:rPr lang="en-US" sz="2400" b="1" dirty="0">
                <a:solidFill>
                  <a:schemeClr val="tx1"/>
                </a:solidFill>
                <a:latin typeface="Times New Roman" panose="02020603050405020304" pitchFamily="18" charset="0"/>
                <a:cs typeface="Times New Roman" panose="02020603050405020304" pitchFamily="18" charset="0"/>
              </a:rPr>
              <a:t> </a:t>
            </a:r>
            <a:endParaRPr lang="vi-VN" sz="2400" b="1" dirty="0">
              <a:solidFill>
                <a:schemeClr val="tx1"/>
              </a:solidFill>
              <a:latin typeface="Times New Roman" panose="02020603050405020304" pitchFamily="18" charset="0"/>
              <a:cs typeface="Times New Roman" panose="02020603050405020304" pitchFamily="18" charset="0"/>
            </a:endParaRPr>
          </a:p>
        </p:txBody>
      </p:sp>
      <p:sp>
        <p:nvSpPr>
          <p:cNvPr id="10" name="Rounded Rectangle 9"/>
          <p:cNvSpPr/>
          <p:nvPr/>
        </p:nvSpPr>
        <p:spPr>
          <a:xfrm>
            <a:off x="328481" y="1071857"/>
            <a:ext cx="2581186" cy="78349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Đối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xử</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bình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đẳng</a:t>
            </a:r>
            <a:endParaRPr lang="vi-VN" sz="2400" b="1" dirty="0">
              <a:solidFill>
                <a:schemeClr val="tx1"/>
              </a:solidFill>
              <a:latin typeface="Times New Roman" panose="02020603050405020304" pitchFamily="18" charset="0"/>
              <a:cs typeface="Times New Roman" panose="02020603050405020304" pitchFamily="18" charset="0"/>
            </a:endParaRPr>
          </a:p>
        </p:txBody>
      </p:sp>
      <p:sp>
        <p:nvSpPr>
          <p:cNvPr id="15" name="Rounded Rectangle 14"/>
          <p:cNvSpPr/>
          <p:nvPr/>
        </p:nvSpPr>
        <p:spPr>
          <a:xfrm>
            <a:off x="269274" y="3617051"/>
            <a:ext cx="2931737" cy="7834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err="1">
                <a:solidFill>
                  <a:schemeClr val="tx1"/>
                </a:solidFill>
                <a:latin typeface="Times New Roman" panose="02020603050405020304" pitchFamily="18" charset="0"/>
                <a:cs typeface="Times New Roman" panose="02020603050405020304" pitchFamily="18" charset="0"/>
              </a:rPr>
              <a:t>Không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phân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biệt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đối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xử</a:t>
            </a:r>
            <a:endParaRPr lang="vi-VN" sz="2400" b="1" dirty="0">
              <a:solidFill>
                <a:schemeClr val="tx1"/>
              </a:solidFill>
              <a:latin typeface="Times New Roman" panose="02020603050405020304" pitchFamily="18" charset="0"/>
              <a:cs typeface="Times New Roman" panose="02020603050405020304" pitchFamily="18" charset="0"/>
            </a:endParaRPr>
          </a:p>
        </p:txBody>
      </p:sp>
      <p:sp>
        <p:nvSpPr>
          <p:cNvPr id="17" name="矩形 1">
            <a:extLst>
              <a:ext uri="{FF2B5EF4-FFF2-40B4-BE49-F238E27FC236}">
                <a16:creationId xmlns:a16="http://schemas.microsoft.com/office/drawing/2014/main" id="{9C49203B-3BC2-2D9A-41B1-A04C650A92F8}"/>
              </a:ext>
            </a:extLst>
          </p:cNvPr>
          <p:cNvSpPr/>
          <p:nvPr/>
        </p:nvSpPr>
        <p:spPr>
          <a:xfrm>
            <a:off x="5036711" y="293754"/>
            <a:ext cx="3442271" cy="461665"/>
          </a:xfrm>
          <a:prstGeom prst="rect">
            <a:avLst/>
          </a:prstGeom>
        </p:spPr>
        <p:txBody>
          <a:bodyPr wrap="square">
            <a:spAutoFit/>
          </a:bodyPr>
          <a:lstStyle/>
          <a:p>
            <a:pPr algn="ctr"/>
            <a:r>
              <a:rPr lang="en-US" altLang="zh-CN" sz="2400" b="1" dirty="0">
                <a:solidFill>
                  <a:srgbClr val="FF0000"/>
                </a:solidFill>
                <a:latin typeface="Times New Roman" panose="02020603050405020304" pitchFamily="18" charset="0"/>
                <a:ea typeface="迷你简卡通" panose="03000509000000000000" pitchFamily="65" charset="-122"/>
                <a:cs typeface="Times New Roman" panose="02020603050405020304" pitchFamily="18" charset="0"/>
              </a:rPr>
              <a:t>Ý </a:t>
            </a:r>
            <a:r>
              <a:rPr lang="en-US" altLang="zh-CN" sz="2400" b="1" dirty="0" err="1">
                <a:solidFill>
                  <a:srgbClr val="FF0000"/>
                </a:solidFill>
                <a:latin typeface="Times New Roman" panose="02020603050405020304" pitchFamily="18" charset="0"/>
                <a:ea typeface="迷你简卡通" panose="03000509000000000000" pitchFamily="65" charset="-122"/>
                <a:cs typeface="Times New Roman" panose="02020603050405020304" pitchFamily="18" charset="0"/>
              </a:rPr>
              <a:t>nghĩa</a:t>
            </a:r>
            <a:r>
              <a:rPr lang="en-US" altLang="zh-CN" sz="2400" b="1" dirty="0">
                <a:solidFill>
                  <a:srgbClr val="FF0000"/>
                </a:solidFill>
                <a:latin typeface="Times New Roman" panose="02020603050405020304" pitchFamily="18" charset="0"/>
                <a:ea typeface="迷你简卡通" panose="03000509000000000000" pitchFamily="65" charset="-122"/>
                <a:cs typeface="Times New Roman" panose="02020603050405020304" pitchFamily="18" charset="0"/>
              </a:rPr>
              <a:t> </a:t>
            </a:r>
            <a:r>
              <a:rPr lang="en-US" altLang="zh-CN" sz="2400" b="1" dirty="0" err="1">
                <a:solidFill>
                  <a:srgbClr val="FF0000"/>
                </a:solidFill>
                <a:latin typeface="Times New Roman" panose="02020603050405020304" pitchFamily="18" charset="0"/>
                <a:ea typeface="迷你简卡通" panose="03000509000000000000" pitchFamily="65" charset="-122"/>
                <a:cs typeface="Times New Roman" panose="02020603050405020304" pitchFamily="18" charset="0"/>
              </a:rPr>
              <a:t>của</a:t>
            </a:r>
            <a:r>
              <a:rPr lang="en-US" altLang="zh-CN" sz="2400" b="1" dirty="0">
                <a:solidFill>
                  <a:srgbClr val="FF0000"/>
                </a:solidFill>
                <a:latin typeface="Times New Roman" panose="02020603050405020304" pitchFamily="18" charset="0"/>
                <a:ea typeface="迷你简卡通" panose="03000509000000000000" pitchFamily="65" charset="-122"/>
                <a:cs typeface="Times New Roman" panose="02020603050405020304" pitchFamily="18" charset="0"/>
              </a:rPr>
              <a:t> </a:t>
            </a:r>
            <a:r>
              <a:rPr lang="en-US" altLang="zh-CN" sz="2400" b="1" dirty="0" err="1">
                <a:solidFill>
                  <a:srgbClr val="FF0000"/>
                </a:solidFill>
                <a:latin typeface="Times New Roman" panose="02020603050405020304" pitchFamily="18" charset="0"/>
                <a:ea typeface="迷你简卡通" panose="03000509000000000000" pitchFamily="65" charset="-122"/>
                <a:cs typeface="Times New Roman" panose="02020603050405020304" pitchFamily="18" charset="0"/>
              </a:rPr>
              <a:t>công</a:t>
            </a:r>
            <a:r>
              <a:rPr lang="en-US" altLang="zh-CN" sz="2400" b="1" dirty="0">
                <a:solidFill>
                  <a:srgbClr val="FF0000"/>
                </a:solidFill>
                <a:latin typeface="Times New Roman" panose="02020603050405020304" pitchFamily="18" charset="0"/>
                <a:ea typeface="迷你简卡通" panose="03000509000000000000" pitchFamily="65" charset="-122"/>
                <a:cs typeface="Times New Roman" panose="02020603050405020304" pitchFamily="18" charset="0"/>
              </a:rPr>
              <a:t> </a:t>
            </a:r>
            <a:r>
              <a:rPr lang="en-US" altLang="zh-CN" sz="2400" b="1" dirty="0" err="1">
                <a:solidFill>
                  <a:srgbClr val="FF0000"/>
                </a:solidFill>
                <a:latin typeface="Times New Roman" panose="02020603050405020304" pitchFamily="18" charset="0"/>
                <a:ea typeface="迷你简卡通" panose="03000509000000000000" pitchFamily="65" charset="-122"/>
                <a:cs typeface="Times New Roman" panose="02020603050405020304" pitchFamily="18" charset="0"/>
              </a:rPr>
              <a:t>bằng</a:t>
            </a:r>
            <a:endParaRPr lang="zh-CN" altLang="en-US" sz="2400" b="1" dirty="0">
              <a:solidFill>
                <a:srgbClr val="FF0000"/>
              </a:solidFill>
              <a:latin typeface="Times New Roman" panose="02020603050405020304" pitchFamily="18" charset="0"/>
              <a:ea typeface="迷你简卡通" panose="03000509000000000000" pitchFamily="65" charset="-122"/>
              <a:cs typeface="Times New Roman" panose="02020603050405020304" pitchFamily="18" charset="0"/>
            </a:endParaRPr>
          </a:p>
        </p:txBody>
      </p:sp>
      <p:sp>
        <p:nvSpPr>
          <p:cNvPr id="20" name="Rounded Rectangle 3">
            <a:extLst>
              <a:ext uri="{FF2B5EF4-FFF2-40B4-BE49-F238E27FC236}">
                <a16:creationId xmlns:a16="http://schemas.microsoft.com/office/drawing/2014/main" id="{9C75A48A-4345-766C-3FBD-D79152E04FF3}"/>
              </a:ext>
            </a:extLst>
          </p:cNvPr>
          <p:cNvSpPr/>
          <p:nvPr/>
        </p:nvSpPr>
        <p:spPr>
          <a:xfrm>
            <a:off x="3888841" y="3639872"/>
            <a:ext cx="4699581" cy="786949"/>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b="1" dirty="0">
              <a:solidFill>
                <a:schemeClr val="tx1"/>
              </a:solidFill>
              <a:latin typeface="Times New Roman" panose="02020603050405020304" pitchFamily="18" charset="0"/>
              <a:cs typeface="Times New Roman" panose="02020603050405020304" pitchFamily="18" charset="0"/>
            </a:endParaRPr>
          </a:p>
        </p:txBody>
      </p:sp>
      <p:sp>
        <p:nvSpPr>
          <p:cNvPr id="21" name="Rounded Rectangle 3">
            <a:extLst>
              <a:ext uri="{FF2B5EF4-FFF2-40B4-BE49-F238E27FC236}">
                <a16:creationId xmlns:a16="http://schemas.microsoft.com/office/drawing/2014/main" id="{1915C5C4-72FD-CAFE-8352-E7E911132CCC}"/>
              </a:ext>
            </a:extLst>
          </p:cNvPr>
          <p:cNvSpPr/>
          <p:nvPr/>
        </p:nvSpPr>
        <p:spPr>
          <a:xfrm>
            <a:off x="3902273" y="2211072"/>
            <a:ext cx="4802108" cy="1272233"/>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b="1" dirty="0">
              <a:solidFill>
                <a:schemeClr val="tx1"/>
              </a:solidFill>
              <a:latin typeface="Times New Roman" panose="02020603050405020304" pitchFamily="18" charset="0"/>
              <a:cs typeface="Times New Roman" panose="02020603050405020304" pitchFamily="18" charset="0"/>
            </a:endParaRPr>
          </a:p>
        </p:txBody>
      </p:sp>
      <p:sp>
        <p:nvSpPr>
          <p:cNvPr id="22" name="Rounded Rectangle 3">
            <a:extLst>
              <a:ext uri="{FF2B5EF4-FFF2-40B4-BE49-F238E27FC236}">
                <a16:creationId xmlns:a16="http://schemas.microsoft.com/office/drawing/2014/main" id="{A602588C-4543-F2B7-331D-F7CE4E70B5E1}"/>
              </a:ext>
            </a:extLst>
          </p:cNvPr>
          <p:cNvSpPr/>
          <p:nvPr/>
        </p:nvSpPr>
        <p:spPr>
          <a:xfrm>
            <a:off x="3895043" y="1159862"/>
            <a:ext cx="4777688" cy="92333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b="1" dirty="0">
              <a:solidFill>
                <a:schemeClr val="tx1"/>
              </a:solidFill>
              <a:latin typeface="Times New Roman" panose="02020603050405020304" pitchFamily="18" charset="0"/>
              <a:cs typeface="Times New Roman" panose="02020603050405020304" pitchFamily="18" charset="0"/>
            </a:endParaRPr>
          </a:p>
        </p:txBody>
      </p:sp>
      <p:sp>
        <p:nvSpPr>
          <p:cNvPr id="2" name="Rectangle 50">
            <a:extLst>
              <a:ext uri="{FF2B5EF4-FFF2-40B4-BE49-F238E27FC236}">
                <a16:creationId xmlns:a16="http://schemas.microsoft.com/office/drawing/2014/main" id="{3240C70F-15CE-B362-C71B-735F28734CC9}"/>
              </a:ext>
            </a:extLst>
          </p:cNvPr>
          <p:cNvSpPr>
            <a:spLocks noChangeArrowheads="1"/>
          </p:cNvSpPr>
          <p:nvPr/>
        </p:nvSpPr>
        <p:spPr bwMode="auto">
          <a:xfrm>
            <a:off x="4039150" y="1225212"/>
            <a:ext cx="451523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n-US" altLang="en-US" sz="2400" b="1">
                <a:latin typeface="Times New Roman" panose="02020603050405020304" pitchFamily="18" charset="0"/>
                <a:cs typeface="Times New Roman" panose="02020603050405020304" pitchFamily="18" charset="0"/>
              </a:rPr>
              <a:t>B</a:t>
            </a:r>
            <a:r>
              <a:rPr lang="vi-VN" altLang="en-US" sz="2400" b="1" smtClean="0">
                <a:latin typeface="Times New Roman" panose="02020603050405020304" pitchFamily="18" charset="0"/>
                <a:cs typeface="Times New Roman" panose="02020603050405020304" pitchFamily="18" charset="0"/>
              </a:rPr>
              <a:t>ảo vệ quyền lợi chính đáng của mỗi cá nhân</a:t>
            </a:r>
            <a:r>
              <a:rPr lang="en-US" altLang="en-US" sz="2400" b="1" smtClean="0">
                <a:latin typeface="Times New Roman" panose="02020603050405020304" pitchFamily="18" charset="0"/>
                <a:cs typeface="Times New Roman" panose="02020603050405020304" pitchFamily="18" charset="0"/>
              </a:rPr>
              <a:t> </a:t>
            </a:r>
            <a:endParaRPr lang="en-US" altLang="en-US" sz="2400" b="1" dirty="0">
              <a:latin typeface="Times New Roman" panose="02020603050405020304" pitchFamily="18" charset="0"/>
              <a:cs typeface="Times New Roman" panose="02020603050405020304" pitchFamily="18" charset="0"/>
            </a:endParaRPr>
          </a:p>
        </p:txBody>
      </p:sp>
      <p:sp>
        <p:nvSpPr>
          <p:cNvPr id="7" name="Rectangle 51">
            <a:extLst>
              <a:ext uri="{FF2B5EF4-FFF2-40B4-BE49-F238E27FC236}">
                <a16:creationId xmlns:a16="http://schemas.microsoft.com/office/drawing/2014/main" id="{63D613C9-64AA-7923-8822-5D872E3CB96E}"/>
              </a:ext>
            </a:extLst>
          </p:cNvPr>
          <p:cNvSpPr>
            <a:spLocks noChangeArrowheads="1"/>
          </p:cNvSpPr>
          <p:nvPr/>
        </p:nvSpPr>
        <p:spPr bwMode="auto">
          <a:xfrm>
            <a:off x="3986528" y="2251065"/>
            <a:ext cx="475337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n-US" altLang="en-US" sz="2400" b="1">
                <a:latin typeface="Times New Roman" panose="02020603050405020304" pitchFamily="18" charset="0"/>
                <a:cs typeface="Times New Roman" panose="02020603050405020304" pitchFamily="18" charset="0"/>
              </a:rPr>
              <a:t>G</a:t>
            </a:r>
            <a:r>
              <a:rPr lang="vi-VN" altLang="en-US" sz="2400" b="1" smtClean="0">
                <a:latin typeface="Times New Roman" panose="02020603050405020304" pitchFamily="18" charset="0"/>
                <a:cs typeface="Times New Roman" panose="02020603050405020304" pitchFamily="18" charset="0"/>
              </a:rPr>
              <a:t>iúp con người có cơ hội phát triển bình đẳng với nhau, được tôn trọng, tự tin hơn trong cuộc sống</a:t>
            </a:r>
            <a:r>
              <a:rPr lang="en-US" altLang="en-US" sz="2400" b="1" smtClean="0">
                <a:latin typeface="Times New Roman" panose="02020603050405020304" pitchFamily="18" charset="0"/>
                <a:cs typeface="Times New Roman" panose="02020603050405020304" pitchFamily="18" charset="0"/>
              </a:rPr>
              <a:t> </a:t>
            </a:r>
            <a:endParaRPr lang="en-US" altLang="en-US" sz="2400" b="1" dirty="0">
              <a:latin typeface="Times New Roman" panose="02020603050405020304" pitchFamily="18" charset="0"/>
              <a:cs typeface="Times New Roman" panose="02020603050405020304" pitchFamily="18" charset="0"/>
            </a:endParaRPr>
          </a:p>
        </p:txBody>
      </p:sp>
      <p:sp>
        <p:nvSpPr>
          <p:cNvPr id="8" name="Rectangle 52">
            <a:extLst>
              <a:ext uri="{FF2B5EF4-FFF2-40B4-BE49-F238E27FC236}">
                <a16:creationId xmlns:a16="http://schemas.microsoft.com/office/drawing/2014/main" id="{3A0BE75B-C009-05BB-C859-C6C3B577C169}"/>
              </a:ext>
            </a:extLst>
          </p:cNvPr>
          <p:cNvSpPr>
            <a:spLocks noChangeArrowheads="1"/>
          </p:cNvSpPr>
          <p:nvPr/>
        </p:nvSpPr>
        <p:spPr bwMode="auto">
          <a:xfrm>
            <a:off x="3951986" y="3617847"/>
            <a:ext cx="463643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n-US" altLang="en-US" sz="2400" b="1">
                <a:latin typeface="Times New Roman" panose="02020603050405020304" pitchFamily="18" charset="0"/>
                <a:cs typeface="Times New Roman" panose="02020603050405020304" pitchFamily="18" charset="0"/>
              </a:rPr>
              <a:t>G</a:t>
            </a:r>
            <a:r>
              <a:rPr lang="vi-VN" altLang="en-US" sz="2400" b="1" smtClean="0">
                <a:latin typeface="Times New Roman" panose="02020603050405020304" pitchFamily="18" charset="0"/>
                <a:cs typeface="Times New Roman" panose="02020603050405020304" pitchFamily="18" charset="0"/>
              </a:rPr>
              <a:t>óp phần xây dựng xã hội bình đẳng, dân chủ, văn minh</a:t>
            </a:r>
            <a:r>
              <a:rPr lang="en-US" altLang="en-US" sz="2400" b="1" smtClean="0">
                <a:latin typeface="Times New Roman" panose="02020603050405020304" pitchFamily="18" charset="0"/>
                <a:cs typeface="Times New Roman" panose="02020603050405020304" pitchFamily="18" charset="0"/>
              </a:rPr>
              <a:t> </a:t>
            </a:r>
            <a:endParaRPr lang="en-US" alt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18057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down)">
                                      <p:cBhvr>
                                        <p:cTn id="4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5" grpId="0" animBg="1"/>
      <p:bldP spid="20" grpId="0" animBg="1"/>
      <p:bldP spid="21" grpId="0" animBg="1"/>
      <p:bldP spid="2"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a:spLocks noChangeArrowheads="1"/>
          </p:cNvSpPr>
          <p:nvPr/>
        </p:nvSpPr>
        <p:spPr bwMode="auto">
          <a:xfrm rot="10800000" flipH="1">
            <a:off x="213122" y="166688"/>
            <a:ext cx="6263877" cy="398860"/>
          </a:xfrm>
          <a:prstGeom prst="rect">
            <a:avLst/>
          </a:prstGeom>
          <a:solidFill>
            <a:srgbClr val="DC00C8"/>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rot="10800000" anchor="ctr"/>
          <a:lstStyle/>
          <a:p>
            <a:pPr algn="ctr" defTabSz="685800">
              <a:defRPr/>
            </a:pPr>
            <a:endParaRPr lang="en-US" sz="2025">
              <a:solidFill>
                <a:prstClr val="white"/>
              </a:solidFill>
              <a:latin typeface="Calibri"/>
              <a:cs typeface="Arial" panose="020B0604020202020204" pitchFamily="34" charset="0"/>
            </a:endParaRPr>
          </a:p>
        </p:txBody>
      </p:sp>
      <p:sp>
        <p:nvSpPr>
          <p:cNvPr id="101382" name="Rectangle 6"/>
          <p:cNvSpPr>
            <a:spLocks noChangeArrowheads="1"/>
          </p:cNvSpPr>
          <p:nvPr/>
        </p:nvSpPr>
        <p:spPr bwMode="auto">
          <a:xfrm>
            <a:off x="205502" y="223110"/>
            <a:ext cx="7233047"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fontAlgn="base">
              <a:spcBef>
                <a:spcPct val="0"/>
              </a:spcBef>
              <a:spcAft>
                <a:spcPct val="0"/>
              </a:spcAft>
            </a:pPr>
            <a:r>
              <a:rPr lang="en-US" altLang="en-US" sz="1650" b="1">
                <a:solidFill>
                  <a:prstClr val="white"/>
                </a:solidFill>
              </a:rPr>
              <a:t>3. </a:t>
            </a:r>
            <a:r>
              <a:rPr lang="vi-VN" altLang="en-US" sz="1650" b="1">
                <a:solidFill>
                  <a:prstClr val="white"/>
                </a:solidFill>
              </a:rPr>
              <a:t>RÈN LUYỆN </a:t>
            </a:r>
            <a:r>
              <a:rPr lang="en-US" altLang="en-US" sz="1650" b="1" smtClean="0">
                <a:solidFill>
                  <a:prstClr val="white"/>
                </a:solidFill>
              </a:rPr>
              <a:t>THÁI ĐỘ</a:t>
            </a:r>
            <a:r>
              <a:rPr lang="vi-VN" altLang="en-US" sz="1650" b="1" smtClean="0">
                <a:solidFill>
                  <a:prstClr val="white"/>
                </a:solidFill>
              </a:rPr>
              <a:t> </a:t>
            </a:r>
            <a:r>
              <a:rPr lang="vi-VN" altLang="en-US" sz="1650" b="1">
                <a:solidFill>
                  <a:prstClr val="white"/>
                </a:solidFill>
              </a:rPr>
              <a:t>KHÁCH QUAN, CÔNG BẰNG</a:t>
            </a:r>
            <a:endParaRPr lang="en-US" altLang="en-US" sz="1650" b="1">
              <a:solidFill>
                <a:prstClr val="white"/>
              </a:solidFill>
            </a:endParaRPr>
          </a:p>
        </p:txBody>
      </p:sp>
      <p:sp>
        <p:nvSpPr>
          <p:cNvPr id="8" name="TextBox 7"/>
          <p:cNvSpPr txBox="1">
            <a:spLocks noChangeArrowheads="1"/>
          </p:cNvSpPr>
          <p:nvPr/>
        </p:nvSpPr>
        <p:spPr bwMode="auto">
          <a:xfrm>
            <a:off x="304800" y="742950"/>
            <a:ext cx="8610599" cy="45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defTabSz="685800" fontAlgn="base">
              <a:lnSpc>
                <a:spcPct val="150000"/>
              </a:lnSpc>
              <a:spcBef>
                <a:spcPct val="0"/>
              </a:spcBef>
              <a:spcAft>
                <a:spcPct val="0"/>
              </a:spcAft>
              <a:defRPr/>
            </a:pPr>
            <a:r>
              <a:rPr lang="vi-VN" altLang="en-US" sz="1800" b="1" dirty="0">
                <a:solidFill>
                  <a:srgbClr val="0070C0"/>
                </a:solidFill>
                <a:latin typeface="Times New Roman" panose="02020603050405020304" pitchFamily="18" charset="0"/>
                <a:ea typeface="微软雅黑"/>
                <a:cs typeface="Times New Roman" panose="02020603050405020304" pitchFamily="18" charset="0"/>
              </a:rPr>
              <a:t>Em hãy nhận xét lời nói, hành động của các nhân vật trong trường hợp hợp </a:t>
            </a:r>
            <a:r>
              <a:rPr lang="en-US" altLang="en-US" sz="1800" b="1" dirty="0" err="1">
                <a:solidFill>
                  <a:srgbClr val="0070C0"/>
                </a:solidFill>
                <a:latin typeface="Times New Roman" panose="02020603050405020304" pitchFamily="18" charset="0"/>
                <a:ea typeface="微软雅黑"/>
                <a:cs typeface="Times New Roman" panose="02020603050405020304" pitchFamily="18" charset="0"/>
              </a:rPr>
              <a:t>sau</a:t>
            </a:r>
            <a:r>
              <a:rPr lang="vi-VN" altLang="en-US" sz="1800" b="1" dirty="0">
                <a:solidFill>
                  <a:srgbClr val="0070C0"/>
                </a:solidFill>
                <a:latin typeface="Times New Roman" panose="02020603050405020304" pitchFamily="18" charset="0"/>
                <a:ea typeface="微软雅黑"/>
                <a:cs typeface="Times New Roman" panose="02020603050405020304" pitchFamily="18" charset="0"/>
              </a:rPr>
              <a:t>? </a:t>
            </a:r>
          </a:p>
        </p:txBody>
      </p:sp>
    </p:spTree>
    <p:extLst>
      <p:ext uri="{BB962C8B-B14F-4D97-AF65-F5344CB8AC3E}">
        <p14:creationId xmlns:p14="http://schemas.microsoft.com/office/powerpoint/2010/main" val="18650878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1382"/>
                                        </p:tgtEl>
                                        <p:attrNameLst>
                                          <p:attrName>style.visibility</p:attrName>
                                        </p:attrNameLst>
                                      </p:cBhvr>
                                      <p:to>
                                        <p:strVal val="visible"/>
                                      </p:to>
                                    </p:set>
                                    <p:animEffect transition="in" filter="blinds(horizontal)">
                                      <p:cBhvr>
                                        <p:cTn id="10" dur="500"/>
                                        <p:tgtEl>
                                          <p:spTgt spid="1013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138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7C6A6A1-1CED-6E9D-AB57-6BF2BFCD88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0"/>
            <a:ext cx="8915400" cy="4933950"/>
          </a:xfrm>
          <a:prstGeom prst="rect">
            <a:avLst/>
          </a:prstGeom>
        </p:spPr>
      </p:pic>
    </p:spTree>
    <p:extLst>
      <p:ext uri="{BB962C8B-B14F-4D97-AF65-F5344CB8AC3E}">
        <p14:creationId xmlns:p14="http://schemas.microsoft.com/office/powerpoint/2010/main" val="35554295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000">
        <p15:prstTrans prst="drape"/>
      </p:transition>
    </mc:Choice>
    <mc:Fallback xmlns="">
      <p:transition spd="slow" advTm="400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矩形 78">
            <a:extLst>
              <a:ext uri="{FF2B5EF4-FFF2-40B4-BE49-F238E27FC236}">
                <a16:creationId xmlns:a16="http://schemas.microsoft.com/office/drawing/2014/main" id="{84E35DF8-A8C7-48A2-8F64-EAF6271709EE}"/>
              </a:ext>
            </a:extLst>
          </p:cNvPr>
          <p:cNvSpPr/>
          <p:nvPr/>
        </p:nvSpPr>
        <p:spPr>
          <a:xfrm flipH="1">
            <a:off x="228600" y="835222"/>
            <a:ext cx="8686800" cy="4022528"/>
          </a:xfrm>
          <a:prstGeom prst="rect">
            <a:avLst/>
          </a:prstGeom>
          <a:noFill/>
          <a:ln>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 name="Group 2"/>
          <p:cNvGrpSpPr/>
          <p:nvPr/>
        </p:nvGrpSpPr>
        <p:grpSpPr>
          <a:xfrm>
            <a:off x="7501023" y="4629150"/>
            <a:ext cx="1615938" cy="402978"/>
            <a:chOff x="1065664" y="1238686"/>
            <a:chExt cx="1615938" cy="402978"/>
          </a:xfrm>
        </p:grpSpPr>
        <p:sp>
          <p:nvSpPr>
            <p:cNvPr id="14" name="五角星 13"/>
            <p:cNvSpPr/>
            <p:nvPr/>
          </p:nvSpPr>
          <p:spPr>
            <a:xfrm>
              <a:off x="2300602" y="1238686"/>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五角星 17"/>
            <p:cNvSpPr/>
            <p:nvPr/>
          </p:nvSpPr>
          <p:spPr>
            <a:xfrm>
              <a:off x="1696650" y="1247045"/>
              <a:ext cx="381000" cy="381000"/>
            </a:xfrm>
            <a:prstGeom prst="star5">
              <a:avLst>
                <a:gd name="adj" fmla="val 21917"/>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五角星 18"/>
            <p:cNvSpPr/>
            <p:nvPr/>
          </p:nvSpPr>
          <p:spPr>
            <a:xfrm>
              <a:off x="1065664" y="1260664"/>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94"/>
            <a:ext cx="9144000" cy="693601"/>
          </a:xfrm>
          <a:prstGeom prst="rect">
            <a:avLst/>
          </a:prstGeom>
        </p:spPr>
      </p:pic>
      <p:sp>
        <p:nvSpPr>
          <p:cNvPr id="9" name="文本框 20">
            <a:extLst>
              <a:ext uri="{FF2B5EF4-FFF2-40B4-BE49-F238E27FC236}">
                <a16:creationId xmlns:a16="http://schemas.microsoft.com/office/drawing/2014/main" id="{41709550-8102-4913-8D78-4D6C8E4600DD}"/>
              </a:ext>
            </a:extLst>
          </p:cNvPr>
          <p:cNvSpPr txBox="1"/>
          <p:nvPr/>
        </p:nvSpPr>
        <p:spPr>
          <a:xfrm>
            <a:off x="1278287" y="141621"/>
            <a:ext cx="6934200" cy="477054"/>
          </a:xfrm>
          <a:prstGeom prst="rect">
            <a:avLst/>
          </a:prstGeom>
          <a:noFill/>
        </p:spPr>
        <p:txBody>
          <a:bodyPr wrap="square" rtlCol="0">
            <a:spAutoFit/>
          </a:bodyPr>
          <a:lstStyle/>
          <a:p>
            <a:pPr algn="ct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PHIẾU BÀI TẬP  (THẢO LUẬN NHÓM ĐÔI  </a:t>
            </a:r>
            <a:endParaRPr lang="zh-CN" altLang="en-US" sz="20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16" name="Rounded Rectangle 15"/>
          <p:cNvSpPr/>
          <p:nvPr/>
        </p:nvSpPr>
        <p:spPr>
          <a:xfrm>
            <a:off x="304807" y="1078669"/>
            <a:ext cx="3428993" cy="3534793"/>
          </a:xfrm>
          <a:prstGeom prst="roundRect">
            <a:avLst/>
          </a:prstGeom>
          <a:pattFill prst="lgCheck">
            <a:fgClr>
              <a:schemeClr val="accent1">
                <a:lumMod val="20000"/>
                <a:lumOff val="8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altLang="en-US" dirty="0">
                <a:solidFill>
                  <a:schemeClr val="accent1">
                    <a:lumMod val="50000"/>
                  </a:schemeClr>
                </a:solidFill>
                <a:latin typeface="Times New Roman" panose="02020603050405020304" pitchFamily="18" charset="0"/>
                <a:cs typeface="Times New Roman" panose="02020603050405020304" pitchFamily="18" charset="0"/>
              </a:rPr>
              <a:t>+ Trường hợp 1: K không đảm bảo tính khách quan. Dù mỗi người có những nét giống nhau về hứng thú học tập nhưng không đồng nhất. Bởi vậy, K không nên viết thay cho G.</a:t>
            </a:r>
          </a:p>
          <a:p>
            <a:pPr algn="just"/>
            <a:r>
              <a:rPr lang="en-US" altLang="en-US" dirty="0">
                <a:solidFill>
                  <a:schemeClr val="accent1">
                    <a:lumMod val="50000"/>
                  </a:schemeClr>
                </a:solidFill>
                <a:latin typeface="Times New Roman" panose="02020603050405020304" pitchFamily="18" charset="0"/>
                <a:cs typeface="Times New Roman" panose="02020603050405020304" pitchFamily="18" charset="0"/>
              </a:rPr>
              <a:t>+ </a:t>
            </a:r>
            <a:r>
              <a:rPr lang="vi-VN" altLang="en-US" dirty="0">
                <a:solidFill>
                  <a:schemeClr val="accent1">
                    <a:lumMod val="50000"/>
                  </a:schemeClr>
                </a:solidFill>
                <a:latin typeface="Times New Roman" panose="02020603050405020304" pitchFamily="18" charset="0"/>
                <a:cs typeface="Times New Roman" panose="02020603050405020304" pitchFamily="18" charset="0"/>
              </a:rPr>
              <a:t>Nếu ưong trường hợp đó, em sẽ khuyên K không nên làm thế, khuyên G tự tay viết phiếu điều tra để đảm bảo tính khách quan cho kết quả điều tra.</a:t>
            </a:r>
          </a:p>
        </p:txBody>
      </p:sp>
      <p:sp>
        <p:nvSpPr>
          <p:cNvPr id="17" name="Rounded Rectangle 16"/>
          <p:cNvSpPr/>
          <p:nvPr/>
        </p:nvSpPr>
        <p:spPr>
          <a:xfrm>
            <a:off x="4114800" y="931038"/>
            <a:ext cx="4746151" cy="3720089"/>
          </a:xfrm>
          <a:prstGeom prst="roundRect">
            <a:avLst/>
          </a:prstGeom>
          <a:pattFill prst="lgCheck">
            <a:fgClr>
              <a:schemeClr val="accent1">
                <a:lumMod val="20000"/>
                <a:lumOff val="8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altLang="en-US" dirty="0">
                <a:solidFill>
                  <a:schemeClr val="accent1">
                    <a:lumMod val="50000"/>
                  </a:schemeClr>
                </a:solidFill>
                <a:latin typeface="Times New Roman" panose="02020603050405020304" pitchFamily="18" charset="0"/>
                <a:cs typeface="Times New Roman" panose="02020603050405020304" pitchFamily="18" charset="0"/>
              </a:rPr>
              <a:t>+ Trường hợp 2 (hình ảnh và lời thoại): Bạn nam ngoài cùng bên trái nói sẽ không bẩu cho Q làm lớp trưởng vì không bỏ qua việc đi học muộn của bạn đó là thiếu công bằng đối với Q. Hai bạn nữ bên phải thể hiện tinh thẩn công bằng khi một bạn không bênh vực mà còn chỉ ra khuyết điểm của bạn nam (nhiều lẩn đi muộn), dù Q không có ở đó nhưng một bạn nữ vẫn khẳng định Q xứng đáng là lớp trưởng và khuyên bạn nam nên cân nhắc để bỏ phiếu cho Q.</a:t>
            </a:r>
          </a:p>
          <a:p>
            <a:pPr algn="just"/>
            <a:r>
              <a:rPr lang="vi-VN" altLang="en-US" dirty="0">
                <a:solidFill>
                  <a:schemeClr val="accent1">
                    <a:lumMod val="50000"/>
                  </a:schemeClr>
                </a:solidFill>
                <a:latin typeface="Times New Roman" panose="02020603050405020304" pitchFamily="18" charset="0"/>
                <a:cs typeface="Times New Roman" panose="02020603050405020304" pitchFamily="18" charset="0"/>
              </a:rPr>
              <a:t>Nếu ở trong trường hợp đó, em sẽ khuyên bạn nam nên bỏ phiếu cho Q</a:t>
            </a:r>
            <a:r>
              <a:rPr lang="vi-VN" altLang="en-US" dirty="0">
                <a:solidFill>
                  <a:schemeClr val="accent1">
                    <a:lumMod val="50000"/>
                  </a:schemeClr>
                </a:solidFill>
              </a:rPr>
              <a:t>.</a:t>
            </a:r>
          </a:p>
        </p:txBody>
      </p:sp>
      <p:cxnSp>
        <p:nvCxnSpPr>
          <p:cNvPr id="7" name="Straight Arrow Connector 6"/>
          <p:cNvCxnSpPr>
            <a:cxnSpLocks/>
            <a:endCxn id="16" idx="0"/>
          </p:cNvCxnSpPr>
          <p:nvPr/>
        </p:nvCxnSpPr>
        <p:spPr>
          <a:xfrm flipH="1">
            <a:off x="2019304" y="687506"/>
            <a:ext cx="2590177" cy="3911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cxnSpLocks/>
            <a:stCxn id="8" idx="2"/>
            <a:endCxn id="17" idx="0"/>
          </p:cNvCxnSpPr>
          <p:nvPr/>
        </p:nvCxnSpPr>
        <p:spPr>
          <a:xfrm>
            <a:off x="4572000" y="725795"/>
            <a:ext cx="1915876" cy="2052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74012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wipe(down)">
                                      <p:cBhvr>
                                        <p:cTn id="17" dur="500"/>
                                        <p:tgtEl>
                                          <p:spTgt spid="1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7">
                                            <p:txEl>
                                              <p:pRg st="1" end="1"/>
                                            </p:txEl>
                                          </p:spTgt>
                                        </p:tgtEl>
                                        <p:attrNameLst>
                                          <p:attrName>style.visibility</p:attrName>
                                        </p:attrNameLst>
                                      </p:cBhvr>
                                      <p:to>
                                        <p:strVal val="visible"/>
                                      </p:to>
                                    </p:set>
                                    <p:animEffect transition="in" filter="wipe(down)">
                                      <p:cBhvr>
                                        <p:cTn id="22"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278" name="Group 33"/>
          <p:cNvGrpSpPr>
            <a:grpSpLocks/>
          </p:cNvGrpSpPr>
          <p:nvPr/>
        </p:nvGrpSpPr>
        <p:grpSpPr bwMode="auto">
          <a:xfrm>
            <a:off x="153591" y="96441"/>
            <a:ext cx="1252538" cy="1200150"/>
            <a:chOff x="792153" y="2276872"/>
            <a:chExt cx="2699727" cy="2592288"/>
          </a:xfrm>
        </p:grpSpPr>
        <p:sp>
          <p:nvSpPr>
            <p:cNvPr id="35" name="Block Arc 34">
              <a:extLst/>
            </p:cNvPr>
            <p:cNvSpPr/>
            <p:nvPr/>
          </p:nvSpPr>
          <p:spPr>
            <a:xfrm>
              <a:off x="899937" y="2276872"/>
              <a:ext cx="2591943" cy="2592288"/>
            </a:xfrm>
            <a:prstGeom prst="blockArc">
              <a:avLst>
                <a:gd name="adj1" fmla="val 12214054"/>
                <a:gd name="adj2" fmla="val 9664598"/>
                <a:gd name="adj3" fmla="val 1481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025" b="0" i="0" u="none" strike="noStrike" kern="1200" cap="none" spc="0" normalizeH="0" baseline="0" noProof="0" dirty="0">
                <a:ln>
                  <a:noFill/>
                </a:ln>
                <a:solidFill>
                  <a:prstClr val="black"/>
                </a:solidFill>
                <a:effectLst/>
                <a:uLnTx/>
                <a:uFillTx/>
                <a:latin typeface="Calibri"/>
                <a:ea typeface="+mn-ea"/>
                <a:cs typeface="+mn-cs"/>
              </a:endParaRPr>
            </a:p>
          </p:txBody>
        </p:sp>
        <p:sp>
          <p:nvSpPr>
            <p:cNvPr id="20492" name="TextBox 35"/>
            <p:cNvSpPr txBox="1">
              <a:spLocks noChangeArrowheads="1"/>
            </p:cNvSpPr>
            <p:nvPr/>
          </p:nvSpPr>
          <p:spPr bwMode="auto">
            <a:xfrm>
              <a:off x="792153" y="3197546"/>
              <a:ext cx="585113" cy="129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6858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ko-KR" sz="1650" b="1" i="0" u="none" strike="noStrike" kern="1200" cap="none" spc="0" normalizeH="0" baseline="0" noProof="0">
                  <a:ln>
                    <a:noFill/>
                  </a:ln>
                  <a:solidFill>
                    <a:srgbClr val="4472C4"/>
                  </a:solidFill>
                  <a:effectLst/>
                  <a:uLnTx/>
                  <a:uFillTx/>
                  <a:latin typeface="Arial" panose="020B0604020202020204" pitchFamily="34" charset="0"/>
                  <a:ea typeface="Arial Unicode MS" pitchFamily="34" charset="-128"/>
                  <a:cs typeface="Arial" panose="020B0604020202020204" pitchFamily="34" charset="0"/>
                </a:rPr>
                <a:t>01</a:t>
              </a:r>
              <a:endParaRPr kumimoji="0" lang="ko-KR" altLang="en-US" sz="1650" b="1" i="0" u="none" strike="noStrike" kern="1200" cap="none" spc="0" normalizeH="0" baseline="0" noProof="0">
                <a:ln>
                  <a:noFill/>
                </a:ln>
                <a:solidFill>
                  <a:srgbClr val="4472C4"/>
                </a:solidFill>
                <a:effectLst/>
                <a:uLnTx/>
                <a:uFillTx/>
                <a:latin typeface="Arial" panose="020B0604020202020204" pitchFamily="34" charset="0"/>
                <a:ea typeface="Arial Unicode MS" pitchFamily="34" charset="-128"/>
                <a:cs typeface="Arial" panose="020B0604020202020204" pitchFamily="34" charset="0"/>
              </a:endParaRPr>
            </a:p>
          </p:txBody>
        </p:sp>
      </p:grpSp>
      <p:sp>
        <p:nvSpPr>
          <p:cNvPr id="96281" name="Rectangle 25"/>
          <p:cNvSpPr>
            <a:spLocks noChangeArrowheads="1"/>
          </p:cNvSpPr>
          <p:nvPr/>
        </p:nvSpPr>
        <p:spPr bwMode="auto">
          <a:xfrm>
            <a:off x="497794" y="427435"/>
            <a:ext cx="641522"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altLang="en-US" sz="165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MỞ </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altLang="en-US" sz="165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ĐẦU</a:t>
            </a:r>
            <a:endParaRPr kumimoji="0" lang="vi-VN" altLang="en-US" sz="165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96287" name="Rectangle 31"/>
          <p:cNvSpPr>
            <a:spLocks noChangeArrowheads="1"/>
          </p:cNvSpPr>
          <p:nvPr/>
        </p:nvSpPr>
        <p:spPr bwMode="auto">
          <a:xfrm>
            <a:off x="1715691" y="266828"/>
            <a:ext cx="5938838" cy="761747"/>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685800" rtl="0" eaLnBrk="1" fontAlgn="base" latinLnBrk="0" hangingPunct="1">
              <a:lnSpc>
                <a:spcPct val="100000"/>
              </a:lnSpc>
              <a:spcBef>
                <a:spcPct val="0"/>
              </a:spcBef>
              <a:spcAft>
                <a:spcPct val="0"/>
              </a:spcAft>
              <a:buClrTx/>
              <a:buSzTx/>
              <a:buFontTx/>
              <a:buNone/>
              <a:tabLst/>
              <a:defRPr/>
            </a:pPr>
            <a:r>
              <a:rPr kumimoji="0" lang="en-US" altLang="en-US" sz="2175"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Em hãy quan sát hình ảnh và nhận xét bạn nào nói đúng, bạn nào nói sai? Vì sao? </a:t>
            </a:r>
          </a:p>
        </p:txBody>
      </p:sp>
      <p:pic>
        <p:nvPicPr>
          <p:cNvPr id="96290" name="Picture 34" descr="tải xuố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4319" y="165498"/>
            <a:ext cx="1050131" cy="1016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91" name="Picture 35" descr="D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410" y="1373982"/>
            <a:ext cx="5110163" cy="3474244"/>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96292" name="AutoShape 36"/>
          <p:cNvSpPr>
            <a:spLocks noChangeArrowheads="1"/>
          </p:cNvSpPr>
          <p:nvPr/>
        </p:nvSpPr>
        <p:spPr bwMode="auto">
          <a:xfrm>
            <a:off x="5345907" y="1578769"/>
            <a:ext cx="522685" cy="990600"/>
          </a:xfrm>
          <a:prstGeom prst="rightArrow">
            <a:avLst>
              <a:gd name="adj1" fmla="val 50000"/>
              <a:gd name="adj2" fmla="val 25000"/>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6293" name="Rectangle 37"/>
          <p:cNvSpPr>
            <a:spLocks noChangeArrowheads="1"/>
          </p:cNvSpPr>
          <p:nvPr/>
        </p:nvSpPr>
        <p:spPr bwMode="auto">
          <a:xfrm>
            <a:off x="6003132" y="1347505"/>
            <a:ext cx="2869406" cy="1338828"/>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685800" rtl="0" eaLnBrk="1" fontAlgn="base" latinLnBrk="0" hangingPunct="1">
              <a:lnSpc>
                <a:spcPct val="100000"/>
              </a:lnSpc>
              <a:spcBef>
                <a:spcPct val="0"/>
              </a:spcBef>
              <a:spcAft>
                <a:spcPct val="0"/>
              </a:spcAft>
              <a:buClrTx/>
              <a:buSzTx/>
              <a:buFontTx/>
              <a:buNone/>
              <a:tabLst/>
              <a:defRPr/>
            </a:pPr>
            <a:r>
              <a:rPr kumimoji="0" lang="en-US" altLang="en-US" sz="2025"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Đáp án của hai bạn Hà và Ninh có sự khác nhau, nhưng cả hai bạn đều nói đúng. </a:t>
            </a:r>
          </a:p>
        </p:txBody>
      </p:sp>
      <p:sp>
        <p:nvSpPr>
          <p:cNvPr id="96294" name="Rectangle 38"/>
          <p:cNvSpPr>
            <a:spLocks noChangeArrowheads="1"/>
          </p:cNvSpPr>
          <p:nvPr/>
        </p:nvSpPr>
        <p:spPr bwMode="auto">
          <a:xfrm>
            <a:off x="6045994" y="2973028"/>
            <a:ext cx="2896791" cy="1962076"/>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685800" rtl="0" eaLnBrk="1" fontAlgn="base" latinLnBrk="0" hangingPunct="1">
              <a:lnSpc>
                <a:spcPct val="100000"/>
              </a:lnSpc>
              <a:spcBef>
                <a:spcPct val="0"/>
              </a:spcBef>
              <a:spcAft>
                <a:spcPct val="0"/>
              </a:spcAft>
              <a:buClrTx/>
              <a:buSzTx/>
              <a:buFontTx/>
              <a:buNone/>
              <a:tabLst/>
              <a:defRPr/>
            </a:pPr>
            <a:r>
              <a:rPr kumimoji="0" lang="en-US" altLang="en-US" sz="2025"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Hà và Ninh đưa ra lời nhận xét, đánh giá các sự vật, hiện tượng từ những góc nhìn khác nhau, nên đáp án của 2 bạn có sự khác biệt. </a:t>
            </a:r>
          </a:p>
        </p:txBody>
      </p:sp>
      <p:sp>
        <p:nvSpPr>
          <p:cNvPr id="96295" name="AutoShape 39"/>
          <p:cNvSpPr>
            <a:spLocks noChangeArrowheads="1"/>
          </p:cNvSpPr>
          <p:nvPr/>
        </p:nvSpPr>
        <p:spPr bwMode="auto">
          <a:xfrm>
            <a:off x="7304485" y="2667000"/>
            <a:ext cx="696515" cy="315516"/>
          </a:xfrm>
          <a:prstGeom prst="downArrow">
            <a:avLst>
              <a:gd name="adj1" fmla="val 50000"/>
              <a:gd name="adj2" fmla="val 25000"/>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691355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6278"/>
                                        </p:tgtEl>
                                        <p:attrNameLst>
                                          <p:attrName>style.visibility</p:attrName>
                                        </p:attrNameLst>
                                      </p:cBhvr>
                                      <p:to>
                                        <p:strVal val="visible"/>
                                      </p:to>
                                    </p:set>
                                    <p:animEffect transition="in" filter="blinds(horizontal)">
                                      <p:cBhvr>
                                        <p:cTn id="7" dur="500"/>
                                        <p:tgtEl>
                                          <p:spTgt spid="9627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6281"/>
                                        </p:tgtEl>
                                        <p:attrNameLst>
                                          <p:attrName>style.visibility</p:attrName>
                                        </p:attrNameLst>
                                      </p:cBhvr>
                                      <p:to>
                                        <p:strVal val="visible"/>
                                      </p:to>
                                    </p:set>
                                    <p:animEffect transition="in" filter="blinds(horizontal)">
                                      <p:cBhvr>
                                        <p:cTn id="10" dur="500"/>
                                        <p:tgtEl>
                                          <p:spTgt spid="9628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96290"/>
                                        </p:tgtEl>
                                        <p:attrNameLst>
                                          <p:attrName>style.visibility</p:attrName>
                                        </p:attrNameLst>
                                      </p:cBhvr>
                                      <p:to>
                                        <p:strVal val="visible"/>
                                      </p:to>
                                    </p:set>
                                    <p:animEffect transition="in" filter="blinds(horizontal)">
                                      <p:cBhvr>
                                        <p:cTn id="15" dur="500"/>
                                        <p:tgtEl>
                                          <p:spTgt spid="9629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96287"/>
                                        </p:tgtEl>
                                        <p:attrNameLst>
                                          <p:attrName>style.visibility</p:attrName>
                                        </p:attrNameLst>
                                      </p:cBhvr>
                                      <p:to>
                                        <p:strVal val="visible"/>
                                      </p:to>
                                    </p:set>
                                    <p:animEffect transition="in" filter="blinds(horizontal)">
                                      <p:cBhvr>
                                        <p:cTn id="20" dur="500"/>
                                        <p:tgtEl>
                                          <p:spTgt spid="9628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96291"/>
                                        </p:tgtEl>
                                        <p:attrNameLst>
                                          <p:attrName>style.visibility</p:attrName>
                                        </p:attrNameLst>
                                      </p:cBhvr>
                                      <p:to>
                                        <p:strVal val="visible"/>
                                      </p:to>
                                    </p:set>
                                    <p:animEffect transition="in" filter="blinds(horizontal)">
                                      <p:cBhvr>
                                        <p:cTn id="25" dur="500"/>
                                        <p:tgtEl>
                                          <p:spTgt spid="9629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96292"/>
                                        </p:tgtEl>
                                        <p:attrNameLst>
                                          <p:attrName>style.visibility</p:attrName>
                                        </p:attrNameLst>
                                      </p:cBhvr>
                                      <p:to>
                                        <p:strVal val="visible"/>
                                      </p:to>
                                    </p:set>
                                    <p:animEffect transition="in" filter="blinds(horizontal)">
                                      <p:cBhvr>
                                        <p:cTn id="30" dur="500"/>
                                        <p:tgtEl>
                                          <p:spTgt spid="9629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96293"/>
                                        </p:tgtEl>
                                        <p:attrNameLst>
                                          <p:attrName>style.visibility</p:attrName>
                                        </p:attrNameLst>
                                      </p:cBhvr>
                                      <p:to>
                                        <p:strVal val="visible"/>
                                      </p:to>
                                    </p:set>
                                    <p:animEffect transition="in" filter="blinds(horizontal)">
                                      <p:cBhvr>
                                        <p:cTn id="35" dur="500"/>
                                        <p:tgtEl>
                                          <p:spTgt spid="96293"/>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nodeType="clickEffect">
                                  <p:stCondLst>
                                    <p:cond delay="0"/>
                                  </p:stCondLst>
                                  <p:childTnLst>
                                    <p:set>
                                      <p:cBhvr>
                                        <p:cTn id="39" dur="1" fill="hold">
                                          <p:stCondLst>
                                            <p:cond delay="0"/>
                                          </p:stCondLst>
                                        </p:cTn>
                                        <p:tgtEl>
                                          <p:spTgt spid="96295"/>
                                        </p:tgtEl>
                                        <p:attrNameLst>
                                          <p:attrName>style.visibility</p:attrName>
                                        </p:attrNameLst>
                                      </p:cBhvr>
                                      <p:to>
                                        <p:strVal val="visible"/>
                                      </p:to>
                                    </p:set>
                                    <p:animEffect transition="in" filter="blinds(horizontal)">
                                      <p:cBhvr>
                                        <p:cTn id="40" dur="500"/>
                                        <p:tgtEl>
                                          <p:spTgt spid="96295"/>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96294"/>
                                        </p:tgtEl>
                                        <p:attrNameLst>
                                          <p:attrName>style.visibility</p:attrName>
                                        </p:attrNameLst>
                                      </p:cBhvr>
                                      <p:to>
                                        <p:strVal val="visible"/>
                                      </p:to>
                                    </p:set>
                                    <p:animEffect transition="in" filter="blinds(horizontal)">
                                      <p:cBhvr>
                                        <p:cTn id="45" dur="500"/>
                                        <p:tgtEl>
                                          <p:spTgt spid="96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81" grpId="0"/>
      <p:bldP spid="96287" grpId="0" animBg="1"/>
      <p:bldP spid="96293" grpId="0" animBg="1"/>
      <p:bldP spid="9629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838200" y="-495300"/>
            <a:ext cx="9906000" cy="5867400"/>
          </a:xfrm>
          <a:prstGeom prst="rect">
            <a:avLst/>
          </a:prstGeom>
        </p:spPr>
      </p:pic>
      <p:pic>
        <p:nvPicPr>
          <p:cNvPr id="2" name="图片 12">
            <a:extLst>
              <a:ext uri="{FF2B5EF4-FFF2-40B4-BE49-F238E27FC236}">
                <a16:creationId xmlns:a16="http://schemas.microsoft.com/office/drawing/2014/main" id="{A195D99E-CDD8-4ACC-59D1-3DC52C0EAE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2003" y="2705100"/>
            <a:ext cx="1270715" cy="2438400"/>
          </a:xfrm>
          <a:prstGeom prst="rect">
            <a:avLst/>
          </a:prstGeom>
        </p:spPr>
      </p:pic>
      <p:sp>
        <p:nvSpPr>
          <p:cNvPr id="4" name="Rectangle 19">
            <a:extLst>
              <a:ext uri="{FF2B5EF4-FFF2-40B4-BE49-F238E27FC236}">
                <a16:creationId xmlns:a16="http://schemas.microsoft.com/office/drawing/2014/main" id="{293FA2AB-622C-C296-4CE7-24D5C3B3B174}"/>
              </a:ext>
            </a:extLst>
          </p:cNvPr>
          <p:cNvSpPr>
            <a:spLocks noChangeArrowheads="1"/>
          </p:cNvSpPr>
          <p:nvPr/>
        </p:nvSpPr>
        <p:spPr bwMode="auto">
          <a:xfrm>
            <a:off x="1012031" y="438150"/>
            <a:ext cx="7119937" cy="442912"/>
          </a:xfrm>
          <a:prstGeom prst="rect">
            <a:avLst/>
          </a:prstGeom>
          <a:solidFill>
            <a:schemeClr val="accent1"/>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vi-VN" altLang="en-US" sz="2300" b="1" dirty="0">
                <a:solidFill>
                  <a:schemeClr val="bg1"/>
                </a:solidFill>
              </a:rPr>
              <a:t>RÈN LUYỆN </a:t>
            </a:r>
            <a:r>
              <a:rPr lang="en-US" altLang="en-US" sz="2300" b="1" dirty="0">
                <a:solidFill>
                  <a:schemeClr val="bg1"/>
                </a:solidFill>
              </a:rPr>
              <a:t>TÍNH</a:t>
            </a:r>
            <a:r>
              <a:rPr lang="vi-VN" altLang="en-US" sz="2300" b="1" dirty="0">
                <a:solidFill>
                  <a:schemeClr val="bg1"/>
                </a:solidFill>
              </a:rPr>
              <a:t> KHÁCH QUAN, CÔNG BẰNG</a:t>
            </a:r>
            <a:endParaRPr lang="en-US" altLang="en-US" sz="2300" b="1" dirty="0">
              <a:solidFill>
                <a:schemeClr val="bg1"/>
              </a:solidFill>
            </a:endParaRPr>
          </a:p>
        </p:txBody>
      </p:sp>
      <p:grpSp>
        <p:nvGrpSpPr>
          <p:cNvPr id="5" name="Group 33">
            <a:extLst>
              <a:ext uri="{FF2B5EF4-FFF2-40B4-BE49-F238E27FC236}">
                <a16:creationId xmlns:a16="http://schemas.microsoft.com/office/drawing/2014/main" id="{C76E5727-AF00-D749-C321-8C3A1FAF09DC}"/>
              </a:ext>
            </a:extLst>
          </p:cNvPr>
          <p:cNvGrpSpPr>
            <a:grpSpLocks/>
          </p:cNvGrpSpPr>
          <p:nvPr/>
        </p:nvGrpSpPr>
        <p:grpSpPr bwMode="auto">
          <a:xfrm>
            <a:off x="784928" y="915727"/>
            <a:ext cx="2710656" cy="2105025"/>
            <a:chOff x="-76063" y="2276872"/>
            <a:chExt cx="3567943" cy="2592288"/>
          </a:xfrm>
        </p:grpSpPr>
        <p:sp>
          <p:nvSpPr>
            <p:cNvPr id="7" name="Block Arc 6">
              <a:extLst>
                <a:ext uri="{FF2B5EF4-FFF2-40B4-BE49-F238E27FC236}">
                  <a16:creationId xmlns:a16="http://schemas.microsoft.com/office/drawing/2014/main" id="{1FDB1DAC-03BF-2652-F6B5-7F5287359FE9}"/>
                </a:ext>
              </a:extLst>
            </p:cNvPr>
            <p:cNvSpPr/>
            <p:nvPr/>
          </p:nvSpPr>
          <p:spPr>
            <a:xfrm>
              <a:off x="899265" y="2276872"/>
              <a:ext cx="2592615" cy="2592288"/>
            </a:xfrm>
            <a:prstGeom prst="blockArc">
              <a:avLst>
                <a:gd name="adj1" fmla="val 12214054"/>
                <a:gd name="adj2" fmla="val 9664598"/>
                <a:gd name="adj3" fmla="val 1481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700" dirty="0">
                <a:solidFill>
                  <a:schemeClr val="tx1"/>
                </a:solidFill>
              </a:endParaRPr>
            </a:p>
          </p:txBody>
        </p:sp>
        <p:sp>
          <p:nvSpPr>
            <p:cNvPr id="8" name="TextBox 35">
              <a:extLst>
                <a:ext uri="{FF2B5EF4-FFF2-40B4-BE49-F238E27FC236}">
                  <a16:creationId xmlns:a16="http://schemas.microsoft.com/office/drawing/2014/main" id="{17427FAA-56CF-7A15-1BDC-FF57E8CC0A0A}"/>
                </a:ext>
              </a:extLst>
            </p:cNvPr>
            <p:cNvSpPr txBox="1">
              <a:spLocks noChangeArrowheads="1"/>
            </p:cNvSpPr>
            <p:nvPr/>
          </p:nvSpPr>
          <p:spPr bwMode="auto">
            <a:xfrm>
              <a:off x="-76063" y="3066536"/>
              <a:ext cx="1675069" cy="947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0">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ko-KR" sz="4400" b="1" dirty="0">
                  <a:solidFill>
                    <a:schemeClr val="accent1"/>
                  </a:solidFill>
                  <a:latin typeface="Arial" panose="020B0604020202020204" pitchFamily="34" charset="0"/>
                  <a:ea typeface="Arial Unicode MS" pitchFamily="34" charset="-128"/>
                </a:rPr>
                <a:t>01</a:t>
              </a:r>
              <a:endParaRPr lang="ko-KR" altLang="en-US" sz="4400" b="1" dirty="0">
                <a:solidFill>
                  <a:schemeClr val="accent1"/>
                </a:solidFill>
                <a:latin typeface="Arial" panose="020B0604020202020204" pitchFamily="34" charset="0"/>
                <a:ea typeface="Arial Unicode MS" pitchFamily="34" charset="-128"/>
              </a:endParaRPr>
            </a:p>
          </p:txBody>
        </p:sp>
      </p:grpSp>
      <p:grpSp>
        <p:nvGrpSpPr>
          <p:cNvPr id="9" name="Group 8">
            <a:extLst>
              <a:ext uri="{FF2B5EF4-FFF2-40B4-BE49-F238E27FC236}">
                <a16:creationId xmlns:a16="http://schemas.microsoft.com/office/drawing/2014/main" id="{C2FBBDE4-1AE8-9502-9BA0-01144BAF2615}"/>
              </a:ext>
            </a:extLst>
          </p:cNvPr>
          <p:cNvGrpSpPr/>
          <p:nvPr/>
        </p:nvGrpSpPr>
        <p:grpSpPr>
          <a:xfrm>
            <a:off x="4877236" y="843064"/>
            <a:ext cx="2655709" cy="2177687"/>
            <a:chOff x="583811" y="2379034"/>
            <a:chExt cx="2968600" cy="2592288"/>
          </a:xfrm>
          <a:solidFill>
            <a:schemeClr val="accent2"/>
          </a:solidFill>
        </p:grpSpPr>
        <p:sp>
          <p:nvSpPr>
            <p:cNvPr id="10" name="Block Arc 9">
              <a:extLst>
                <a:ext uri="{FF2B5EF4-FFF2-40B4-BE49-F238E27FC236}">
                  <a16:creationId xmlns:a16="http://schemas.microsoft.com/office/drawing/2014/main" id="{1614E83D-25CD-7C83-3901-8CF1E1719569}"/>
                </a:ext>
              </a:extLst>
            </p:cNvPr>
            <p:cNvSpPr/>
            <p:nvPr/>
          </p:nvSpPr>
          <p:spPr>
            <a:xfrm>
              <a:off x="960123" y="2379034"/>
              <a:ext cx="2592288" cy="2592288"/>
            </a:xfrm>
            <a:prstGeom prst="blockArc">
              <a:avLst>
                <a:gd name="adj1" fmla="val 12214054"/>
                <a:gd name="adj2" fmla="val 9664598"/>
                <a:gd name="adj3" fmla="val 1481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700">
                <a:solidFill>
                  <a:schemeClr val="tx1"/>
                </a:solidFill>
              </a:endParaRPr>
            </a:p>
          </p:txBody>
        </p:sp>
        <p:sp>
          <p:nvSpPr>
            <p:cNvPr id="11" name="TextBox 10">
              <a:extLst>
                <a:ext uri="{FF2B5EF4-FFF2-40B4-BE49-F238E27FC236}">
                  <a16:creationId xmlns:a16="http://schemas.microsoft.com/office/drawing/2014/main" id="{C788BA06-AAF7-C507-F8C5-603E14DD536F}"/>
                </a:ext>
              </a:extLst>
            </p:cNvPr>
            <p:cNvSpPr txBox="1"/>
            <p:nvPr/>
          </p:nvSpPr>
          <p:spPr>
            <a:xfrm>
              <a:off x="583811" y="3196230"/>
              <a:ext cx="1192000" cy="947640"/>
            </a:xfrm>
            <a:prstGeom prst="rect">
              <a:avLst/>
            </a:prstGeom>
            <a:noFill/>
          </p:spPr>
          <p:txBody>
            <a:bodyPr wrap="square" rIns="0">
              <a:spAutoFit/>
            </a:bodyPr>
            <a:lstStyle/>
            <a:p>
              <a:pPr algn="ctr" fontAlgn="auto">
                <a:spcBef>
                  <a:spcPts val="0"/>
                </a:spcBef>
                <a:spcAft>
                  <a:spcPts val="0"/>
                </a:spcAft>
                <a:defRPr/>
              </a:pPr>
              <a:r>
                <a:rPr lang="en-US" altLang="ko-KR" sz="4400" b="1" dirty="0">
                  <a:solidFill>
                    <a:schemeClr val="accent2"/>
                  </a:solidFill>
                  <a:latin typeface="+mn-lt"/>
                  <a:cs typeface="+mn-cs"/>
                </a:rPr>
                <a:t>02</a:t>
              </a:r>
              <a:endParaRPr lang="ko-KR" altLang="en-US" sz="4400" b="1" dirty="0">
                <a:solidFill>
                  <a:schemeClr val="accent2"/>
                </a:solidFill>
                <a:latin typeface="+mn-lt"/>
                <a:cs typeface="+mn-cs"/>
              </a:endParaRPr>
            </a:p>
          </p:txBody>
        </p:sp>
      </p:grpSp>
      <p:sp>
        <p:nvSpPr>
          <p:cNvPr id="12" name="Left-Right Arrow 24">
            <a:extLst>
              <a:ext uri="{FF2B5EF4-FFF2-40B4-BE49-F238E27FC236}">
                <a16:creationId xmlns:a16="http://schemas.microsoft.com/office/drawing/2014/main" id="{3D3DF96F-5D40-BD67-D0F3-C82980F45DB3}"/>
              </a:ext>
            </a:extLst>
          </p:cNvPr>
          <p:cNvSpPr>
            <a:spLocks noChangeArrowheads="1"/>
          </p:cNvSpPr>
          <p:nvPr/>
        </p:nvSpPr>
        <p:spPr bwMode="auto">
          <a:xfrm>
            <a:off x="3704954" y="1330757"/>
            <a:ext cx="1240238" cy="883294"/>
          </a:xfrm>
          <a:prstGeom prst="leftRightArrow">
            <a:avLst>
              <a:gd name="adj1" fmla="val 50000"/>
              <a:gd name="adj2" fmla="val 49999"/>
            </a:avLst>
          </a:prstGeom>
          <a:solidFill>
            <a:schemeClr val="accent2"/>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anchor="ctr"/>
          <a:lstStyle/>
          <a:p>
            <a:pPr algn="ctr" fontAlgn="auto">
              <a:spcBef>
                <a:spcPts val="0"/>
              </a:spcBef>
              <a:spcAft>
                <a:spcPts val="0"/>
              </a:spcAft>
              <a:defRPr/>
            </a:pPr>
            <a:endParaRPr lang="en-US" sz="2700" dirty="0">
              <a:solidFill>
                <a:schemeClr val="lt1"/>
              </a:solidFill>
              <a:latin typeface="+mn-lt"/>
              <a:cs typeface="+mn-cs"/>
            </a:endParaRPr>
          </a:p>
        </p:txBody>
      </p:sp>
      <p:sp>
        <p:nvSpPr>
          <p:cNvPr id="14" name="Rectangle 20">
            <a:extLst>
              <a:ext uri="{FF2B5EF4-FFF2-40B4-BE49-F238E27FC236}">
                <a16:creationId xmlns:a16="http://schemas.microsoft.com/office/drawing/2014/main" id="{AA70B050-85D8-8202-0F4F-00708CFC83D4}"/>
              </a:ext>
            </a:extLst>
          </p:cNvPr>
          <p:cNvSpPr>
            <a:spLocks noChangeArrowheads="1"/>
          </p:cNvSpPr>
          <p:nvPr/>
        </p:nvSpPr>
        <p:spPr bwMode="auto">
          <a:xfrm>
            <a:off x="1977345" y="1330757"/>
            <a:ext cx="1159843"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n-US" altLang="en-US" sz="2200" b="1" dirty="0">
                <a:solidFill>
                  <a:srgbClr val="FF0000"/>
                </a:solidFill>
              </a:rPr>
              <a:t>MỌI NGƯỜI CẦN</a:t>
            </a:r>
          </a:p>
        </p:txBody>
      </p:sp>
      <p:sp>
        <p:nvSpPr>
          <p:cNvPr id="15" name="Rectangle 21">
            <a:extLst>
              <a:ext uri="{FF2B5EF4-FFF2-40B4-BE49-F238E27FC236}">
                <a16:creationId xmlns:a16="http://schemas.microsoft.com/office/drawing/2014/main" id="{056933D2-D582-EEEC-BFB4-0DE4AEBA03C7}"/>
              </a:ext>
            </a:extLst>
          </p:cNvPr>
          <p:cNvSpPr>
            <a:spLocks noChangeArrowheads="1"/>
          </p:cNvSpPr>
          <p:nvPr/>
        </p:nvSpPr>
        <p:spPr bwMode="auto">
          <a:xfrm>
            <a:off x="5823116" y="1218406"/>
            <a:ext cx="1343183"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n-US" altLang="en-US" sz="2200" b="1" dirty="0">
                <a:solidFill>
                  <a:srgbClr val="FF0000"/>
                </a:solidFill>
              </a:rPr>
              <a:t>MỌI NGƯỜI PHẢI</a:t>
            </a:r>
          </a:p>
        </p:txBody>
      </p:sp>
      <p:sp>
        <p:nvSpPr>
          <p:cNvPr id="19" name="TextBox 18">
            <a:extLst>
              <a:ext uri="{FF2B5EF4-FFF2-40B4-BE49-F238E27FC236}">
                <a16:creationId xmlns:a16="http://schemas.microsoft.com/office/drawing/2014/main" id="{0199082B-5EA8-A35A-78F2-150ECF52614E}"/>
              </a:ext>
            </a:extLst>
          </p:cNvPr>
          <p:cNvSpPr txBox="1"/>
          <p:nvPr/>
        </p:nvSpPr>
        <p:spPr>
          <a:xfrm>
            <a:off x="816104" y="2947873"/>
            <a:ext cx="3798758" cy="1754326"/>
          </a:xfrm>
          <a:prstGeom prst="rect">
            <a:avLst/>
          </a:prstGeom>
          <a:noFill/>
        </p:spPr>
        <p:txBody>
          <a:bodyPr wrap="square">
            <a:spAutoFit/>
          </a:bodyPr>
          <a:lstStyle/>
          <a:p>
            <a:pPr algn="just"/>
            <a:r>
              <a:rPr lang="vi-VN" b="1" dirty="0">
                <a:latin typeface="Times New Roman" panose="02020603050405020304" pitchFamily="18" charset="0"/>
                <a:cs typeface="Times New Roman" panose="02020603050405020304" pitchFamily="18" charset="0"/>
              </a:rPr>
              <a:t>- Nhìn nhận, đánh giá sự vật, sự việc khách quan, tôn trọng, bảo vệ lẽ phải.</a:t>
            </a:r>
          </a:p>
          <a:p>
            <a:pPr algn="just"/>
            <a:r>
              <a:rPr lang="vi-VN" b="1" dirty="0">
                <a:latin typeface="Times New Roman" panose="02020603050405020304" pitchFamily="18" charset="0"/>
                <a:cs typeface="Times New Roman" panose="02020603050405020304" pitchFamily="18" charset="0"/>
              </a:rPr>
              <a:t>- Không định kiến, thiên vị trong việc đánh giá việc làm của bản thân và những người xung quanh.</a:t>
            </a:r>
          </a:p>
        </p:txBody>
      </p:sp>
      <p:sp>
        <p:nvSpPr>
          <p:cNvPr id="21" name="TextBox 20">
            <a:extLst>
              <a:ext uri="{FF2B5EF4-FFF2-40B4-BE49-F238E27FC236}">
                <a16:creationId xmlns:a16="http://schemas.microsoft.com/office/drawing/2014/main" id="{8DB25C44-0A3B-38F5-CBD9-17982EEE008F}"/>
              </a:ext>
            </a:extLst>
          </p:cNvPr>
          <p:cNvSpPr txBox="1"/>
          <p:nvPr/>
        </p:nvSpPr>
        <p:spPr>
          <a:xfrm>
            <a:off x="4950970" y="3282124"/>
            <a:ext cx="3087474" cy="646331"/>
          </a:xfrm>
          <a:prstGeom prst="rect">
            <a:avLst/>
          </a:prstGeom>
          <a:noFill/>
        </p:spPr>
        <p:txBody>
          <a:bodyPr wrap="square">
            <a:spAutoFit/>
          </a:bodyPr>
          <a:lstStyle/>
          <a:p>
            <a:r>
              <a:rPr lang="en-US" sz="1800" b="1" kern="0" dirty="0">
                <a:effectLst/>
                <a:latin typeface="Times New Roman" panose="02020603050405020304" pitchFamily="18" charset="0"/>
                <a:ea typeface="Times New Roman" panose="02020603050405020304" pitchFamily="18" charset="0"/>
              </a:rPr>
              <a:t>- </a:t>
            </a:r>
            <a:r>
              <a:rPr lang="en-US" sz="1800" b="1" kern="0" dirty="0" err="1">
                <a:effectLst/>
                <a:latin typeface="Times New Roman" panose="02020603050405020304" pitchFamily="18" charset="0"/>
                <a:ea typeface="Times New Roman" panose="02020603050405020304" pitchFamily="18" charset="0"/>
              </a:rPr>
              <a:t>Phê</a:t>
            </a:r>
            <a:r>
              <a:rPr lang="en-US" sz="1800" b="1" kern="0" dirty="0">
                <a:effectLst/>
                <a:latin typeface="Times New Roman" panose="02020603050405020304" pitchFamily="18" charset="0"/>
                <a:ea typeface="Times New Roman" panose="02020603050405020304" pitchFamily="18" charset="0"/>
              </a:rPr>
              <a:t> </a:t>
            </a:r>
            <a:r>
              <a:rPr lang="en-US" sz="1800" b="1" kern="0" dirty="0" err="1">
                <a:effectLst/>
                <a:latin typeface="Times New Roman" panose="02020603050405020304" pitchFamily="18" charset="0"/>
                <a:ea typeface="Times New Roman" panose="02020603050405020304" pitchFamily="18" charset="0"/>
              </a:rPr>
              <a:t>phán</a:t>
            </a:r>
            <a:r>
              <a:rPr lang="en-US" sz="1800" b="1" kern="0" dirty="0">
                <a:effectLst/>
                <a:latin typeface="Times New Roman" panose="02020603050405020304" pitchFamily="18" charset="0"/>
                <a:ea typeface="Times New Roman" panose="02020603050405020304" pitchFamily="18" charset="0"/>
              </a:rPr>
              <a:t> </a:t>
            </a:r>
            <a:r>
              <a:rPr lang="en-US" sz="1800" b="1" kern="0" dirty="0" err="1">
                <a:effectLst/>
                <a:latin typeface="Times New Roman" panose="02020603050405020304" pitchFamily="18" charset="0"/>
                <a:ea typeface="Times New Roman" panose="02020603050405020304" pitchFamily="18" charset="0"/>
              </a:rPr>
              <a:t>các</a:t>
            </a:r>
            <a:r>
              <a:rPr lang="en-US" sz="1800" b="1" kern="0" dirty="0">
                <a:effectLst/>
                <a:latin typeface="Times New Roman" panose="02020603050405020304" pitchFamily="18" charset="0"/>
                <a:ea typeface="Times New Roman" panose="02020603050405020304" pitchFamily="18" charset="0"/>
              </a:rPr>
              <a:t> </a:t>
            </a:r>
            <a:r>
              <a:rPr lang="en-US" sz="1800" b="1" kern="0" dirty="0" err="1">
                <a:effectLst/>
                <a:latin typeface="Times New Roman" panose="02020603050405020304" pitchFamily="18" charset="0"/>
                <a:ea typeface="Times New Roman" panose="02020603050405020304" pitchFamily="18" charset="0"/>
              </a:rPr>
              <a:t>biểu</a:t>
            </a:r>
            <a:r>
              <a:rPr lang="en-US" sz="1800" b="1" kern="0" dirty="0">
                <a:effectLst/>
                <a:latin typeface="Times New Roman" panose="02020603050405020304" pitchFamily="18" charset="0"/>
                <a:ea typeface="Times New Roman" panose="02020603050405020304" pitchFamily="18" charset="0"/>
              </a:rPr>
              <a:t> </a:t>
            </a:r>
            <a:r>
              <a:rPr lang="en-US" sz="1800" b="1" kern="0" dirty="0" err="1">
                <a:effectLst/>
                <a:latin typeface="Times New Roman" panose="02020603050405020304" pitchFamily="18" charset="0"/>
                <a:ea typeface="Times New Roman" panose="02020603050405020304" pitchFamily="18" charset="0"/>
              </a:rPr>
              <a:t>hiện</a:t>
            </a:r>
            <a:r>
              <a:rPr lang="en-US" sz="1800" b="1" kern="0" dirty="0">
                <a:effectLst/>
                <a:latin typeface="Times New Roman" panose="02020603050405020304" pitchFamily="18" charset="0"/>
                <a:ea typeface="Times New Roman" panose="02020603050405020304" pitchFamily="18" charset="0"/>
              </a:rPr>
              <a:t> </a:t>
            </a:r>
            <a:r>
              <a:rPr lang="en-US" sz="1800" b="1" kern="0" dirty="0" err="1">
                <a:effectLst/>
                <a:latin typeface="Times New Roman" panose="02020603050405020304" pitchFamily="18" charset="0"/>
                <a:ea typeface="Times New Roman" panose="02020603050405020304" pitchFamily="18" charset="0"/>
              </a:rPr>
              <a:t>thiếu</a:t>
            </a:r>
            <a:r>
              <a:rPr lang="en-US" sz="1800" b="1" kern="0" dirty="0">
                <a:effectLst/>
                <a:latin typeface="Times New Roman" panose="02020603050405020304" pitchFamily="18" charset="0"/>
                <a:ea typeface="Times New Roman" panose="02020603050405020304" pitchFamily="18" charset="0"/>
              </a:rPr>
              <a:t> </a:t>
            </a:r>
            <a:r>
              <a:rPr lang="en-US" sz="1800" b="1" kern="0" dirty="0" err="1">
                <a:effectLst/>
                <a:latin typeface="Times New Roman" panose="02020603050405020304" pitchFamily="18" charset="0"/>
                <a:ea typeface="Times New Roman" panose="02020603050405020304" pitchFamily="18" charset="0"/>
              </a:rPr>
              <a:t>khách</a:t>
            </a:r>
            <a:r>
              <a:rPr lang="en-US" sz="1800" b="1" kern="0" dirty="0">
                <a:effectLst/>
                <a:latin typeface="Times New Roman" panose="02020603050405020304" pitchFamily="18" charset="0"/>
                <a:ea typeface="Times New Roman" panose="02020603050405020304" pitchFamily="18" charset="0"/>
              </a:rPr>
              <a:t> </a:t>
            </a:r>
            <a:r>
              <a:rPr lang="en-US" sz="1800" b="1" kern="0" dirty="0" err="1">
                <a:effectLst/>
                <a:latin typeface="Times New Roman" panose="02020603050405020304" pitchFamily="18" charset="0"/>
                <a:ea typeface="Times New Roman" panose="02020603050405020304" pitchFamily="18" charset="0"/>
              </a:rPr>
              <a:t>quan</a:t>
            </a:r>
            <a:r>
              <a:rPr lang="en-US" sz="1800" b="1" kern="0" dirty="0">
                <a:effectLst/>
                <a:latin typeface="Times New Roman" panose="02020603050405020304" pitchFamily="18" charset="0"/>
                <a:ea typeface="Times New Roman" panose="02020603050405020304" pitchFamily="18" charset="0"/>
              </a:rPr>
              <a:t>, </a:t>
            </a:r>
            <a:r>
              <a:rPr lang="en-US" sz="1800" b="1" kern="0" dirty="0" err="1">
                <a:effectLst/>
                <a:latin typeface="Times New Roman" panose="02020603050405020304" pitchFamily="18" charset="0"/>
                <a:ea typeface="Times New Roman" panose="02020603050405020304" pitchFamily="18" charset="0"/>
              </a:rPr>
              <a:t>công</a:t>
            </a:r>
            <a:r>
              <a:rPr lang="en-US" sz="1800" b="1" kern="0" dirty="0">
                <a:effectLst/>
                <a:latin typeface="Times New Roman" panose="02020603050405020304" pitchFamily="18" charset="0"/>
                <a:ea typeface="Times New Roman" panose="02020603050405020304" pitchFamily="18" charset="0"/>
              </a:rPr>
              <a:t> </a:t>
            </a:r>
            <a:r>
              <a:rPr lang="en-US" sz="1800" b="1" kern="0" dirty="0" err="1">
                <a:effectLst/>
                <a:latin typeface="Times New Roman" panose="02020603050405020304" pitchFamily="18" charset="0"/>
                <a:ea typeface="Times New Roman" panose="02020603050405020304" pitchFamily="18" charset="0"/>
              </a:rPr>
              <a:t>bằng</a:t>
            </a:r>
            <a:r>
              <a:rPr lang="en-US" sz="1800" kern="0" dirty="0">
                <a:effectLst/>
                <a:latin typeface="Times New Roman" panose="02020603050405020304" pitchFamily="18" charset="0"/>
                <a:ea typeface="Times New Roman" panose="02020603050405020304" pitchFamily="18" charset="0"/>
              </a:rPr>
              <a:t>.</a:t>
            </a:r>
            <a:endParaRPr lang="en-US" dirty="0"/>
          </a:p>
        </p:txBody>
      </p:sp>
    </p:spTree>
    <p:extLst>
      <p:ext uri="{BB962C8B-B14F-4D97-AF65-F5344CB8AC3E}">
        <p14:creationId xmlns:p14="http://schemas.microsoft.com/office/powerpoint/2010/main" val="8075906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linds(horizont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3" presetClass="entr" presetSubtype="1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linds(horizontal)">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4" grpId="0"/>
      <p:bldP spid="15" grpId="0"/>
      <p:bldP spid="19"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6875" y="1504797"/>
            <a:ext cx="5533592" cy="1828797"/>
          </a:xfrm>
          <a:prstGeom prst="rect">
            <a:avLst/>
          </a:prstGeom>
        </p:spPr>
      </p:pic>
      <p:pic>
        <p:nvPicPr>
          <p:cNvPr id="2" name="图片 1"/>
          <p:cNvPicPr>
            <a:picLocks noChangeAspect="1"/>
          </p:cNvPicPr>
          <p:nvPr/>
        </p:nvPicPr>
        <p:blipFill rotWithShape="1">
          <a:blip r:embed="rId4">
            <a:extLst>
              <a:ext uri="{BEBA8EAE-BF5A-486C-A8C5-ECC9F3942E4B}">
                <a14:imgProps xmlns:a14="http://schemas.microsoft.com/office/drawing/2010/main">
                  <a14:imgLayer>
                    <a14:imgEffect>
                      <a14:brightnessContrast contrast="40000"/>
                    </a14:imgEffect>
                  </a14:imgLayer>
                </a14:imgProps>
              </a:ext>
              <a:ext uri="{28A0092B-C50C-407E-A947-70E740481C1C}">
                <a14:useLocalDpi xmlns:a14="http://schemas.microsoft.com/office/drawing/2010/main" val="0"/>
              </a:ext>
            </a:extLst>
          </a:blip>
          <a:srcRect r="54384"/>
          <a:stretch/>
        </p:blipFill>
        <p:spPr>
          <a:xfrm>
            <a:off x="48166" y="2046776"/>
            <a:ext cx="1535640" cy="3096724"/>
          </a:xfrm>
          <a:prstGeom prst="rect">
            <a:avLst/>
          </a:prstGeom>
        </p:spPr>
      </p:pic>
      <p:pic>
        <p:nvPicPr>
          <p:cNvPr id="4" name="图片 3"/>
          <p:cNvPicPr>
            <a:picLocks noChangeAspect="1"/>
          </p:cNvPicPr>
          <p:nvPr/>
        </p:nvPicPr>
        <p:blipFill>
          <a:blip r:embed="rId5"/>
          <a:stretch>
            <a:fillRect/>
          </a:stretch>
        </p:blipFill>
        <p:spPr>
          <a:xfrm>
            <a:off x="7905120" y="1771872"/>
            <a:ext cx="1567970" cy="3123445"/>
          </a:xfrm>
          <a:prstGeom prst="rect">
            <a:avLst/>
          </a:prstGeom>
        </p:spPr>
      </p:pic>
      <p:sp>
        <p:nvSpPr>
          <p:cNvPr id="16" name="矩形 15">
            <a:extLst>
              <a:ext uri="{FF2B5EF4-FFF2-40B4-BE49-F238E27FC236}">
                <a16:creationId xmlns:a16="http://schemas.microsoft.com/office/drawing/2014/main" id="{F4414CDB-DEA9-4BE9-B9EC-8280B6D87422}"/>
              </a:ext>
            </a:extLst>
          </p:cNvPr>
          <p:cNvSpPr/>
          <p:nvPr/>
        </p:nvSpPr>
        <p:spPr>
          <a:xfrm>
            <a:off x="1241130" y="-923637"/>
            <a:ext cx="184731" cy="646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3600" b="1" kern="100" dirty="0">
              <a:ln w="12700">
                <a:solidFill>
                  <a:schemeClr val="bg1"/>
                </a:solidFill>
                <a:prstDash val="solid"/>
              </a:ln>
              <a:solidFill>
                <a:schemeClr val="accent1"/>
              </a:solidFill>
              <a:effectLst>
                <a:outerShdw blurRad="38100" dist="22860" dir="5400000" algn="tl" rotWithShape="0">
                  <a:srgbClr val="000000">
                    <a:alpha val="30000"/>
                  </a:srgbClr>
                </a:outerShdw>
              </a:effectLst>
              <a:latin typeface="华康少女文字W5(P)" panose="040F0500000000000000" pitchFamily="82" charset="-122"/>
              <a:ea typeface="华康少女文字W5(P)" panose="040F0500000000000000" pitchFamily="82" charset="-122"/>
              <a:cs typeface="Times New Roman" panose="02020603050405020304" pitchFamily="18" charset="0"/>
            </a:endParaRPr>
          </a:p>
        </p:txBody>
      </p:sp>
      <p:sp>
        <p:nvSpPr>
          <p:cNvPr id="24" name="矩形 23">
            <a:extLst>
              <a:ext uri="{FF2B5EF4-FFF2-40B4-BE49-F238E27FC236}">
                <a16:creationId xmlns:a16="http://schemas.microsoft.com/office/drawing/2014/main" id="{E3706161-CE7E-4FC1-9AE2-DD4629B8941E}"/>
              </a:ext>
            </a:extLst>
          </p:cNvPr>
          <p:cNvSpPr/>
          <p:nvPr/>
        </p:nvSpPr>
        <p:spPr>
          <a:xfrm>
            <a:off x="3048000" y="2114550"/>
            <a:ext cx="3200400" cy="553998"/>
          </a:xfrm>
          <a:prstGeom prst="rect">
            <a:avLst/>
          </a:prstGeom>
        </p:spPr>
        <p:txBody>
          <a:bodyPr wrap="square">
            <a:spAutoFit/>
          </a:bodyPr>
          <a:lstStyle/>
          <a:p>
            <a:pPr algn="ctr"/>
            <a:r>
              <a:rPr lang="en-US" altLang="zh-CN" sz="3000" b="1" dirty="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I/ LUYỆN TẬP </a:t>
            </a:r>
            <a:endParaRPr lang="zh-CN" altLang="en-US" sz="3000" b="1" dirty="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endParaRPr>
          </a:p>
        </p:txBody>
      </p:sp>
      <p:grpSp>
        <p:nvGrpSpPr>
          <p:cNvPr id="3" name="Group 2"/>
          <p:cNvGrpSpPr/>
          <p:nvPr/>
        </p:nvGrpSpPr>
        <p:grpSpPr>
          <a:xfrm>
            <a:off x="471895" y="864107"/>
            <a:ext cx="2043074" cy="381599"/>
            <a:chOff x="990600" y="830807"/>
            <a:chExt cx="2462897" cy="402978"/>
          </a:xfrm>
        </p:grpSpPr>
        <p:cxnSp>
          <p:nvCxnSpPr>
            <p:cNvPr id="27" name="直接连接符 26"/>
            <p:cNvCxnSpPr/>
            <p:nvPr/>
          </p:nvCxnSpPr>
          <p:spPr>
            <a:xfrm>
              <a:off x="990600" y="1029666"/>
              <a:ext cx="2462897"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sp>
          <p:nvSpPr>
            <p:cNvPr id="28" name="五角星 27"/>
            <p:cNvSpPr/>
            <p:nvPr/>
          </p:nvSpPr>
          <p:spPr>
            <a:xfrm>
              <a:off x="2569630" y="830807"/>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五角星 28"/>
            <p:cNvSpPr/>
            <p:nvPr/>
          </p:nvSpPr>
          <p:spPr>
            <a:xfrm>
              <a:off x="1965678" y="839166"/>
              <a:ext cx="381000" cy="381000"/>
            </a:xfrm>
            <a:prstGeom prst="star5">
              <a:avLst>
                <a:gd name="adj" fmla="val 21917"/>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五角星 29"/>
            <p:cNvSpPr/>
            <p:nvPr/>
          </p:nvSpPr>
          <p:spPr>
            <a:xfrm>
              <a:off x="1334692" y="852785"/>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Group 4"/>
          <p:cNvGrpSpPr/>
          <p:nvPr/>
        </p:nvGrpSpPr>
        <p:grpSpPr>
          <a:xfrm>
            <a:off x="6553199" y="875096"/>
            <a:ext cx="2041915" cy="391989"/>
            <a:chOff x="5475104" y="830807"/>
            <a:chExt cx="2449696" cy="402978"/>
          </a:xfrm>
        </p:grpSpPr>
        <p:cxnSp>
          <p:nvCxnSpPr>
            <p:cNvPr id="26" name="直接连接符 25"/>
            <p:cNvCxnSpPr/>
            <p:nvPr/>
          </p:nvCxnSpPr>
          <p:spPr>
            <a:xfrm>
              <a:off x="5475104" y="1043285"/>
              <a:ext cx="2449696"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sp>
          <p:nvSpPr>
            <p:cNvPr id="31" name="五角星 30"/>
            <p:cNvSpPr/>
            <p:nvPr/>
          </p:nvSpPr>
          <p:spPr>
            <a:xfrm>
              <a:off x="7097011" y="830807"/>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五角星 31"/>
            <p:cNvSpPr/>
            <p:nvPr/>
          </p:nvSpPr>
          <p:spPr>
            <a:xfrm>
              <a:off x="6493059" y="839166"/>
              <a:ext cx="381000" cy="381000"/>
            </a:xfrm>
            <a:prstGeom prst="star5">
              <a:avLst>
                <a:gd name="adj" fmla="val 21917"/>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五角星 32"/>
            <p:cNvSpPr/>
            <p:nvPr/>
          </p:nvSpPr>
          <p:spPr>
            <a:xfrm>
              <a:off x="5862073" y="852785"/>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3010118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231DBD-34A2-5F4A-4A09-1CDB4CFF67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09550"/>
            <a:ext cx="8534400" cy="4757368"/>
          </a:xfrm>
          <a:prstGeom prst="rect">
            <a:avLst/>
          </a:prstGeom>
        </p:spPr>
      </p:pic>
    </p:spTree>
    <p:extLst>
      <p:ext uri="{BB962C8B-B14F-4D97-AF65-F5344CB8AC3E}">
        <p14:creationId xmlns:p14="http://schemas.microsoft.com/office/powerpoint/2010/main" val="40551693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89F7BA4-CBB1-6A4C-E024-97EBA650BBC8}"/>
              </a:ext>
            </a:extLst>
          </p:cNvPr>
          <p:cNvGraphicFramePr>
            <a:graphicFrameLocks noGrp="1"/>
          </p:cNvGraphicFramePr>
          <p:nvPr>
            <p:extLst>
              <p:ext uri="{D42A27DB-BD31-4B8C-83A1-F6EECF244321}">
                <p14:modId xmlns:p14="http://schemas.microsoft.com/office/powerpoint/2010/main" val="258199304"/>
              </p:ext>
            </p:extLst>
          </p:nvPr>
        </p:nvGraphicFramePr>
        <p:xfrm>
          <a:off x="228599" y="217346"/>
          <a:ext cx="8594361" cy="4714543"/>
        </p:xfrm>
        <a:graphic>
          <a:graphicData uri="http://schemas.openxmlformats.org/drawingml/2006/table">
            <a:tbl>
              <a:tblPr/>
              <a:tblGrid>
                <a:gridCol w="2724853">
                  <a:extLst>
                    <a:ext uri="{9D8B030D-6E8A-4147-A177-3AD203B41FA5}">
                      <a16:colId xmlns:a16="http://schemas.microsoft.com/office/drawing/2014/main" val="1577337519"/>
                    </a:ext>
                  </a:extLst>
                </a:gridCol>
                <a:gridCol w="3525591">
                  <a:extLst>
                    <a:ext uri="{9D8B030D-6E8A-4147-A177-3AD203B41FA5}">
                      <a16:colId xmlns:a16="http://schemas.microsoft.com/office/drawing/2014/main" val="2843765234"/>
                    </a:ext>
                  </a:extLst>
                </a:gridCol>
                <a:gridCol w="2343917">
                  <a:extLst>
                    <a:ext uri="{9D8B030D-6E8A-4147-A177-3AD203B41FA5}">
                      <a16:colId xmlns:a16="http://schemas.microsoft.com/office/drawing/2014/main" val="1870438251"/>
                    </a:ext>
                  </a:extLst>
                </a:gridCol>
              </a:tblGrid>
              <a:tr h="782076">
                <a:tc>
                  <a:txBody>
                    <a:bodyPr/>
                    <a:lstStyle/>
                    <a:p>
                      <a:pPr algn="ctr">
                        <a:lnSpc>
                          <a:spcPct val="115000"/>
                        </a:lnSpc>
                      </a:pPr>
                      <a:r>
                        <a:rPr lang="vi-VN" sz="1500" b="1" kern="100" dirty="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Câu ca dao, tục ngữ, thành ngữ</a:t>
                      </a:r>
                      <a:endParaRPr lang="en-US" sz="15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2706" marR="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vi-VN" sz="1500" b="1" kern="10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Khách quan/ không khách quan; Giải thích</a:t>
                      </a:r>
                      <a:endParaRPr lang="en-US" sz="1500" kern="10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2706" marR="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vi-VN" sz="1500" b="1" kern="10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Công bằng/ không công bằng; Giải thích</a:t>
                      </a:r>
                      <a:endParaRPr lang="en-US" sz="1500" kern="10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2706" marR="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16758121"/>
                  </a:ext>
                </a:extLst>
              </a:tr>
              <a:tr h="1520903">
                <a:tc>
                  <a:txBody>
                    <a:bodyPr/>
                    <a:lstStyle/>
                    <a:p>
                      <a:pPr algn="just">
                        <a:lnSpc>
                          <a:spcPct val="115000"/>
                        </a:lnSpc>
                      </a:pPr>
                      <a:endParaRPr lang="en-US" sz="15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2706" marR="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pPr>
                      <a:endParaRPr lang="en-US" sz="15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2706" marR="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r>
                        <a:rPr lang="vi-VN" sz="1500" kern="100" dirty="0">
                          <a:solidFill>
                            <a:srgbClr val="000000"/>
                          </a:solidFill>
                          <a:effectLst/>
                          <a:highlight>
                            <a:srgbClr val="FFFFFF"/>
                          </a:highlight>
                          <a:latin typeface="Times New Roman" panose="02020603050405020304" pitchFamily="18" charset="0"/>
                          <a:ea typeface="Courier New" panose="02070309020205020404" pitchFamily="49" charset="0"/>
                          <a:cs typeface="Times New Roman" panose="02020603050405020304" pitchFamily="18" charset="0"/>
                        </a:rPr>
                        <a:t> </a:t>
                      </a:r>
                      <a:endParaRPr lang="en-US" sz="15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2706" marR="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52703958"/>
                  </a:ext>
                </a:extLst>
              </a:tr>
              <a:tr h="2411564">
                <a:tc>
                  <a:txBody>
                    <a:bodyPr/>
                    <a:lstStyle/>
                    <a:p>
                      <a:pPr algn="just">
                        <a:lnSpc>
                          <a:spcPct val="115000"/>
                        </a:lnSpc>
                      </a:pPr>
                      <a:endParaRPr lang="en-US" sz="15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2706" marR="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pPr>
                      <a:endParaRPr lang="en-US" sz="15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2706" marR="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r>
                        <a:rPr lang="vi-VN" sz="1500" kern="100" dirty="0">
                          <a:solidFill>
                            <a:srgbClr val="000000"/>
                          </a:solidFill>
                          <a:effectLst/>
                          <a:highlight>
                            <a:srgbClr val="FFFFFF"/>
                          </a:highlight>
                          <a:latin typeface="Times New Roman" panose="02020603050405020304" pitchFamily="18" charset="0"/>
                          <a:ea typeface="Courier New" panose="02070309020205020404" pitchFamily="49" charset="0"/>
                          <a:cs typeface="Times New Roman" panose="02020603050405020304" pitchFamily="18" charset="0"/>
                        </a:rPr>
                        <a:t> </a:t>
                      </a:r>
                      <a:endParaRPr lang="en-US" sz="15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2706" marR="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03008900"/>
                  </a:ext>
                </a:extLst>
              </a:tr>
            </a:tbl>
          </a:graphicData>
        </a:graphic>
      </p:graphicFrame>
      <p:sp>
        <p:nvSpPr>
          <p:cNvPr id="4" name="TextBox 3">
            <a:extLst>
              <a:ext uri="{FF2B5EF4-FFF2-40B4-BE49-F238E27FC236}">
                <a16:creationId xmlns:a16="http://schemas.microsoft.com/office/drawing/2014/main" id="{7492E8F0-415C-41BC-965F-18AE761A8166}"/>
              </a:ext>
            </a:extLst>
          </p:cNvPr>
          <p:cNvSpPr txBox="1"/>
          <p:nvPr/>
        </p:nvSpPr>
        <p:spPr>
          <a:xfrm>
            <a:off x="321039" y="1123950"/>
            <a:ext cx="2362200" cy="703911"/>
          </a:xfrm>
          <a:prstGeom prst="rect">
            <a:avLst/>
          </a:prstGeom>
          <a:noFill/>
        </p:spPr>
        <p:txBody>
          <a:bodyPr wrap="square" rtlCol="0">
            <a:spAutoFit/>
          </a:bodyPr>
          <a:lstStyle/>
          <a:p>
            <a:pPr algn="just">
              <a:lnSpc>
                <a:spcPct val="115000"/>
              </a:lnSpc>
            </a:pPr>
            <a:r>
              <a:rPr lang="vi-VN" sz="1800" kern="100" dirty="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a) Nói có sách, mách có chứng.</a:t>
            </a:r>
            <a:endParaRPr lang="en-US" sz="18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p:txBody>
      </p:sp>
      <p:sp>
        <p:nvSpPr>
          <p:cNvPr id="5" name="TextBox 4">
            <a:extLst>
              <a:ext uri="{FF2B5EF4-FFF2-40B4-BE49-F238E27FC236}">
                <a16:creationId xmlns:a16="http://schemas.microsoft.com/office/drawing/2014/main" id="{5BC45C45-6782-489D-F724-A1AC1FCD9A18}"/>
              </a:ext>
            </a:extLst>
          </p:cNvPr>
          <p:cNvSpPr txBox="1"/>
          <p:nvPr/>
        </p:nvSpPr>
        <p:spPr>
          <a:xfrm>
            <a:off x="381000" y="2571750"/>
            <a:ext cx="2438400" cy="1022459"/>
          </a:xfrm>
          <a:prstGeom prst="rect">
            <a:avLst/>
          </a:prstGeom>
          <a:noFill/>
        </p:spPr>
        <p:txBody>
          <a:bodyPr wrap="square" rtlCol="0">
            <a:spAutoFit/>
          </a:bodyPr>
          <a:lstStyle/>
          <a:p>
            <a:pPr algn="just">
              <a:lnSpc>
                <a:spcPct val="115000"/>
              </a:lnSpc>
            </a:pPr>
            <a:r>
              <a:rPr lang="vi-VN" sz="1800" kern="100" dirty="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b) Yêu nhau củ ấu cũng tròn/ Ghét nhau thì quả bổ hòn cũng vuông.</a:t>
            </a:r>
            <a:endParaRPr lang="en-US" sz="18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p:txBody>
      </p:sp>
      <p:sp>
        <p:nvSpPr>
          <p:cNvPr id="6" name="TextBox 5">
            <a:extLst>
              <a:ext uri="{FF2B5EF4-FFF2-40B4-BE49-F238E27FC236}">
                <a16:creationId xmlns:a16="http://schemas.microsoft.com/office/drawing/2014/main" id="{4EE153A5-1142-C260-24FB-FB01DE7ED1B3}"/>
              </a:ext>
            </a:extLst>
          </p:cNvPr>
          <p:cNvSpPr txBox="1"/>
          <p:nvPr/>
        </p:nvSpPr>
        <p:spPr>
          <a:xfrm>
            <a:off x="2971800" y="1047750"/>
            <a:ext cx="3048000" cy="1341008"/>
          </a:xfrm>
          <a:prstGeom prst="rect">
            <a:avLst/>
          </a:prstGeom>
          <a:noFill/>
        </p:spPr>
        <p:txBody>
          <a:bodyPr wrap="square" rtlCol="0">
            <a:spAutoFit/>
          </a:bodyPr>
          <a:lstStyle/>
          <a:p>
            <a:pPr algn="just">
              <a:lnSpc>
                <a:spcPct val="115000"/>
              </a:lnSpc>
            </a:pPr>
            <a:r>
              <a:rPr lang="vi-VN" sz="1800" kern="100" dirty="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Khách quan.</a:t>
            </a:r>
            <a:endParaRPr lang="en-US" sz="18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p>
            <a:pPr algn="just">
              <a:lnSpc>
                <a:spcPct val="115000"/>
              </a:lnSpc>
            </a:pPr>
            <a:r>
              <a:rPr lang="vi-VN" sz="1800" kern="100" dirty="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Nói điễu gì đó xác thực, có chứng cứ rõ ràng, có thể kiểm chứng được.</a:t>
            </a:r>
            <a:endParaRPr lang="en-US" sz="18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p:txBody>
      </p:sp>
      <p:sp>
        <p:nvSpPr>
          <p:cNvPr id="7" name="TextBox 6">
            <a:extLst>
              <a:ext uri="{FF2B5EF4-FFF2-40B4-BE49-F238E27FC236}">
                <a16:creationId xmlns:a16="http://schemas.microsoft.com/office/drawing/2014/main" id="{A04B3254-E9C0-6B1F-81CE-ED905521F47B}"/>
              </a:ext>
            </a:extLst>
          </p:cNvPr>
          <p:cNvSpPr txBox="1"/>
          <p:nvPr/>
        </p:nvSpPr>
        <p:spPr>
          <a:xfrm>
            <a:off x="2999282" y="2635235"/>
            <a:ext cx="3401518" cy="1978106"/>
          </a:xfrm>
          <a:prstGeom prst="rect">
            <a:avLst/>
          </a:prstGeom>
          <a:noFill/>
        </p:spPr>
        <p:txBody>
          <a:bodyPr wrap="square" rtlCol="0">
            <a:spAutoFit/>
          </a:bodyPr>
          <a:lstStyle/>
          <a:p>
            <a:pPr algn="just">
              <a:lnSpc>
                <a:spcPct val="115000"/>
              </a:lnSpc>
            </a:pPr>
            <a:r>
              <a:rPr lang="vi-VN" sz="1800" kern="100" dirty="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Không khách quan.</a:t>
            </a:r>
            <a:endParaRPr lang="en-US" sz="18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p>
            <a:pPr algn="just">
              <a:lnSpc>
                <a:spcPct val="115000"/>
              </a:lnSpc>
            </a:pPr>
            <a:r>
              <a:rPr lang="vi-VN" sz="1800" kern="100" dirty="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Khi đã yêu thì mọi thứ đễu trở nên tốt đẹp (củ ấu nhiễu gai cũng thành tròn), khi đã ghét dù tốt đến mấy cũng thành xấu (quả bổ hòn tròn cũng thành vuông).</a:t>
            </a:r>
            <a:endParaRPr lang="en-US" sz="18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p:txBody>
      </p:sp>
    </p:spTree>
    <p:extLst>
      <p:ext uri="{BB962C8B-B14F-4D97-AF65-F5344CB8AC3E}">
        <p14:creationId xmlns:p14="http://schemas.microsoft.com/office/powerpoint/2010/main" val="31984197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wipe(down)">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DCBAB57-31DC-E3F1-B510-8F0ACC9A4DDA}"/>
              </a:ext>
            </a:extLst>
          </p:cNvPr>
          <p:cNvGraphicFramePr>
            <a:graphicFrameLocks noGrp="1"/>
          </p:cNvGraphicFramePr>
          <p:nvPr>
            <p:extLst>
              <p:ext uri="{D42A27DB-BD31-4B8C-83A1-F6EECF244321}">
                <p14:modId xmlns:p14="http://schemas.microsoft.com/office/powerpoint/2010/main" val="816051505"/>
              </p:ext>
            </p:extLst>
          </p:nvPr>
        </p:nvGraphicFramePr>
        <p:xfrm>
          <a:off x="304800" y="285750"/>
          <a:ext cx="8534400" cy="4572001"/>
        </p:xfrm>
        <a:graphic>
          <a:graphicData uri="http://schemas.openxmlformats.org/drawingml/2006/table">
            <a:tbl>
              <a:tblPr/>
              <a:tblGrid>
                <a:gridCol w="2705843">
                  <a:extLst>
                    <a:ext uri="{9D8B030D-6E8A-4147-A177-3AD203B41FA5}">
                      <a16:colId xmlns:a16="http://schemas.microsoft.com/office/drawing/2014/main" val="1577337519"/>
                    </a:ext>
                  </a:extLst>
                </a:gridCol>
                <a:gridCol w="2551957">
                  <a:extLst>
                    <a:ext uri="{9D8B030D-6E8A-4147-A177-3AD203B41FA5}">
                      <a16:colId xmlns:a16="http://schemas.microsoft.com/office/drawing/2014/main" val="2843765234"/>
                    </a:ext>
                  </a:extLst>
                </a:gridCol>
                <a:gridCol w="3276600">
                  <a:extLst>
                    <a:ext uri="{9D8B030D-6E8A-4147-A177-3AD203B41FA5}">
                      <a16:colId xmlns:a16="http://schemas.microsoft.com/office/drawing/2014/main" val="1870438251"/>
                    </a:ext>
                  </a:extLst>
                </a:gridCol>
              </a:tblGrid>
              <a:tr h="815784">
                <a:tc>
                  <a:txBody>
                    <a:bodyPr/>
                    <a:lstStyle/>
                    <a:p>
                      <a:pPr algn="ctr">
                        <a:lnSpc>
                          <a:spcPct val="115000"/>
                        </a:lnSpc>
                      </a:pPr>
                      <a:r>
                        <a:rPr lang="vi-VN" sz="1500" b="1" kern="100" dirty="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Câu ca dao, tục ngữ, thành ngữ</a:t>
                      </a:r>
                      <a:endParaRPr lang="en-US" sz="15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2706" marR="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vi-VN" sz="1500" b="1" kern="10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Khách quan/ không khách quan; Giải thích</a:t>
                      </a:r>
                      <a:endParaRPr lang="en-US" sz="1500" kern="10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2706" marR="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vi-VN" sz="1500" b="1" kern="10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Công bằng/ không công bằng; Giải thích</a:t>
                      </a:r>
                      <a:endParaRPr lang="en-US" sz="1500" kern="10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2706" marR="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16758121"/>
                  </a:ext>
                </a:extLst>
              </a:tr>
              <a:tr h="1665643">
                <a:tc>
                  <a:txBody>
                    <a:bodyPr/>
                    <a:lstStyle/>
                    <a:p>
                      <a:pPr>
                        <a:lnSpc>
                          <a:spcPct val="115000"/>
                        </a:lnSpc>
                      </a:pPr>
                      <a:endParaRPr lang="en-US" sz="15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2706" marR="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r>
                        <a:rPr lang="vi-VN" sz="1500" kern="100" dirty="0">
                          <a:solidFill>
                            <a:srgbClr val="000000"/>
                          </a:solidFill>
                          <a:effectLst/>
                          <a:highlight>
                            <a:srgbClr val="FFFFFF"/>
                          </a:highlight>
                          <a:latin typeface="Times New Roman" panose="02020603050405020304" pitchFamily="18" charset="0"/>
                          <a:ea typeface="Courier New" panose="02070309020205020404" pitchFamily="49" charset="0"/>
                          <a:cs typeface="Times New Roman" panose="02020603050405020304" pitchFamily="18" charset="0"/>
                        </a:rPr>
                        <a:t> </a:t>
                      </a:r>
                      <a:endParaRPr lang="en-US" sz="15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2706" marR="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pPr>
                      <a:endParaRPr lang="en-US" sz="15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2706" marR="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84466936"/>
                  </a:ext>
                </a:extLst>
              </a:tr>
              <a:tr h="2090574">
                <a:tc>
                  <a:txBody>
                    <a:bodyPr/>
                    <a:lstStyle/>
                    <a:p>
                      <a:pPr>
                        <a:lnSpc>
                          <a:spcPct val="115000"/>
                        </a:lnSpc>
                      </a:pPr>
                      <a:endParaRPr lang="en-US" sz="15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2706" marR="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vi-VN" sz="1500" kern="100" dirty="0">
                          <a:solidFill>
                            <a:srgbClr val="000000"/>
                          </a:solidFill>
                          <a:effectLst/>
                          <a:highlight>
                            <a:srgbClr val="FFFFFF"/>
                          </a:highlight>
                          <a:latin typeface="Times New Roman" panose="02020603050405020304" pitchFamily="18" charset="0"/>
                          <a:ea typeface="Courier New" panose="02070309020205020404" pitchFamily="49" charset="0"/>
                          <a:cs typeface="Times New Roman" panose="02020603050405020304" pitchFamily="18" charset="0"/>
                        </a:rPr>
                        <a:t> </a:t>
                      </a:r>
                      <a:endParaRPr lang="en-US" sz="15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2706" marR="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pPr>
                      <a:endParaRPr lang="en-US" sz="15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txBody>
                  <a:tcPr marL="2706" marR="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48013301"/>
                  </a:ext>
                </a:extLst>
              </a:tr>
            </a:tbl>
          </a:graphicData>
        </a:graphic>
      </p:graphicFrame>
      <p:sp>
        <p:nvSpPr>
          <p:cNvPr id="3" name="TextBox 2">
            <a:extLst>
              <a:ext uri="{FF2B5EF4-FFF2-40B4-BE49-F238E27FC236}">
                <a16:creationId xmlns:a16="http://schemas.microsoft.com/office/drawing/2014/main" id="{AB2FE2D2-78A0-3810-2533-8C1315865114}"/>
              </a:ext>
            </a:extLst>
          </p:cNvPr>
          <p:cNvSpPr txBox="1"/>
          <p:nvPr/>
        </p:nvSpPr>
        <p:spPr>
          <a:xfrm>
            <a:off x="381000" y="1200150"/>
            <a:ext cx="2514600" cy="703911"/>
          </a:xfrm>
          <a:prstGeom prst="rect">
            <a:avLst/>
          </a:prstGeom>
          <a:noFill/>
        </p:spPr>
        <p:txBody>
          <a:bodyPr wrap="square" rtlCol="0">
            <a:spAutoFit/>
          </a:bodyPr>
          <a:lstStyle/>
          <a:p>
            <a:pPr>
              <a:lnSpc>
                <a:spcPct val="115000"/>
              </a:lnSpc>
            </a:pPr>
            <a:r>
              <a:rPr lang="vi-VN" sz="1800" kern="100" dirty="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c) Nhất bên trọng nhất bên khinh.</a:t>
            </a:r>
            <a:endParaRPr lang="en-US" sz="18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p:txBody>
      </p:sp>
      <p:sp>
        <p:nvSpPr>
          <p:cNvPr id="4" name="TextBox 3">
            <a:extLst>
              <a:ext uri="{FF2B5EF4-FFF2-40B4-BE49-F238E27FC236}">
                <a16:creationId xmlns:a16="http://schemas.microsoft.com/office/drawing/2014/main" id="{84D569FA-58DD-0B27-75D4-9FEC5E45CEDB}"/>
              </a:ext>
            </a:extLst>
          </p:cNvPr>
          <p:cNvSpPr txBox="1"/>
          <p:nvPr/>
        </p:nvSpPr>
        <p:spPr>
          <a:xfrm>
            <a:off x="385997" y="2856264"/>
            <a:ext cx="2514600" cy="385362"/>
          </a:xfrm>
          <a:prstGeom prst="rect">
            <a:avLst/>
          </a:prstGeom>
          <a:noFill/>
        </p:spPr>
        <p:txBody>
          <a:bodyPr wrap="square" rtlCol="0">
            <a:spAutoFit/>
          </a:bodyPr>
          <a:lstStyle/>
          <a:p>
            <a:pPr>
              <a:lnSpc>
                <a:spcPct val="115000"/>
              </a:lnSpc>
            </a:pPr>
            <a:r>
              <a:rPr lang="vi-VN" sz="1800" kern="100" dirty="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d) Quân pháp bất vị thân.</a:t>
            </a:r>
            <a:endParaRPr lang="en-US" sz="18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p:txBody>
      </p:sp>
      <p:sp>
        <p:nvSpPr>
          <p:cNvPr id="6" name="TextBox 5">
            <a:extLst>
              <a:ext uri="{FF2B5EF4-FFF2-40B4-BE49-F238E27FC236}">
                <a16:creationId xmlns:a16="http://schemas.microsoft.com/office/drawing/2014/main" id="{C0C40175-3EE2-5472-20AE-FEF73F9B1ACB}"/>
              </a:ext>
            </a:extLst>
          </p:cNvPr>
          <p:cNvSpPr txBox="1"/>
          <p:nvPr/>
        </p:nvSpPr>
        <p:spPr>
          <a:xfrm>
            <a:off x="5602574" y="1078342"/>
            <a:ext cx="3120452" cy="1341008"/>
          </a:xfrm>
          <a:prstGeom prst="rect">
            <a:avLst/>
          </a:prstGeom>
          <a:noFill/>
        </p:spPr>
        <p:txBody>
          <a:bodyPr wrap="square" rtlCol="0">
            <a:spAutoFit/>
          </a:bodyPr>
          <a:lstStyle/>
          <a:p>
            <a:pPr algn="just">
              <a:lnSpc>
                <a:spcPct val="115000"/>
              </a:lnSpc>
            </a:pPr>
            <a:r>
              <a:rPr lang="vi-VN" sz="1800" kern="100" dirty="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Không công bằng.</a:t>
            </a:r>
            <a:endParaRPr lang="en-US" sz="18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p>
            <a:pPr algn="just">
              <a:lnSpc>
                <a:spcPct val="115000"/>
              </a:lnSpc>
            </a:pPr>
            <a:r>
              <a:rPr lang="vi-VN" sz="1800" kern="100" dirty="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Tình trạng bất công và thiên vị. Một bên thì xem trọng, còn một bên thì coi không ra gì.</a:t>
            </a:r>
            <a:endParaRPr lang="en-US" sz="18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p:txBody>
      </p:sp>
      <p:sp>
        <p:nvSpPr>
          <p:cNvPr id="8" name="TextBox 7">
            <a:extLst>
              <a:ext uri="{FF2B5EF4-FFF2-40B4-BE49-F238E27FC236}">
                <a16:creationId xmlns:a16="http://schemas.microsoft.com/office/drawing/2014/main" id="{EBE1A1F7-891A-791E-21AB-61C8B929BE80}"/>
              </a:ext>
            </a:extLst>
          </p:cNvPr>
          <p:cNvSpPr txBox="1"/>
          <p:nvPr/>
        </p:nvSpPr>
        <p:spPr>
          <a:xfrm>
            <a:off x="5602574" y="2822224"/>
            <a:ext cx="3155429" cy="1978106"/>
          </a:xfrm>
          <a:prstGeom prst="rect">
            <a:avLst/>
          </a:prstGeom>
          <a:noFill/>
        </p:spPr>
        <p:txBody>
          <a:bodyPr wrap="square" rtlCol="0">
            <a:spAutoFit/>
          </a:bodyPr>
          <a:lstStyle/>
          <a:p>
            <a:pPr algn="just">
              <a:lnSpc>
                <a:spcPct val="115000"/>
              </a:lnSpc>
            </a:pPr>
            <a:r>
              <a:rPr lang="vi-VN" sz="1800" kern="100" dirty="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Pháp luật của vua không thiên vị ai.</a:t>
            </a:r>
            <a:endParaRPr lang="en-US" sz="18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a:p>
            <a:pPr algn="just">
              <a:lnSpc>
                <a:spcPct val="115000"/>
              </a:lnSpc>
            </a:pPr>
            <a:r>
              <a:rPr lang="vi-VN" sz="1800" kern="100" dirty="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Trước pháp luật, mọi người đễu được đối xử bình đẳng, không phân biệt người thân hay người ngoài.</a:t>
            </a:r>
            <a:endParaRPr lang="en-US" sz="18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p:txBody>
      </p:sp>
      <p:sp>
        <p:nvSpPr>
          <p:cNvPr id="9" name="TextBox 8">
            <a:extLst>
              <a:ext uri="{FF2B5EF4-FFF2-40B4-BE49-F238E27FC236}">
                <a16:creationId xmlns:a16="http://schemas.microsoft.com/office/drawing/2014/main" id="{2134C2A4-BF19-2E53-9E82-194E1F0AF4F2}"/>
              </a:ext>
            </a:extLst>
          </p:cNvPr>
          <p:cNvSpPr txBox="1"/>
          <p:nvPr/>
        </p:nvSpPr>
        <p:spPr>
          <a:xfrm>
            <a:off x="3207895" y="2856264"/>
            <a:ext cx="2102370" cy="385362"/>
          </a:xfrm>
          <a:prstGeom prst="rect">
            <a:avLst/>
          </a:prstGeom>
          <a:noFill/>
        </p:spPr>
        <p:txBody>
          <a:bodyPr wrap="square" rtlCol="0">
            <a:spAutoFit/>
          </a:bodyPr>
          <a:lstStyle/>
          <a:p>
            <a:pPr algn="just">
              <a:lnSpc>
                <a:spcPct val="115000"/>
              </a:lnSpc>
            </a:pPr>
            <a:r>
              <a:rPr lang="vi-VN" sz="1800" kern="100" dirty="0">
                <a:solidFill>
                  <a:srgbClr val="000000"/>
                </a:solidFill>
                <a:effectLst/>
                <a:highlight>
                  <a:srgbClr val="FFFFFF"/>
                </a:highlight>
                <a:latin typeface="Times New Roman" panose="02020603050405020304" pitchFamily="18" charset="0"/>
                <a:ea typeface="Segoe UI" panose="020B0502040204020203" pitchFamily="34" charset="0"/>
                <a:cs typeface="Times New Roman" panose="02020603050405020304" pitchFamily="18" charset="0"/>
              </a:rPr>
              <a:t>Công bằng.</a:t>
            </a:r>
            <a:endParaRPr lang="en-US" sz="1800" kern="100" dirty="0">
              <a:effectLst/>
              <a:highlight>
                <a:srgbClr val="FFFFFF"/>
              </a:highlight>
              <a:latin typeface="Times New Roman" panose="02020603050405020304" pitchFamily="18" charset="0"/>
              <a:ea typeface="Times New Roman" panose="02020603050405020304" pitchFamily="18" charset="0"/>
              <a:cs typeface="Cordia New" panose="020B0304020202020204" pitchFamily="34" charset="-34"/>
            </a:endParaRPr>
          </a:p>
        </p:txBody>
      </p:sp>
    </p:spTree>
    <p:extLst>
      <p:ext uri="{BB962C8B-B14F-4D97-AF65-F5344CB8AC3E}">
        <p14:creationId xmlns:p14="http://schemas.microsoft.com/office/powerpoint/2010/main" val="12253427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000">
        <p15:prstTrans prst="drap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wipe(down)">
                                      <p:cBhvr>
                                        <p:cTn id="3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506" y="668254"/>
            <a:ext cx="3091950" cy="4317590"/>
          </a:xfrm>
          <a:prstGeom prst="rect">
            <a:avLst/>
          </a:prstGeom>
        </p:spPr>
      </p:pic>
      <p:pic>
        <p:nvPicPr>
          <p:cNvPr id="9"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34" y="-30769"/>
            <a:ext cx="5205623" cy="739377"/>
          </a:xfrm>
          <a:prstGeom prst="rect">
            <a:avLst/>
          </a:prstGeom>
        </p:spPr>
      </p:pic>
      <p:sp>
        <p:nvSpPr>
          <p:cNvPr id="10" name="文本框 20">
            <a:extLst>
              <a:ext uri="{FF2B5EF4-FFF2-40B4-BE49-F238E27FC236}">
                <a16:creationId xmlns:a16="http://schemas.microsoft.com/office/drawing/2014/main" id="{41709550-8102-4913-8D78-4D6C8E4600DD}"/>
              </a:ext>
            </a:extLst>
          </p:cNvPr>
          <p:cNvSpPr txBox="1"/>
          <p:nvPr/>
        </p:nvSpPr>
        <p:spPr>
          <a:xfrm>
            <a:off x="831142" y="100392"/>
            <a:ext cx="3504670" cy="477054"/>
          </a:xfrm>
          <a:prstGeom prst="rect">
            <a:avLst/>
          </a:prstGeom>
          <a:noFill/>
        </p:spPr>
        <p:txBody>
          <a:bodyPr wrap="square" rtlCol="0">
            <a:spAutoFit/>
          </a:bodyPr>
          <a:lstStyle/>
          <a:p>
            <a:pPr algn="ct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Bài</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Tập</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2  </a:t>
            </a:r>
            <a:endParaRPr lang="zh-CN" altLang="en-US" sz="20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nvGrpSpPr>
          <p:cNvPr id="12" name="Group 11">
            <a:extLst>
              <a:ext uri="{FF2B5EF4-FFF2-40B4-BE49-F238E27FC236}">
                <a16:creationId xmlns:a16="http://schemas.microsoft.com/office/drawing/2014/main" id="{9BC84621-47A0-6A14-8744-780D0A309223}"/>
              </a:ext>
            </a:extLst>
          </p:cNvPr>
          <p:cNvGrpSpPr/>
          <p:nvPr/>
        </p:nvGrpSpPr>
        <p:grpSpPr>
          <a:xfrm>
            <a:off x="2583476" y="825910"/>
            <a:ext cx="6331923" cy="3713472"/>
            <a:chOff x="2583476" y="825910"/>
            <a:chExt cx="6331923" cy="3713472"/>
          </a:xfrm>
        </p:grpSpPr>
        <p:pic>
          <p:nvPicPr>
            <p:cNvPr id="7" name="Picture 6">
              <a:extLst>
                <a:ext uri="{FF2B5EF4-FFF2-40B4-BE49-F238E27FC236}">
                  <a16:creationId xmlns:a16="http://schemas.microsoft.com/office/drawing/2014/main" id="{18CBB4DB-7159-D80D-8FA5-C519FD7629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83476" y="825910"/>
              <a:ext cx="6331923" cy="1441040"/>
            </a:xfrm>
            <a:prstGeom prst="rect">
              <a:avLst/>
            </a:prstGeom>
          </p:spPr>
        </p:pic>
        <p:pic>
          <p:nvPicPr>
            <p:cNvPr id="11" name="Picture 10">
              <a:extLst>
                <a:ext uri="{FF2B5EF4-FFF2-40B4-BE49-F238E27FC236}">
                  <a16:creationId xmlns:a16="http://schemas.microsoft.com/office/drawing/2014/main" id="{545DA583-DC69-8E06-9E51-7CFA35EA0F0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67000" y="1962150"/>
              <a:ext cx="6019800" cy="2577232"/>
            </a:xfrm>
            <a:prstGeom prst="rect">
              <a:avLst/>
            </a:prstGeom>
          </p:spPr>
        </p:pic>
      </p:grpSp>
    </p:spTree>
    <p:extLst>
      <p:ext uri="{BB962C8B-B14F-4D97-AF65-F5344CB8AC3E}">
        <p14:creationId xmlns:p14="http://schemas.microsoft.com/office/powerpoint/2010/main" val="4380324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7370" y="0"/>
            <a:ext cx="4038600" cy="4038600"/>
          </a:xfrm>
          <a:prstGeom prst="rect">
            <a:avLst/>
          </a:prstGeom>
        </p:spPr>
      </p:pic>
      <p:pic>
        <p:nvPicPr>
          <p:cNvPr id="5"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34" y="-30769"/>
            <a:ext cx="5205623" cy="739377"/>
          </a:xfrm>
          <a:prstGeom prst="rect">
            <a:avLst/>
          </a:prstGeom>
        </p:spPr>
      </p:pic>
      <p:sp>
        <p:nvSpPr>
          <p:cNvPr id="6" name="文本框 20">
            <a:extLst>
              <a:ext uri="{FF2B5EF4-FFF2-40B4-BE49-F238E27FC236}">
                <a16:creationId xmlns:a16="http://schemas.microsoft.com/office/drawing/2014/main" id="{41709550-8102-4913-8D78-4D6C8E4600DD}"/>
              </a:ext>
            </a:extLst>
          </p:cNvPr>
          <p:cNvSpPr txBox="1"/>
          <p:nvPr/>
        </p:nvSpPr>
        <p:spPr>
          <a:xfrm>
            <a:off x="1067330" y="84630"/>
            <a:ext cx="2971800" cy="477054"/>
          </a:xfrm>
          <a:prstGeom prst="rect">
            <a:avLst/>
          </a:prstGeom>
          <a:noFill/>
        </p:spPr>
        <p:txBody>
          <a:bodyPr wrap="square" rtlCol="0">
            <a:spAutoFit/>
          </a:bodyPr>
          <a:lstStyle/>
          <a:p>
            <a:pPr algn="ct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Bài</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tập2</a:t>
            </a:r>
            <a:endParaRPr lang="zh-CN" altLang="en-US" sz="20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7" name="TextBox 6">
            <a:extLst>
              <a:ext uri="{FF2B5EF4-FFF2-40B4-BE49-F238E27FC236}">
                <a16:creationId xmlns:a16="http://schemas.microsoft.com/office/drawing/2014/main" id="{38F52EBD-B658-4B40-775A-9D98A182A572}"/>
              </a:ext>
            </a:extLst>
          </p:cNvPr>
          <p:cNvSpPr txBox="1"/>
          <p:nvPr/>
        </p:nvSpPr>
        <p:spPr>
          <a:xfrm>
            <a:off x="304800" y="1104900"/>
            <a:ext cx="6453359" cy="3249416"/>
          </a:xfrm>
          <a:prstGeom prst="rect">
            <a:avLst/>
          </a:prstGeom>
          <a:noFill/>
        </p:spPr>
        <p:txBody>
          <a:bodyPr wrap="square">
            <a:spAutoFit/>
          </a:bodyPr>
          <a:lstStyle/>
          <a:p>
            <a:pPr indent="457200" algn="just">
              <a:lnSpc>
                <a:spcPct val="115000"/>
              </a:lnSpc>
            </a:pPr>
            <a:r>
              <a:rPr lang="en-US" sz="2000" dirty="0">
                <a:solidFill>
                  <a:srgbClr val="000000"/>
                </a:solidFill>
                <a:effectLst/>
                <a:latin typeface="Times New Roman" panose="02020603050405020304" pitchFamily="18" charset="0"/>
                <a:ea typeface="Batang" panose="02030600000101010101" pitchFamily="18" charset="-127"/>
              </a:rPr>
              <a:t>a. </a:t>
            </a:r>
            <a:r>
              <a:rPr lang="en-US" sz="2000" dirty="0" err="1">
                <a:solidFill>
                  <a:srgbClr val="000000"/>
                </a:solidFill>
                <a:effectLst/>
                <a:latin typeface="Times New Roman" panose="02020603050405020304" pitchFamily="18" charset="0"/>
                <a:ea typeface="Batang" panose="02030600000101010101" pitchFamily="18" charset="-127"/>
              </a:rPr>
              <a:t>Không</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khách</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quan</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vì</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không</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phải</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lúc</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nào</a:t>
            </a:r>
            <a:r>
              <a:rPr lang="en-US" sz="2000" dirty="0">
                <a:solidFill>
                  <a:srgbClr val="000000"/>
                </a:solidFill>
                <a:effectLst/>
                <a:latin typeface="Times New Roman" panose="02020603050405020304" pitchFamily="18" charset="0"/>
                <a:ea typeface="Batang" panose="02030600000101010101" pitchFamily="18" charset="-127"/>
              </a:rPr>
              <a:t> ý </a:t>
            </a:r>
            <a:r>
              <a:rPr lang="en-US" sz="2000" dirty="0" err="1">
                <a:solidFill>
                  <a:srgbClr val="000000"/>
                </a:solidFill>
                <a:effectLst/>
                <a:latin typeface="Times New Roman" panose="02020603050405020304" pitchFamily="18" charset="0"/>
                <a:ea typeface="Batang" panose="02030600000101010101" pitchFamily="18" charset="-127"/>
              </a:rPr>
              <a:t>kiến</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của</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số</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đông</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cũng</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đúng</a:t>
            </a:r>
            <a:r>
              <a:rPr lang="en-US" sz="2000" dirty="0">
                <a:solidFill>
                  <a:srgbClr val="000000"/>
                </a:solidFill>
                <a:effectLst/>
                <a:latin typeface="Times New Roman" panose="02020603050405020304" pitchFamily="18" charset="0"/>
                <a:ea typeface="Batang" panose="02030600000101010101" pitchFamily="18" charset="-127"/>
              </a:rPr>
              <a:t>.</a:t>
            </a:r>
            <a:endParaRPr lang="en-US" sz="2000" dirty="0">
              <a:effectLst/>
              <a:latin typeface="Times New Roman" panose="02020603050405020304" pitchFamily="18" charset="0"/>
              <a:ea typeface="Times New Roman" panose="02020603050405020304" pitchFamily="18" charset="0"/>
            </a:endParaRPr>
          </a:p>
          <a:p>
            <a:pPr indent="457200" algn="just">
              <a:lnSpc>
                <a:spcPct val="115000"/>
              </a:lnSpc>
            </a:pPr>
            <a:r>
              <a:rPr lang="en-US" sz="2000" dirty="0">
                <a:solidFill>
                  <a:srgbClr val="000000"/>
                </a:solidFill>
                <a:effectLst/>
                <a:latin typeface="Times New Roman" panose="02020603050405020304" pitchFamily="18" charset="0"/>
                <a:ea typeface="Batang" panose="02030600000101010101" pitchFamily="18" charset="-127"/>
              </a:rPr>
              <a:t>b. </a:t>
            </a:r>
            <a:r>
              <a:rPr lang="en-US" sz="2000" dirty="0" err="1">
                <a:solidFill>
                  <a:srgbClr val="000000"/>
                </a:solidFill>
                <a:effectLst/>
                <a:latin typeface="Times New Roman" panose="02020603050405020304" pitchFamily="18" charset="0"/>
                <a:ea typeface="Batang" panose="02030600000101010101" pitchFamily="18" charset="-127"/>
              </a:rPr>
              <a:t>Khách</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quan</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vì</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không</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thể</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ủng</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hộ</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việc</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làm</a:t>
            </a:r>
            <a:r>
              <a:rPr lang="en-US" sz="2000" dirty="0">
                <a:solidFill>
                  <a:srgbClr val="000000"/>
                </a:solidFill>
                <a:effectLst/>
                <a:latin typeface="Times New Roman" panose="02020603050405020304" pitchFamily="18" charset="0"/>
                <a:ea typeface="Batang" panose="02030600000101010101" pitchFamily="18" charset="-127"/>
              </a:rPr>
              <a:t> vi </a:t>
            </a:r>
            <a:r>
              <a:rPr lang="en-US" sz="2000" dirty="0" err="1">
                <a:solidFill>
                  <a:srgbClr val="000000"/>
                </a:solidFill>
                <a:effectLst/>
                <a:latin typeface="Times New Roman" panose="02020603050405020304" pitchFamily="18" charset="0"/>
                <a:ea typeface="Batang" panose="02030600000101010101" pitchFamily="18" charset="-127"/>
              </a:rPr>
              <a:t>phạm</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pháp</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luật</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dù</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người</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đó</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là</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ân</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nhân</a:t>
            </a:r>
            <a:r>
              <a:rPr lang="en-US" sz="2000" dirty="0">
                <a:solidFill>
                  <a:srgbClr val="000000"/>
                </a:solidFill>
                <a:effectLst/>
                <a:latin typeface="Times New Roman" panose="02020603050405020304" pitchFamily="18" charset="0"/>
                <a:ea typeface="Batang" panose="02030600000101010101" pitchFamily="18" charset="-127"/>
              </a:rPr>
              <a:t>.</a:t>
            </a:r>
            <a:endParaRPr lang="en-US" sz="2000" dirty="0">
              <a:effectLst/>
              <a:latin typeface="Times New Roman" panose="02020603050405020304" pitchFamily="18" charset="0"/>
              <a:ea typeface="Times New Roman" panose="02020603050405020304" pitchFamily="18" charset="0"/>
            </a:endParaRPr>
          </a:p>
          <a:p>
            <a:pPr indent="457200" algn="just">
              <a:lnSpc>
                <a:spcPct val="115000"/>
              </a:lnSpc>
            </a:pPr>
            <a:r>
              <a:rPr lang="en-US" sz="2000" dirty="0">
                <a:solidFill>
                  <a:srgbClr val="000000"/>
                </a:solidFill>
                <a:effectLst/>
                <a:latin typeface="Times New Roman" panose="02020603050405020304" pitchFamily="18" charset="0"/>
                <a:ea typeface="Batang" panose="02030600000101010101" pitchFamily="18" charset="-127"/>
              </a:rPr>
              <a:t>c. </a:t>
            </a:r>
            <a:r>
              <a:rPr lang="en-US" sz="2000" dirty="0" err="1">
                <a:solidFill>
                  <a:srgbClr val="000000"/>
                </a:solidFill>
                <a:effectLst/>
                <a:latin typeface="Times New Roman" panose="02020603050405020304" pitchFamily="18" charset="0"/>
                <a:ea typeface="Batang" panose="02030600000101010101" pitchFamily="18" charset="-127"/>
              </a:rPr>
              <a:t>Không</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công</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bằng</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vì</a:t>
            </a:r>
            <a:r>
              <a:rPr lang="en-US" sz="2000" dirty="0">
                <a:solidFill>
                  <a:srgbClr val="000000"/>
                </a:solidFill>
                <a:effectLst/>
                <a:latin typeface="Times New Roman" panose="02020603050405020304" pitchFamily="18" charset="0"/>
                <a:ea typeface="Batang" panose="02030600000101010101" pitchFamily="18" charset="-127"/>
              </a:rPr>
              <a:t> vi </a:t>
            </a:r>
            <a:r>
              <a:rPr lang="en-US" sz="2000" dirty="0" err="1">
                <a:solidFill>
                  <a:srgbClr val="000000"/>
                </a:solidFill>
                <a:effectLst/>
                <a:latin typeface="Times New Roman" panose="02020603050405020304" pitchFamily="18" charset="0"/>
                <a:ea typeface="Batang" panose="02030600000101010101" pitchFamily="18" charset="-127"/>
              </a:rPr>
              <a:t>phạm</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bình</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đẳng</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giới</a:t>
            </a:r>
            <a:r>
              <a:rPr lang="en-US" sz="2000" dirty="0">
                <a:solidFill>
                  <a:srgbClr val="000000"/>
                </a:solidFill>
                <a:effectLst/>
                <a:latin typeface="Times New Roman" panose="02020603050405020304" pitchFamily="18" charset="0"/>
                <a:ea typeface="Batang" panose="02030600000101010101" pitchFamily="18" charset="-127"/>
              </a:rPr>
              <a:t>.</a:t>
            </a:r>
            <a:endParaRPr lang="en-US" sz="2000" dirty="0">
              <a:effectLst/>
              <a:latin typeface="Times New Roman" panose="02020603050405020304" pitchFamily="18" charset="0"/>
              <a:ea typeface="Times New Roman" panose="02020603050405020304" pitchFamily="18" charset="0"/>
            </a:endParaRPr>
          </a:p>
          <a:p>
            <a:pPr indent="457200" algn="just">
              <a:lnSpc>
                <a:spcPct val="115000"/>
              </a:lnSpc>
            </a:pPr>
            <a:r>
              <a:rPr lang="en-US" sz="2000" dirty="0">
                <a:solidFill>
                  <a:srgbClr val="000000"/>
                </a:solidFill>
                <a:effectLst/>
                <a:latin typeface="Times New Roman" panose="02020603050405020304" pitchFamily="18" charset="0"/>
                <a:ea typeface="Batang" panose="02030600000101010101" pitchFamily="18" charset="-127"/>
              </a:rPr>
              <a:t>d. </a:t>
            </a:r>
            <a:r>
              <a:rPr lang="en-US" sz="2000" dirty="0" err="1">
                <a:solidFill>
                  <a:srgbClr val="000000"/>
                </a:solidFill>
                <a:effectLst/>
                <a:latin typeface="Times New Roman" panose="02020603050405020304" pitchFamily="18" charset="0"/>
                <a:ea typeface="Batang" panose="02030600000101010101" pitchFamily="18" charset="-127"/>
              </a:rPr>
              <a:t>Không</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công</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bằng</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vì</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thiên</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vị</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bạn</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thân</a:t>
            </a:r>
            <a:r>
              <a:rPr lang="en-US" sz="2000" dirty="0">
                <a:solidFill>
                  <a:srgbClr val="000000"/>
                </a:solidFill>
                <a:effectLst/>
                <a:latin typeface="Times New Roman" panose="02020603050405020304" pitchFamily="18" charset="0"/>
                <a:ea typeface="Batang" panose="02030600000101010101" pitchFamily="18" charset="-127"/>
              </a:rPr>
              <a:t>.</a:t>
            </a:r>
            <a:endParaRPr lang="en-US" sz="2000" dirty="0">
              <a:effectLst/>
              <a:latin typeface="Times New Roman" panose="02020603050405020304" pitchFamily="18" charset="0"/>
              <a:ea typeface="Times New Roman" panose="02020603050405020304" pitchFamily="18" charset="0"/>
            </a:endParaRPr>
          </a:p>
          <a:p>
            <a:pPr indent="457200" algn="just">
              <a:lnSpc>
                <a:spcPct val="115000"/>
              </a:lnSpc>
            </a:pPr>
            <a:r>
              <a:rPr lang="en-US" sz="2000" dirty="0">
                <a:solidFill>
                  <a:srgbClr val="000000"/>
                </a:solidFill>
                <a:effectLst/>
                <a:latin typeface="Times New Roman" panose="02020603050405020304" pitchFamily="18" charset="0"/>
                <a:ea typeface="Batang" panose="02030600000101010101" pitchFamily="18" charset="-127"/>
              </a:rPr>
              <a:t>e. </a:t>
            </a:r>
            <a:r>
              <a:rPr lang="en-US" sz="2000" dirty="0" err="1">
                <a:solidFill>
                  <a:srgbClr val="000000"/>
                </a:solidFill>
                <a:effectLst/>
                <a:latin typeface="Times New Roman" panose="02020603050405020304" pitchFamily="18" charset="0"/>
                <a:ea typeface="Batang" panose="02030600000101010101" pitchFamily="18" charset="-127"/>
              </a:rPr>
              <a:t>Công</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bằng</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vì</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đã</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tạo</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điều</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kiện</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tốt</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hơn</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cho</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người</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yếu</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thế</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có</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cơ</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hội</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như</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người</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mạnh</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hơn</a:t>
            </a:r>
            <a:r>
              <a:rPr lang="en-US" sz="2000" dirty="0">
                <a:solidFill>
                  <a:srgbClr val="000000"/>
                </a:solidFill>
                <a:effectLst/>
                <a:latin typeface="Times New Roman" panose="02020603050405020304" pitchFamily="18" charset="0"/>
                <a:ea typeface="Batang" panose="02030600000101010101" pitchFamily="18" charset="-127"/>
              </a:rPr>
              <a:t>.</a:t>
            </a:r>
            <a:endParaRPr lang="en-US" sz="2000" dirty="0">
              <a:effectLst/>
              <a:latin typeface="Times New Roman" panose="02020603050405020304" pitchFamily="18" charset="0"/>
              <a:ea typeface="Times New Roman" panose="02020603050405020304" pitchFamily="18" charset="0"/>
            </a:endParaRPr>
          </a:p>
          <a:p>
            <a:pPr indent="457200" algn="just">
              <a:lnSpc>
                <a:spcPct val="115000"/>
              </a:lnSpc>
            </a:pPr>
            <a:r>
              <a:rPr lang="en-US" sz="2000" dirty="0">
                <a:solidFill>
                  <a:srgbClr val="000000"/>
                </a:solidFill>
                <a:effectLst/>
                <a:latin typeface="Times New Roman" panose="02020603050405020304" pitchFamily="18" charset="0"/>
                <a:ea typeface="Batang" panose="02030600000101010101" pitchFamily="18" charset="-127"/>
              </a:rPr>
              <a:t>g. </a:t>
            </a:r>
            <a:r>
              <a:rPr lang="en-US" sz="2000" dirty="0" err="1">
                <a:solidFill>
                  <a:srgbClr val="000000"/>
                </a:solidFill>
                <a:effectLst/>
                <a:latin typeface="Times New Roman" panose="02020603050405020304" pitchFamily="18" charset="0"/>
                <a:ea typeface="Batang" panose="02030600000101010101" pitchFamily="18" charset="-127"/>
              </a:rPr>
              <a:t>Không</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công</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bằng</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mà</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là</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cào</a:t>
            </a:r>
            <a:r>
              <a:rPr lang="en-US" sz="2000" dirty="0">
                <a:solidFill>
                  <a:srgbClr val="000000"/>
                </a:solidFill>
                <a:effectLst/>
                <a:latin typeface="Times New Roman" panose="02020603050405020304" pitchFamily="18" charset="0"/>
                <a:ea typeface="Batang" panose="02030600000101010101" pitchFamily="18" charset="-127"/>
              </a:rPr>
              <a:t> </a:t>
            </a:r>
            <a:r>
              <a:rPr lang="en-US" sz="2000" dirty="0" err="1">
                <a:solidFill>
                  <a:srgbClr val="000000"/>
                </a:solidFill>
                <a:effectLst/>
                <a:latin typeface="Times New Roman" panose="02020603050405020304" pitchFamily="18" charset="0"/>
                <a:ea typeface="Batang" panose="02030600000101010101" pitchFamily="18" charset="-127"/>
              </a:rPr>
              <a:t>bằng</a:t>
            </a:r>
            <a:r>
              <a:rPr lang="en-US" sz="2000" dirty="0">
                <a:solidFill>
                  <a:srgbClr val="000000"/>
                </a:solidFill>
                <a:effectLst/>
                <a:latin typeface="Times New Roman" panose="02020603050405020304" pitchFamily="18" charset="0"/>
                <a:ea typeface="Batang" panose="02030600000101010101" pitchFamily="18" charset="-127"/>
              </a:rPr>
              <a:t>.</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35482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wipe(down)">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wipe(down)">
                                      <p:cBhvr>
                                        <p:cTn id="18" dur="500"/>
                                        <p:tgtEl>
                                          <p:spTgt spid="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wipe(down)">
                                      <p:cBhvr>
                                        <p:cTn id="23" dur="500"/>
                                        <p:tgtEl>
                                          <p:spTgt spid="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wipe(down)">
                                      <p:cBhvr>
                                        <p:cTn id="28" dur="500"/>
                                        <p:tgtEl>
                                          <p:spTgt spid="7">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animEffect transition="in" filter="wipe(down)">
                                      <p:cBhvr>
                                        <p:cTn id="33" dur="500"/>
                                        <p:tgtEl>
                                          <p:spTgt spid="7">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7">
                                            <p:txEl>
                                              <p:pRg st="5" end="5"/>
                                            </p:txEl>
                                          </p:spTgt>
                                        </p:tgtEl>
                                        <p:attrNameLst>
                                          <p:attrName>style.visibility</p:attrName>
                                        </p:attrNameLst>
                                      </p:cBhvr>
                                      <p:to>
                                        <p:strVal val="visible"/>
                                      </p:to>
                                    </p:set>
                                    <p:animEffect transition="in" filter="wipe(down)">
                                      <p:cBhvr>
                                        <p:cTn id="38"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209550"/>
            <a:ext cx="4038600" cy="4038600"/>
          </a:xfrm>
          <a:prstGeom prst="rect">
            <a:avLst/>
          </a:prstGeom>
        </p:spPr>
      </p:pic>
      <p:pic>
        <p:nvPicPr>
          <p:cNvPr id="5"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34" y="-30769"/>
            <a:ext cx="5205623" cy="739377"/>
          </a:xfrm>
          <a:prstGeom prst="rect">
            <a:avLst/>
          </a:prstGeom>
        </p:spPr>
      </p:pic>
      <p:sp>
        <p:nvSpPr>
          <p:cNvPr id="6" name="文本框 20">
            <a:extLst>
              <a:ext uri="{FF2B5EF4-FFF2-40B4-BE49-F238E27FC236}">
                <a16:creationId xmlns:a16="http://schemas.microsoft.com/office/drawing/2014/main" id="{41709550-8102-4913-8D78-4D6C8E4600DD}"/>
              </a:ext>
            </a:extLst>
          </p:cNvPr>
          <p:cNvSpPr txBox="1"/>
          <p:nvPr/>
        </p:nvSpPr>
        <p:spPr>
          <a:xfrm>
            <a:off x="838200" y="100392"/>
            <a:ext cx="3580870" cy="477054"/>
          </a:xfrm>
          <a:prstGeom prst="rect">
            <a:avLst/>
          </a:prstGeom>
          <a:noFill/>
        </p:spPr>
        <p:txBody>
          <a:bodyPr wrap="square" rtlCol="0">
            <a:spAutoFit/>
          </a:bodyPr>
          <a:lstStyle/>
          <a:p>
            <a:pPr algn="ct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Bài</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tập</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3: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Góc</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chia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sẻ</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endParaRPr lang="zh-CN" altLang="en-US" sz="20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2" name="Rectangle 9">
            <a:extLst>
              <a:ext uri="{FF2B5EF4-FFF2-40B4-BE49-F238E27FC236}">
                <a16:creationId xmlns:a16="http://schemas.microsoft.com/office/drawing/2014/main" id="{16202C1B-836E-BAC0-8105-4DC83884E943}"/>
              </a:ext>
            </a:extLst>
          </p:cNvPr>
          <p:cNvSpPr>
            <a:spLocks noChangeArrowheads="1"/>
          </p:cNvSpPr>
          <p:nvPr/>
        </p:nvSpPr>
        <p:spPr bwMode="auto">
          <a:xfrm>
            <a:off x="304800" y="824007"/>
            <a:ext cx="6858000" cy="1200329"/>
          </a:xfrm>
          <a:prstGeom prst="rect">
            <a:avLst/>
          </a:prstGeom>
          <a:solidFill>
            <a:srgbClr val="FFFFFF"/>
          </a:solidFill>
          <a:ln w="9525">
            <a:solidFill>
              <a:srgbClr val="FF000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Từ</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quan</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niệm</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Không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có</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sự</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khách</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quan</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và</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công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bằng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không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thể</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có</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niềm</a:t>
            </a:r>
            <a:r>
              <a:rPr lang="en-US" altLang="en-US" b="1" dirty="0">
                <a:solidFill>
                  <a:srgbClr val="FF0000"/>
                </a:solidFill>
                <a:latin typeface="Times New Roman" panose="02020603050405020304" pitchFamily="18" charset="0"/>
                <a:cs typeface="Times New Roman" panose="02020603050405020304" pitchFamily="18" charset="0"/>
              </a:rPr>
              <a:t> tin </a:t>
            </a:r>
            <a:r>
              <a:rPr lang="en-US" altLang="en-US" b="1" dirty="0" err="1">
                <a:solidFill>
                  <a:srgbClr val="FF0000"/>
                </a:solidFill>
                <a:latin typeface="Times New Roman" panose="02020603050405020304" pitchFamily="18" charset="0"/>
                <a:cs typeface="Times New Roman" panose="02020603050405020304" pitchFamily="18" charset="0"/>
              </a:rPr>
              <a:t>và</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sự</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đồng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lòng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của</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mọi</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người</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em</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hãy</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viết</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một</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đoạn</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văn</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và</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thuyết</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trình</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trước</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lớp</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về</a:t>
            </a:r>
            <a:r>
              <a:rPr lang="en-US" altLang="en-US" b="1" dirty="0">
                <a:solidFill>
                  <a:srgbClr val="FF0000"/>
                </a:solidFill>
                <a:latin typeface="Times New Roman" panose="02020603050405020304" pitchFamily="18" charset="0"/>
                <a:cs typeface="Times New Roman" panose="02020603050405020304" pitchFamily="18" charset="0"/>
              </a:rPr>
              <a:t> ý </a:t>
            </a:r>
            <a:r>
              <a:rPr lang="en-US" altLang="en-US" b="1" dirty="0" err="1">
                <a:solidFill>
                  <a:srgbClr val="FF0000"/>
                </a:solidFill>
                <a:latin typeface="Times New Roman" panose="02020603050405020304" pitchFamily="18" charset="0"/>
                <a:cs typeface="Times New Roman" panose="02020603050405020304" pitchFamily="18" charset="0"/>
              </a:rPr>
              <a:t>nghĩa</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của</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sự</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khách</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quan</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công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bằng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và</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tác</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hại</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của</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sự</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thiếu</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khách</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quan</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công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bằng</a:t>
            </a:r>
            <a:r>
              <a:rPr lang="en-US" altLang="en-US" b="1" dirty="0">
                <a:solidFill>
                  <a:srgbClr val="FF0000"/>
                </a:solidFill>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AFE71083-2127-CB73-0E09-857B57E04E5A}"/>
              </a:ext>
            </a:extLst>
          </p:cNvPr>
          <p:cNvSpPr txBox="1"/>
          <p:nvPr/>
        </p:nvSpPr>
        <p:spPr>
          <a:xfrm>
            <a:off x="284813" y="2207302"/>
            <a:ext cx="6877987" cy="2615203"/>
          </a:xfrm>
          <a:prstGeom prst="rect">
            <a:avLst/>
          </a:prstGeom>
          <a:noFill/>
        </p:spPr>
        <p:txBody>
          <a:bodyPr wrap="square">
            <a:spAutoFit/>
          </a:bodyPr>
          <a:lstStyle/>
          <a:p>
            <a:pPr indent="457200" algn="just">
              <a:lnSpc>
                <a:spcPct val="115000"/>
              </a:lnSpc>
            </a:pPr>
            <a:r>
              <a:rPr lang="en-US" sz="1800" dirty="0" err="1">
                <a:solidFill>
                  <a:srgbClr val="000000"/>
                </a:solidFill>
                <a:effectLst/>
                <a:latin typeface="Times New Roman" panose="02020603050405020304" pitchFamily="18" charset="0"/>
                <a:ea typeface="Batang" panose="02030600000101010101" pitchFamily="18" charset="-127"/>
              </a:rPr>
              <a:t>Đ</a:t>
            </a:r>
            <a:r>
              <a:rPr lang="en-US" sz="1800" dirty="0" err="1">
                <a:effectLst/>
                <a:latin typeface="Times New Roman" panose="02020603050405020304" pitchFamily="18" charset="0"/>
                <a:ea typeface="Times New Roman" panose="02020603050405020304" pitchFamily="18" charset="0"/>
              </a:rPr>
              <a:t>oạn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văn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cần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đáp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ứng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được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yêu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cầu</a:t>
            </a:r>
            <a:r>
              <a:rPr lang="en-US" sz="1800" dirty="0">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indent="457200" algn="just">
              <a:lnSpc>
                <a:spcPct val="115000"/>
              </a:lnSpc>
            </a:pP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Nội</a:t>
            </a:r>
            <a:r>
              <a:rPr lang="en-US" sz="1800" b="1" dirty="0">
                <a:effectLst/>
                <a:latin typeface="Times New Roman" panose="02020603050405020304" pitchFamily="18" charset="0"/>
                <a:ea typeface="Times New Roman" panose="02020603050405020304" pitchFamily="18" charset="0"/>
              </a:rPr>
              <a:t> dung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Làm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rõ</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hai</a:t>
            </a:r>
            <a:r>
              <a:rPr lang="en-US" sz="1800" dirty="0">
                <a:effectLst/>
                <a:latin typeface="Times New Roman" panose="02020603050405020304" pitchFamily="18" charset="0"/>
                <a:ea typeface="Times New Roman" panose="02020603050405020304" pitchFamily="18" charset="0"/>
              </a:rPr>
              <a:t> ý </a:t>
            </a:r>
            <a:endParaRPr lang="en-US" sz="1600" dirty="0">
              <a:effectLst/>
              <a:latin typeface="Times New Roman" panose="02020603050405020304" pitchFamily="18" charset="0"/>
              <a:ea typeface="Times New Roman" panose="02020603050405020304" pitchFamily="18" charset="0"/>
            </a:endParaRPr>
          </a:p>
          <a:p>
            <a:pPr indent="457200" algn="just">
              <a:lnSpc>
                <a:spcPct val="115000"/>
              </a:lnSpc>
            </a:pPr>
            <a:r>
              <a:rPr lang="en-US" dirty="0">
                <a:latin typeface="Times New Roman" panose="02020603050405020304" pitchFamily="18" charset="0"/>
                <a:ea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sự</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thiếu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khách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quan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bằng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sự</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khách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quan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bằng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thể</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niềm</a:t>
            </a:r>
            <a:r>
              <a:rPr lang="en-US" sz="1800" dirty="0">
                <a:effectLst/>
                <a:latin typeface="Times New Roman" panose="02020603050405020304" pitchFamily="18" charset="0"/>
                <a:ea typeface="Times New Roman" panose="02020603050405020304" pitchFamily="18" charset="0"/>
              </a:rPr>
              <a:t> tin </a:t>
            </a:r>
            <a:r>
              <a:rPr lang="en-US" sz="1800" dirty="0" err="1">
                <a:effectLst/>
                <a:latin typeface="Times New Roman" panose="02020603050405020304" pitchFamily="18" charset="0"/>
                <a:ea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sự</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đồng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lòng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mọi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người</a:t>
            </a:r>
            <a:r>
              <a:rPr lang="en-US" sz="1800" dirty="0">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indent="457200" algn="just">
              <a:lnSpc>
                <a:spcPct val="115000"/>
              </a:lnSpc>
            </a:pPr>
            <a:r>
              <a:rPr lang="en-US" dirty="0">
                <a:latin typeface="Times New Roman" panose="02020603050405020304" pitchFamily="18" charset="0"/>
                <a:ea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dụng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sự</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khách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quan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bằng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Sự</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khách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quan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bằng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đem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niềm</a:t>
            </a:r>
            <a:r>
              <a:rPr lang="en-US" sz="1800" dirty="0">
                <a:effectLst/>
                <a:latin typeface="Times New Roman" panose="02020603050405020304" pitchFamily="18" charset="0"/>
                <a:ea typeface="Times New Roman" panose="02020603050405020304" pitchFamily="18" charset="0"/>
              </a:rPr>
              <a:t> tin </a:t>
            </a:r>
            <a:r>
              <a:rPr lang="en-US" sz="1800" dirty="0" err="1">
                <a:effectLst/>
                <a:latin typeface="Times New Roman" panose="02020603050405020304" pitchFamily="18" charset="0"/>
                <a:ea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sự</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đồng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lòng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mọi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người</a:t>
            </a:r>
            <a:r>
              <a:rPr lang="en-US" sz="1800" dirty="0">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indent="457200" algn="just">
              <a:lnSpc>
                <a:spcPct val="115000"/>
              </a:lnSpc>
            </a:pP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Hình</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thức</a:t>
            </a:r>
            <a:r>
              <a:rPr lang="en-US" sz="1800" b="1"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Văn </a:t>
            </a:r>
            <a:r>
              <a:rPr lang="en-US" sz="1800" dirty="0" err="1">
                <a:effectLst/>
                <a:latin typeface="Times New Roman" panose="02020603050405020304" pitchFamily="18" charset="0"/>
                <a:ea typeface="Times New Roman" panose="02020603050405020304" pitchFamily="18" charset="0"/>
              </a:rPr>
              <a:t>phong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mạch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lập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luận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chặt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chẽ</a:t>
            </a:r>
            <a:r>
              <a:rPr lang="en-US" sz="1800" dirty="0">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633136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2495550"/>
            <a:ext cx="2118849" cy="2573743"/>
          </a:xfrm>
          <a:prstGeom prst="rect">
            <a:avLst/>
          </a:prstGeom>
        </p:spPr>
      </p:pic>
      <p:pic>
        <p:nvPicPr>
          <p:cNvPr id="5"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34" y="-30769"/>
            <a:ext cx="5205623" cy="739377"/>
          </a:xfrm>
          <a:prstGeom prst="rect">
            <a:avLst/>
          </a:prstGeom>
        </p:spPr>
      </p:pic>
      <p:sp>
        <p:nvSpPr>
          <p:cNvPr id="6" name="文本框 20">
            <a:extLst>
              <a:ext uri="{FF2B5EF4-FFF2-40B4-BE49-F238E27FC236}">
                <a16:creationId xmlns:a16="http://schemas.microsoft.com/office/drawing/2014/main" id="{41709550-8102-4913-8D78-4D6C8E4600DD}"/>
              </a:ext>
            </a:extLst>
          </p:cNvPr>
          <p:cNvSpPr txBox="1"/>
          <p:nvPr/>
        </p:nvSpPr>
        <p:spPr>
          <a:xfrm>
            <a:off x="1067330" y="84630"/>
            <a:ext cx="2971800" cy="477054"/>
          </a:xfrm>
          <a:prstGeom prst="rect">
            <a:avLst/>
          </a:prstGeom>
          <a:noFill/>
        </p:spPr>
        <p:txBody>
          <a:bodyPr wrap="square" rtlCol="0">
            <a:spAutoFit/>
          </a:bodyPr>
          <a:lstStyle/>
          <a:p>
            <a:pPr algn="ct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Bài</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tập</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tình</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huống</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endParaRPr lang="zh-CN" altLang="en-US" sz="20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endParaRPr>
          </a:p>
        </p:txBody>
      </p:sp>
      <p:pic>
        <p:nvPicPr>
          <p:cNvPr id="10" name="Picture 9">
            <a:extLst>
              <a:ext uri="{FF2B5EF4-FFF2-40B4-BE49-F238E27FC236}">
                <a16:creationId xmlns:a16="http://schemas.microsoft.com/office/drawing/2014/main" id="{2833E28C-D296-E98C-1CE2-7871653BD0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824007"/>
            <a:ext cx="7010400" cy="4033744"/>
          </a:xfrm>
          <a:prstGeom prst="rect">
            <a:avLst/>
          </a:prstGeom>
        </p:spPr>
      </p:pic>
    </p:spTree>
    <p:extLst>
      <p:ext uri="{BB962C8B-B14F-4D97-AF65-F5344CB8AC3E}">
        <p14:creationId xmlns:p14="http://schemas.microsoft.com/office/powerpoint/2010/main" val="32769541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4609" y="2158176"/>
            <a:ext cx="2339582" cy="2841865"/>
          </a:xfrm>
          <a:prstGeom prst="rect">
            <a:avLst/>
          </a:prstGeom>
        </p:spPr>
      </p:pic>
      <p:pic>
        <p:nvPicPr>
          <p:cNvPr id="5"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34" y="-30769"/>
            <a:ext cx="5205623" cy="739377"/>
          </a:xfrm>
          <a:prstGeom prst="rect">
            <a:avLst/>
          </a:prstGeom>
        </p:spPr>
      </p:pic>
      <p:sp>
        <p:nvSpPr>
          <p:cNvPr id="6" name="文本框 20">
            <a:extLst>
              <a:ext uri="{FF2B5EF4-FFF2-40B4-BE49-F238E27FC236}">
                <a16:creationId xmlns:a16="http://schemas.microsoft.com/office/drawing/2014/main" id="{41709550-8102-4913-8D78-4D6C8E4600DD}"/>
              </a:ext>
            </a:extLst>
          </p:cNvPr>
          <p:cNvSpPr txBox="1"/>
          <p:nvPr/>
        </p:nvSpPr>
        <p:spPr>
          <a:xfrm>
            <a:off x="1067330" y="84630"/>
            <a:ext cx="2971800" cy="477054"/>
          </a:xfrm>
          <a:prstGeom prst="rect">
            <a:avLst/>
          </a:prstGeom>
          <a:noFill/>
        </p:spPr>
        <p:txBody>
          <a:bodyPr wrap="square" rtlCol="0">
            <a:spAutoFit/>
          </a:bodyPr>
          <a:lstStyle/>
          <a:p>
            <a:pPr algn="ct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Bài</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tập</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tình</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huống</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endParaRPr lang="zh-CN" altLang="en-US" sz="20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8" name="TextBox 7">
            <a:extLst>
              <a:ext uri="{FF2B5EF4-FFF2-40B4-BE49-F238E27FC236}">
                <a16:creationId xmlns:a16="http://schemas.microsoft.com/office/drawing/2014/main" id="{5BB276A8-7F46-D40B-BD23-497FC9A7A88D}"/>
              </a:ext>
            </a:extLst>
          </p:cNvPr>
          <p:cNvSpPr txBox="1"/>
          <p:nvPr/>
        </p:nvSpPr>
        <p:spPr>
          <a:xfrm>
            <a:off x="332060" y="1276350"/>
            <a:ext cx="3401740" cy="3249416"/>
          </a:xfrm>
          <a:prstGeom prst="rect">
            <a:avLst/>
          </a:prstGeom>
          <a:noFill/>
        </p:spPr>
        <p:txBody>
          <a:bodyPr wrap="square">
            <a:spAutoFit/>
          </a:bodyPr>
          <a:lstStyle/>
          <a:p>
            <a:pPr indent="457200" algn="just">
              <a:lnSpc>
                <a:spcPct val="115000"/>
              </a:lnSpc>
            </a:pPr>
            <a:r>
              <a:rPr lang="en-US" sz="2000" dirty="0">
                <a:effectLst/>
                <a:latin typeface="Times New Roman" panose="02020603050405020304" pitchFamily="18" charset="0"/>
                <a:ea typeface="Times New Roman" panose="02020603050405020304" pitchFamily="18" charset="0"/>
              </a:rPr>
              <a:t>a. </a:t>
            </a:r>
            <a:r>
              <a:rPr lang="en-US" sz="2000" dirty="0" err="1">
                <a:effectLst/>
                <a:latin typeface="Times New Roman" panose="02020603050405020304" pitchFamily="18" charset="0"/>
                <a:ea typeface="Times New Roman" panose="02020603050405020304" pitchFamily="18" charset="0"/>
              </a:rPr>
              <a:t>Việc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làm</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của</a:t>
            </a:r>
            <a:r>
              <a:rPr lang="en-US" sz="2000" dirty="0">
                <a:effectLst/>
                <a:latin typeface="Times New Roman" panose="02020603050405020304" pitchFamily="18" charset="0"/>
                <a:ea typeface="Times New Roman" panose="02020603050405020304" pitchFamily="18" charset="0"/>
              </a:rPr>
              <a:t> H </a:t>
            </a:r>
            <a:r>
              <a:rPr lang="en-US" sz="2000" dirty="0" err="1">
                <a:effectLst/>
                <a:latin typeface="Times New Roman" panose="02020603050405020304" pitchFamily="18" charset="0"/>
                <a:ea typeface="Times New Roman" panose="02020603050405020304" pitchFamily="18" charset="0"/>
              </a:rPr>
              <a:t>không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khách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quan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công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bằng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bỏ</a:t>
            </a:r>
            <a:r>
              <a:rPr lang="en-US" sz="2000" dirty="0">
                <a:effectLst/>
                <a:latin typeface="Times New Roman" panose="02020603050405020304" pitchFamily="18" charset="0"/>
                <a:ea typeface="Times New Roman" panose="02020603050405020304" pitchFamily="18" charset="0"/>
              </a:rPr>
              <a:t> qua </a:t>
            </a:r>
            <a:r>
              <a:rPr lang="en-US" sz="2000" dirty="0" err="1">
                <a:effectLst/>
                <a:latin typeface="Times New Roman" panose="02020603050405020304" pitchFamily="18" charset="0"/>
                <a:ea typeface="Times New Roman" panose="02020603050405020304" pitchFamily="18" charset="0"/>
              </a:rPr>
              <a:t>lỗi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việt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vị</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của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đội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bóng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lớp</a:t>
            </a:r>
            <a:r>
              <a:rPr lang="en-US" sz="2000" dirty="0">
                <a:effectLst/>
                <a:latin typeface="Times New Roman" panose="02020603050405020304" pitchFamily="18" charset="0"/>
                <a:ea typeface="Times New Roman" panose="02020603050405020304" pitchFamily="18" charset="0"/>
              </a:rPr>
              <a:t> 9A, </a:t>
            </a:r>
            <a:r>
              <a:rPr lang="en-US" sz="2000" dirty="0" err="1">
                <a:effectLst/>
                <a:latin typeface="Times New Roman" panose="02020603050405020304" pitchFamily="18" charset="0"/>
                <a:ea typeface="Times New Roman" panose="02020603050405020304" pitchFamily="18" charset="0"/>
              </a:rPr>
              <a:t>dẫn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tới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bàn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thua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cho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đội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bóng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lớp</a:t>
            </a:r>
            <a:r>
              <a:rPr lang="en-US" sz="2000" dirty="0">
                <a:effectLst/>
                <a:latin typeface="Times New Roman" panose="02020603050405020304" pitchFamily="18" charset="0"/>
                <a:ea typeface="Times New Roman" panose="02020603050405020304" pitchFamily="18" charset="0"/>
              </a:rPr>
              <a:t> 9B). </a:t>
            </a:r>
            <a:r>
              <a:rPr lang="en-US" sz="2000" dirty="0" err="1">
                <a:effectLst/>
                <a:latin typeface="Times New Roman" panose="02020603050405020304" pitchFamily="18" charset="0"/>
                <a:ea typeface="Times New Roman" panose="02020603050405020304" pitchFamily="18" charset="0"/>
              </a:rPr>
              <a:t>Là</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trọng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tài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bạn</a:t>
            </a:r>
            <a:r>
              <a:rPr lang="en-US" sz="2000" dirty="0">
                <a:effectLst/>
                <a:latin typeface="Times New Roman" panose="02020603050405020304" pitchFamily="18" charset="0"/>
                <a:ea typeface="Times New Roman" panose="02020603050405020304" pitchFamily="18" charset="0"/>
              </a:rPr>
              <a:t> H </a:t>
            </a:r>
            <a:r>
              <a:rPr lang="en-US" sz="2000" dirty="0" err="1">
                <a:effectLst/>
                <a:latin typeface="Times New Roman" panose="02020603050405020304" pitchFamily="18" charset="0"/>
                <a:ea typeface="Times New Roman" panose="02020603050405020304" pitchFamily="18" charset="0"/>
              </a:rPr>
              <a:t>cẩn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khách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quan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chỉ</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ra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lỗi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của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các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cẩu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thủ</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không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thiên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vị</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bên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nào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từ</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đó</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đảm</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bảo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sự</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công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bằng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cho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các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đội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bóng</a:t>
            </a:r>
            <a:r>
              <a:rPr lang="en-US" sz="2000" dirty="0">
                <a:effectLst/>
                <a:latin typeface="Times New Roman" panose="02020603050405020304" pitchFamily="18" charset="0"/>
                <a:ea typeface="Times New Roman" panose="02020603050405020304" pitchFamily="18" charset="0"/>
              </a:rPr>
              <a:t>.</a:t>
            </a:r>
          </a:p>
        </p:txBody>
      </p:sp>
      <p:sp>
        <p:nvSpPr>
          <p:cNvPr id="10" name="TextBox 9">
            <a:extLst>
              <a:ext uri="{FF2B5EF4-FFF2-40B4-BE49-F238E27FC236}">
                <a16:creationId xmlns:a16="http://schemas.microsoft.com/office/drawing/2014/main" id="{BB8987DB-5A89-9B24-2D0D-2B9DAAAD3791}"/>
              </a:ext>
            </a:extLst>
          </p:cNvPr>
          <p:cNvSpPr txBox="1"/>
          <p:nvPr/>
        </p:nvSpPr>
        <p:spPr>
          <a:xfrm>
            <a:off x="5791200" y="1276350"/>
            <a:ext cx="3048000" cy="2895473"/>
          </a:xfrm>
          <a:prstGeom prst="rect">
            <a:avLst/>
          </a:prstGeom>
          <a:noFill/>
        </p:spPr>
        <p:txBody>
          <a:bodyPr wrap="square">
            <a:spAutoFit/>
          </a:bodyPr>
          <a:lstStyle/>
          <a:p>
            <a:pPr indent="457200" algn="just">
              <a:lnSpc>
                <a:spcPct val="115000"/>
              </a:lnSpc>
            </a:pPr>
            <a:r>
              <a:rPr lang="en-US" sz="2000" dirty="0">
                <a:effectLst/>
                <a:latin typeface="Times New Roman" panose="02020603050405020304" pitchFamily="18" charset="0"/>
                <a:ea typeface="Times New Roman" panose="02020603050405020304" pitchFamily="18" charset="0"/>
              </a:rPr>
              <a:t>b. </a:t>
            </a:r>
            <a:r>
              <a:rPr lang="en-US" sz="2000" dirty="0" err="1">
                <a:effectLst/>
                <a:latin typeface="Times New Roman" panose="02020603050405020304" pitchFamily="18" charset="0"/>
                <a:ea typeface="Times New Roman" panose="02020603050405020304" pitchFamily="18" charset="0"/>
              </a:rPr>
              <a:t>Suy</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nghĩ</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của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anh</a:t>
            </a:r>
            <a:r>
              <a:rPr lang="en-US" sz="2000" dirty="0">
                <a:effectLst/>
                <a:latin typeface="Times New Roman" panose="02020603050405020304" pitchFamily="18" charset="0"/>
                <a:ea typeface="Times New Roman" panose="02020603050405020304" pitchFamily="18" charset="0"/>
              </a:rPr>
              <a:t> c </a:t>
            </a:r>
            <a:r>
              <a:rPr lang="en-US" sz="2000" dirty="0" err="1">
                <a:effectLst/>
                <a:latin typeface="Times New Roman" panose="02020603050405020304" pitchFamily="18" charset="0"/>
                <a:ea typeface="Times New Roman" panose="02020603050405020304" pitchFamily="18" charset="0"/>
              </a:rPr>
              <a:t>là</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không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đúng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Người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lao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động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có</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thời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gian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lao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động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và</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độ</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vất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vả</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như</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nhau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nhưng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mức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nhập</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lại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khác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nhau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là</a:t>
            </a:r>
            <a:r>
              <a:rPr lang="en-US" sz="2000" dirty="0">
                <a:effectLst/>
                <a:latin typeface="Times New Roman" panose="02020603050405020304" pitchFamily="18" charset="0"/>
                <a:ea typeface="Times New Roman" panose="02020603050405020304" pitchFamily="18" charset="0"/>
              </a:rPr>
              <a:t> do </a:t>
            </a:r>
            <a:r>
              <a:rPr lang="en-US" sz="2000" dirty="0" err="1">
                <a:effectLst/>
                <a:latin typeface="Times New Roman" panose="02020603050405020304" pitchFamily="18" charset="0"/>
                <a:ea typeface="Times New Roman" panose="02020603050405020304" pitchFamily="18" charset="0"/>
              </a:rPr>
              <a:t>năng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lực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khác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nhau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nên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đóng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góp</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khác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nhau</a:t>
            </a:r>
            <a:r>
              <a:rPr lang="en-US" sz="2000" dirty="0">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3585120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Placeholder 1"/>
          <p:cNvSpPr>
            <a:spLocks noGrp="1"/>
          </p:cNvSpPr>
          <p:nvPr>
            <p:ph type="body" sz="quarter" idx="4294967295"/>
          </p:nvPr>
        </p:nvSpPr>
        <p:spPr>
          <a:xfrm>
            <a:off x="242888" y="254794"/>
            <a:ext cx="8679656" cy="542925"/>
          </a:xfrm>
          <a:solidFill>
            <a:schemeClr val="accent2"/>
          </a:solidFill>
        </p:spPr>
        <p:txBody>
          <a:bodyPr anchor="ctr"/>
          <a:lstStyle/>
          <a:p>
            <a:pPr marL="0" indent="0" algn="ctr" eaLnBrk="1" hangingPunct="1">
              <a:buNone/>
            </a:pPr>
            <a:r>
              <a:rPr lang="en-US" altLang="en-US" sz="3150" b="1">
                <a:solidFill>
                  <a:schemeClr val="bg1"/>
                </a:solidFill>
                <a:latin typeface="Arial" panose="020B0604020202020204" pitchFamily="34" charset="0"/>
                <a:ea typeface="Arial Unicode MS" pitchFamily="34" charset="-128"/>
                <a:cs typeface="Arial" panose="020B0604020202020204" pitchFamily="34" charset="0"/>
              </a:rPr>
              <a:t>BÀI 4: KHÁCH QUAN VÀ CÔNG BẰNG</a:t>
            </a:r>
          </a:p>
        </p:txBody>
      </p:sp>
      <p:sp>
        <p:nvSpPr>
          <p:cNvPr id="19459" name="Text Placeholder 1"/>
          <p:cNvSpPr>
            <a:spLocks/>
          </p:cNvSpPr>
          <p:nvPr/>
        </p:nvSpPr>
        <p:spPr bwMode="auto">
          <a:xfrm>
            <a:off x="216694" y="3918347"/>
            <a:ext cx="8679656" cy="542925"/>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685800" fontAlgn="base">
              <a:spcBef>
                <a:spcPts val="750"/>
              </a:spcBef>
              <a:spcAft>
                <a:spcPct val="0"/>
              </a:spcAft>
              <a:buNone/>
            </a:pPr>
            <a:r>
              <a:rPr lang="en-US" altLang="en-US" sz="3150" b="1">
                <a:solidFill>
                  <a:prstClr val="white"/>
                </a:solidFill>
                <a:latin typeface="Arial" panose="020B0604020202020204" pitchFamily="34" charset="0"/>
                <a:ea typeface="Arial Unicode MS" pitchFamily="34" charset="-128"/>
                <a:cs typeface="Arial" panose="020B0604020202020204" pitchFamily="34" charset="0"/>
              </a:rPr>
              <a:t>BÀI 4: KHÁCH QUAN VÀ CÔNG BẰNG</a:t>
            </a:r>
          </a:p>
        </p:txBody>
      </p:sp>
      <p:pic>
        <p:nvPicPr>
          <p:cNvPr id="19460" name="Picture 50" descr="thi_dua_khen_thu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7" y="844153"/>
            <a:ext cx="4014788" cy="296584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9461" name="Picture 51" descr="Tinh-khach-quan-la-g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3172" y="856060"/>
            <a:ext cx="4418409" cy="2957513"/>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02648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94"/>
            <a:ext cx="4267200" cy="693601"/>
          </a:xfrm>
          <a:prstGeom prst="rect">
            <a:avLst/>
          </a:prstGeom>
        </p:spPr>
      </p:pic>
      <p:sp>
        <p:nvSpPr>
          <p:cNvPr id="6" name="文本框 20">
            <a:extLst>
              <a:ext uri="{FF2B5EF4-FFF2-40B4-BE49-F238E27FC236}">
                <a16:creationId xmlns:a16="http://schemas.microsoft.com/office/drawing/2014/main" id="{41709550-8102-4913-8D78-4D6C8E4600DD}"/>
              </a:ext>
            </a:extLst>
          </p:cNvPr>
          <p:cNvSpPr txBox="1"/>
          <p:nvPr/>
        </p:nvSpPr>
        <p:spPr>
          <a:xfrm>
            <a:off x="685800" y="140467"/>
            <a:ext cx="2743200" cy="477054"/>
          </a:xfrm>
          <a:prstGeom prst="rect">
            <a:avLst/>
          </a:prstGeom>
          <a:noFill/>
        </p:spPr>
        <p:txBody>
          <a:bodyPr wrap="square" rtlCol="0">
            <a:spAutoFit/>
          </a:bodyPr>
          <a:lstStyle/>
          <a:p>
            <a:pPr algn="ct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Góc</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chia </a:t>
            </a:r>
            <a:r>
              <a:rPr lang="en-US" altLang="zh-CN" sz="2500" b="1" dirty="0" err="1">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sẻ</a:t>
            </a:r>
            <a:r>
              <a:rPr lang="en-US" altLang="zh-CN" sz="25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endParaRPr lang="zh-CN" altLang="en-US" sz="20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endParaRPr>
          </a:p>
        </p:txBody>
      </p:sp>
      <p:pic>
        <p:nvPicPr>
          <p:cNvPr id="7" name="图片 17">
            <a:extLst>
              <a:ext uri="{FF2B5EF4-FFF2-40B4-BE49-F238E27FC236}">
                <a16:creationId xmlns:a16="http://schemas.microsoft.com/office/drawing/2014/main" id="{4135CDFD-21DD-A6B3-C0A3-857028C8FB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184254"/>
            <a:ext cx="2743200" cy="2743200"/>
          </a:xfrm>
          <a:prstGeom prst="rect">
            <a:avLst/>
          </a:prstGeom>
        </p:spPr>
      </p:pic>
      <p:sp>
        <p:nvSpPr>
          <p:cNvPr id="3" name="TextBox 2">
            <a:extLst>
              <a:ext uri="{FF2B5EF4-FFF2-40B4-BE49-F238E27FC236}">
                <a16:creationId xmlns:a16="http://schemas.microsoft.com/office/drawing/2014/main" id="{35F55C3F-AC8F-262C-9F53-A23DC301DC83}"/>
              </a:ext>
            </a:extLst>
          </p:cNvPr>
          <p:cNvSpPr txBox="1"/>
          <p:nvPr/>
        </p:nvSpPr>
        <p:spPr>
          <a:xfrm>
            <a:off x="1981200" y="826261"/>
            <a:ext cx="6705600" cy="1229183"/>
          </a:xfrm>
          <a:prstGeom prst="rect">
            <a:avLst/>
          </a:prstGeom>
          <a:noFill/>
        </p:spPr>
        <p:txBody>
          <a:bodyPr wrap="square">
            <a:spAutoFit/>
          </a:bodyPr>
          <a:lstStyle/>
          <a:p>
            <a:pPr indent="457200" algn="just">
              <a:lnSpc>
                <a:spcPct val="115000"/>
              </a:lnSpc>
            </a:pPr>
            <a:r>
              <a:rPr lang="en-US" sz="2200" b="1" dirty="0" err="1">
                <a:effectLst/>
                <a:latin typeface="Times New Roman" panose="02020603050405020304" pitchFamily="18" charset="0"/>
                <a:ea typeface="Times New Roman" panose="02020603050405020304" pitchFamily="18" charset="0"/>
              </a:rPr>
              <a:t>Kể</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về</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một</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số</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biểu</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hiện</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thiếu</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khách</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quan</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công</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bằng</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trong</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cuộc</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sống</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và</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đề</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xuất</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cách</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khắc</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phục</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phù</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hợp</a:t>
            </a:r>
            <a:r>
              <a:rPr lang="en-US" sz="2200" b="1" dirty="0">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20913534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7384" y="434485"/>
            <a:ext cx="3326526" cy="1306177"/>
          </a:xfrm>
          <a:prstGeom prst="rect">
            <a:avLst/>
          </a:prstGeom>
        </p:spPr>
      </p:pic>
      <p:pic>
        <p:nvPicPr>
          <p:cNvPr id="2" name="图片 1"/>
          <p:cNvPicPr>
            <a:picLocks noChangeAspect="1"/>
          </p:cNvPicPr>
          <p:nvPr/>
        </p:nvPicPr>
        <p:blipFill rotWithShape="1">
          <a:blip r:embed="rId4">
            <a:extLst>
              <a:ext uri="{BEBA8EAE-BF5A-486C-A8C5-ECC9F3942E4B}">
                <a14:imgProps xmlns:a14="http://schemas.microsoft.com/office/drawing/2010/main">
                  <a14:imgLayer>
                    <a14:imgEffect>
                      <a14:brightnessContrast contrast="40000"/>
                    </a14:imgEffect>
                  </a14:imgLayer>
                </a14:imgProps>
              </a:ext>
              <a:ext uri="{28A0092B-C50C-407E-A947-70E740481C1C}">
                <a14:useLocalDpi xmlns:a14="http://schemas.microsoft.com/office/drawing/2010/main" val="0"/>
              </a:ext>
            </a:extLst>
          </a:blip>
          <a:srcRect r="54384"/>
          <a:stretch/>
        </p:blipFill>
        <p:spPr>
          <a:xfrm>
            <a:off x="48166" y="2046776"/>
            <a:ext cx="1535640" cy="3096724"/>
          </a:xfrm>
          <a:prstGeom prst="rect">
            <a:avLst/>
          </a:prstGeom>
        </p:spPr>
      </p:pic>
      <p:pic>
        <p:nvPicPr>
          <p:cNvPr id="4" name="图片 3"/>
          <p:cNvPicPr>
            <a:picLocks noChangeAspect="1"/>
          </p:cNvPicPr>
          <p:nvPr/>
        </p:nvPicPr>
        <p:blipFill>
          <a:blip r:embed="rId5"/>
          <a:stretch>
            <a:fillRect/>
          </a:stretch>
        </p:blipFill>
        <p:spPr>
          <a:xfrm>
            <a:off x="7646603" y="1039753"/>
            <a:ext cx="1567970" cy="3123445"/>
          </a:xfrm>
          <a:prstGeom prst="rect">
            <a:avLst/>
          </a:prstGeom>
        </p:spPr>
      </p:pic>
      <p:sp>
        <p:nvSpPr>
          <p:cNvPr id="16" name="矩形 15">
            <a:extLst>
              <a:ext uri="{FF2B5EF4-FFF2-40B4-BE49-F238E27FC236}">
                <a16:creationId xmlns:a16="http://schemas.microsoft.com/office/drawing/2014/main" id="{F4414CDB-DEA9-4BE9-B9EC-8280B6D87422}"/>
              </a:ext>
            </a:extLst>
          </p:cNvPr>
          <p:cNvSpPr/>
          <p:nvPr/>
        </p:nvSpPr>
        <p:spPr>
          <a:xfrm>
            <a:off x="1241130" y="-923637"/>
            <a:ext cx="184731" cy="646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3600" b="1" kern="100" dirty="0">
              <a:ln w="12700">
                <a:solidFill>
                  <a:schemeClr val="bg1"/>
                </a:solidFill>
                <a:prstDash val="solid"/>
              </a:ln>
              <a:solidFill>
                <a:schemeClr val="accent1"/>
              </a:solidFill>
              <a:effectLst>
                <a:outerShdw blurRad="38100" dist="22860" dir="5400000" algn="tl" rotWithShape="0">
                  <a:srgbClr val="000000">
                    <a:alpha val="30000"/>
                  </a:srgbClr>
                </a:outerShdw>
              </a:effectLst>
              <a:latin typeface="华康少女文字W5(P)" panose="040F0500000000000000" pitchFamily="82" charset="-122"/>
              <a:ea typeface="华康少女文字W5(P)" panose="040F0500000000000000" pitchFamily="82" charset="-122"/>
              <a:cs typeface="Times New Roman" panose="02020603050405020304" pitchFamily="18" charset="0"/>
            </a:endParaRPr>
          </a:p>
        </p:txBody>
      </p:sp>
      <p:sp>
        <p:nvSpPr>
          <p:cNvPr id="24" name="矩形 23">
            <a:extLst>
              <a:ext uri="{FF2B5EF4-FFF2-40B4-BE49-F238E27FC236}">
                <a16:creationId xmlns:a16="http://schemas.microsoft.com/office/drawing/2014/main" id="{E3706161-CE7E-4FC1-9AE2-DD4629B8941E}"/>
              </a:ext>
            </a:extLst>
          </p:cNvPr>
          <p:cNvSpPr/>
          <p:nvPr/>
        </p:nvSpPr>
        <p:spPr>
          <a:xfrm>
            <a:off x="3257609" y="762754"/>
            <a:ext cx="2586116" cy="553998"/>
          </a:xfrm>
          <a:prstGeom prst="rect">
            <a:avLst/>
          </a:prstGeom>
        </p:spPr>
        <p:txBody>
          <a:bodyPr wrap="square">
            <a:spAutoFit/>
          </a:bodyPr>
          <a:lstStyle/>
          <a:p>
            <a:pPr algn="ctr"/>
            <a:r>
              <a:rPr lang="en-US" altLang="zh-CN" sz="3000" b="1" dirty="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III/ </a:t>
            </a:r>
            <a:r>
              <a:rPr lang="en-US" altLang="zh-CN" sz="3000" b="1" dirty="0" err="1">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Vận</a:t>
            </a:r>
            <a:r>
              <a:rPr lang="en-US" altLang="zh-CN" sz="3000" b="1" dirty="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 </a:t>
            </a:r>
            <a:r>
              <a:rPr lang="en-US" altLang="zh-CN" sz="3000" b="1" dirty="0" err="1">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dụng</a:t>
            </a:r>
            <a:r>
              <a:rPr lang="en-US" altLang="zh-CN" sz="3000" b="1" dirty="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 </a:t>
            </a:r>
            <a:endParaRPr lang="zh-CN" altLang="en-US" sz="3000" b="1" dirty="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endParaRPr>
          </a:p>
        </p:txBody>
      </p:sp>
      <p:grpSp>
        <p:nvGrpSpPr>
          <p:cNvPr id="3" name="Group 2"/>
          <p:cNvGrpSpPr/>
          <p:nvPr/>
        </p:nvGrpSpPr>
        <p:grpSpPr>
          <a:xfrm>
            <a:off x="471894" y="864107"/>
            <a:ext cx="2462897" cy="402978"/>
            <a:chOff x="990600" y="830807"/>
            <a:chExt cx="2462897" cy="402978"/>
          </a:xfrm>
        </p:grpSpPr>
        <p:cxnSp>
          <p:nvCxnSpPr>
            <p:cNvPr id="27" name="直接连接符 26"/>
            <p:cNvCxnSpPr/>
            <p:nvPr/>
          </p:nvCxnSpPr>
          <p:spPr>
            <a:xfrm>
              <a:off x="990600" y="1029666"/>
              <a:ext cx="2462897"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sp>
          <p:nvSpPr>
            <p:cNvPr id="28" name="五角星 27"/>
            <p:cNvSpPr/>
            <p:nvPr/>
          </p:nvSpPr>
          <p:spPr>
            <a:xfrm>
              <a:off x="2569630" y="830807"/>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五角星 28"/>
            <p:cNvSpPr/>
            <p:nvPr/>
          </p:nvSpPr>
          <p:spPr>
            <a:xfrm>
              <a:off x="1965678" y="839166"/>
              <a:ext cx="381000" cy="381000"/>
            </a:xfrm>
            <a:prstGeom prst="star5">
              <a:avLst>
                <a:gd name="adj" fmla="val 21917"/>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五角星 29"/>
            <p:cNvSpPr/>
            <p:nvPr/>
          </p:nvSpPr>
          <p:spPr>
            <a:xfrm>
              <a:off x="1334692" y="852785"/>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Group 4"/>
          <p:cNvGrpSpPr/>
          <p:nvPr/>
        </p:nvGrpSpPr>
        <p:grpSpPr>
          <a:xfrm>
            <a:off x="6145419" y="875096"/>
            <a:ext cx="2449696" cy="402978"/>
            <a:chOff x="5475104" y="830807"/>
            <a:chExt cx="2449696" cy="402978"/>
          </a:xfrm>
        </p:grpSpPr>
        <p:cxnSp>
          <p:nvCxnSpPr>
            <p:cNvPr id="26" name="直接连接符 25"/>
            <p:cNvCxnSpPr/>
            <p:nvPr/>
          </p:nvCxnSpPr>
          <p:spPr>
            <a:xfrm>
              <a:off x="5475104" y="1043285"/>
              <a:ext cx="2449696"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sp>
          <p:nvSpPr>
            <p:cNvPr id="31" name="五角星 30"/>
            <p:cNvSpPr/>
            <p:nvPr/>
          </p:nvSpPr>
          <p:spPr>
            <a:xfrm>
              <a:off x="7097011" y="830807"/>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五角星 31"/>
            <p:cNvSpPr/>
            <p:nvPr/>
          </p:nvSpPr>
          <p:spPr>
            <a:xfrm>
              <a:off x="6493059" y="839166"/>
              <a:ext cx="381000" cy="381000"/>
            </a:xfrm>
            <a:prstGeom prst="star5">
              <a:avLst>
                <a:gd name="adj" fmla="val 21917"/>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五角星 32"/>
            <p:cNvSpPr/>
            <p:nvPr/>
          </p:nvSpPr>
          <p:spPr>
            <a:xfrm>
              <a:off x="5862073" y="852785"/>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Rectangle 6">
            <a:extLst>
              <a:ext uri="{FF2B5EF4-FFF2-40B4-BE49-F238E27FC236}">
                <a16:creationId xmlns:a16="http://schemas.microsoft.com/office/drawing/2014/main" id="{8BD4B0B2-4837-1A76-6AD3-D32EE3C9E908}"/>
              </a:ext>
            </a:extLst>
          </p:cNvPr>
          <p:cNvSpPr>
            <a:spLocks noChangeArrowheads="1"/>
          </p:cNvSpPr>
          <p:nvPr/>
        </p:nvSpPr>
        <p:spPr bwMode="auto">
          <a:xfrm>
            <a:off x="1330035" y="1706627"/>
            <a:ext cx="6437291"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Low"/>
            <a:r>
              <a:rPr lang="en-US" altLang="en-US" sz="2000" b="1" dirty="0" err="1">
                <a:latin typeface="Times New Roman" panose="02020603050405020304" pitchFamily="18" charset="0"/>
                <a:cs typeface="Times New Roman" panose="02020603050405020304" pitchFamily="18" charset="0"/>
              </a:rPr>
              <a:t>Vận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dụng</a:t>
            </a:r>
            <a:r>
              <a:rPr lang="en-US" altLang="en-US" sz="2000" b="1" dirty="0">
                <a:latin typeface="Times New Roman" panose="02020603050405020304" pitchFamily="18" charset="0"/>
                <a:cs typeface="Times New Roman" panose="02020603050405020304" pitchFamily="18" charset="0"/>
              </a:rPr>
              <a:t> 1 : </a:t>
            </a:r>
            <a:r>
              <a:rPr lang="en-US" altLang="en-US" sz="2000" dirty="0">
                <a:latin typeface="Times New Roman" panose="02020603050405020304" pitchFamily="18" charset="0"/>
                <a:cs typeface="Times New Roman" panose="02020603050405020304" pitchFamily="18" charset="0"/>
              </a:rPr>
              <a:t>Em </a:t>
            </a:r>
            <a:r>
              <a:rPr lang="en-US" altLang="en-US" sz="2000" dirty="0" err="1">
                <a:latin typeface="Times New Roman" panose="02020603050405020304" pitchFamily="18" charset="0"/>
                <a:cs typeface="Times New Roman" panose="02020603050405020304" pitchFamily="18" charset="0"/>
              </a:rPr>
              <a:t>hãy</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sưu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tầm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những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câu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chuyện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về</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các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tấm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gương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có</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thái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độ</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lời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nói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hành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động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thể</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hiện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khách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quan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công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bằng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trong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cuộc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sống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hằng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ngày</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Từ</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đó</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rút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ra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bài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học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và</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xây</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dựng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kế</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hoạch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rèn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luyện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cho</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bản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thân</a:t>
            </a:r>
            <a:r>
              <a:rPr lang="en-US" altLang="en-US" sz="2000" dirty="0">
                <a:latin typeface="Times New Roman" panose="02020603050405020304" pitchFamily="18" charset="0"/>
                <a:cs typeface="Times New Roman" panose="02020603050405020304" pitchFamily="18" charset="0"/>
              </a:rPr>
              <a:t>. </a:t>
            </a:r>
          </a:p>
        </p:txBody>
      </p:sp>
      <p:sp>
        <p:nvSpPr>
          <p:cNvPr id="7" name="Rectangle 15">
            <a:extLst>
              <a:ext uri="{FF2B5EF4-FFF2-40B4-BE49-F238E27FC236}">
                <a16:creationId xmlns:a16="http://schemas.microsoft.com/office/drawing/2014/main" id="{AA9820D3-C51D-BBD5-739C-AC532274F60B}"/>
              </a:ext>
            </a:extLst>
          </p:cNvPr>
          <p:cNvSpPr>
            <a:spLocks noChangeArrowheads="1"/>
          </p:cNvSpPr>
          <p:nvPr/>
        </p:nvSpPr>
        <p:spPr bwMode="auto">
          <a:xfrm>
            <a:off x="1330035" y="3185630"/>
            <a:ext cx="681283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Low"/>
            <a:r>
              <a:rPr lang="en-US" altLang="en-US" sz="2000" b="1" dirty="0" err="1">
                <a:latin typeface="Times New Roman" panose="02020603050405020304" pitchFamily="18" charset="0"/>
                <a:cs typeface="Times New Roman" panose="02020603050405020304" pitchFamily="18" charset="0"/>
              </a:rPr>
              <a:t>Vận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dụng</a:t>
            </a:r>
            <a:r>
              <a:rPr lang="en-US" altLang="en-US" sz="2000" b="1" dirty="0">
                <a:latin typeface="Times New Roman" panose="02020603050405020304" pitchFamily="18" charset="0"/>
                <a:cs typeface="Times New Roman" panose="02020603050405020304" pitchFamily="18" charset="0"/>
              </a:rPr>
              <a:t> 2 : </a:t>
            </a:r>
            <a:r>
              <a:rPr lang="en-US" altLang="en-US" sz="2000" i="1" dirty="0">
                <a:latin typeface="Times New Roman" panose="02020603050405020304" pitchFamily="18" charset="0"/>
                <a:cs typeface="Times New Roman" panose="02020603050405020304" pitchFamily="18" charset="0"/>
              </a:rPr>
              <a:t>“</a:t>
            </a:r>
            <a:r>
              <a:rPr lang="en-US" altLang="en-US" sz="2000" i="1" dirty="0" err="1">
                <a:latin typeface="Times New Roman" panose="02020603050405020304" pitchFamily="18" charset="0"/>
                <a:cs typeface="Times New Roman" panose="02020603050405020304" pitchFamily="18" charset="0"/>
              </a:rPr>
              <a:t>Thiết</a:t>
            </a:r>
            <a:r>
              <a:rPr lang="en-US" altLang="en-US" sz="2000" i="1" dirty="0">
                <a:latin typeface="Times New Roman" panose="02020603050405020304" pitchFamily="18" charset="0"/>
                <a:cs typeface="Times New Roman" panose="02020603050405020304" pitchFamily="18" charset="0"/>
              </a:rPr>
              <a:t> </a:t>
            </a:r>
            <a:r>
              <a:rPr lang="en-US" altLang="en-US" sz="2000" i="1" dirty="0" err="1">
                <a:latin typeface="Times New Roman" panose="02020603050405020304" pitchFamily="18" charset="0"/>
                <a:cs typeface="Times New Roman" panose="02020603050405020304" pitchFamily="18" charset="0"/>
              </a:rPr>
              <a:t>kế</a:t>
            </a:r>
            <a:r>
              <a:rPr lang="en-US" altLang="en-US" sz="2000" i="1" dirty="0">
                <a:latin typeface="Times New Roman" panose="02020603050405020304" pitchFamily="18" charset="0"/>
                <a:cs typeface="Times New Roman" panose="02020603050405020304" pitchFamily="18" charset="0"/>
              </a:rPr>
              <a:t> </a:t>
            </a:r>
            <a:r>
              <a:rPr lang="en-US" altLang="en-US" sz="2000" i="1" dirty="0" err="1">
                <a:latin typeface="Times New Roman" panose="02020603050405020304" pitchFamily="18" charset="0"/>
                <a:cs typeface="Times New Roman" panose="02020603050405020304" pitchFamily="18" charset="0"/>
              </a:rPr>
              <a:t>một</a:t>
            </a:r>
            <a:r>
              <a:rPr lang="en-US" altLang="en-US" sz="2000" i="1" dirty="0">
                <a:latin typeface="Times New Roman" panose="02020603050405020304" pitchFamily="18" charset="0"/>
                <a:cs typeface="Times New Roman" panose="02020603050405020304" pitchFamily="18" charset="0"/>
              </a:rPr>
              <a:t> </a:t>
            </a:r>
            <a:r>
              <a:rPr lang="en-US" altLang="en-US" sz="2000" i="1" dirty="0" err="1">
                <a:latin typeface="Times New Roman" panose="02020603050405020304" pitchFamily="18" charset="0"/>
                <a:cs typeface="Times New Roman" panose="02020603050405020304" pitchFamily="18" charset="0"/>
              </a:rPr>
              <a:t>áp</a:t>
            </a:r>
            <a:r>
              <a:rPr lang="en-US" altLang="en-US" sz="2000" i="1" dirty="0">
                <a:latin typeface="Times New Roman" panose="02020603050405020304" pitchFamily="18" charset="0"/>
                <a:cs typeface="Times New Roman" panose="02020603050405020304" pitchFamily="18" charset="0"/>
              </a:rPr>
              <a:t> </a:t>
            </a:r>
            <a:r>
              <a:rPr lang="en-US" altLang="en-US" sz="2000" i="1" dirty="0" err="1">
                <a:latin typeface="Times New Roman" panose="02020603050405020304" pitchFamily="18" charset="0"/>
                <a:cs typeface="Times New Roman" panose="02020603050405020304" pitchFamily="18" charset="0"/>
              </a:rPr>
              <a:t>phích</a:t>
            </a:r>
            <a:r>
              <a:rPr lang="en-US" altLang="en-US" sz="2000" i="1" dirty="0">
                <a:latin typeface="Times New Roman" panose="02020603050405020304" pitchFamily="18" charset="0"/>
                <a:cs typeface="Times New Roman" panose="02020603050405020304" pitchFamily="18" charset="0"/>
              </a:rPr>
              <a:t> </a:t>
            </a:r>
            <a:r>
              <a:rPr lang="en-US" altLang="en-US" sz="2000" i="1" dirty="0" err="1">
                <a:latin typeface="Times New Roman" panose="02020603050405020304" pitchFamily="18" charset="0"/>
                <a:cs typeface="Times New Roman" panose="02020603050405020304" pitchFamily="18" charset="0"/>
              </a:rPr>
              <a:t>tuyên</a:t>
            </a:r>
            <a:r>
              <a:rPr lang="en-US" altLang="en-US" sz="2000" i="1" dirty="0">
                <a:latin typeface="Times New Roman" panose="02020603050405020304" pitchFamily="18" charset="0"/>
                <a:cs typeface="Times New Roman" panose="02020603050405020304" pitchFamily="18" charset="0"/>
              </a:rPr>
              <a:t> </a:t>
            </a:r>
            <a:r>
              <a:rPr lang="en-US" altLang="en-US" sz="2000" i="1" dirty="0" err="1">
                <a:latin typeface="Times New Roman" panose="02020603050405020304" pitchFamily="18" charset="0"/>
                <a:cs typeface="Times New Roman" panose="02020603050405020304" pitchFamily="18" charset="0"/>
              </a:rPr>
              <a:t>truyền</a:t>
            </a:r>
            <a:r>
              <a:rPr lang="en-US" altLang="en-US" sz="2000" i="1" dirty="0">
                <a:latin typeface="Times New Roman" panose="02020603050405020304" pitchFamily="18" charset="0"/>
                <a:cs typeface="Times New Roman" panose="02020603050405020304" pitchFamily="18" charset="0"/>
              </a:rPr>
              <a:t> </a:t>
            </a:r>
            <a:r>
              <a:rPr lang="en-US" altLang="en-US" sz="2000" i="1" dirty="0" err="1">
                <a:latin typeface="Times New Roman" panose="02020603050405020304" pitchFamily="18" charset="0"/>
                <a:cs typeface="Times New Roman" panose="02020603050405020304" pitchFamily="18" charset="0"/>
              </a:rPr>
              <a:t>về</a:t>
            </a:r>
            <a:r>
              <a:rPr lang="en-US" altLang="en-US" sz="2000" i="1" dirty="0">
                <a:latin typeface="Times New Roman" panose="02020603050405020304" pitchFamily="18" charset="0"/>
                <a:cs typeface="Times New Roman" panose="02020603050405020304" pitchFamily="18" charset="0"/>
              </a:rPr>
              <a:t> </a:t>
            </a:r>
            <a:r>
              <a:rPr lang="en-US" altLang="en-US" sz="2000" i="1" dirty="0" err="1">
                <a:latin typeface="Times New Roman" panose="02020603050405020304" pitchFamily="18" charset="0"/>
                <a:cs typeface="Times New Roman" panose="02020603050405020304" pitchFamily="18" charset="0"/>
              </a:rPr>
              <a:t>vai</a:t>
            </a:r>
            <a:r>
              <a:rPr lang="en-US" altLang="en-US" sz="2000" i="1" dirty="0">
                <a:latin typeface="Times New Roman" panose="02020603050405020304" pitchFamily="18" charset="0"/>
                <a:cs typeface="Times New Roman" panose="02020603050405020304" pitchFamily="18" charset="0"/>
              </a:rPr>
              <a:t> </a:t>
            </a:r>
            <a:r>
              <a:rPr lang="en-US" altLang="en-US" sz="2000" i="1" dirty="0" err="1">
                <a:latin typeface="Times New Roman" panose="02020603050405020304" pitchFamily="18" charset="0"/>
                <a:cs typeface="Times New Roman" panose="02020603050405020304" pitchFamily="18" charset="0"/>
              </a:rPr>
              <a:t>trò</a:t>
            </a:r>
            <a:r>
              <a:rPr lang="en-US" altLang="en-US" sz="2000" i="1" dirty="0">
                <a:latin typeface="Times New Roman" panose="02020603050405020304" pitchFamily="18" charset="0"/>
                <a:cs typeface="Times New Roman" panose="02020603050405020304" pitchFamily="18" charset="0"/>
              </a:rPr>
              <a:t> </a:t>
            </a:r>
            <a:r>
              <a:rPr lang="en-US" altLang="en-US" sz="2000" i="1" dirty="0" err="1">
                <a:latin typeface="Times New Roman" panose="02020603050405020304" pitchFamily="18" charset="0"/>
                <a:cs typeface="Times New Roman" panose="02020603050405020304" pitchFamily="18" charset="0"/>
              </a:rPr>
              <a:t>của</a:t>
            </a:r>
            <a:r>
              <a:rPr lang="en-US" altLang="en-US" sz="2000" i="1" dirty="0">
                <a:latin typeface="Times New Roman" panose="02020603050405020304" pitchFamily="18" charset="0"/>
                <a:cs typeface="Times New Roman" panose="02020603050405020304" pitchFamily="18" charset="0"/>
              </a:rPr>
              <a:t> </a:t>
            </a:r>
            <a:r>
              <a:rPr lang="en-US" altLang="en-US" sz="2000" i="1" dirty="0" err="1">
                <a:latin typeface="Times New Roman" panose="02020603050405020304" pitchFamily="18" charset="0"/>
                <a:cs typeface="Times New Roman" panose="02020603050405020304" pitchFamily="18" charset="0"/>
              </a:rPr>
              <a:t>sự</a:t>
            </a:r>
            <a:r>
              <a:rPr lang="en-US" altLang="en-US" sz="2000" i="1" dirty="0">
                <a:latin typeface="Times New Roman" panose="02020603050405020304" pitchFamily="18" charset="0"/>
                <a:cs typeface="Times New Roman" panose="02020603050405020304" pitchFamily="18" charset="0"/>
              </a:rPr>
              <a:t> </a:t>
            </a:r>
            <a:r>
              <a:rPr lang="en-US" altLang="en-US" sz="2000" i="1" dirty="0" err="1">
                <a:latin typeface="Times New Roman" panose="02020603050405020304" pitchFamily="18" charset="0"/>
                <a:cs typeface="Times New Roman" panose="02020603050405020304" pitchFamily="18" charset="0"/>
              </a:rPr>
              <a:t>công</a:t>
            </a:r>
            <a:r>
              <a:rPr lang="en-US" altLang="en-US" sz="2000" i="1" dirty="0">
                <a:latin typeface="Times New Roman" panose="02020603050405020304" pitchFamily="18" charset="0"/>
                <a:cs typeface="Times New Roman" panose="02020603050405020304" pitchFamily="18" charset="0"/>
              </a:rPr>
              <a:t> </a:t>
            </a:r>
            <a:r>
              <a:rPr lang="en-US" altLang="en-US" sz="2000" i="1" dirty="0" err="1">
                <a:latin typeface="Times New Roman" panose="02020603050405020304" pitchFamily="18" charset="0"/>
                <a:cs typeface="Times New Roman" panose="02020603050405020304" pitchFamily="18" charset="0"/>
              </a:rPr>
              <a:t>bằng</a:t>
            </a:r>
            <a:r>
              <a:rPr lang="en-US" altLang="en-US" sz="2000" i="1" dirty="0">
                <a:latin typeface="Times New Roman" panose="02020603050405020304" pitchFamily="18" charset="0"/>
                <a:cs typeface="Times New Roman" panose="02020603050405020304" pitchFamily="18" charset="0"/>
              </a:rPr>
              <a:t> </a:t>
            </a:r>
            <a:r>
              <a:rPr lang="en-US" altLang="en-US" sz="2000" i="1" dirty="0" err="1">
                <a:latin typeface="Times New Roman" panose="02020603050405020304" pitchFamily="18" charset="0"/>
                <a:cs typeface="Times New Roman" panose="02020603050405020304" pitchFamily="18" charset="0"/>
              </a:rPr>
              <a:t>trong</a:t>
            </a:r>
            <a:r>
              <a:rPr lang="en-US" altLang="en-US" sz="2000" i="1" dirty="0">
                <a:latin typeface="Times New Roman" panose="02020603050405020304" pitchFamily="18" charset="0"/>
                <a:cs typeface="Times New Roman" panose="02020603050405020304" pitchFamily="18" charset="0"/>
              </a:rPr>
              <a:t> </a:t>
            </a:r>
            <a:r>
              <a:rPr lang="en-US" altLang="en-US" sz="2000" i="1" dirty="0" err="1">
                <a:latin typeface="Times New Roman" panose="02020603050405020304" pitchFamily="18" charset="0"/>
                <a:cs typeface="Times New Roman" panose="02020603050405020304" pitchFamily="18" charset="0"/>
              </a:rPr>
              <a:t>xã</a:t>
            </a:r>
            <a:r>
              <a:rPr lang="en-US" altLang="en-US" sz="2000" i="1" dirty="0">
                <a:latin typeface="Times New Roman" panose="02020603050405020304" pitchFamily="18" charset="0"/>
                <a:cs typeface="Times New Roman" panose="02020603050405020304" pitchFamily="18" charset="0"/>
              </a:rPr>
              <a:t> </a:t>
            </a:r>
            <a:r>
              <a:rPr lang="en-US" altLang="en-US" sz="2000" i="1" dirty="0" err="1">
                <a:latin typeface="Times New Roman" panose="02020603050405020304" pitchFamily="18" charset="0"/>
                <a:cs typeface="Times New Roman" panose="02020603050405020304" pitchFamily="18" charset="0"/>
              </a:rPr>
              <a:t>hội</a:t>
            </a:r>
            <a:r>
              <a:rPr lang="en-US" altLang="en-US" sz="2000" i="1" dirty="0">
                <a:latin typeface="Times New Roman" panose="02020603050405020304" pitchFamily="18" charset="0"/>
                <a:cs typeface="Times New Roman" panose="02020603050405020304" pitchFamily="18" charset="0"/>
              </a:rPr>
              <a:t>”</a:t>
            </a:r>
            <a:r>
              <a:rPr lang="en-US" altLang="en-US" sz="2000" b="1" dirty="0">
                <a:latin typeface="Times New Roman" panose="02020603050405020304" pitchFamily="18" charset="0"/>
                <a:cs typeface="Times New Roman" panose="02020603050405020304" pitchFamily="18" charset="0"/>
              </a:rPr>
              <a:t>.  </a:t>
            </a:r>
            <a:endParaRPr lang="en-US"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48966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53" presetClass="entr" presetSubtype="16"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childTnLst>
                          </p:cTn>
                        </p:par>
                        <p:par>
                          <p:cTn id="15" fill="hold">
                            <p:stCondLst>
                              <p:cond delay="500"/>
                            </p:stCondLst>
                            <p:childTnLst>
                              <p:par>
                                <p:cTn id="16" presetID="2" presetClass="entr" presetSubtype="2"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0-#ppt_w/2"/>
                                          </p:val>
                                        </p:tav>
                                        <p:tav tm="100000">
                                          <p:val>
                                            <p:strVal val="#ppt_x"/>
                                          </p:val>
                                        </p:tav>
                                      </p:tavLst>
                                    </p:anim>
                                    <p:anim calcmode="lin" valueType="num">
                                      <p:cBhvr additive="base">
                                        <p:cTn id="23"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linds(horizontal)">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linds(horizontal)">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6"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7384" y="434485"/>
            <a:ext cx="3326526" cy="1306177"/>
          </a:xfrm>
          <a:prstGeom prst="rect">
            <a:avLst/>
          </a:prstGeom>
        </p:spPr>
      </p:pic>
      <p:pic>
        <p:nvPicPr>
          <p:cNvPr id="2" name="图片 1"/>
          <p:cNvPicPr>
            <a:picLocks noChangeAspect="1"/>
          </p:cNvPicPr>
          <p:nvPr/>
        </p:nvPicPr>
        <p:blipFill rotWithShape="1">
          <a:blip r:embed="rId4">
            <a:extLst>
              <a:ext uri="{BEBA8EAE-BF5A-486C-A8C5-ECC9F3942E4B}">
                <a14:imgProps xmlns:a14="http://schemas.microsoft.com/office/drawing/2010/main">
                  <a14:imgLayer>
                    <a14:imgEffect>
                      <a14:brightnessContrast contrast="40000"/>
                    </a14:imgEffect>
                  </a14:imgLayer>
                </a14:imgProps>
              </a:ext>
              <a:ext uri="{28A0092B-C50C-407E-A947-70E740481C1C}">
                <a14:useLocalDpi xmlns:a14="http://schemas.microsoft.com/office/drawing/2010/main" val="0"/>
              </a:ext>
            </a:extLst>
          </a:blip>
          <a:srcRect r="54384"/>
          <a:stretch/>
        </p:blipFill>
        <p:spPr>
          <a:xfrm>
            <a:off x="48166" y="2046776"/>
            <a:ext cx="1535640" cy="3096724"/>
          </a:xfrm>
          <a:prstGeom prst="rect">
            <a:avLst/>
          </a:prstGeom>
        </p:spPr>
      </p:pic>
      <p:pic>
        <p:nvPicPr>
          <p:cNvPr id="4" name="图片 3"/>
          <p:cNvPicPr>
            <a:picLocks noChangeAspect="1"/>
          </p:cNvPicPr>
          <p:nvPr/>
        </p:nvPicPr>
        <p:blipFill>
          <a:blip r:embed="rId5"/>
          <a:stretch>
            <a:fillRect/>
          </a:stretch>
        </p:blipFill>
        <p:spPr>
          <a:xfrm>
            <a:off x="7646603" y="1039753"/>
            <a:ext cx="1567970" cy="3123445"/>
          </a:xfrm>
          <a:prstGeom prst="rect">
            <a:avLst/>
          </a:prstGeom>
        </p:spPr>
      </p:pic>
      <p:sp>
        <p:nvSpPr>
          <p:cNvPr id="16" name="矩形 15">
            <a:extLst>
              <a:ext uri="{FF2B5EF4-FFF2-40B4-BE49-F238E27FC236}">
                <a16:creationId xmlns:a16="http://schemas.microsoft.com/office/drawing/2014/main" id="{F4414CDB-DEA9-4BE9-B9EC-8280B6D87422}"/>
              </a:ext>
            </a:extLst>
          </p:cNvPr>
          <p:cNvSpPr/>
          <p:nvPr/>
        </p:nvSpPr>
        <p:spPr>
          <a:xfrm>
            <a:off x="1241130" y="-923637"/>
            <a:ext cx="184731" cy="646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3600" b="1" kern="100" dirty="0">
              <a:ln w="12700">
                <a:solidFill>
                  <a:schemeClr val="bg1"/>
                </a:solidFill>
                <a:prstDash val="solid"/>
              </a:ln>
              <a:solidFill>
                <a:schemeClr val="accent1"/>
              </a:solidFill>
              <a:effectLst>
                <a:outerShdw blurRad="38100" dist="22860" dir="5400000" algn="tl" rotWithShape="0">
                  <a:srgbClr val="000000">
                    <a:alpha val="30000"/>
                  </a:srgbClr>
                </a:outerShdw>
              </a:effectLst>
              <a:latin typeface="华康少女文字W5(P)" panose="040F0500000000000000" pitchFamily="82" charset="-122"/>
              <a:ea typeface="华康少女文字W5(P)" panose="040F0500000000000000" pitchFamily="82" charset="-122"/>
              <a:cs typeface="Times New Roman" panose="02020603050405020304" pitchFamily="18" charset="0"/>
            </a:endParaRPr>
          </a:p>
        </p:txBody>
      </p:sp>
      <p:sp>
        <p:nvSpPr>
          <p:cNvPr id="24" name="矩形 23">
            <a:extLst>
              <a:ext uri="{FF2B5EF4-FFF2-40B4-BE49-F238E27FC236}">
                <a16:creationId xmlns:a16="http://schemas.microsoft.com/office/drawing/2014/main" id="{E3706161-CE7E-4FC1-9AE2-DD4629B8941E}"/>
              </a:ext>
            </a:extLst>
          </p:cNvPr>
          <p:cNvSpPr/>
          <p:nvPr/>
        </p:nvSpPr>
        <p:spPr>
          <a:xfrm>
            <a:off x="3257609" y="762754"/>
            <a:ext cx="2586116" cy="553998"/>
          </a:xfrm>
          <a:prstGeom prst="rect">
            <a:avLst/>
          </a:prstGeom>
        </p:spPr>
        <p:txBody>
          <a:bodyPr wrap="square">
            <a:spAutoFit/>
          </a:bodyPr>
          <a:lstStyle/>
          <a:p>
            <a:pPr algn="ctr"/>
            <a:r>
              <a:rPr lang="en-US" altLang="zh-CN" sz="3000" b="1" dirty="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III/ </a:t>
            </a:r>
            <a:r>
              <a:rPr lang="en-US" altLang="zh-CN" sz="3000" b="1" dirty="0" err="1">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Vận</a:t>
            </a:r>
            <a:r>
              <a:rPr lang="en-US" altLang="zh-CN" sz="3000" b="1" dirty="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 </a:t>
            </a:r>
            <a:r>
              <a:rPr lang="en-US" altLang="zh-CN" sz="3000" b="1" dirty="0" err="1">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dụng</a:t>
            </a:r>
            <a:r>
              <a:rPr lang="en-US" altLang="zh-CN" sz="3000" b="1" dirty="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 </a:t>
            </a:r>
            <a:endParaRPr lang="zh-CN" altLang="en-US" sz="3000" b="1" dirty="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endParaRPr>
          </a:p>
        </p:txBody>
      </p:sp>
      <p:grpSp>
        <p:nvGrpSpPr>
          <p:cNvPr id="3" name="Group 2"/>
          <p:cNvGrpSpPr/>
          <p:nvPr/>
        </p:nvGrpSpPr>
        <p:grpSpPr>
          <a:xfrm>
            <a:off x="471894" y="864107"/>
            <a:ext cx="2462897" cy="402978"/>
            <a:chOff x="990600" y="830807"/>
            <a:chExt cx="2462897" cy="402978"/>
          </a:xfrm>
        </p:grpSpPr>
        <p:cxnSp>
          <p:nvCxnSpPr>
            <p:cNvPr id="27" name="直接连接符 26"/>
            <p:cNvCxnSpPr/>
            <p:nvPr/>
          </p:nvCxnSpPr>
          <p:spPr>
            <a:xfrm>
              <a:off x="990600" y="1029666"/>
              <a:ext cx="2462897"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sp>
          <p:nvSpPr>
            <p:cNvPr id="28" name="五角星 27"/>
            <p:cNvSpPr/>
            <p:nvPr/>
          </p:nvSpPr>
          <p:spPr>
            <a:xfrm>
              <a:off x="2569630" y="830807"/>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五角星 28"/>
            <p:cNvSpPr/>
            <p:nvPr/>
          </p:nvSpPr>
          <p:spPr>
            <a:xfrm>
              <a:off x="1965678" y="839166"/>
              <a:ext cx="381000" cy="381000"/>
            </a:xfrm>
            <a:prstGeom prst="star5">
              <a:avLst>
                <a:gd name="adj" fmla="val 21917"/>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五角星 29"/>
            <p:cNvSpPr/>
            <p:nvPr/>
          </p:nvSpPr>
          <p:spPr>
            <a:xfrm>
              <a:off x="1334692" y="852785"/>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Group 4"/>
          <p:cNvGrpSpPr/>
          <p:nvPr/>
        </p:nvGrpSpPr>
        <p:grpSpPr>
          <a:xfrm>
            <a:off x="6145419" y="875096"/>
            <a:ext cx="2449696" cy="402978"/>
            <a:chOff x="5475104" y="830807"/>
            <a:chExt cx="2449696" cy="402978"/>
          </a:xfrm>
        </p:grpSpPr>
        <p:cxnSp>
          <p:nvCxnSpPr>
            <p:cNvPr id="26" name="直接连接符 25"/>
            <p:cNvCxnSpPr/>
            <p:nvPr/>
          </p:nvCxnSpPr>
          <p:spPr>
            <a:xfrm>
              <a:off x="5475104" y="1043285"/>
              <a:ext cx="2449696"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sp>
          <p:nvSpPr>
            <p:cNvPr id="31" name="五角星 30"/>
            <p:cNvSpPr/>
            <p:nvPr/>
          </p:nvSpPr>
          <p:spPr>
            <a:xfrm>
              <a:off x="7097011" y="830807"/>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五角星 31"/>
            <p:cNvSpPr/>
            <p:nvPr/>
          </p:nvSpPr>
          <p:spPr>
            <a:xfrm>
              <a:off x="6493059" y="839166"/>
              <a:ext cx="381000" cy="381000"/>
            </a:xfrm>
            <a:prstGeom prst="star5">
              <a:avLst>
                <a:gd name="adj" fmla="val 21917"/>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五角星 32"/>
            <p:cNvSpPr/>
            <p:nvPr/>
          </p:nvSpPr>
          <p:spPr>
            <a:xfrm>
              <a:off x="5862073" y="852785"/>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TextBox 8">
            <a:extLst>
              <a:ext uri="{FF2B5EF4-FFF2-40B4-BE49-F238E27FC236}">
                <a16:creationId xmlns:a16="http://schemas.microsoft.com/office/drawing/2014/main" id="{35D60786-E027-75F4-8ABB-878B8F1DC902}"/>
              </a:ext>
            </a:extLst>
          </p:cNvPr>
          <p:cNvSpPr txBox="1"/>
          <p:nvPr/>
        </p:nvSpPr>
        <p:spPr>
          <a:xfrm>
            <a:off x="1124879" y="1688262"/>
            <a:ext cx="6607470" cy="2933752"/>
          </a:xfrm>
          <a:prstGeom prst="rect">
            <a:avLst/>
          </a:prstGeom>
          <a:noFill/>
        </p:spPr>
        <p:txBody>
          <a:bodyPr wrap="square">
            <a:spAutoFit/>
          </a:bodyPr>
          <a:lstStyle/>
          <a:p>
            <a:pPr indent="457200" algn="just">
              <a:lnSpc>
                <a:spcPct val="115000"/>
              </a:lnSpc>
            </a:pPr>
            <a:r>
              <a:rPr lang="en-US" sz="1800" dirty="0" err="1">
                <a:effectLst/>
                <a:latin typeface="Times New Roman" panose="02020603050405020304" pitchFamily="18" charset="0"/>
                <a:ea typeface="Times New Roman" panose="02020603050405020304" pitchFamily="18" charset="0"/>
              </a:rPr>
              <a:t>Tiêu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chí</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áp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phích</a:t>
            </a:r>
            <a:r>
              <a:rPr lang="en-US" sz="1800" dirty="0">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Times New Roman" panose="02020603050405020304" pitchFamily="18" charset="0"/>
              <a:buChar char="-"/>
            </a:pPr>
            <a:r>
              <a:rPr lang="en-US" sz="1800" dirty="0" err="1">
                <a:effectLst/>
                <a:latin typeface="Times New Roman" panose="02020603050405020304" pitchFamily="18" charset="0"/>
                <a:ea typeface="Times New Roman" panose="02020603050405020304" pitchFamily="18" charset="0"/>
              </a:rPr>
              <a:t>Nội</a:t>
            </a:r>
            <a:r>
              <a:rPr lang="en-US" sz="1800" dirty="0">
                <a:effectLst/>
                <a:latin typeface="Times New Roman" panose="02020603050405020304" pitchFamily="18" charset="0"/>
                <a:ea typeface="Times New Roman" panose="02020603050405020304" pitchFamily="18" charset="0"/>
              </a:rPr>
              <a:t> dung </a:t>
            </a:r>
            <a:r>
              <a:rPr lang="en-US" sz="1800" dirty="0" err="1">
                <a:effectLst/>
                <a:latin typeface="Times New Roman" panose="02020603050405020304" pitchFamily="18" charset="0"/>
                <a:ea typeface="Times New Roman" panose="02020603050405020304" pitchFamily="18" charset="0"/>
              </a:rPr>
              <a:t>sát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chủ</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đề</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đảm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bảo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tính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giáo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dục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Gợi</a:t>
            </a:r>
            <a:r>
              <a:rPr lang="en-US" sz="1800" dirty="0">
                <a:effectLst/>
                <a:latin typeface="Times New Roman" panose="02020603050405020304" pitchFamily="18" charset="0"/>
                <a:ea typeface="Times New Roman" panose="02020603050405020304" pitchFamily="18" charset="0"/>
              </a:rPr>
              <a:t> ý </a:t>
            </a:r>
            <a:r>
              <a:rPr lang="en-US" sz="1800" dirty="0" err="1">
                <a:effectLst/>
                <a:latin typeface="Times New Roman" panose="02020603050405020304" pitchFamily="18" charset="0"/>
                <a:ea typeface="Times New Roman" panose="02020603050405020304" pitchFamily="18" charset="0"/>
              </a:rPr>
              <a:t>một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số</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nội</a:t>
            </a:r>
            <a:r>
              <a:rPr lang="en-US" sz="1800" dirty="0">
                <a:effectLst/>
                <a:latin typeface="Times New Roman" panose="02020603050405020304" pitchFamily="18" charset="0"/>
                <a:ea typeface="Times New Roman" panose="02020603050405020304" pitchFamily="18" charset="0"/>
              </a:rPr>
              <a:t> dung </a:t>
            </a:r>
            <a:r>
              <a:rPr lang="en-US" sz="1800" dirty="0" err="1">
                <a:effectLst/>
                <a:latin typeface="Times New Roman" panose="02020603050405020304" pitchFamily="18" charset="0"/>
                <a:ea typeface="Times New Roman" panose="02020603050405020304" pitchFamily="18" charset="0"/>
              </a:rPr>
              <a:t>để</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thiết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kế</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áp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phích</a:t>
            </a:r>
            <a:r>
              <a:rPr lang="en-US" sz="1800" dirty="0">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indent="457200" algn="just">
              <a:lnSpc>
                <a:spcPct val="115000"/>
              </a:lnSpc>
            </a:pP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bằng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nền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tảng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một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xã</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hội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hoà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bình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phát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triển</a:t>
            </a:r>
            <a:r>
              <a:rPr lang="en-US" sz="1800" dirty="0">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indent="457200" algn="just">
              <a:lnSpc>
                <a:spcPct val="115000"/>
              </a:lnSpc>
            </a:pP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bằng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là</a:t>
            </a:r>
            <a:r>
              <a:rPr lang="en-US" sz="1800" dirty="0">
                <a:effectLst/>
                <a:latin typeface="Times New Roman" panose="02020603050405020304" pitchFamily="18" charset="0"/>
                <a:ea typeface="Times New Roman" panose="02020603050405020304" pitchFamily="18" charset="0"/>
              </a:rPr>
              <a:t> con </a:t>
            </a:r>
            <a:r>
              <a:rPr lang="en-US" sz="1800" dirty="0" err="1">
                <a:effectLst/>
                <a:latin typeface="Times New Roman" panose="02020603050405020304" pitchFamily="18" charset="0"/>
                <a:ea typeface="Times New Roman" panose="02020603050405020304" pitchFamily="18" charset="0"/>
              </a:rPr>
              <a:t>đường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dẫn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tới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tự</a:t>
            </a:r>
            <a:r>
              <a:rPr lang="en-US" sz="1800" dirty="0">
                <a:effectLst/>
                <a:latin typeface="Times New Roman" panose="02020603050405020304" pitchFamily="18" charset="0"/>
                <a:ea typeface="Times New Roman" panose="02020603050405020304" pitchFamily="18" charset="0"/>
              </a:rPr>
              <a:t> do </a:t>
            </a:r>
            <a:r>
              <a:rPr lang="en-US" sz="1800" dirty="0" err="1">
                <a:effectLst/>
                <a:latin typeface="Times New Roman" panose="02020603050405020304" pitchFamily="18" charset="0"/>
                <a:ea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sự</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hạnh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phúc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con </a:t>
            </a:r>
            <a:r>
              <a:rPr lang="en-US" sz="1800" dirty="0" err="1">
                <a:effectLst/>
                <a:latin typeface="Times New Roman" panose="02020603050405020304" pitchFamily="18" charset="0"/>
                <a:ea typeface="Times New Roman" panose="02020603050405020304" pitchFamily="18" charset="0"/>
              </a:rPr>
              <a:t>người</a:t>
            </a:r>
            <a:r>
              <a:rPr lang="en-US" sz="1800" dirty="0">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indent="457200" algn="just">
              <a:lnSpc>
                <a:spcPct val="115000"/>
              </a:lnSpc>
            </a:pP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bằng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sự</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cân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đối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giữa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quyền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lợi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trách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nhiệm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mỗi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cá</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nhân</a:t>
            </a:r>
            <a:r>
              <a:rPr lang="en-US" sz="1800" dirty="0">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indent="457200" algn="just">
              <a:lnSpc>
                <a:spcPct val="115000"/>
              </a:lnSpc>
            </a:pP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Hình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thức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ngắn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gọn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đẹp</a:t>
            </a:r>
            <a:r>
              <a:rPr lang="en-US" sz="1800" dirty="0">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880716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53" presetClass="entr" presetSubtype="16"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childTnLst>
                          </p:cTn>
                        </p:par>
                        <p:par>
                          <p:cTn id="15" fill="hold">
                            <p:stCondLst>
                              <p:cond delay="500"/>
                            </p:stCondLst>
                            <p:childTnLst>
                              <p:par>
                                <p:cTn id="16" presetID="2" presetClass="entr" presetSubtype="2"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0-#ppt_w/2"/>
                                          </p:val>
                                        </p:tav>
                                        <p:tav tm="100000">
                                          <p:val>
                                            <p:strVal val="#ppt_x"/>
                                          </p:val>
                                        </p:tav>
                                      </p:tavLst>
                                    </p:anim>
                                    <p:anim calcmode="lin" valueType="num">
                                      <p:cBhvr additive="base">
                                        <p:cTn id="23"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0CA36092-9498-4D3B-AEC8-B3891A594852}"/>
              </a:ext>
            </a:extLst>
          </p:cNvPr>
          <p:cNvSpPr/>
          <p:nvPr/>
        </p:nvSpPr>
        <p:spPr>
          <a:xfrm>
            <a:off x="3820973" y="664129"/>
            <a:ext cx="4419600" cy="1920526"/>
          </a:xfrm>
          <a:prstGeom prst="rect">
            <a:avLst/>
          </a:prstGeom>
        </p:spPr>
        <p:txBody>
          <a:bodyPr wrap="square">
            <a:spAutoFit/>
          </a:bodyPr>
          <a:lstStyle/>
          <a:p>
            <a:pPr>
              <a:lnSpc>
                <a:spcPct val="80000"/>
              </a:lnSpc>
            </a:pPr>
            <a:r>
              <a:rPr lang="en-US" altLang="zh-CN" sz="7200" spc="600" dirty="0" err="1">
                <a:ln w="12700">
                  <a:solidFill>
                    <a:srgbClr val="5A3312"/>
                  </a:solidFill>
                </a:ln>
                <a:solidFill>
                  <a:schemeClr val="accent1"/>
                </a:solidFill>
                <a:latin typeface="汉仪铸字木头人W" panose="00020600040101010101" pitchFamily="18" charset="-122"/>
                <a:ea typeface="汉仪铸字木头人W" panose="00020600040101010101" pitchFamily="18" charset="-122"/>
              </a:rPr>
              <a:t>Cảm</a:t>
            </a:r>
            <a:r>
              <a:rPr lang="en-US" altLang="zh-CN" sz="7200" spc="600" dirty="0">
                <a:ln w="12700">
                  <a:solidFill>
                    <a:srgbClr val="5A3312"/>
                  </a:solidFill>
                </a:ln>
                <a:solidFill>
                  <a:schemeClr val="accent1"/>
                </a:solidFill>
                <a:latin typeface="汉仪铸字木头人W" panose="00020600040101010101" pitchFamily="18" charset="-122"/>
                <a:ea typeface="汉仪铸字木头人W" panose="00020600040101010101" pitchFamily="18" charset="-122"/>
              </a:rPr>
              <a:t> </a:t>
            </a:r>
            <a:r>
              <a:rPr lang="en-US" altLang="zh-CN" sz="7200" spc="600" dirty="0" err="1">
                <a:ln w="12700">
                  <a:solidFill>
                    <a:srgbClr val="5A3312"/>
                  </a:solidFill>
                </a:ln>
                <a:solidFill>
                  <a:schemeClr val="accent1"/>
                </a:solidFill>
                <a:latin typeface="汉仪铸字木头人W" panose="00020600040101010101" pitchFamily="18" charset="-122"/>
                <a:ea typeface="汉仪铸字木头人W" panose="00020600040101010101" pitchFamily="18" charset="-122"/>
              </a:rPr>
              <a:t>ơn</a:t>
            </a:r>
            <a:r>
              <a:rPr lang="en-US" altLang="zh-CN" sz="7200" spc="600" dirty="0">
                <a:ln w="12700">
                  <a:solidFill>
                    <a:srgbClr val="5A3312"/>
                  </a:solidFill>
                </a:ln>
                <a:solidFill>
                  <a:schemeClr val="accent1"/>
                </a:solidFill>
                <a:latin typeface="汉仪铸字木头人W" panose="00020600040101010101" pitchFamily="18" charset="-122"/>
                <a:ea typeface="汉仪铸字木头人W" panose="00020600040101010101" pitchFamily="18" charset="-122"/>
              </a:rPr>
              <a:t> </a:t>
            </a:r>
            <a:r>
              <a:rPr lang="en-US" altLang="zh-CN" sz="7200" spc="600" dirty="0" err="1">
                <a:ln w="12700">
                  <a:solidFill>
                    <a:srgbClr val="5A3312"/>
                  </a:solidFill>
                </a:ln>
                <a:solidFill>
                  <a:schemeClr val="accent1"/>
                </a:solidFill>
                <a:latin typeface="汉仪铸字木头人W" panose="00020600040101010101" pitchFamily="18" charset="-122"/>
                <a:ea typeface="汉仪铸字木头人W" panose="00020600040101010101" pitchFamily="18" charset="-122"/>
              </a:rPr>
              <a:t>các</a:t>
            </a:r>
            <a:r>
              <a:rPr lang="en-US" altLang="zh-CN" sz="7200" spc="600" dirty="0">
                <a:ln w="12700">
                  <a:solidFill>
                    <a:srgbClr val="5A3312"/>
                  </a:solidFill>
                </a:ln>
                <a:solidFill>
                  <a:schemeClr val="accent1"/>
                </a:solidFill>
                <a:latin typeface="汉仪铸字木头人W" panose="00020600040101010101" pitchFamily="18" charset="-122"/>
                <a:ea typeface="汉仪铸字木头人W" panose="00020600040101010101" pitchFamily="18" charset="-122"/>
              </a:rPr>
              <a:t> </a:t>
            </a:r>
            <a:r>
              <a:rPr lang="en-US" altLang="zh-CN" sz="7200" spc="600" dirty="0" err="1">
                <a:ln w="12700">
                  <a:solidFill>
                    <a:srgbClr val="5A3312"/>
                  </a:solidFill>
                </a:ln>
                <a:solidFill>
                  <a:schemeClr val="accent1"/>
                </a:solidFill>
                <a:latin typeface="汉仪铸字木头人W" panose="00020600040101010101" pitchFamily="18" charset="-122"/>
                <a:ea typeface="汉仪铸字木头人W" panose="00020600040101010101" pitchFamily="18" charset="-122"/>
              </a:rPr>
              <a:t>em</a:t>
            </a:r>
            <a:r>
              <a:rPr lang="en-US" altLang="zh-CN" sz="7200" spc="600" dirty="0">
                <a:ln w="12700">
                  <a:solidFill>
                    <a:srgbClr val="5A3312"/>
                  </a:solidFill>
                </a:ln>
                <a:solidFill>
                  <a:schemeClr val="accent1"/>
                </a:solidFill>
                <a:latin typeface="汉仪铸字木头人W" panose="00020600040101010101" pitchFamily="18" charset="-122"/>
                <a:ea typeface="汉仪铸字木头人W" panose="00020600040101010101" pitchFamily="18" charset="-122"/>
              </a:rPr>
              <a:t>! </a:t>
            </a:r>
            <a:endParaRPr lang="en-US" altLang="zh-CN" sz="7200" spc="600" dirty="0">
              <a:ln w="12700">
                <a:solidFill>
                  <a:srgbClr val="5A3312"/>
                </a:solidFill>
              </a:ln>
              <a:solidFill>
                <a:schemeClr val="accent2"/>
              </a:solidFill>
              <a:latin typeface="汉仪铸字木头人W" panose="00020600040101010101" pitchFamily="18" charset="-122"/>
              <a:ea typeface="汉仪铸字木头人W" panose="00020600040101010101" pitchFamily="18" charset="-122"/>
            </a:endParaRPr>
          </a:p>
        </p:txBody>
      </p:sp>
      <p:pic>
        <p:nvPicPr>
          <p:cNvPr id="6" name="图片 5"/>
          <p:cNvPicPr>
            <a:picLocks noChangeAspect="1"/>
          </p:cNvPicPr>
          <p:nvPr/>
        </p:nvPicPr>
        <p:blipFill>
          <a:blip r:embed="rId3">
            <a:extLst>
              <a:ext uri="{BEBA8EAE-BF5A-486C-A8C5-ECC9F3942E4B}">
                <a14:imgProps xmlns:a14="http://schemas.microsoft.com/office/drawing/2010/main">
                  <a14:imgLayer>
                    <a14:imgEffect>
                      <a14:brightnessContrast contrast="40000"/>
                    </a14:imgEffect>
                  </a14:imgLayer>
                </a14:imgProps>
              </a:ext>
            </a:extLst>
          </a:blip>
          <a:stretch>
            <a:fillRect/>
          </a:stretch>
        </p:blipFill>
        <p:spPr>
          <a:xfrm>
            <a:off x="685741" y="819150"/>
            <a:ext cx="3060739" cy="3713698"/>
          </a:xfrm>
          <a:prstGeom prst="rect">
            <a:avLst/>
          </a:prstGeom>
        </p:spPr>
      </p:pic>
      <p:pic>
        <p:nvPicPr>
          <p:cNvPr id="9" name="图片 8"/>
          <p:cNvPicPr>
            <a:picLocks noChangeAspect="1"/>
          </p:cNvPicPr>
          <p:nvPr/>
        </p:nvPicPr>
        <p:blipFill>
          <a:blip r:embed="rId4" cstate="print">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7374018" y="2343150"/>
            <a:ext cx="1693781" cy="2590800"/>
          </a:xfrm>
          <a:prstGeom prst="rect">
            <a:avLst/>
          </a:prstGeom>
        </p:spPr>
      </p:pic>
    </p:spTree>
    <p:extLst>
      <p:ext uri="{BB962C8B-B14F-4D97-AF65-F5344CB8AC3E}">
        <p14:creationId xmlns:p14="http://schemas.microsoft.com/office/powerpoint/2010/main" val="32537242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6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decel="6000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6" presetClass="entr" presetSubtype="0" fill="hold" grpId="0" nodeType="afterEffect">
                                  <p:stCondLst>
                                    <p:cond delay="0"/>
                                  </p:stCondLst>
                                  <p:iterate type="lt">
                                    <p:tmPct val="10000"/>
                                  </p:iterate>
                                  <p:childTnLst>
                                    <p:set>
                                      <p:cBhvr>
                                        <p:cTn id="15" dur="1" fill="hold">
                                          <p:stCondLst>
                                            <p:cond delay="0"/>
                                          </p:stCondLst>
                                        </p:cTn>
                                        <p:tgtEl>
                                          <p:spTgt spid="14"/>
                                        </p:tgtEl>
                                        <p:attrNameLst>
                                          <p:attrName>style.visibility</p:attrName>
                                        </p:attrNameLst>
                                      </p:cBhvr>
                                      <p:to>
                                        <p:strVal val="visible"/>
                                      </p:to>
                                    </p:set>
                                    <p:anim by="(-#ppt_w*2)" calcmode="lin" valueType="num">
                                      <p:cBhvr rctx="PPT">
                                        <p:cTn id="16" dur="500" autoRev="1" fill="hold">
                                          <p:stCondLst>
                                            <p:cond delay="0"/>
                                          </p:stCondLst>
                                        </p:cTn>
                                        <p:tgtEl>
                                          <p:spTgt spid="14"/>
                                        </p:tgtEl>
                                        <p:attrNameLst>
                                          <p:attrName>ppt_w</p:attrName>
                                        </p:attrNameLst>
                                      </p:cBhvr>
                                    </p:anim>
                                    <p:anim by="(#ppt_w*0.50)" calcmode="lin" valueType="num">
                                      <p:cBhvr>
                                        <p:cTn id="17" dur="500" decel="50000" autoRev="1" fill="hold">
                                          <p:stCondLst>
                                            <p:cond delay="0"/>
                                          </p:stCondLst>
                                        </p:cTn>
                                        <p:tgtEl>
                                          <p:spTgt spid="14"/>
                                        </p:tgtEl>
                                        <p:attrNameLst>
                                          <p:attrName>ppt_x</p:attrName>
                                        </p:attrNameLst>
                                      </p:cBhvr>
                                    </p:anim>
                                    <p:anim from="(-#ppt_h/2)" to="(#ppt_y)" calcmode="lin" valueType="num">
                                      <p:cBhvr>
                                        <p:cTn id="18" dur="1000" fill="hold">
                                          <p:stCondLst>
                                            <p:cond delay="0"/>
                                          </p:stCondLst>
                                        </p:cTn>
                                        <p:tgtEl>
                                          <p:spTgt spid="14"/>
                                        </p:tgtEl>
                                        <p:attrNameLst>
                                          <p:attrName>ppt_y</p:attrName>
                                        </p:attrNameLst>
                                      </p:cBhvr>
                                    </p:anim>
                                    <p:animRot by="21600000">
                                      <p:cBhvr>
                                        <p:cTn id="19" dur="1000" fill="hold">
                                          <p:stCondLst>
                                            <p:cond delay="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607" name="Group 33"/>
          <p:cNvGrpSpPr>
            <a:grpSpLocks/>
          </p:cNvGrpSpPr>
          <p:nvPr/>
        </p:nvGrpSpPr>
        <p:grpSpPr bwMode="auto">
          <a:xfrm>
            <a:off x="272653" y="95250"/>
            <a:ext cx="1252538" cy="1200150"/>
            <a:chOff x="792153" y="2276872"/>
            <a:chExt cx="2699727" cy="2592288"/>
          </a:xfrm>
        </p:grpSpPr>
        <p:sp>
          <p:nvSpPr>
            <p:cNvPr id="35" name="Block Arc 34">
              <a:extLst/>
            </p:cNvPr>
            <p:cNvSpPr/>
            <p:nvPr/>
          </p:nvSpPr>
          <p:spPr>
            <a:xfrm>
              <a:off x="899937" y="2276872"/>
              <a:ext cx="2591943" cy="2592288"/>
            </a:xfrm>
            <a:prstGeom prst="blockArc">
              <a:avLst>
                <a:gd name="adj1" fmla="val 12214054"/>
                <a:gd name="adj2" fmla="val 9664598"/>
                <a:gd name="adj3" fmla="val 1481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2025" dirty="0">
                <a:solidFill>
                  <a:prstClr val="black"/>
                </a:solidFill>
                <a:latin typeface="Calibri"/>
              </a:endParaRPr>
            </a:p>
          </p:txBody>
        </p:sp>
        <p:sp>
          <p:nvSpPr>
            <p:cNvPr id="21513" name="TextBox 35"/>
            <p:cNvSpPr txBox="1">
              <a:spLocks noChangeArrowheads="1"/>
            </p:cNvSpPr>
            <p:nvPr/>
          </p:nvSpPr>
          <p:spPr bwMode="auto">
            <a:xfrm>
              <a:off x="792153" y="3197546"/>
              <a:ext cx="585113" cy="548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685800" fontAlgn="base">
                <a:lnSpc>
                  <a:spcPct val="100000"/>
                </a:lnSpc>
                <a:spcBef>
                  <a:spcPct val="0"/>
                </a:spcBef>
                <a:spcAft>
                  <a:spcPct val="0"/>
                </a:spcAft>
                <a:buNone/>
              </a:pPr>
              <a:r>
                <a:rPr lang="en-US" altLang="ko-KR" sz="1050" b="1">
                  <a:solidFill>
                    <a:srgbClr val="4472C4"/>
                  </a:solidFill>
                  <a:latin typeface="Arial" panose="020B0604020202020204" pitchFamily="34" charset="0"/>
                  <a:ea typeface="Arial Unicode MS" pitchFamily="34" charset="-128"/>
                  <a:cs typeface="Arial" panose="020B0604020202020204" pitchFamily="34" charset="0"/>
                </a:rPr>
                <a:t>02</a:t>
              </a:r>
              <a:endParaRPr lang="ko-KR" altLang="en-US" sz="1050" b="1">
                <a:solidFill>
                  <a:srgbClr val="4472C4"/>
                </a:solidFill>
                <a:latin typeface="Arial" panose="020B0604020202020204" pitchFamily="34" charset="0"/>
                <a:ea typeface="Arial Unicode MS" pitchFamily="34" charset="-128"/>
                <a:cs typeface="Arial" panose="020B0604020202020204" pitchFamily="34" charset="0"/>
              </a:endParaRPr>
            </a:p>
          </p:txBody>
        </p:sp>
      </p:grpSp>
      <p:sp>
        <p:nvSpPr>
          <p:cNvPr id="66610" name="Rectangle 50"/>
          <p:cNvSpPr>
            <a:spLocks noChangeArrowheads="1"/>
          </p:cNvSpPr>
          <p:nvPr/>
        </p:nvSpPr>
        <p:spPr bwMode="auto">
          <a:xfrm>
            <a:off x="530684" y="444103"/>
            <a:ext cx="816249"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fontAlgn="base">
              <a:spcBef>
                <a:spcPct val="0"/>
              </a:spcBef>
              <a:spcAft>
                <a:spcPct val="0"/>
              </a:spcAft>
            </a:pPr>
            <a:r>
              <a:rPr lang="en-US" altLang="en-US" sz="1500" b="1">
                <a:solidFill>
                  <a:srgbClr val="FF0000"/>
                </a:solidFill>
              </a:rPr>
              <a:t>KHÁM </a:t>
            </a:r>
          </a:p>
          <a:p>
            <a:pPr algn="ctr" defTabSz="685800" fontAlgn="base">
              <a:spcBef>
                <a:spcPct val="0"/>
              </a:spcBef>
              <a:spcAft>
                <a:spcPct val="0"/>
              </a:spcAft>
            </a:pPr>
            <a:r>
              <a:rPr lang="en-US" altLang="en-US" sz="1500" b="1">
                <a:solidFill>
                  <a:srgbClr val="FF0000"/>
                </a:solidFill>
              </a:rPr>
              <a:t>PHÁ</a:t>
            </a:r>
            <a:endParaRPr lang="vi-VN" altLang="en-US" sz="1500" b="1">
              <a:solidFill>
                <a:srgbClr val="FF0000"/>
              </a:solidFill>
            </a:endParaRPr>
          </a:p>
        </p:txBody>
      </p:sp>
      <p:sp>
        <p:nvSpPr>
          <p:cNvPr id="66611" name="Rectangle 51"/>
          <p:cNvSpPr>
            <a:spLocks noChangeArrowheads="1"/>
          </p:cNvSpPr>
          <p:nvPr/>
        </p:nvSpPr>
        <p:spPr bwMode="auto">
          <a:xfrm>
            <a:off x="1732360" y="239331"/>
            <a:ext cx="7216378" cy="415498"/>
          </a:xfrm>
          <a:prstGeom prst="rect">
            <a:avLst/>
          </a:prstGeom>
          <a:solidFill>
            <a:srgbClr val="FF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defTabSz="685800" fontAlgn="base">
              <a:spcBef>
                <a:spcPct val="0"/>
              </a:spcBef>
              <a:spcAft>
                <a:spcPct val="0"/>
              </a:spcAft>
            </a:pPr>
            <a:r>
              <a:rPr lang="en-US" altLang="en-US" sz="2100" b="1">
                <a:solidFill>
                  <a:prstClr val="black"/>
                </a:solidFill>
              </a:rPr>
              <a:t>1. </a:t>
            </a:r>
            <a:r>
              <a:rPr lang="en-US" altLang="en-US" sz="2100" b="1" smtClean="0">
                <a:solidFill>
                  <a:prstClr val="black"/>
                </a:solidFill>
              </a:rPr>
              <a:t>BIỂU </a:t>
            </a:r>
            <a:r>
              <a:rPr lang="en-US" altLang="en-US" sz="2100" b="1">
                <a:solidFill>
                  <a:prstClr val="black"/>
                </a:solidFill>
              </a:rPr>
              <a:t>HIỆN </a:t>
            </a:r>
            <a:r>
              <a:rPr lang="en-US" altLang="en-US" sz="2100" b="1" smtClean="0">
                <a:solidFill>
                  <a:prstClr val="black"/>
                </a:solidFill>
              </a:rPr>
              <a:t>VÀ Ý NGHĨA CỦA KHÁCH </a:t>
            </a:r>
            <a:r>
              <a:rPr lang="en-US" altLang="en-US" sz="2100" b="1">
                <a:solidFill>
                  <a:prstClr val="black"/>
                </a:solidFill>
              </a:rPr>
              <a:t>QUAN</a:t>
            </a:r>
          </a:p>
        </p:txBody>
      </p:sp>
      <p:sp>
        <p:nvSpPr>
          <p:cNvPr id="66628" name="TextBox 15"/>
          <p:cNvSpPr txBox="1">
            <a:spLocks noChangeArrowheads="1"/>
          </p:cNvSpPr>
          <p:nvPr/>
        </p:nvSpPr>
        <p:spPr bwMode="auto">
          <a:xfrm>
            <a:off x="216694" y="1481138"/>
            <a:ext cx="3167063" cy="715581"/>
          </a:xfrm>
          <a:prstGeom prst="rect">
            <a:avLst/>
          </a:prstGeom>
          <a:noFill/>
          <a:ln w="9525">
            <a:solidFill>
              <a:srgbClr val="FF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685800" fontAlgn="base">
              <a:lnSpc>
                <a:spcPct val="100000"/>
              </a:lnSpc>
              <a:spcBef>
                <a:spcPct val="0"/>
              </a:spcBef>
              <a:spcAft>
                <a:spcPct val="0"/>
              </a:spcAft>
              <a:buNone/>
            </a:pPr>
            <a:r>
              <a:rPr lang="en-US" altLang="ko-KR" sz="2025" b="1">
                <a:solidFill>
                  <a:srgbClr val="0000CC"/>
                </a:solidFill>
                <a:latin typeface="Arial" panose="020B0604020202020204" pitchFamily="34" charset="0"/>
                <a:ea typeface="Arial Unicode MS" pitchFamily="34" charset="-128"/>
                <a:cs typeface="Arial" panose="020B0604020202020204" pitchFamily="34" charset="0"/>
              </a:rPr>
              <a:t>Đọc thông tin và trả lời câu hỏi</a:t>
            </a:r>
          </a:p>
        </p:txBody>
      </p:sp>
    </p:spTree>
    <p:extLst>
      <p:ext uri="{BB962C8B-B14F-4D97-AF65-F5344CB8AC3E}">
        <p14:creationId xmlns:p14="http://schemas.microsoft.com/office/powerpoint/2010/main" val="378327439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6607"/>
                                        </p:tgtEl>
                                        <p:attrNameLst>
                                          <p:attrName>style.visibility</p:attrName>
                                        </p:attrNameLst>
                                      </p:cBhvr>
                                      <p:to>
                                        <p:strVal val="visible"/>
                                      </p:to>
                                    </p:set>
                                    <p:animEffect transition="in" filter="blinds(horizontal)">
                                      <p:cBhvr>
                                        <p:cTn id="7" dur="500"/>
                                        <p:tgtEl>
                                          <p:spTgt spid="6660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6610"/>
                                        </p:tgtEl>
                                        <p:attrNameLst>
                                          <p:attrName>style.visibility</p:attrName>
                                        </p:attrNameLst>
                                      </p:cBhvr>
                                      <p:to>
                                        <p:strVal val="visible"/>
                                      </p:to>
                                    </p:set>
                                    <p:animEffect transition="in" filter="blinds(horizontal)">
                                      <p:cBhvr>
                                        <p:cTn id="10" dur="500"/>
                                        <p:tgtEl>
                                          <p:spTgt spid="666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6611"/>
                                        </p:tgtEl>
                                        <p:attrNameLst>
                                          <p:attrName>style.visibility</p:attrName>
                                        </p:attrNameLst>
                                      </p:cBhvr>
                                      <p:to>
                                        <p:strVal val="visible"/>
                                      </p:to>
                                    </p:set>
                                    <p:animEffect transition="in" filter="blinds(horizontal)">
                                      <p:cBhvr>
                                        <p:cTn id="15" dur="500"/>
                                        <p:tgtEl>
                                          <p:spTgt spid="66611"/>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66628"/>
                                        </p:tgtEl>
                                        <p:attrNameLst>
                                          <p:attrName>style.visibility</p:attrName>
                                        </p:attrNameLst>
                                      </p:cBhvr>
                                      <p:to>
                                        <p:strVal val="visible"/>
                                      </p:to>
                                    </p:set>
                                    <p:animEffect transition="in" filter="blinds(horizontal)">
                                      <p:cBhvr>
                                        <p:cTn id="18" dur="500"/>
                                        <p:tgtEl>
                                          <p:spTgt spid="66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610" grpId="0"/>
      <p:bldP spid="66611" grpId="0" animBg="1"/>
      <p:bldP spid="666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314654-ADD8-2AB1-38EC-C8C9C55A9A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57151"/>
            <a:ext cx="9067800" cy="3200400"/>
          </a:xfrm>
          <a:prstGeom prst="rect">
            <a:avLst/>
          </a:prstGeom>
        </p:spPr>
      </p:pic>
      <p:pic>
        <p:nvPicPr>
          <p:cNvPr id="3" name="Picture 2">
            <a:extLst>
              <a:ext uri="{FF2B5EF4-FFF2-40B4-BE49-F238E27FC236}">
                <a16:creationId xmlns:a16="http://schemas.microsoft.com/office/drawing/2014/main" id="{7EF66D0B-EAD7-C379-AEB3-7A5F8DFBDD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 y="2952750"/>
            <a:ext cx="9067800" cy="1741836"/>
          </a:xfrm>
          <a:prstGeom prst="rect">
            <a:avLst/>
          </a:prstGeom>
        </p:spPr>
      </p:pic>
    </p:spTree>
    <p:extLst>
      <p:ext uri="{BB962C8B-B14F-4D97-AF65-F5344CB8AC3E}">
        <p14:creationId xmlns:p14="http://schemas.microsoft.com/office/powerpoint/2010/main" val="327359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40"/>
          <p:cNvSpPr/>
          <p:nvPr/>
        </p:nvSpPr>
        <p:spPr>
          <a:xfrm>
            <a:off x="228599" y="886747"/>
            <a:ext cx="8438535" cy="4047203"/>
          </a:xfrm>
          <a:custGeom>
            <a:avLst/>
            <a:gdLst>
              <a:gd name="connsiteX0" fmla="*/ 0 w 8041229"/>
              <a:gd name="connsiteY0" fmla="*/ 677424 h 4064461"/>
              <a:gd name="connsiteX1" fmla="*/ 677424 w 8041229"/>
              <a:gd name="connsiteY1" fmla="*/ 0 h 4064461"/>
              <a:gd name="connsiteX2" fmla="*/ 7363805 w 8041229"/>
              <a:gd name="connsiteY2" fmla="*/ 0 h 4064461"/>
              <a:gd name="connsiteX3" fmla="*/ 8041229 w 8041229"/>
              <a:gd name="connsiteY3" fmla="*/ 677424 h 4064461"/>
              <a:gd name="connsiteX4" fmla="*/ 8041229 w 8041229"/>
              <a:gd name="connsiteY4" fmla="*/ 3387037 h 4064461"/>
              <a:gd name="connsiteX5" fmla="*/ 7363805 w 8041229"/>
              <a:gd name="connsiteY5" fmla="*/ 4064461 h 4064461"/>
              <a:gd name="connsiteX6" fmla="*/ 677424 w 8041229"/>
              <a:gd name="connsiteY6" fmla="*/ 4064461 h 4064461"/>
              <a:gd name="connsiteX7" fmla="*/ 0 w 8041229"/>
              <a:gd name="connsiteY7" fmla="*/ 3387037 h 4064461"/>
              <a:gd name="connsiteX8" fmla="*/ 0 w 8041229"/>
              <a:gd name="connsiteY8" fmla="*/ 677424 h 4064461"/>
              <a:gd name="connsiteX0" fmla="*/ 0 w 8041229"/>
              <a:gd name="connsiteY0" fmla="*/ 770943 h 4157980"/>
              <a:gd name="connsiteX1" fmla="*/ 760551 w 8041229"/>
              <a:gd name="connsiteY1" fmla="*/ 0 h 4157980"/>
              <a:gd name="connsiteX2" fmla="*/ 7363805 w 8041229"/>
              <a:gd name="connsiteY2" fmla="*/ 93519 h 4157980"/>
              <a:gd name="connsiteX3" fmla="*/ 8041229 w 8041229"/>
              <a:gd name="connsiteY3" fmla="*/ 770943 h 4157980"/>
              <a:gd name="connsiteX4" fmla="*/ 8041229 w 8041229"/>
              <a:gd name="connsiteY4" fmla="*/ 3480556 h 4157980"/>
              <a:gd name="connsiteX5" fmla="*/ 7363805 w 8041229"/>
              <a:gd name="connsiteY5" fmla="*/ 4157980 h 4157980"/>
              <a:gd name="connsiteX6" fmla="*/ 677424 w 8041229"/>
              <a:gd name="connsiteY6" fmla="*/ 4157980 h 4157980"/>
              <a:gd name="connsiteX7" fmla="*/ 0 w 8041229"/>
              <a:gd name="connsiteY7" fmla="*/ 3480556 h 4157980"/>
              <a:gd name="connsiteX8" fmla="*/ 0 w 8041229"/>
              <a:gd name="connsiteY8" fmla="*/ 770943 h 4157980"/>
              <a:gd name="connsiteX0" fmla="*/ 0 w 8041229"/>
              <a:gd name="connsiteY0" fmla="*/ 770943 h 4157980"/>
              <a:gd name="connsiteX1" fmla="*/ 760551 w 8041229"/>
              <a:gd name="connsiteY1" fmla="*/ 0 h 4157980"/>
              <a:gd name="connsiteX2" fmla="*/ 7114423 w 8041229"/>
              <a:gd name="connsiteY2" fmla="*/ 124692 h 4157980"/>
              <a:gd name="connsiteX3" fmla="*/ 8041229 w 8041229"/>
              <a:gd name="connsiteY3" fmla="*/ 770943 h 4157980"/>
              <a:gd name="connsiteX4" fmla="*/ 8041229 w 8041229"/>
              <a:gd name="connsiteY4" fmla="*/ 3480556 h 4157980"/>
              <a:gd name="connsiteX5" fmla="*/ 7363805 w 8041229"/>
              <a:gd name="connsiteY5" fmla="*/ 4157980 h 4157980"/>
              <a:gd name="connsiteX6" fmla="*/ 677424 w 8041229"/>
              <a:gd name="connsiteY6" fmla="*/ 4157980 h 4157980"/>
              <a:gd name="connsiteX7" fmla="*/ 0 w 8041229"/>
              <a:gd name="connsiteY7" fmla="*/ 3480556 h 4157980"/>
              <a:gd name="connsiteX8" fmla="*/ 0 w 8041229"/>
              <a:gd name="connsiteY8" fmla="*/ 770943 h 4157980"/>
              <a:gd name="connsiteX0" fmla="*/ 0 w 8041229"/>
              <a:gd name="connsiteY0" fmla="*/ 656643 h 4043680"/>
              <a:gd name="connsiteX1" fmla="*/ 1020324 w 8041229"/>
              <a:gd name="connsiteY1" fmla="*/ 0 h 4043680"/>
              <a:gd name="connsiteX2" fmla="*/ 7114423 w 8041229"/>
              <a:gd name="connsiteY2" fmla="*/ 10392 h 4043680"/>
              <a:gd name="connsiteX3" fmla="*/ 8041229 w 8041229"/>
              <a:gd name="connsiteY3" fmla="*/ 656643 h 4043680"/>
              <a:gd name="connsiteX4" fmla="*/ 8041229 w 8041229"/>
              <a:gd name="connsiteY4" fmla="*/ 3366256 h 4043680"/>
              <a:gd name="connsiteX5" fmla="*/ 7363805 w 8041229"/>
              <a:gd name="connsiteY5" fmla="*/ 4043680 h 4043680"/>
              <a:gd name="connsiteX6" fmla="*/ 677424 w 8041229"/>
              <a:gd name="connsiteY6" fmla="*/ 4043680 h 4043680"/>
              <a:gd name="connsiteX7" fmla="*/ 0 w 8041229"/>
              <a:gd name="connsiteY7" fmla="*/ 3366256 h 4043680"/>
              <a:gd name="connsiteX8" fmla="*/ 0 w 8041229"/>
              <a:gd name="connsiteY8" fmla="*/ 656643 h 4043680"/>
              <a:gd name="connsiteX0" fmla="*/ 0 w 8041229"/>
              <a:gd name="connsiteY0" fmla="*/ 656643 h 4043680"/>
              <a:gd name="connsiteX1" fmla="*/ 1020324 w 8041229"/>
              <a:gd name="connsiteY1" fmla="*/ 0 h 4043680"/>
              <a:gd name="connsiteX2" fmla="*/ 7114423 w 8041229"/>
              <a:gd name="connsiteY2" fmla="*/ 10392 h 4043680"/>
              <a:gd name="connsiteX3" fmla="*/ 8041229 w 8041229"/>
              <a:gd name="connsiteY3" fmla="*/ 656643 h 4043680"/>
              <a:gd name="connsiteX4" fmla="*/ 8041229 w 8041229"/>
              <a:gd name="connsiteY4" fmla="*/ 3366256 h 4043680"/>
              <a:gd name="connsiteX5" fmla="*/ 7363805 w 8041229"/>
              <a:gd name="connsiteY5" fmla="*/ 4043680 h 4043680"/>
              <a:gd name="connsiteX6" fmla="*/ 781333 w 8041229"/>
              <a:gd name="connsiteY6" fmla="*/ 4002116 h 4043680"/>
              <a:gd name="connsiteX7" fmla="*/ 0 w 8041229"/>
              <a:gd name="connsiteY7" fmla="*/ 3366256 h 4043680"/>
              <a:gd name="connsiteX8" fmla="*/ 0 w 8041229"/>
              <a:gd name="connsiteY8" fmla="*/ 656643 h 4043680"/>
              <a:gd name="connsiteX0" fmla="*/ 0 w 8041229"/>
              <a:gd name="connsiteY0" fmla="*/ 656643 h 4002116"/>
              <a:gd name="connsiteX1" fmla="*/ 1020324 w 8041229"/>
              <a:gd name="connsiteY1" fmla="*/ 0 h 4002116"/>
              <a:gd name="connsiteX2" fmla="*/ 7114423 w 8041229"/>
              <a:gd name="connsiteY2" fmla="*/ 10392 h 4002116"/>
              <a:gd name="connsiteX3" fmla="*/ 8041229 w 8041229"/>
              <a:gd name="connsiteY3" fmla="*/ 656643 h 4002116"/>
              <a:gd name="connsiteX4" fmla="*/ 8041229 w 8041229"/>
              <a:gd name="connsiteY4" fmla="*/ 3366256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0 w 8041229"/>
              <a:gd name="connsiteY8" fmla="*/ 656643 h 4002116"/>
              <a:gd name="connsiteX0" fmla="*/ 114300 w 8041229"/>
              <a:gd name="connsiteY0" fmla="*/ 687816 h 4002116"/>
              <a:gd name="connsiteX1" fmla="*/ 1020324 w 8041229"/>
              <a:gd name="connsiteY1" fmla="*/ 0 h 4002116"/>
              <a:gd name="connsiteX2" fmla="*/ 7114423 w 8041229"/>
              <a:gd name="connsiteY2" fmla="*/ 10392 h 4002116"/>
              <a:gd name="connsiteX3" fmla="*/ 8041229 w 8041229"/>
              <a:gd name="connsiteY3" fmla="*/ 656643 h 4002116"/>
              <a:gd name="connsiteX4" fmla="*/ 8041229 w 8041229"/>
              <a:gd name="connsiteY4" fmla="*/ 3366256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020324 w 8041229"/>
              <a:gd name="connsiteY1" fmla="*/ 0 h 4002116"/>
              <a:gd name="connsiteX2" fmla="*/ 7114423 w 8041229"/>
              <a:gd name="connsiteY2" fmla="*/ 10392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020324 w 8041229"/>
              <a:gd name="connsiteY1" fmla="*/ 0 h 4002116"/>
              <a:gd name="connsiteX2" fmla="*/ 7114423 w 8041229"/>
              <a:gd name="connsiteY2" fmla="*/ 10392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020324 w 8041229"/>
              <a:gd name="connsiteY1" fmla="*/ 0 h 4002116"/>
              <a:gd name="connsiteX2" fmla="*/ 6771523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290487 w 8041229"/>
              <a:gd name="connsiteY1" fmla="*/ 0 h 4002116"/>
              <a:gd name="connsiteX2" fmla="*/ 6771523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290487 w 8041229"/>
              <a:gd name="connsiteY1" fmla="*/ 0 h 4002116"/>
              <a:gd name="connsiteX2" fmla="*/ 6532532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290487 w 8041229"/>
              <a:gd name="connsiteY1" fmla="*/ 0 h 4002116"/>
              <a:gd name="connsiteX2" fmla="*/ 6532532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1229" h="4022896">
                <a:moveTo>
                  <a:pt x="114300" y="708596"/>
                </a:moveTo>
                <a:cubicBezTo>
                  <a:pt x="83127" y="282510"/>
                  <a:pt x="916356" y="41562"/>
                  <a:pt x="1290487" y="20780"/>
                </a:cubicBezTo>
                <a:cubicBezTo>
                  <a:pt x="3127889" y="96980"/>
                  <a:pt x="4902948" y="6927"/>
                  <a:pt x="6709178" y="0"/>
                </a:cubicBezTo>
                <a:cubicBezTo>
                  <a:pt x="7249564" y="31173"/>
                  <a:pt x="7885366" y="292901"/>
                  <a:pt x="8041229" y="677423"/>
                </a:cubicBezTo>
                <a:lnTo>
                  <a:pt x="7926929" y="3418209"/>
                </a:lnTo>
                <a:cubicBezTo>
                  <a:pt x="7926929" y="3792340"/>
                  <a:pt x="7519727" y="3991724"/>
                  <a:pt x="7145596" y="3991724"/>
                </a:cubicBezTo>
                <a:lnTo>
                  <a:pt x="781333" y="4022896"/>
                </a:lnTo>
                <a:cubicBezTo>
                  <a:pt x="407202" y="4022896"/>
                  <a:pt x="0" y="3761167"/>
                  <a:pt x="0" y="3387036"/>
                </a:cubicBezTo>
                <a:lnTo>
                  <a:pt x="114300" y="708596"/>
                </a:lnTo>
                <a:close/>
              </a:path>
            </a:pathLst>
          </a:custGeom>
          <a:solidFill>
            <a:schemeClr val="bg1"/>
          </a:solidFill>
          <a:ln w="28575">
            <a:solidFill>
              <a:srgbClr val="51D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1400" b="1" dirty="0" err="1">
                <a:latin typeface="#9Slide05 Brannboll Ny" panose="02000000000000000000" pitchFamily="2" charset="0"/>
              </a:rPr>
              <a:t>Em</a:t>
            </a:r>
            <a:r>
              <a:rPr lang="en-US" sz="1400" b="1" dirty="0">
                <a:latin typeface="#9Slide05 Brannboll Ny" panose="02000000000000000000" pitchFamily="2" charset="0"/>
              </a:rPr>
              <a:t> </a:t>
            </a:r>
            <a:r>
              <a:rPr lang="en-US" sz="1400" b="1" dirty="0" err="1">
                <a:latin typeface="#9Slide05 Brannboll Ny" panose="02000000000000000000" pitchFamily="2" charset="0"/>
              </a:rPr>
              <a:t>hãy</a:t>
            </a:r>
            <a:r>
              <a:rPr lang="en-US" sz="1400" b="1" dirty="0">
                <a:latin typeface="#9Slide05 Brannboll Ny" panose="02000000000000000000" pitchFamily="2" charset="0"/>
              </a:rPr>
              <a:t> </a:t>
            </a:r>
            <a:r>
              <a:rPr lang="en-US" sz="1400" b="1" dirty="0" err="1">
                <a:latin typeface="#9Slide05 Brannboll Ny" panose="02000000000000000000" pitchFamily="2" charset="0"/>
              </a:rPr>
              <a:t>cho</a:t>
            </a:r>
            <a:r>
              <a:rPr lang="en-US" sz="1400" b="1" dirty="0">
                <a:latin typeface="#9Slide05 Brannboll Ny" panose="02000000000000000000" pitchFamily="2" charset="0"/>
              </a:rPr>
              <a:t> </a:t>
            </a:r>
            <a:r>
              <a:rPr lang="en-US" sz="1400" b="1" dirty="0" err="1">
                <a:latin typeface="#9Slide05 Brannboll Ny" panose="02000000000000000000" pitchFamily="2" charset="0"/>
              </a:rPr>
              <a:t>biết</a:t>
            </a:r>
            <a:r>
              <a:rPr lang="en-US" sz="1400" b="1" dirty="0">
                <a:latin typeface="#9Slide05 Brannboll Ny" panose="02000000000000000000" pitchFamily="2" charset="0"/>
              </a:rPr>
              <a:t> </a:t>
            </a:r>
            <a:r>
              <a:rPr lang="en-US" sz="1400" b="1" dirty="0" err="1">
                <a:latin typeface="#9Slide05 Brannboll Ny" panose="02000000000000000000" pitchFamily="2" charset="0"/>
              </a:rPr>
              <a:t>vì</a:t>
            </a:r>
            <a:r>
              <a:rPr lang="en-US" sz="1400" b="1" dirty="0">
                <a:latin typeface="#9Slide05 Brannboll Ny" panose="02000000000000000000" pitchFamily="2" charset="0"/>
              </a:rPr>
              <a:t> </a:t>
            </a:r>
            <a:r>
              <a:rPr lang="en-US" sz="1400" b="1" dirty="0" err="1">
                <a:latin typeface="#9Slide05 Brannboll Ny" panose="02000000000000000000" pitchFamily="2" charset="0"/>
              </a:rPr>
              <a:t>sao</a:t>
            </a:r>
            <a:r>
              <a:rPr lang="en-US" sz="1400" b="1" dirty="0">
                <a:latin typeface="#9Slide05 Brannboll Ny" panose="02000000000000000000" pitchFamily="2" charset="0"/>
              </a:rPr>
              <a:t> </a:t>
            </a:r>
            <a:r>
              <a:rPr lang="en-US" sz="1400" b="1" dirty="0" err="1">
                <a:latin typeface="#9Slide05 Brannboll Ny" panose="02000000000000000000" pitchFamily="2" charset="0"/>
              </a:rPr>
              <a:t>cô</a:t>
            </a:r>
            <a:r>
              <a:rPr lang="en-US" sz="1400" b="1" dirty="0">
                <a:latin typeface="#9Slide05 Brannboll Ny" panose="02000000000000000000" pitchFamily="2" charset="0"/>
              </a:rPr>
              <a:t> </a:t>
            </a:r>
            <a:r>
              <a:rPr lang="en-US" sz="1400" b="1" dirty="0" err="1">
                <a:latin typeface="#9Slide05 Brannboll Ny" panose="02000000000000000000" pitchFamily="2" charset="0"/>
              </a:rPr>
              <a:t>bán</a:t>
            </a:r>
            <a:r>
              <a:rPr lang="en-US" sz="1400" b="1" dirty="0">
                <a:latin typeface="#9Slide05 Brannboll Ny" panose="02000000000000000000" pitchFamily="2" charset="0"/>
              </a:rPr>
              <a:t> </a:t>
            </a:r>
            <a:r>
              <a:rPr lang="en-US" sz="1400" b="1" dirty="0" err="1">
                <a:latin typeface="#9Slide05 Brannboll Ny" panose="02000000000000000000" pitchFamily="2" charset="0"/>
              </a:rPr>
              <a:t>vé</a:t>
            </a:r>
            <a:r>
              <a:rPr lang="en-US" sz="1400" b="1" dirty="0">
                <a:latin typeface="#9Slide05 Brannboll Ny" panose="02000000000000000000" pitchFamily="2" charset="0"/>
              </a:rPr>
              <a:t> </a:t>
            </a:r>
            <a:r>
              <a:rPr lang="en-US" sz="1400" b="1" dirty="0" err="1">
                <a:latin typeface="#9Slide05 Brannboll Ny" panose="02000000000000000000" pitchFamily="2" charset="0"/>
              </a:rPr>
              <a:t>trong</a:t>
            </a:r>
            <a:r>
              <a:rPr lang="en-US" sz="1400" b="1" dirty="0">
                <a:latin typeface="#9Slide05 Brannboll Ny" panose="02000000000000000000" pitchFamily="2" charset="0"/>
              </a:rPr>
              <a:t> </a:t>
            </a:r>
            <a:r>
              <a:rPr lang="en-US" sz="1400" b="1" dirty="0" err="1">
                <a:latin typeface="#9Slide05 Brannboll Ny" panose="02000000000000000000" pitchFamily="2" charset="0"/>
              </a:rPr>
              <a:t>câu</a:t>
            </a:r>
            <a:r>
              <a:rPr lang="en-US" sz="1400" b="1" dirty="0">
                <a:latin typeface="#9Slide05 Brannboll Ny" panose="02000000000000000000" pitchFamily="2" charset="0"/>
              </a:rPr>
              <a:t> </a:t>
            </a:r>
            <a:r>
              <a:rPr lang="en-US" sz="1400" b="1" dirty="0" err="1">
                <a:latin typeface="#9Slide05 Brannboll Ny" panose="02000000000000000000" pitchFamily="2" charset="0"/>
              </a:rPr>
              <a:t>chuyện</a:t>
            </a:r>
            <a:r>
              <a:rPr lang="en-US" sz="1400" b="1" dirty="0">
                <a:latin typeface="#9Slide05 Brannboll Ny" panose="02000000000000000000" pitchFamily="2" charset="0"/>
              </a:rPr>
              <a:t> </a:t>
            </a:r>
            <a:r>
              <a:rPr lang="en-US" sz="1400" b="1" dirty="0" err="1">
                <a:latin typeface="#9Slide05 Brannboll Ny" panose="02000000000000000000" pitchFamily="2" charset="0"/>
              </a:rPr>
              <a:t>đã</a:t>
            </a:r>
            <a:r>
              <a:rPr lang="en-US" sz="1400" b="1" dirty="0">
                <a:latin typeface="#9Slide05 Brannboll Ny" panose="02000000000000000000" pitchFamily="2" charset="0"/>
              </a:rPr>
              <a:t> </a:t>
            </a:r>
            <a:r>
              <a:rPr lang="en-US" sz="1400" b="1" dirty="0" err="1">
                <a:latin typeface="#9Slide05 Brannboll Ny" panose="02000000000000000000" pitchFamily="2" charset="0"/>
              </a:rPr>
              <a:t>cho</a:t>
            </a:r>
            <a:r>
              <a:rPr lang="en-US" sz="1400" b="1" dirty="0">
                <a:latin typeface="#9Slide05 Brannboll Ny" panose="02000000000000000000" pitchFamily="2" charset="0"/>
              </a:rPr>
              <a:t> </a:t>
            </a:r>
            <a:r>
              <a:rPr lang="en-US" sz="1400" b="1" dirty="0" err="1">
                <a:latin typeface="#9Slide05 Brannboll Ny" panose="02000000000000000000" pitchFamily="2" charset="0"/>
              </a:rPr>
              <a:t>ông</a:t>
            </a:r>
            <a:r>
              <a:rPr lang="en-US" sz="1400" b="1" dirty="0">
                <a:latin typeface="#9Slide05 Brannboll Ny" panose="02000000000000000000" pitchFamily="2" charset="0"/>
              </a:rPr>
              <a:t> </a:t>
            </a:r>
            <a:r>
              <a:rPr lang="en-US" sz="1400" b="1" dirty="0" err="1">
                <a:latin typeface="#9Slide05 Brannboll Ny" panose="02000000000000000000" pitchFamily="2" charset="0"/>
              </a:rPr>
              <a:t>của</a:t>
            </a:r>
            <a:r>
              <a:rPr lang="en-US" sz="1400" b="1" dirty="0">
                <a:latin typeface="#9Slide05 Brannboll Ny" panose="02000000000000000000" pitchFamily="2" charset="0"/>
              </a:rPr>
              <a:t> </a:t>
            </a:r>
            <a:r>
              <a:rPr lang="en-US" sz="1400" b="1" dirty="0" err="1">
                <a:latin typeface="#9Slide05 Brannboll Ny" panose="02000000000000000000" pitchFamily="2" charset="0"/>
              </a:rPr>
              <a:t>cậu</a:t>
            </a:r>
            <a:r>
              <a:rPr lang="en-US" sz="1400" b="1" dirty="0">
                <a:latin typeface="#9Slide05 Brannboll Ny" panose="02000000000000000000" pitchFamily="2" charset="0"/>
              </a:rPr>
              <a:t> </a:t>
            </a:r>
            <a:r>
              <a:rPr lang="en-US" sz="1400" b="1" dirty="0" err="1">
                <a:latin typeface="#9Slide05 Brannboll Ny" panose="02000000000000000000" pitchFamily="2" charset="0"/>
              </a:rPr>
              <a:t>bé</a:t>
            </a:r>
            <a:r>
              <a:rPr lang="en-US" sz="1400" b="1" dirty="0">
                <a:latin typeface="#9Slide05 Brannboll Ny" panose="02000000000000000000" pitchFamily="2" charset="0"/>
              </a:rPr>
              <a:t> </a:t>
            </a:r>
            <a:r>
              <a:rPr lang="en-US" sz="1400" b="1" dirty="0" err="1">
                <a:latin typeface="#9Slide05 Brannboll Ny" panose="02000000000000000000" pitchFamily="2" charset="0"/>
              </a:rPr>
              <a:t>vay</a:t>
            </a:r>
            <a:r>
              <a:rPr lang="en-US" sz="1400" b="1" dirty="0">
                <a:latin typeface="#9Slide05 Brannboll Ny" panose="02000000000000000000" pitchFamily="2" charset="0"/>
              </a:rPr>
              <a:t> </a:t>
            </a:r>
            <a:r>
              <a:rPr lang="en-US" sz="1400" b="1" dirty="0" err="1">
                <a:latin typeface="#9Slide05 Brannboll Ny" panose="02000000000000000000" pitchFamily="2" charset="0"/>
              </a:rPr>
              <a:t>tiền</a:t>
            </a:r>
            <a:r>
              <a:rPr lang="en-US" sz="1400" b="1" dirty="0">
                <a:latin typeface="#9Slide05 Brannboll Ny" panose="02000000000000000000" pitchFamily="2" charset="0"/>
              </a:rPr>
              <a:t>?</a:t>
            </a:r>
            <a:endParaRPr lang="en-US" sz="1400" b="1" dirty="0">
              <a:solidFill>
                <a:sysClr val="windowText" lastClr="000000">
                  <a:hueOff val="0"/>
                  <a:satOff val="0"/>
                  <a:lumOff val="0"/>
                  <a:alphaOff val="0"/>
                </a:sysClr>
              </a:solidFill>
              <a:latin typeface="#9Slide05 Brannboll Ny" panose="02000000000000000000" pitchFamily="2" charset="0"/>
            </a:endParaRPr>
          </a:p>
        </p:txBody>
      </p:sp>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2618" y="2618583"/>
            <a:ext cx="1562554" cy="2452210"/>
          </a:xfrm>
          <a:prstGeom prst="rect">
            <a:avLst/>
          </a:prstGeom>
        </p:spPr>
      </p:pic>
      <p:grpSp>
        <p:nvGrpSpPr>
          <p:cNvPr id="18" name="Group 17"/>
          <p:cNvGrpSpPr/>
          <p:nvPr/>
        </p:nvGrpSpPr>
        <p:grpSpPr>
          <a:xfrm>
            <a:off x="0" y="-62646"/>
            <a:ext cx="9146488" cy="1116298"/>
            <a:chOff x="0" y="-62646"/>
            <a:chExt cx="9146488" cy="1116298"/>
          </a:xfrm>
        </p:grpSpPr>
        <p:pic>
          <p:nvPicPr>
            <p:cNvPr id="7" name="Picture 4" descr="https://gatorball.files.wordpress.com/2011/03/hybrid-1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696"/>
              <a:ext cx="1499937" cy="10499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itle 1"/>
            <p:cNvSpPr txBox="1">
              <a:spLocks/>
            </p:cNvSpPr>
            <p:nvPr>
              <p:custDataLst>
                <p:tags r:id="rId1"/>
              </p:custDataLst>
            </p:nvPr>
          </p:nvSpPr>
          <p:spPr>
            <a:xfrm>
              <a:off x="1369947" y="107412"/>
              <a:ext cx="6497918" cy="632014"/>
            </a:xfrm>
            <a:prstGeom prst="rect">
              <a:avLst/>
            </a:prstGeom>
            <a:solidFill>
              <a:schemeClr val="accent5">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0" cap="none" spc="0" normalizeH="0" baseline="0" noProof="0" dirty="0">
                  <a:ln>
                    <a:noFill/>
                  </a:ln>
                  <a:solidFill>
                    <a:schemeClr val="tx2"/>
                  </a:solidFill>
                  <a:effectLst/>
                  <a:uLnTx/>
                  <a:uFillTx/>
                  <a:latin typeface="Calibri"/>
                  <a:ea typeface="+mn-ea"/>
                  <a:cs typeface="+mn-cs"/>
                </a:rPr>
                <a:t>PHIẾU BÀI TẬP</a:t>
              </a:r>
            </a:p>
          </p:txBody>
        </p:sp>
        <p:pic>
          <p:nvPicPr>
            <p:cNvPr id="9" name="Picture 2" descr="http://photos.myjoyonline.com/photos/news/201311/6579331693860_200143784020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29824" y="-62646"/>
              <a:ext cx="1316664" cy="8229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
        <p:nvSpPr>
          <p:cNvPr id="4" name="Rounded Rectangle 3"/>
          <p:cNvSpPr/>
          <p:nvPr/>
        </p:nvSpPr>
        <p:spPr>
          <a:xfrm>
            <a:off x="2068887" y="1047964"/>
            <a:ext cx="6295509" cy="1990133"/>
          </a:xfrm>
          <a:prstGeom prst="roundRect">
            <a:avLst/>
          </a:prstGeom>
          <a:pattFill prst="ltUpDiag">
            <a:fgClr>
              <a:schemeClr val="accent1">
                <a:lumMod val="60000"/>
                <a:lumOff val="4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dirty="0">
                <a:solidFill>
                  <a:schemeClr val="tx2"/>
                </a:solidFill>
                <a:latin typeface="Times New Roman" panose="02020603050405020304" pitchFamily="18" charset="0"/>
                <a:cs typeface="Times New Roman" panose="02020603050405020304" pitchFamily="18" charset="0"/>
              </a:rPr>
              <a:t>- Để thực hiện được tính khách quan, người cán bộ kiểm sát phải “chí công vô tư, luôn </a:t>
            </a:r>
            <a:r>
              <a:rPr lang="vi-VN" sz="2000">
                <a:solidFill>
                  <a:schemeClr val="tx2"/>
                </a:solidFill>
                <a:latin typeface="Times New Roman" panose="02020603050405020304" pitchFamily="18" charset="0"/>
                <a:cs typeface="Times New Roman" panose="02020603050405020304" pitchFamily="18" charset="0"/>
              </a:rPr>
              <a:t>tôn </a:t>
            </a:r>
            <a:r>
              <a:rPr lang="en-US" sz="2000" smtClean="0">
                <a:solidFill>
                  <a:schemeClr val="tx2"/>
                </a:solidFill>
                <a:latin typeface="Times New Roman" panose="02020603050405020304" pitchFamily="18" charset="0"/>
                <a:cs typeface="Times New Roman" panose="02020603050405020304" pitchFamily="18" charset="0"/>
              </a:rPr>
              <a:t>tr</a:t>
            </a:r>
            <a:r>
              <a:rPr lang="vi-VN" sz="2000" smtClean="0">
                <a:solidFill>
                  <a:schemeClr val="tx2"/>
                </a:solidFill>
                <a:latin typeface="Times New Roman" panose="02020603050405020304" pitchFamily="18" charset="0"/>
                <a:cs typeface="Times New Roman" panose="02020603050405020304" pitchFamily="18" charset="0"/>
              </a:rPr>
              <a:t>ọng </a:t>
            </a:r>
            <a:r>
              <a:rPr lang="vi-VN" sz="2000" dirty="0">
                <a:solidFill>
                  <a:schemeClr val="tx2"/>
                </a:solidFill>
                <a:latin typeface="Times New Roman" panose="02020603050405020304" pitchFamily="18" charset="0"/>
                <a:cs typeface="Times New Roman" panose="02020603050405020304" pitchFamily="18" charset="0"/>
              </a:rPr>
              <a:t>sự thật khách quan; giải quyết công việc theo đúng pháp luật và quy định của Ngành; không vì lợi ích cá nhân, lợi ích nhóm, không thiên vị hoặc áp đặt định kiến cá nhân chủ quan bất cứ bên nào trong giải quyết vụ án, vụ việc...”</a:t>
            </a:r>
          </a:p>
        </p:txBody>
      </p:sp>
      <p:sp>
        <p:nvSpPr>
          <p:cNvPr id="13" name="Rounded Rectangle 12"/>
          <p:cNvSpPr/>
          <p:nvPr/>
        </p:nvSpPr>
        <p:spPr>
          <a:xfrm>
            <a:off x="440075" y="1157368"/>
            <a:ext cx="1591900" cy="1869344"/>
          </a:xfrm>
          <a:prstGeom prst="roundRect">
            <a:avLst>
              <a:gd name="adj" fmla="val 10000"/>
            </a:avLst>
          </a:prstGeom>
          <a:blipFill>
            <a:blip r:embed="rId7"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12" name="Rounded Rectangle 11"/>
          <p:cNvSpPr/>
          <p:nvPr/>
        </p:nvSpPr>
        <p:spPr>
          <a:xfrm>
            <a:off x="2078880" y="3199313"/>
            <a:ext cx="6150720" cy="1398018"/>
          </a:xfrm>
          <a:prstGeom prst="roundRect">
            <a:avLst/>
          </a:prstGeom>
          <a:pattFill prst="diagBrick">
            <a:fgClr>
              <a:schemeClr val="accent5">
                <a:lumMod val="20000"/>
                <a:lumOff val="8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lnSpc>
                <a:spcPct val="115000"/>
              </a:lnSpc>
            </a:pPr>
            <a:r>
              <a:rPr lang="en-US" sz="2000" dirty="0" err="1">
                <a:solidFill>
                  <a:schemeClr val="tx2"/>
                </a:solidFill>
                <a:effectLst/>
                <a:latin typeface="Times New Roman" panose="02020603050405020304" pitchFamily="18" charset="0"/>
                <a:ea typeface="Times New Roman" panose="02020603050405020304" pitchFamily="18" charset="0"/>
              </a:rPr>
              <a:t>Nếu</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họ</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thiếu</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khách</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quan</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trong</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công</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việc</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sẽ</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dẫn</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tới</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oan</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sai</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xét</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xử</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không</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đúng</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người</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đúng</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tội</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làm</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mất</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niềm</a:t>
            </a:r>
            <a:r>
              <a:rPr lang="en-US" sz="2000" dirty="0">
                <a:solidFill>
                  <a:schemeClr val="tx2"/>
                </a:solidFill>
                <a:effectLst/>
                <a:latin typeface="Times New Roman" panose="02020603050405020304" pitchFamily="18" charset="0"/>
                <a:ea typeface="Times New Roman" panose="02020603050405020304" pitchFamily="18" charset="0"/>
              </a:rPr>
              <a:t> tin </a:t>
            </a:r>
            <a:r>
              <a:rPr lang="en-US" sz="2000" dirty="0" err="1">
                <a:solidFill>
                  <a:schemeClr val="tx2"/>
                </a:solidFill>
                <a:effectLst/>
                <a:latin typeface="Times New Roman" panose="02020603050405020304" pitchFamily="18" charset="0"/>
                <a:ea typeface="Times New Roman" panose="02020603050405020304" pitchFamily="18" charset="0"/>
              </a:rPr>
              <a:t>trong</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nhân</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dân</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làm</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suy</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giảm</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hiệu</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lực</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và</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sức</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mạnh</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của</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bộ</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máy</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nhà</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err="1">
                <a:solidFill>
                  <a:schemeClr val="tx2"/>
                </a:solidFill>
                <a:effectLst/>
                <a:latin typeface="Times New Roman" panose="02020603050405020304" pitchFamily="18" charset="0"/>
                <a:ea typeface="Times New Roman" panose="02020603050405020304" pitchFamily="18" charset="0"/>
              </a:rPr>
              <a:t>nước</a:t>
            </a:r>
            <a:r>
              <a:rPr lang="en-US" sz="2000" dirty="0">
                <a:solidFill>
                  <a:schemeClr val="tx2"/>
                </a:solidFill>
                <a:effectLst/>
                <a:latin typeface="Times New Roman" panose="02020603050405020304" pitchFamily="18" charset="0"/>
                <a:ea typeface="Times New Roman" panose="02020603050405020304" pitchFamily="18" charset="0"/>
              </a:rPr>
              <a:t>.</a:t>
            </a:r>
          </a:p>
        </p:txBody>
      </p:sp>
      <p:sp>
        <p:nvSpPr>
          <p:cNvPr id="16" name="Rounded Rectangle 15"/>
          <p:cNvSpPr/>
          <p:nvPr/>
        </p:nvSpPr>
        <p:spPr>
          <a:xfrm>
            <a:off x="425977" y="3199312"/>
            <a:ext cx="1602250" cy="1398017"/>
          </a:xfrm>
          <a:prstGeom prst="roundRect">
            <a:avLst>
              <a:gd name="adj" fmla="val 10000"/>
            </a:avLst>
          </a:prstGeom>
          <a:blipFill>
            <a:blip r:embed="rId8" cstate="print">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Tree>
    <p:extLst>
      <p:ext uri="{BB962C8B-B14F-4D97-AF65-F5344CB8AC3E}">
        <p14:creationId xmlns:p14="http://schemas.microsoft.com/office/powerpoint/2010/main" val="32838762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4" name="Rectangle 6"/>
          <p:cNvSpPr>
            <a:spLocks noChangeArrowheads="1"/>
          </p:cNvSpPr>
          <p:nvPr/>
        </p:nvSpPr>
        <p:spPr bwMode="auto">
          <a:xfrm>
            <a:off x="685800" y="3976718"/>
            <a:ext cx="2347913" cy="415498"/>
          </a:xfrm>
          <a:prstGeom prst="rect">
            <a:avLst/>
          </a:prstGeom>
          <a:solidFill>
            <a:srgbClr val="FF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defTabSz="685800" fontAlgn="base">
              <a:spcBef>
                <a:spcPct val="0"/>
              </a:spcBef>
              <a:spcAft>
                <a:spcPct val="0"/>
              </a:spcAft>
            </a:pPr>
            <a:r>
              <a:rPr lang="en-US" altLang="en-US" sz="2100" b="1">
                <a:solidFill>
                  <a:prstClr val="black"/>
                </a:solidFill>
              </a:rPr>
              <a:t>BIỂU HIỆN CỦA</a:t>
            </a:r>
          </a:p>
        </p:txBody>
      </p:sp>
      <p:sp>
        <p:nvSpPr>
          <p:cNvPr id="57" name="Trapezoid 56">
            <a:extLst/>
          </p:cNvPr>
          <p:cNvSpPr/>
          <p:nvPr/>
        </p:nvSpPr>
        <p:spPr>
          <a:xfrm flipV="1">
            <a:off x="3801666" y="4392216"/>
            <a:ext cx="1352550" cy="751284"/>
          </a:xfrm>
          <a:prstGeom prst="trapezoid">
            <a:avLst/>
          </a:prstGeom>
          <a:gradFill flip="none" rotWithShape="1">
            <a:gsLst>
              <a:gs pos="0">
                <a:srgbClr val="0099CC"/>
              </a:gs>
              <a:gs pos="55000">
                <a:srgbClr val="863A86"/>
              </a:gs>
              <a:gs pos="77000">
                <a:srgbClr val="A7297A"/>
              </a:gs>
              <a:gs pos="29000">
                <a:srgbClr val="5E5288"/>
              </a:gs>
              <a:gs pos="100000">
                <a:srgbClr val="EB2143"/>
              </a:gs>
            </a:gsLst>
            <a:lin ang="10800000" scaled="1"/>
            <a:tileRect/>
          </a:gradFill>
          <a:ln>
            <a:noFill/>
          </a:ln>
          <a:effectLst>
            <a:outerShdw blurRad="5334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IN" sz="1350" dirty="0">
              <a:solidFill>
                <a:prstClr val="white"/>
              </a:solidFill>
              <a:latin typeface="Calibri"/>
            </a:endParaRPr>
          </a:p>
        </p:txBody>
      </p:sp>
      <p:sp>
        <p:nvSpPr>
          <p:cNvPr id="58" name="Freeform: Shape 57">
            <a:extLst/>
          </p:cNvPr>
          <p:cNvSpPr/>
          <p:nvPr/>
        </p:nvSpPr>
        <p:spPr>
          <a:xfrm>
            <a:off x="4477941" y="2980135"/>
            <a:ext cx="4127897" cy="1618059"/>
          </a:xfrm>
          <a:custGeom>
            <a:avLst/>
            <a:gdLst>
              <a:gd name="connsiteX0" fmla="*/ 1137652 w 3166302"/>
              <a:gd name="connsiteY0" fmla="*/ 0 h 2157573"/>
              <a:gd name="connsiteX1" fmla="*/ 3099498 w 3166302"/>
              <a:gd name="connsiteY1" fmla="*/ 0 h 2157573"/>
              <a:gd name="connsiteX2" fmla="*/ 3166302 w 3166302"/>
              <a:gd name="connsiteY2" fmla="*/ 3373 h 2157573"/>
              <a:gd name="connsiteX3" fmla="*/ 3166302 w 3166302"/>
              <a:gd name="connsiteY3" fmla="*/ 1023294 h 2157573"/>
              <a:gd name="connsiteX4" fmla="*/ 3099498 w 3166302"/>
              <a:gd name="connsiteY4" fmla="*/ 1019921 h 2157573"/>
              <a:gd name="connsiteX5" fmla="*/ 1137652 w 3166302"/>
              <a:gd name="connsiteY5" fmla="*/ 1019921 h 2157573"/>
              <a:gd name="connsiteX6" fmla="*/ 0 w 3166302"/>
              <a:gd name="connsiteY6" fmla="*/ 2157573 h 2157573"/>
              <a:gd name="connsiteX7" fmla="*/ 0 w 3166302"/>
              <a:gd name="connsiteY7" fmla="*/ 1137652 h 2157573"/>
              <a:gd name="connsiteX8" fmla="*/ 1137652 w 3166302"/>
              <a:gd name="connsiteY8" fmla="*/ 0 h 215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6302" h="2157573">
                <a:moveTo>
                  <a:pt x="1137652" y="0"/>
                </a:moveTo>
                <a:lnTo>
                  <a:pt x="3099498" y="0"/>
                </a:lnTo>
                <a:lnTo>
                  <a:pt x="3166302" y="3373"/>
                </a:lnTo>
                <a:lnTo>
                  <a:pt x="3166302" y="1023294"/>
                </a:lnTo>
                <a:lnTo>
                  <a:pt x="3099498" y="1019921"/>
                </a:lnTo>
                <a:lnTo>
                  <a:pt x="1137652" y="1019921"/>
                </a:lnTo>
                <a:cubicBezTo>
                  <a:pt x="509344" y="1019921"/>
                  <a:pt x="0" y="1529265"/>
                  <a:pt x="0" y="2157573"/>
                </a:cubicBezTo>
                <a:lnTo>
                  <a:pt x="0" y="1137652"/>
                </a:lnTo>
                <a:cubicBezTo>
                  <a:pt x="0" y="509344"/>
                  <a:pt x="509344" y="0"/>
                  <a:pt x="1137652" y="0"/>
                </a:cubicBezTo>
                <a:close/>
              </a:path>
            </a:pathLst>
          </a:custGeom>
          <a:gradFill>
            <a:gsLst>
              <a:gs pos="5000">
                <a:srgbClr val="0099CC"/>
              </a:gs>
              <a:gs pos="100000">
                <a:srgbClr val="17506F"/>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IN" sz="1350">
              <a:solidFill>
                <a:prstClr val="white"/>
              </a:solidFill>
              <a:latin typeface="Calibri"/>
            </a:endParaRPr>
          </a:p>
        </p:txBody>
      </p:sp>
      <p:sp>
        <p:nvSpPr>
          <p:cNvPr id="60" name="Freeform: Shape 59">
            <a:extLst/>
          </p:cNvPr>
          <p:cNvSpPr/>
          <p:nvPr/>
        </p:nvSpPr>
        <p:spPr>
          <a:xfrm flipH="1">
            <a:off x="230866" y="2246742"/>
            <a:ext cx="4279106" cy="1618059"/>
          </a:xfrm>
          <a:custGeom>
            <a:avLst/>
            <a:gdLst>
              <a:gd name="connsiteX0" fmla="*/ 1137652 w 3166302"/>
              <a:gd name="connsiteY0" fmla="*/ 0 h 2157573"/>
              <a:gd name="connsiteX1" fmla="*/ 3099498 w 3166302"/>
              <a:gd name="connsiteY1" fmla="*/ 0 h 2157573"/>
              <a:gd name="connsiteX2" fmla="*/ 3166302 w 3166302"/>
              <a:gd name="connsiteY2" fmla="*/ 3373 h 2157573"/>
              <a:gd name="connsiteX3" fmla="*/ 3166302 w 3166302"/>
              <a:gd name="connsiteY3" fmla="*/ 1023294 h 2157573"/>
              <a:gd name="connsiteX4" fmla="*/ 3099498 w 3166302"/>
              <a:gd name="connsiteY4" fmla="*/ 1019921 h 2157573"/>
              <a:gd name="connsiteX5" fmla="*/ 1137652 w 3166302"/>
              <a:gd name="connsiteY5" fmla="*/ 1019921 h 2157573"/>
              <a:gd name="connsiteX6" fmla="*/ 0 w 3166302"/>
              <a:gd name="connsiteY6" fmla="*/ 2157573 h 2157573"/>
              <a:gd name="connsiteX7" fmla="*/ 0 w 3166302"/>
              <a:gd name="connsiteY7" fmla="*/ 1137652 h 2157573"/>
              <a:gd name="connsiteX8" fmla="*/ 1137652 w 3166302"/>
              <a:gd name="connsiteY8" fmla="*/ 0 h 215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6302" h="2157573">
                <a:moveTo>
                  <a:pt x="1137652" y="0"/>
                </a:moveTo>
                <a:lnTo>
                  <a:pt x="3099498" y="0"/>
                </a:lnTo>
                <a:lnTo>
                  <a:pt x="3166302" y="3373"/>
                </a:lnTo>
                <a:lnTo>
                  <a:pt x="3166302" y="1023294"/>
                </a:lnTo>
                <a:lnTo>
                  <a:pt x="3099498" y="1019921"/>
                </a:lnTo>
                <a:lnTo>
                  <a:pt x="1137652" y="1019921"/>
                </a:lnTo>
                <a:cubicBezTo>
                  <a:pt x="509344" y="1019921"/>
                  <a:pt x="0" y="1529265"/>
                  <a:pt x="0" y="2157573"/>
                </a:cubicBezTo>
                <a:lnTo>
                  <a:pt x="0" y="1137652"/>
                </a:lnTo>
                <a:cubicBezTo>
                  <a:pt x="0" y="509344"/>
                  <a:pt x="509344" y="0"/>
                  <a:pt x="1137652" y="0"/>
                </a:cubicBezTo>
                <a:close/>
              </a:path>
            </a:pathLst>
          </a:custGeom>
          <a:gradFill>
            <a:gsLst>
              <a:gs pos="26000">
                <a:srgbClr val="624F88"/>
              </a:gs>
              <a:gs pos="100000">
                <a:srgbClr val="332947"/>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IN" sz="1350">
              <a:solidFill>
                <a:prstClr val="white"/>
              </a:solidFill>
              <a:latin typeface="Calibri"/>
            </a:endParaRPr>
          </a:p>
        </p:txBody>
      </p:sp>
      <p:sp>
        <p:nvSpPr>
          <p:cNvPr id="62" name="Freeform: Shape 61">
            <a:extLst/>
          </p:cNvPr>
          <p:cNvSpPr/>
          <p:nvPr/>
        </p:nvSpPr>
        <p:spPr>
          <a:xfrm>
            <a:off x="4485085" y="1812132"/>
            <a:ext cx="4117181" cy="1618060"/>
          </a:xfrm>
          <a:custGeom>
            <a:avLst/>
            <a:gdLst>
              <a:gd name="connsiteX0" fmla="*/ 1137652 w 3166302"/>
              <a:gd name="connsiteY0" fmla="*/ 0 h 2157573"/>
              <a:gd name="connsiteX1" fmla="*/ 3099498 w 3166302"/>
              <a:gd name="connsiteY1" fmla="*/ 0 h 2157573"/>
              <a:gd name="connsiteX2" fmla="*/ 3166302 w 3166302"/>
              <a:gd name="connsiteY2" fmla="*/ 3373 h 2157573"/>
              <a:gd name="connsiteX3" fmla="*/ 3166302 w 3166302"/>
              <a:gd name="connsiteY3" fmla="*/ 1023294 h 2157573"/>
              <a:gd name="connsiteX4" fmla="*/ 3099498 w 3166302"/>
              <a:gd name="connsiteY4" fmla="*/ 1019921 h 2157573"/>
              <a:gd name="connsiteX5" fmla="*/ 1137652 w 3166302"/>
              <a:gd name="connsiteY5" fmla="*/ 1019921 h 2157573"/>
              <a:gd name="connsiteX6" fmla="*/ 0 w 3166302"/>
              <a:gd name="connsiteY6" fmla="*/ 2157573 h 2157573"/>
              <a:gd name="connsiteX7" fmla="*/ 0 w 3166302"/>
              <a:gd name="connsiteY7" fmla="*/ 1137652 h 2157573"/>
              <a:gd name="connsiteX8" fmla="*/ 1137652 w 3166302"/>
              <a:gd name="connsiteY8" fmla="*/ 0 h 215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6302" h="2157573">
                <a:moveTo>
                  <a:pt x="1137652" y="0"/>
                </a:moveTo>
                <a:lnTo>
                  <a:pt x="3099498" y="0"/>
                </a:lnTo>
                <a:lnTo>
                  <a:pt x="3166302" y="3373"/>
                </a:lnTo>
                <a:lnTo>
                  <a:pt x="3166302" y="1023294"/>
                </a:lnTo>
                <a:lnTo>
                  <a:pt x="3099498" y="1019921"/>
                </a:lnTo>
                <a:lnTo>
                  <a:pt x="1137652" y="1019921"/>
                </a:lnTo>
                <a:cubicBezTo>
                  <a:pt x="509344" y="1019921"/>
                  <a:pt x="0" y="1529265"/>
                  <a:pt x="0" y="2157573"/>
                </a:cubicBezTo>
                <a:lnTo>
                  <a:pt x="0" y="1137652"/>
                </a:lnTo>
                <a:cubicBezTo>
                  <a:pt x="0" y="509344"/>
                  <a:pt x="509344" y="0"/>
                  <a:pt x="1137652" y="0"/>
                </a:cubicBezTo>
                <a:close/>
              </a:path>
            </a:pathLst>
          </a:custGeom>
          <a:gradFill>
            <a:gsLst>
              <a:gs pos="16000">
                <a:srgbClr val="7E3F86"/>
              </a:gs>
              <a:gs pos="100000">
                <a:srgbClr val="311834"/>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IN" sz="1350">
              <a:solidFill>
                <a:prstClr val="white"/>
              </a:solidFill>
              <a:latin typeface="Calibri"/>
            </a:endParaRPr>
          </a:p>
        </p:txBody>
      </p:sp>
      <p:sp>
        <p:nvSpPr>
          <p:cNvPr id="64" name="Freeform: Shape 63">
            <a:extLst/>
          </p:cNvPr>
          <p:cNvSpPr/>
          <p:nvPr/>
        </p:nvSpPr>
        <p:spPr>
          <a:xfrm flipH="1">
            <a:off x="234792" y="1062054"/>
            <a:ext cx="4269581" cy="1618059"/>
          </a:xfrm>
          <a:custGeom>
            <a:avLst/>
            <a:gdLst>
              <a:gd name="connsiteX0" fmla="*/ 1137652 w 3166302"/>
              <a:gd name="connsiteY0" fmla="*/ 0 h 2157573"/>
              <a:gd name="connsiteX1" fmla="*/ 3099498 w 3166302"/>
              <a:gd name="connsiteY1" fmla="*/ 0 h 2157573"/>
              <a:gd name="connsiteX2" fmla="*/ 3166302 w 3166302"/>
              <a:gd name="connsiteY2" fmla="*/ 3373 h 2157573"/>
              <a:gd name="connsiteX3" fmla="*/ 3166302 w 3166302"/>
              <a:gd name="connsiteY3" fmla="*/ 1023294 h 2157573"/>
              <a:gd name="connsiteX4" fmla="*/ 3099498 w 3166302"/>
              <a:gd name="connsiteY4" fmla="*/ 1019921 h 2157573"/>
              <a:gd name="connsiteX5" fmla="*/ 1137652 w 3166302"/>
              <a:gd name="connsiteY5" fmla="*/ 1019921 h 2157573"/>
              <a:gd name="connsiteX6" fmla="*/ 0 w 3166302"/>
              <a:gd name="connsiteY6" fmla="*/ 2157573 h 2157573"/>
              <a:gd name="connsiteX7" fmla="*/ 0 w 3166302"/>
              <a:gd name="connsiteY7" fmla="*/ 1137652 h 2157573"/>
              <a:gd name="connsiteX8" fmla="*/ 1137652 w 3166302"/>
              <a:gd name="connsiteY8" fmla="*/ 0 h 215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6302" h="2157573">
                <a:moveTo>
                  <a:pt x="1137652" y="0"/>
                </a:moveTo>
                <a:lnTo>
                  <a:pt x="3099498" y="0"/>
                </a:lnTo>
                <a:lnTo>
                  <a:pt x="3166302" y="3373"/>
                </a:lnTo>
                <a:lnTo>
                  <a:pt x="3166302" y="1023294"/>
                </a:lnTo>
                <a:lnTo>
                  <a:pt x="3099498" y="1019921"/>
                </a:lnTo>
                <a:lnTo>
                  <a:pt x="1137652" y="1019921"/>
                </a:lnTo>
                <a:cubicBezTo>
                  <a:pt x="509344" y="1019921"/>
                  <a:pt x="0" y="1529265"/>
                  <a:pt x="0" y="2157573"/>
                </a:cubicBezTo>
                <a:lnTo>
                  <a:pt x="0" y="1137652"/>
                </a:lnTo>
                <a:cubicBezTo>
                  <a:pt x="0" y="509344"/>
                  <a:pt x="509344" y="0"/>
                  <a:pt x="1137652" y="0"/>
                </a:cubicBezTo>
                <a:close/>
              </a:path>
            </a:pathLst>
          </a:custGeom>
          <a:gradFill>
            <a:gsLst>
              <a:gs pos="25000">
                <a:srgbClr val="9E2D7D"/>
              </a:gs>
              <a:gs pos="100000">
                <a:srgbClr val="681E53"/>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IN" sz="1350">
              <a:solidFill>
                <a:prstClr val="white"/>
              </a:solidFill>
              <a:latin typeface="Calibri"/>
            </a:endParaRPr>
          </a:p>
        </p:txBody>
      </p:sp>
      <p:sp>
        <p:nvSpPr>
          <p:cNvPr id="66" name="Freeform: Shape 65">
            <a:extLst/>
          </p:cNvPr>
          <p:cNvSpPr/>
          <p:nvPr/>
        </p:nvSpPr>
        <p:spPr>
          <a:xfrm>
            <a:off x="4477942" y="653654"/>
            <a:ext cx="4106465" cy="1618059"/>
          </a:xfrm>
          <a:custGeom>
            <a:avLst/>
            <a:gdLst>
              <a:gd name="connsiteX0" fmla="*/ 1137652 w 3166302"/>
              <a:gd name="connsiteY0" fmla="*/ 0 h 2157573"/>
              <a:gd name="connsiteX1" fmla="*/ 3099498 w 3166302"/>
              <a:gd name="connsiteY1" fmla="*/ 0 h 2157573"/>
              <a:gd name="connsiteX2" fmla="*/ 3166302 w 3166302"/>
              <a:gd name="connsiteY2" fmla="*/ 3373 h 2157573"/>
              <a:gd name="connsiteX3" fmla="*/ 3166302 w 3166302"/>
              <a:gd name="connsiteY3" fmla="*/ 1023294 h 2157573"/>
              <a:gd name="connsiteX4" fmla="*/ 3099498 w 3166302"/>
              <a:gd name="connsiteY4" fmla="*/ 1019921 h 2157573"/>
              <a:gd name="connsiteX5" fmla="*/ 1137652 w 3166302"/>
              <a:gd name="connsiteY5" fmla="*/ 1019921 h 2157573"/>
              <a:gd name="connsiteX6" fmla="*/ 0 w 3166302"/>
              <a:gd name="connsiteY6" fmla="*/ 2157573 h 2157573"/>
              <a:gd name="connsiteX7" fmla="*/ 0 w 3166302"/>
              <a:gd name="connsiteY7" fmla="*/ 1137652 h 2157573"/>
              <a:gd name="connsiteX8" fmla="*/ 1137652 w 3166302"/>
              <a:gd name="connsiteY8" fmla="*/ 0 h 215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6302" h="2157573">
                <a:moveTo>
                  <a:pt x="1137652" y="0"/>
                </a:moveTo>
                <a:lnTo>
                  <a:pt x="3099498" y="0"/>
                </a:lnTo>
                <a:lnTo>
                  <a:pt x="3166302" y="3373"/>
                </a:lnTo>
                <a:lnTo>
                  <a:pt x="3166302" y="1023294"/>
                </a:lnTo>
                <a:lnTo>
                  <a:pt x="3099498" y="1019921"/>
                </a:lnTo>
                <a:lnTo>
                  <a:pt x="1137652" y="1019921"/>
                </a:lnTo>
                <a:cubicBezTo>
                  <a:pt x="509344" y="1019921"/>
                  <a:pt x="0" y="1529265"/>
                  <a:pt x="0" y="2157573"/>
                </a:cubicBezTo>
                <a:lnTo>
                  <a:pt x="0" y="1137652"/>
                </a:lnTo>
                <a:cubicBezTo>
                  <a:pt x="0" y="509344"/>
                  <a:pt x="509344" y="0"/>
                  <a:pt x="1137652" y="0"/>
                </a:cubicBezTo>
                <a:close/>
              </a:path>
            </a:pathLst>
          </a:custGeom>
          <a:gradFill>
            <a:gsLst>
              <a:gs pos="36000">
                <a:srgbClr val="D52454"/>
              </a:gs>
              <a:gs pos="100000">
                <a:srgbClr val="76142E"/>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IN" sz="1350">
              <a:solidFill>
                <a:prstClr val="white"/>
              </a:solidFill>
              <a:latin typeface="Calibri"/>
            </a:endParaRPr>
          </a:p>
        </p:txBody>
      </p:sp>
      <p:pic>
        <p:nvPicPr>
          <p:cNvPr id="99391" name="Picture 8" descr="https://d30y9cdsu7xlg0.cloudfront.net/png/988809-200.pn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4230291" y="4512469"/>
            <a:ext cx="509588"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92" name="Picture 10" descr="https://d30y9cdsu7xlg0.cloudfront.net/png/988308-200.png"/>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370285" y="2557463"/>
            <a:ext cx="422672" cy="422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93" name="Picture 12" descr="https://d30y9cdsu7xlg0.cloudfront.net/png/988330-200.png"/>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8037910" y="3142060"/>
            <a:ext cx="422672" cy="422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94" name="Picture 14" descr="https://d30y9cdsu7xlg0.cloudfront.net/png/988333-200.png"/>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8009335" y="1994297"/>
            <a:ext cx="422672" cy="422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95" name="Picture 16" descr="https://d30y9cdsu7xlg0.cloudfront.net/png/909439-200.png"/>
          <p:cNvPicPr>
            <a:picLocks noChangeAspect="1" noChangeArrowheads="1"/>
          </p:cNvPicPr>
          <p:nvPr/>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a:off x="7968854" y="787004"/>
            <a:ext cx="4667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96" name="Picture 18" descr="https://d30y9cdsu7xlg0.cloudfront.net/png/1209071-200.png"/>
          <p:cNvPicPr>
            <a:picLocks noChangeAspect="1" noChangeArrowheads="1"/>
          </p:cNvPicPr>
          <p:nvPr/>
        </p:nvPicPr>
        <p:blipFill>
          <a:blip r:embed="rId7" cstate="print">
            <a:lum bright="70000" contrast="-70000"/>
            <a:extLst>
              <a:ext uri="{28A0092B-C50C-407E-A947-70E740481C1C}">
                <a14:useLocalDpi xmlns:a14="http://schemas.microsoft.com/office/drawing/2010/main" val="0"/>
              </a:ext>
            </a:extLst>
          </a:blip>
          <a:srcRect/>
          <a:stretch>
            <a:fillRect/>
          </a:stretch>
        </p:blipFill>
        <p:spPr bwMode="auto">
          <a:xfrm>
            <a:off x="305991" y="1322785"/>
            <a:ext cx="508397"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402" name="Rectangle 74"/>
          <p:cNvSpPr>
            <a:spLocks noChangeArrowheads="1"/>
          </p:cNvSpPr>
          <p:nvPr/>
        </p:nvSpPr>
        <p:spPr bwMode="auto">
          <a:xfrm>
            <a:off x="5582841" y="4002408"/>
            <a:ext cx="2359819" cy="415498"/>
          </a:xfrm>
          <a:prstGeom prst="rect">
            <a:avLst/>
          </a:prstGeom>
          <a:solidFill>
            <a:srgbClr val="FF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defTabSz="685800" fontAlgn="base">
              <a:spcBef>
                <a:spcPct val="0"/>
              </a:spcBef>
              <a:spcAft>
                <a:spcPct val="0"/>
              </a:spcAft>
            </a:pPr>
            <a:r>
              <a:rPr lang="en-US" altLang="en-US" sz="2100" b="1">
                <a:solidFill>
                  <a:prstClr val="black"/>
                </a:solidFill>
              </a:rPr>
              <a:t>KHÁCH QUAN</a:t>
            </a:r>
          </a:p>
        </p:txBody>
      </p:sp>
      <p:sp>
        <p:nvSpPr>
          <p:cNvPr id="99403" name="Rectangle 75"/>
          <p:cNvSpPr>
            <a:spLocks noChangeArrowheads="1"/>
          </p:cNvSpPr>
          <p:nvPr/>
        </p:nvSpPr>
        <p:spPr bwMode="auto">
          <a:xfrm>
            <a:off x="4875610" y="907138"/>
            <a:ext cx="32079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fontAlgn="base">
              <a:spcBef>
                <a:spcPct val="0"/>
              </a:spcBef>
              <a:spcAft>
                <a:spcPct val="0"/>
              </a:spcAft>
            </a:pPr>
            <a:r>
              <a:rPr lang="en-US" altLang="en-US">
                <a:solidFill>
                  <a:prstClr val="white"/>
                </a:solidFill>
              </a:rPr>
              <a:t>Nhìn nhận sự vật, hiện tượng</a:t>
            </a:r>
          </a:p>
        </p:txBody>
      </p:sp>
      <p:sp>
        <p:nvSpPr>
          <p:cNvPr id="99404" name="Rectangle 76"/>
          <p:cNvSpPr>
            <a:spLocks noChangeArrowheads="1"/>
          </p:cNvSpPr>
          <p:nvPr/>
        </p:nvSpPr>
        <p:spPr bwMode="auto">
          <a:xfrm>
            <a:off x="5245894" y="1976405"/>
            <a:ext cx="2646760" cy="450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fontAlgn="base">
              <a:spcBef>
                <a:spcPct val="0"/>
              </a:spcBef>
              <a:spcAft>
                <a:spcPct val="0"/>
              </a:spcAft>
            </a:pPr>
            <a:r>
              <a:rPr lang="en-US" altLang="en-US" sz="2325">
                <a:solidFill>
                  <a:prstClr val="white"/>
                </a:solidFill>
              </a:rPr>
              <a:t>Chính xác</a:t>
            </a:r>
          </a:p>
        </p:txBody>
      </p:sp>
      <p:sp>
        <p:nvSpPr>
          <p:cNvPr id="99405" name="Rectangle 77"/>
          <p:cNvSpPr>
            <a:spLocks noChangeArrowheads="1"/>
          </p:cNvSpPr>
          <p:nvPr/>
        </p:nvSpPr>
        <p:spPr bwMode="auto">
          <a:xfrm>
            <a:off x="5804297" y="3142027"/>
            <a:ext cx="1632306" cy="450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fontAlgn="base">
              <a:spcBef>
                <a:spcPct val="0"/>
              </a:spcBef>
              <a:spcAft>
                <a:spcPct val="0"/>
              </a:spcAft>
            </a:pPr>
            <a:r>
              <a:rPr lang="en-US" altLang="en-US" sz="2325">
                <a:solidFill>
                  <a:prstClr val="white"/>
                </a:solidFill>
              </a:rPr>
              <a:t>Trung thực</a:t>
            </a:r>
          </a:p>
        </p:txBody>
      </p:sp>
      <p:sp>
        <p:nvSpPr>
          <p:cNvPr id="99406" name="Rectangle 78"/>
          <p:cNvSpPr>
            <a:spLocks noChangeArrowheads="1"/>
          </p:cNvSpPr>
          <p:nvPr/>
        </p:nvSpPr>
        <p:spPr bwMode="auto">
          <a:xfrm>
            <a:off x="982390" y="2377695"/>
            <a:ext cx="2993231" cy="450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fontAlgn="base">
              <a:spcBef>
                <a:spcPct val="0"/>
              </a:spcBef>
              <a:spcAft>
                <a:spcPct val="0"/>
              </a:spcAft>
            </a:pPr>
            <a:r>
              <a:rPr lang="en-US" altLang="en-US" sz="2325">
                <a:solidFill>
                  <a:prstClr val="white"/>
                </a:solidFill>
              </a:rPr>
              <a:t>Không định kiến</a:t>
            </a:r>
          </a:p>
        </p:txBody>
      </p:sp>
      <p:sp>
        <p:nvSpPr>
          <p:cNvPr id="99407" name="Rectangle 79"/>
          <p:cNvSpPr>
            <a:spLocks noChangeArrowheads="1"/>
          </p:cNvSpPr>
          <p:nvPr/>
        </p:nvSpPr>
        <p:spPr bwMode="auto">
          <a:xfrm>
            <a:off x="1114903" y="1193007"/>
            <a:ext cx="2971800" cy="450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fontAlgn="base">
              <a:spcBef>
                <a:spcPct val="0"/>
              </a:spcBef>
              <a:spcAft>
                <a:spcPct val="0"/>
              </a:spcAft>
            </a:pPr>
            <a:r>
              <a:rPr lang="en-US" altLang="en-US" sz="2325">
                <a:solidFill>
                  <a:prstClr val="white"/>
                </a:solidFill>
              </a:rPr>
              <a:t>Không thiên vị</a:t>
            </a:r>
          </a:p>
        </p:txBody>
      </p:sp>
    </p:spTree>
    <p:extLst>
      <p:ext uri="{BB962C8B-B14F-4D97-AF65-F5344CB8AC3E}">
        <p14:creationId xmlns:p14="http://schemas.microsoft.com/office/powerpoint/2010/main" val="66283073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9334"/>
                                        </p:tgtEl>
                                        <p:attrNameLst>
                                          <p:attrName>style.visibility</p:attrName>
                                        </p:attrNameLst>
                                      </p:cBhvr>
                                      <p:to>
                                        <p:strVal val="visible"/>
                                      </p:to>
                                    </p:set>
                                    <p:animEffect transition="in" filter="blinds(horizontal)">
                                      <p:cBhvr>
                                        <p:cTn id="7" dur="500"/>
                                        <p:tgtEl>
                                          <p:spTgt spid="993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9402"/>
                                        </p:tgtEl>
                                        <p:attrNameLst>
                                          <p:attrName>style.visibility</p:attrName>
                                        </p:attrNameLst>
                                      </p:cBhvr>
                                      <p:to>
                                        <p:strVal val="visible"/>
                                      </p:to>
                                    </p:set>
                                    <p:animEffect transition="in" filter="blinds(horizontal)">
                                      <p:cBhvr>
                                        <p:cTn id="12" dur="500"/>
                                        <p:tgtEl>
                                          <p:spTgt spid="9940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blinds(horizontal)">
                                      <p:cBhvr>
                                        <p:cTn id="17" dur="500"/>
                                        <p:tgtEl>
                                          <p:spTgt spid="57"/>
                                        </p:tgtEl>
                                      </p:cBhvr>
                                    </p:animEffect>
                                  </p:childTnLst>
                                </p:cTn>
                              </p:par>
                              <p:par>
                                <p:cTn id="18" presetID="3" presetClass="entr" presetSubtype="10" fill="hold" nodeType="withEffect">
                                  <p:stCondLst>
                                    <p:cond delay="0"/>
                                  </p:stCondLst>
                                  <p:childTnLst>
                                    <p:set>
                                      <p:cBhvr>
                                        <p:cTn id="19" dur="1" fill="hold">
                                          <p:stCondLst>
                                            <p:cond delay="0"/>
                                          </p:stCondLst>
                                        </p:cTn>
                                        <p:tgtEl>
                                          <p:spTgt spid="99391"/>
                                        </p:tgtEl>
                                        <p:attrNameLst>
                                          <p:attrName>style.visibility</p:attrName>
                                        </p:attrNameLst>
                                      </p:cBhvr>
                                      <p:to>
                                        <p:strVal val="visible"/>
                                      </p:to>
                                    </p:set>
                                    <p:animEffect transition="in" filter="blinds(horizontal)">
                                      <p:cBhvr>
                                        <p:cTn id="20" dur="500"/>
                                        <p:tgtEl>
                                          <p:spTgt spid="9939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99395"/>
                                        </p:tgtEl>
                                        <p:attrNameLst>
                                          <p:attrName>style.visibility</p:attrName>
                                        </p:attrNameLst>
                                      </p:cBhvr>
                                      <p:to>
                                        <p:strVal val="visible"/>
                                      </p:to>
                                    </p:set>
                                    <p:animEffect transition="in" filter="blinds(horizontal)">
                                      <p:cBhvr>
                                        <p:cTn id="25" dur="500"/>
                                        <p:tgtEl>
                                          <p:spTgt spid="99395"/>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99403"/>
                                        </p:tgtEl>
                                        <p:attrNameLst>
                                          <p:attrName>style.visibility</p:attrName>
                                        </p:attrNameLst>
                                      </p:cBhvr>
                                      <p:to>
                                        <p:strVal val="visible"/>
                                      </p:to>
                                    </p:set>
                                    <p:animEffect transition="in" filter="blinds(horizontal)">
                                      <p:cBhvr>
                                        <p:cTn id="28" dur="500"/>
                                        <p:tgtEl>
                                          <p:spTgt spid="99403"/>
                                        </p:tgtEl>
                                      </p:cBhvr>
                                    </p:animEffect>
                                  </p:childTnLst>
                                </p:cTn>
                              </p:par>
                              <p:par>
                                <p:cTn id="29" presetID="3" presetClass="entr" presetSubtype="10" fill="hold" nodeType="withEffect">
                                  <p:stCondLst>
                                    <p:cond delay="0"/>
                                  </p:stCondLst>
                                  <p:childTnLst>
                                    <p:set>
                                      <p:cBhvr>
                                        <p:cTn id="30" dur="1" fill="hold">
                                          <p:stCondLst>
                                            <p:cond delay="0"/>
                                          </p:stCondLst>
                                        </p:cTn>
                                        <p:tgtEl>
                                          <p:spTgt spid="66"/>
                                        </p:tgtEl>
                                        <p:attrNameLst>
                                          <p:attrName>style.visibility</p:attrName>
                                        </p:attrNameLst>
                                      </p:cBhvr>
                                      <p:to>
                                        <p:strVal val="visible"/>
                                      </p:to>
                                    </p:set>
                                    <p:animEffect transition="in" filter="blinds(horizontal)">
                                      <p:cBhvr>
                                        <p:cTn id="31" dur="500"/>
                                        <p:tgtEl>
                                          <p:spTgt spid="6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nodeType="clickEffect">
                                  <p:stCondLst>
                                    <p:cond delay="0"/>
                                  </p:stCondLst>
                                  <p:childTnLst>
                                    <p:set>
                                      <p:cBhvr>
                                        <p:cTn id="35" dur="1" fill="hold">
                                          <p:stCondLst>
                                            <p:cond delay="0"/>
                                          </p:stCondLst>
                                        </p:cTn>
                                        <p:tgtEl>
                                          <p:spTgt spid="99394"/>
                                        </p:tgtEl>
                                        <p:attrNameLst>
                                          <p:attrName>style.visibility</p:attrName>
                                        </p:attrNameLst>
                                      </p:cBhvr>
                                      <p:to>
                                        <p:strVal val="visible"/>
                                      </p:to>
                                    </p:set>
                                    <p:animEffect transition="in" filter="blinds(horizontal)">
                                      <p:cBhvr>
                                        <p:cTn id="36" dur="500"/>
                                        <p:tgtEl>
                                          <p:spTgt spid="99394"/>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99404"/>
                                        </p:tgtEl>
                                        <p:attrNameLst>
                                          <p:attrName>style.visibility</p:attrName>
                                        </p:attrNameLst>
                                      </p:cBhvr>
                                      <p:to>
                                        <p:strVal val="visible"/>
                                      </p:to>
                                    </p:set>
                                    <p:animEffect transition="in" filter="blinds(horizontal)">
                                      <p:cBhvr>
                                        <p:cTn id="39" dur="500"/>
                                        <p:tgtEl>
                                          <p:spTgt spid="99404"/>
                                        </p:tgtEl>
                                      </p:cBhvr>
                                    </p:animEffect>
                                  </p:childTnLst>
                                </p:cTn>
                              </p:par>
                              <p:par>
                                <p:cTn id="40" presetID="3" presetClass="entr" presetSubtype="10" fill="hold" nodeType="with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blinds(horizontal)">
                                      <p:cBhvr>
                                        <p:cTn id="42" dur="500"/>
                                        <p:tgtEl>
                                          <p:spTgt spid="6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99393"/>
                                        </p:tgtEl>
                                        <p:attrNameLst>
                                          <p:attrName>style.visibility</p:attrName>
                                        </p:attrNameLst>
                                      </p:cBhvr>
                                      <p:to>
                                        <p:strVal val="visible"/>
                                      </p:to>
                                    </p:set>
                                    <p:animEffect transition="in" filter="blinds(horizontal)">
                                      <p:cBhvr>
                                        <p:cTn id="47" dur="500"/>
                                        <p:tgtEl>
                                          <p:spTgt spid="99393"/>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99405"/>
                                        </p:tgtEl>
                                        <p:attrNameLst>
                                          <p:attrName>style.visibility</p:attrName>
                                        </p:attrNameLst>
                                      </p:cBhvr>
                                      <p:to>
                                        <p:strVal val="visible"/>
                                      </p:to>
                                    </p:set>
                                    <p:animEffect transition="in" filter="blinds(horizontal)">
                                      <p:cBhvr>
                                        <p:cTn id="50" dur="500"/>
                                        <p:tgtEl>
                                          <p:spTgt spid="99405"/>
                                        </p:tgtEl>
                                      </p:cBhvr>
                                    </p:animEffect>
                                  </p:childTnLst>
                                </p:cTn>
                              </p:par>
                              <p:par>
                                <p:cTn id="51" presetID="3" presetClass="entr" presetSubtype="10" fill="hold" nodeType="withEffect">
                                  <p:stCondLst>
                                    <p:cond delay="0"/>
                                  </p:stCondLst>
                                  <p:childTnLst>
                                    <p:set>
                                      <p:cBhvr>
                                        <p:cTn id="52" dur="1" fill="hold">
                                          <p:stCondLst>
                                            <p:cond delay="0"/>
                                          </p:stCondLst>
                                        </p:cTn>
                                        <p:tgtEl>
                                          <p:spTgt spid="58"/>
                                        </p:tgtEl>
                                        <p:attrNameLst>
                                          <p:attrName>style.visibility</p:attrName>
                                        </p:attrNameLst>
                                      </p:cBhvr>
                                      <p:to>
                                        <p:strVal val="visible"/>
                                      </p:to>
                                    </p:set>
                                    <p:animEffect transition="in" filter="blinds(horizontal)">
                                      <p:cBhvr>
                                        <p:cTn id="53" dur="500"/>
                                        <p:tgtEl>
                                          <p:spTgt spid="58"/>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3" presetClass="entr" presetSubtype="10" fill="hold" nodeType="click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blinds(horizontal)">
                                      <p:cBhvr>
                                        <p:cTn id="58" dur="500"/>
                                        <p:tgtEl>
                                          <p:spTgt spid="60"/>
                                        </p:tgtEl>
                                      </p:cBhvr>
                                    </p:animEffect>
                                  </p:childTnLst>
                                </p:cTn>
                              </p:par>
                              <p:par>
                                <p:cTn id="59" presetID="3" presetClass="entr" presetSubtype="10" fill="hold" nodeType="withEffect">
                                  <p:stCondLst>
                                    <p:cond delay="0"/>
                                  </p:stCondLst>
                                  <p:childTnLst>
                                    <p:set>
                                      <p:cBhvr>
                                        <p:cTn id="60" dur="1" fill="hold">
                                          <p:stCondLst>
                                            <p:cond delay="0"/>
                                          </p:stCondLst>
                                        </p:cTn>
                                        <p:tgtEl>
                                          <p:spTgt spid="99392"/>
                                        </p:tgtEl>
                                        <p:attrNameLst>
                                          <p:attrName>style.visibility</p:attrName>
                                        </p:attrNameLst>
                                      </p:cBhvr>
                                      <p:to>
                                        <p:strVal val="visible"/>
                                      </p:to>
                                    </p:set>
                                    <p:animEffect transition="in" filter="blinds(horizontal)">
                                      <p:cBhvr>
                                        <p:cTn id="61" dur="500"/>
                                        <p:tgtEl>
                                          <p:spTgt spid="99392"/>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99406"/>
                                        </p:tgtEl>
                                        <p:attrNameLst>
                                          <p:attrName>style.visibility</p:attrName>
                                        </p:attrNameLst>
                                      </p:cBhvr>
                                      <p:to>
                                        <p:strVal val="visible"/>
                                      </p:to>
                                    </p:set>
                                    <p:animEffect transition="in" filter="blinds(horizontal)">
                                      <p:cBhvr>
                                        <p:cTn id="64" dur="500"/>
                                        <p:tgtEl>
                                          <p:spTgt spid="99406"/>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3" presetClass="entr" presetSubtype="10" fill="hold" nodeType="click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blinds(horizontal)">
                                      <p:cBhvr>
                                        <p:cTn id="69" dur="500"/>
                                        <p:tgtEl>
                                          <p:spTgt spid="64"/>
                                        </p:tgtEl>
                                      </p:cBhvr>
                                    </p:animEffect>
                                  </p:childTnLst>
                                </p:cTn>
                              </p:par>
                              <p:par>
                                <p:cTn id="70" presetID="3" presetClass="entr" presetSubtype="10" fill="hold" nodeType="withEffect">
                                  <p:stCondLst>
                                    <p:cond delay="0"/>
                                  </p:stCondLst>
                                  <p:childTnLst>
                                    <p:set>
                                      <p:cBhvr>
                                        <p:cTn id="71" dur="1" fill="hold">
                                          <p:stCondLst>
                                            <p:cond delay="0"/>
                                          </p:stCondLst>
                                        </p:cTn>
                                        <p:tgtEl>
                                          <p:spTgt spid="99396"/>
                                        </p:tgtEl>
                                        <p:attrNameLst>
                                          <p:attrName>style.visibility</p:attrName>
                                        </p:attrNameLst>
                                      </p:cBhvr>
                                      <p:to>
                                        <p:strVal val="visible"/>
                                      </p:to>
                                    </p:set>
                                    <p:animEffect transition="in" filter="blinds(horizontal)">
                                      <p:cBhvr>
                                        <p:cTn id="72" dur="500"/>
                                        <p:tgtEl>
                                          <p:spTgt spid="99396"/>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99407"/>
                                        </p:tgtEl>
                                        <p:attrNameLst>
                                          <p:attrName>style.visibility</p:attrName>
                                        </p:attrNameLst>
                                      </p:cBhvr>
                                      <p:to>
                                        <p:strVal val="visible"/>
                                      </p:to>
                                    </p:set>
                                    <p:animEffect transition="in" filter="blinds(horizontal)">
                                      <p:cBhvr>
                                        <p:cTn id="75" dur="500"/>
                                        <p:tgtEl>
                                          <p:spTgt spid="994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4" grpId="0" animBg="1"/>
      <p:bldP spid="99402" grpId="0" animBg="1"/>
      <p:bldP spid="99403" grpId="0"/>
      <p:bldP spid="99404" grpId="0"/>
      <p:bldP spid="99405" grpId="0"/>
      <p:bldP spid="99406" grpId="0"/>
      <p:bldP spid="9940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C49203B-3BC2-2D9A-41B1-A04C650A92F8}"/>
              </a:ext>
            </a:extLst>
          </p:cNvPr>
          <p:cNvSpPr/>
          <p:nvPr/>
        </p:nvSpPr>
        <p:spPr>
          <a:xfrm>
            <a:off x="304800" y="133350"/>
            <a:ext cx="3442271" cy="954107"/>
          </a:xfrm>
          <a:prstGeom prst="rect">
            <a:avLst/>
          </a:prstGeom>
        </p:spPr>
        <p:txBody>
          <a:bodyPr wrap="square">
            <a:spAutoFit/>
          </a:bodyPr>
          <a:lstStyle/>
          <a:p>
            <a:pPr algn="ctr"/>
            <a:r>
              <a:rPr lang="en-US" altLang="zh-CN" sz="2800" b="1" dirty="0">
                <a:solidFill>
                  <a:srgbClr val="FF0000"/>
                </a:solidFill>
                <a:latin typeface="Times New Roman" panose="02020603050405020304" pitchFamily="18" charset="0"/>
                <a:ea typeface="迷你简卡通" panose="03000509000000000000" pitchFamily="65" charset="-122"/>
                <a:cs typeface="Times New Roman" panose="02020603050405020304" pitchFamily="18" charset="0"/>
              </a:rPr>
              <a:t>Ý </a:t>
            </a:r>
            <a:r>
              <a:rPr lang="en-US" altLang="zh-CN" sz="2800" b="1" dirty="0" err="1">
                <a:solidFill>
                  <a:srgbClr val="FF0000"/>
                </a:solidFill>
                <a:latin typeface="Times New Roman" panose="02020603050405020304" pitchFamily="18" charset="0"/>
                <a:ea typeface="迷你简卡通" panose="03000509000000000000" pitchFamily="65" charset="-122"/>
                <a:cs typeface="Times New Roman" panose="02020603050405020304" pitchFamily="18" charset="0"/>
              </a:rPr>
              <a:t>nghĩa</a:t>
            </a:r>
            <a:r>
              <a:rPr lang="en-US" altLang="zh-CN" sz="2800" b="1" dirty="0">
                <a:solidFill>
                  <a:srgbClr val="FF0000"/>
                </a:solidFill>
                <a:latin typeface="Times New Roman" panose="02020603050405020304" pitchFamily="18" charset="0"/>
                <a:ea typeface="迷你简卡通" panose="03000509000000000000" pitchFamily="65" charset="-122"/>
                <a:cs typeface="Times New Roman" panose="02020603050405020304" pitchFamily="18" charset="0"/>
              </a:rPr>
              <a:t> </a:t>
            </a:r>
            <a:r>
              <a:rPr lang="en-US" altLang="zh-CN" sz="2800" b="1" dirty="0" err="1">
                <a:solidFill>
                  <a:srgbClr val="FF0000"/>
                </a:solidFill>
                <a:latin typeface="Times New Roman" panose="02020603050405020304" pitchFamily="18" charset="0"/>
                <a:ea typeface="迷你简卡通" panose="03000509000000000000" pitchFamily="65" charset="-122"/>
                <a:cs typeface="Times New Roman" panose="02020603050405020304" pitchFamily="18" charset="0"/>
              </a:rPr>
              <a:t>của</a:t>
            </a:r>
            <a:r>
              <a:rPr lang="en-US" altLang="zh-CN" sz="2800" b="1" dirty="0">
                <a:solidFill>
                  <a:srgbClr val="FF0000"/>
                </a:solidFill>
                <a:latin typeface="Times New Roman" panose="02020603050405020304" pitchFamily="18" charset="0"/>
                <a:ea typeface="迷你简卡通" panose="03000509000000000000" pitchFamily="65" charset="-122"/>
                <a:cs typeface="Times New Roman" panose="02020603050405020304" pitchFamily="18" charset="0"/>
              </a:rPr>
              <a:t> </a:t>
            </a:r>
            <a:r>
              <a:rPr lang="en-US" altLang="zh-CN" sz="2800" b="1" dirty="0" err="1">
                <a:solidFill>
                  <a:srgbClr val="FF0000"/>
                </a:solidFill>
                <a:latin typeface="Times New Roman" panose="02020603050405020304" pitchFamily="18" charset="0"/>
                <a:ea typeface="迷你简卡通" panose="03000509000000000000" pitchFamily="65" charset="-122"/>
                <a:cs typeface="Times New Roman" panose="02020603050405020304" pitchFamily="18" charset="0"/>
              </a:rPr>
              <a:t>khách</a:t>
            </a:r>
            <a:r>
              <a:rPr lang="en-US" altLang="zh-CN" sz="2800" b="1" dirty="0">
                <a:solidFill>
                  <a:srgbClr val="FF0000"/>
                </a:solidFill>
                <a:latin typeface="Times New Roman" panose="02020603050405020304" pitchFamily="18" charset="0"/>
                <a:ea typeface="迷你简卡通" panose="03000509000000000000" pitchFamily="65" charset="-122"/>
                <a:cs typeface="Times New Roman" panose="02020603050405020304" pitchFamily="18" charset="0"/>
              </a:rPr>
              <a:t> </a:t>
            </a:r>
            <a:r>
              <a:rPr lang="en-US" altLang="zh-CN" sz="2800" b="1" dirty="0" err="1">
                <a:solidFill>
                  <a:srgbClr val="FF0000"/>
                </a:solidFill>
                <a:latin typeface="Times New Roman" panose="02020603050405020304" pitchFamily="18" charset="0"/>
                <a:ea typeface="迷你简卡通" panose="03000509000000000000" pitchFamily="65" charset="-122"/>
                <a:cs typeface="Times New Roman" panose="02020603050405020304" pitchFamily="18" charset="0"/>
              </a:rPr>
              <a:t>quan</a:t>
            </a:r>
            <a:endParaRPr lang="zh-CN" altLang="en-US" sz="2800" b="1" dirty="0">
              <a:solidFill>
                <a:srgbClr val="FF0000"/>
              </a:solidFill>
              <a:latin typeface="Times New Roman" panose="02020603050405020304" pitchFamily="18" charset="0"/>
              <a:ea typeface="迷你简卡通" panose="03000509000000000000" pitchFamily="65" charset="-122"/>
              <a:cs typeface="Times New Roman" panose="02020603050405020304" pitchFamily="18" charset="0"/>
            </a:endParaRPr>
          </a:p>
        </p:txBody>
      </p:sp>
      <p:sp>
        <p:nvSpPr>
          <p:cNvPr id="3" name="Rounded Rectangle 3">
            <a:extLst>
              <a:ext uri="{FF2B5EF4-FFF2-40B4-BE49-F238E27FC236}">
                <a16:creationId xmlns:a16="http://schemas.microsoft.com/office/drawing/2014/main" id="{A602588C-4543-F2B7-331D-F7CE4E70B5E1}"/>
              </a:ext>
            </a:extLst>
          </p:cNvPr>
          <p:cNvSpPr/>
          <p:nvPr/>
        </p:nvSpPr>
        <p:spPr>
          <a:xfrm>
            <a:off x="304800" y="666750"/>
            <a:ext cx="8610600" cy="1724650"/>
          </a:xfrm>
          <a:prstGeom prst="roundRect">
            <a:avLst/>
          </a:prstGeom>
          <a:solidFill>
            <a:srgbClr val="00CCFF"/>
          </a:solidFill>
          <a:ln w="12700" cap="flat" cmpd="sng" algn="ctr">
            <a:solidFill>
              <a:srgbClr val="00CCFF">
                <a:shade val="50000"/>
              </a:srgbClr>
            </a:solidFill>
            <a:prstDash val="solid"/>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vi-VN" sz="2800" b="1" i="0" u="none" strike="noStrike" kern="0" cap="none" spc="0" normalizeH="0" baseline="0" noProof="0" dirty="0"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Khách quan giúp chúng ta nhìn nhận, đánh giá đúng bản chất của sự vật, sự việc, con người, từ đó có các quyết định chính xác trong công việc và cách ứng xử văn </a:t>
            </a:r>
            <a:r>
              <a:rPr kumimoji="0" lang="vi-VN" sz="2800" b="1" i="0" u="none" strike="noStrike" kern="0" cap="none" spc="0" normalizeH="0" baseline="0" noProof="0"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hoá </a:t>
            </a:r>
            <a:r>
              <a:rPr kumimoji="0" lang="en-US" sz="2800" b="1" i="0" u="none" strike="noStrike" kern="0" cap="none" spc="0" normalizeH="0" baseline="0" noProof="0"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tr</a:t>
            </a:r>
            <a:r>
              <a:rPr kumimoji="0" lang="vi-VN" sz="2800" b="1" i="0" u="none" strike="noStrike" kern="0" cap="none" spc="0" normalizeH="0" baseline="0" noProof="0"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ong </a:t>
            </a:r>
            <a:r>
              <a:rPr kumimoji="0" lang="vi-VN" sz="2800" b="1" i="0" u="none" strike="noStrike" kern="0" cap="none" spc="0" normalizeH="0" baseline="0" noProof="0" dirty="0"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các mối quan hệ.</a:t>
            </a:r>
          </a:p>
        </p:txBody>
      </p:sp>
      <p:sp>
        <p:nvSpPr>
          <p:cNvPr id="4" name="Rounded Rectangle 3">
            <a:extLst>
              <a:ext uri="{FF2B5EF4-FFF2-40B4-BE49-F238E27FC236}">
                <a16:creationId xmlns:a16="http://schemas.microsoft.com/office/drawing/2014/main" id="{1915C5C4-72FD-CAFE-8352-E7E911132CCC}"/>
              </a:ext>
            </a:extLst>
          </p:cNvPr>
          <p:cNvSpPr/>
          <p:nvPr/>
        </p:nvSpPr>
        <p:spPr>
          <a:xfrm>
            <a:off x="304800" y="2571750"/>
            <a:ext cx="8534400" cy="1323477"/>
          </a:xfrm>
          <a:prstGeom prst="roundRect">
            <a:avLst/>
          </a:prstGeom>
          <a:solidFill>
            <a:srgbClr val="00CCFF"/>
          </a:solidFill>
          <a:ln w="12700" cap="flat" cmpd="sng" algn="ctr">
            <a:solidFill>
              <a:srgbClr val="00CCFF">
                <a:shade val="50000"/>
              </a:srgbClr>
            </a:solidFill>
            <a:prstDash val="solid"/>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vi-VN" sz="2800" b="1" i="0" u="none" strike="noStrike" kern="0" cap="none" spc="0" normalizeH="0" baseline="0" noProof="0" dirty="0"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 Nếu nhận thức và hành vi thiếu khách quan sẽ dẫn tới những </a:t>
            </a:r>
            <a:r>
              <a:rPr kumimoji="0" lang="vi-VN" sz="2800" b="1" i="0" u="none" strike="noStrike" kern="0" cap="none" spc="0" normalizeH="0" baseline="0" noProof="0"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sai l</a:t>
            </a:r>
            <a:r>
              <a:rPr kumimoji="0" lang="en-US" sz="2800" b="1" i="0" u="none" strike="noStrike" kern="0" cap="none" spc="0" normalizeH="0" baseline="0" noProof="0"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ầ</a:t>
            </a:r>
            <a:r>
              <a:rPr kumimoji="0" lang="vi-VN" sz="2800" b="1" i="0" u="none" strike="noStrike" kern="0" cap="none" spc="0" normalizeH="0" baseline="0" noProof="0"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m </a:t>
            </a:r>
            <a:r>
              <a:rPr kumimoji="0" lang="vi-VN" sz="2800" b="1" i="0" u="none" strike="noStrike" kern="0" cap="none" spc="0" normalizeH="0" baseline="0" noProof="0" dirty="0"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trong công việc và ứng xử, ảnh hưởng tiêu cực tới các mối quan hệ.</a:t>
            </a:r>
          </a:p>
        </p:txBody>
      </p:sp>
    </p:spTree>
    <p:extLst>
      <p:ext uri="{BB962C8B-B14F-4D97-AF65-F5344CB8AC3E}">
        <p14:creationId xmlns:p14="http://schemas.microsoft.com/office/powerpoint/2010/main" val="1148553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a:spLocks noChangeArrowheads="1"/>
          </p:cNvSpPr>
          <p:nvPr/>
        </p:nvSpPr>
        <p:spPr bwMode="auto">
          <a:xfrm rot="10800000" flipH="1">
            <a:off x="191778" y="57150"/>
            <a:ext cx="7725965" cy="398860"/>
          </a:xfrm>
          <a:prstGeom prst="rect">
            <a:avLst/>
          </a:prstGeom>
          <a:solidFill>
            <a:srgbClr val="DC00C8"/>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rot="10800000" anchor="ctr"/>
          <a:lstStyle/>
          <a:p>
            <a:pPr algn="ctr" defTabSz="685800">
              <a:defRPr/>
            </a:pPr>
            <a:endParaRPr lang="en-US" sz="2025">
              <a:solidFill>
                <a:prstClr val="white"/>
              </a:solidFill>
              <a:latin typeface="Calibri"/>
              <a:cs typeface="Arial" panose="020B0604020202020204" pitchFamily="34" charset="0"/>
            </a:endParaRPr>
          </a:p>
        </p:txBody>
      </p:sp>
      <p:sp>
        <p:nvSpPr>
          <p:cNvPr id="22" name="Rectangle 4">
            <a:extLst/>
          </p:cNvPr>
          <p:cNvSpPr/>
          <p:nvPr/>
        </p:nvSpPr>
        <p:spPr>
          <a:xfrm flipH="1">
            <a:off x="8033320" y="140137"/>
            <a:ext cx="1108868" cy="830525"/>
          </a:xfrm>
          <a:custGeom>
            <a:avLst/>
            <a:gdLst>
              <a:gd name="connsiteX0" fmla="*/ 0 w 1872208"/>
              <a:gd name="connsiteY0" fmla="*/ 0 h 864096"/>
              <a:gd name="connsiteX1" fmla="*/ 1872208 w 1872208"/>
              <a:gd name="connsiteY1" fmla="*/ 0 h 864096"/>
              <a:gd name="connsiteX2" fmla="*/ 1872208 w 1872208"/>
              <a:gd name="connsiteY2" fmla="*/ 864096 h 864096"/>
              <a:gd name="connsiteX3" fmla="*/ 0 w 1872208"/>
              <a:gd name="connsiteY3" fmla="*/ 864096 h 864096"/>
              <a:gd name="connsiteX4" fmla="*/ 0 w 1872208"/>
              <a:gd name="connsiteY4" fmla="*/ 0 h 864096"/>
              <a:gd name="connsiteX0" fmla="*/ 0 w 1872208"/>
              <a:gd name="connsiteY0" fmla="*/ 0 h 1849518"/>
              <a:gd name="connsiteX1" fmla="*/ 1872208 w 1872208"/>
              <a:gd name="connsiteY1" fmla="*/ 0 h 1849518"/>
              <a:gd name="connsiteX2" fmla="*/ 1872208 w 1872208"/>
              <a:gd name="connsiteY2" fmla="*/ 864096 h 1849518"/>
              <a:gd name="connsiteX3" fmla="*/ 230819 w 1872208"/>
              <a:gd name="connsiteY3" fmla="*/ 1849518 h 1849518"/>
              <a:gd name="connsiteX4" fmla="*/ 0 w 1872208"/>
              <a:gd name="connsiteY4" fmla="*/ 0 h 1849518"/>
              <a:gd name="connsiteX0" fmla="*/ 0 w 1650267"/>
              <a:gd name="connsiteY0" fmla="*/ 1784411 h 1849518"/>
              <a:gd name="connsiteX1" fmla="*/ 1650267 w 1650267"/>
              <a:gd name="connsiteY1" fmla="*/ 0 h 1849518"/>
              <a:gd name="connsiteX2" fmla="*/ 1650267 w 1650267"/>
              <a:gd name="connsiteY2" fmla="*/ 864096 h 1849518"/>
              <a:gd name="connsiteX3" fmla="*/ 8878 w 1650267"/>
              <a:gd name="connsiteY3" fmla="*/ 1849518 h 1849518"/>
              <a:gd name="connsiteX4" fmla="*/ 0 w 1650267"/>
              <a:gd name="connsiteY4" fmla="*/ 1784411 h 1849518"/>
              <a:gd name="connsiteX0" fmla="*/ 0 w 1668022"/>
              <a:gd name="connsiteY0" fmla="*/ 1784411 h 1849518"/>
              <a:gd name="connsiteX1" fmla="*/ 1650267 w 1668022"/>
              <a:gd name="connsiteY1" fmla="*/ 0 h 1849518"/>
              <a:gd name="connsiteX2" fmla="*/ 1668022 w 1668022"/>
              <a:gd name="connsiteY2" fmla="*/ 855218 h 1849518"/>
              <a:gd name="connsiteX3" fmla="*/ 8878 w 1668022"/>
              <a:gd name="connsiteY3" fmla="*/ 1849518 h 1849518"/>
              <a:gd name="connsiteX4" fmla="*/ 0 w 1668022"/>
              <a:gd name="connsiteY4" fmla="*/ 1784411 h 1849518"/>
              <a:gd name="connsiteX0" fmla="*/ 0 w 1668022"/>
              <a:gd name="connsiteY0" fmla="*/ 1713390 h 1849518"/>
              <a:gd name="connsiteX1" fmla="*/ 1650267 w 1668022"/>
              <a:gd name="connsiteY1" fmla="*/ 0 h 1849518"/>
              <a:gd name="connsiteX2" fmla="*/ 1668022 w 1668022"/>
              <a:gd name="connsiteY2" fmla="*/ 855218 h 1849518"/>
              <a:gd name="connsiteX3" fmla="*/ 8878 w 1668022"/>
              <a:gd name="connsiteY3" fmla="*/ 1849518 h 1849518"/>
              <a:gd name="connsiteX4" fmla="*/ 0 w 1668022"/>
              <a:gd name="connsiteY4" fmla="*/ 1713390 h 1849518"/>
              <a:gd name="connsiteX0" fmla="*/ 0 w 1668022"/>
              <a:gd name="connsiteY0" fmla="*/ 1713390 h 1787374"/>
              <a:gd name="connsiteX1" fmla="*/ 1650267 w 1668022"/>
              <a:gd name="connsiteY1" fmla="*/ 0 h 1787374"/>
              <a:gd name="connsiteX2" fmla="*/ 1668022 w 1668022"/>
              <a:gd name="connsiteY2" fmla="*/ 855218 h 1787374"/>
              <a:gd name="connsiteX3" fmla="*/ 26633 w 1668022"/>
              <a:gd name="connsiteY3" fmla="*/ 1787374 h 1787374"/>
              <a:gd name="connsiteX4" fmla="*/ 0 w 1668022"/>
              <a:gd name="connsiteY4" fmla="*/ 1713390 h 1787374"/>
              <a:gd name="connsiteX0" fmla="*/ 0 w 1668022"/>
              <a:gd name="connsiteY0" fmla="*/ 1713390 h 1805129"/>
              <a:gd name="connsiteX1" fmla="*/ 1650267 w 1668022"/>
              <a:gd name="connsiteY1" fmla="*/ 0 h 1805129"/>
              <a:gd name="connsiteX2" fmla="*/ 1668022 w 1668022"/>
              <a:gd name="connsiteY2" fmla="*/ 855218 h 1805129"/>
              <a:gd name="connsiteX3" fmla="*/ 35511 w 1668022"/>
              <a:gd name="connsiteY3" fmla="*/ 1805129 h 1805129"/>
              <a:gd name="connsiteX4" fmla="*/ 0 w 1668022"/>
              <a:gd name="connsiteY4" fmla="*/ 1713390 h 1805129"/>
              <a:gd name="connsiteX0" fmla="*/ 0 w 1668022"/>
              <a:gd name="connsiteY0" fmla="*/ 1713390 h 1822885"/>
              <a:gd name="connsiteX1" fmla="*/ 1650267 w 1668022"/>
              <a:gd name="connsiteY1" fmla="*/ 0 h 1822885"/>
              <a:gd name="connsiteX2" fmla="*/ 1668022 w 1668022"/>
              <a:gd name="connsiteY2" fmla="*/ 855218 h 1822885"/>
              <a:gd name="connsiteX3" fmla="*/ 35511 w 1668022"/>
              <a:gd name="connsiteY3" fmla="*/ 1822885 h 1822885"/>
              <a:gd name="connsiteX4" fmla="*/ 0 w 1668022"/>
              <a:gd name="connsiteY4" fmla="*/ 1713390 h 1822885"/>
              <a:gd name="connsiteX0" fmla="*/ 0 w 1668022"/>
              <a:gd name="connsiteY0" fmla="*/ 1720343 h 1829838"/>
              <a:gd name="connsiteX1" fmla="*/ 1660710 w 1668022"/>
              <a:gd name="connsiteY1" fmla="*/ 0 h 1829838"/>
              <a:gd name="connsiteX2" fmla="*/ 1668022 w 1668022"/>
              <a:gd name="connsiteY2" fmla="*/ 862171 h 1829838"/>
              <a:gd name="connsiteX3" fmla="*/ 35511 w 1668022"/>
              <a:gd name="connsiteY3" fmla="*/ 1829838 h 1829838"/>
              <a:gd name="connsiteX4" fmla="*/ 0 w 1668022"/>
              <a:gd name="connsiteY4" fmla="*/ 1720343 h 1829838"/>
              <a:gd name="connsiteX0" fmla="*/ 0 w 1670406"/>
              <a:gd name="connsiteY0" fmla="*/ 1720343 h 1829838"/>
              <a:gd name="connsiteX1" fmla="*/ 1669865 w 1670406"/>
              <a:gd name="connsiteY1" fmla="*/ 0 h 1829838"/>
              <a:gd name="connsiteX2" fmla="*/ 1668022 w 1670406"/>
              <a:gd name="connsiteY2" fmla="*/ 862171 h 1829838"/>
              <a:gd name="connsiteX3" fmla="*/ 35511 w 1670406"/>
              <a:gd name="connsiteY3" fmla="*/ 1829838 h 1829838"/>
              <a:gd name="connsiteX4" fmla="*/ 0 w 1670406"/>
              <a:gd name="connsiteY4" fmla="*/ 1720343 h 1829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0406" h="1829838">
                <a:moveTo>
                  <a:pt x="0" y="1720343"/>
                </a:moveTo>
                <a:lnTo>
                  <a:pt x="1669865" y="0"/>
                </a:lnTo>
                <a:cubicBezTo>
                  <a:pt x="1672302" y="287390"/>
                  <a:pt x="1665585" y="574781"/>
                  <a:pt x="1668022" y="862171"/>
                </a:cubicBezTo>
                <a:lnTo>
                  <a:pt x="35511" y="1829838"/>
                </a:lnTo>
                <a:lnTo>
                  <a:pt x="0" y="1720343"/>
                </a:lnTo>
                <a:close/>
              </a:path>
            </a:pathLst>
          </a:custGeom>
          <a:gradFill flip="none" rotWithShape="1">
            <a:gsLst>
              <a:gs pos="35000">
                <a:schemeClr val="accent5">
                  <a:alpha val="0"/>
                </a:schemeClr>
              </a:gs>
              <a:gs pos="80000">
                <a:schemeClr val="accent5">
                  <a:alpha val="85000"/>
                </a:schemeClr>
              </a:gs>
            </a:gsLst>
            <a:lin ang="21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2025" dirty="0">
              <a:solidFill>
                <a:prstClr val="white"/>
              </a:solidFill>
              <a:latin typeface="Calibri"/>
            </a:endParaRPr>
          </a:p>
        </p:txBody>
      </p:sp>
      <p:sp>
        <p:nvSpPr>
          <p:cNvPr id="27654" name="Rectangle 6"/>
          <p:cNvSpPr>
            <a:spLocks noChangeArrowheads="1"/>
          </p:cNvSpPr>
          <p:nvPr/>
        </p:nvSpPr>
        <p:spPr bwMode="auto">
          <a:xfrm>
            <a:off x="304800" y="95155"/>
            <a:ext cx="7233047" cy="403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fontAlgn="base">
              <a:spcBef>
                <a:spcPct val="0"/>
              </a:spcBef>
              <a:spcAft>
                <a:spcPct val="0"/>
              </a:spcAft>
            </a:pPr>
            <a:r>
              <a:rPr lang="en-US" altLang="en-US" sz="2025" b="1">
                <a:solidFill>
                  <a:prstClr val="white"/>
                </a:solidFill>
              </a:rPr>
              <a:t>2. BIỂU HIỆN VÀ Ý NGHĨA CỦA CÔNG BẰNG</a:t>
            </a:r>
          </a:p>
        </p:txBody>
      </p:sp>
      <p:pic>
        <p:nvPicPr>
          <p:cNvPr id="121864" name="Picture 8" descr="DH1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1109"/>
            <a:ext cx="9065988" cy="4108013"/>
          </a:xfrm>
          <a:prstGeom prst="rect">
            <a:avLst/>
          </a:prstGeom>
          <a:noFill/>
          <a:ln w="9525">
            <a:solidFill>
              <a:srgbClr val="80008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8112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121864"/>
                                        </p:tgtEl>
                                        <p:attrNameLst>
                                          <p:attrName>style.visibility</p:attrName>
                                        </p:attrNameLst>
                                      </p:cBhvr>
                                      <p:to>
                                        <p:strVal val="visible"/>
                                      </p:to>
                                    </p:set>
                                    <p:animEffect transition="in" filter="blinds(horizontal)">
                                      <p:cBhvr>
                                        <p:cTn id="15" dur="500"/>
                                        <p:tgtEl>
                                          <p:spTgt spid="1218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82ADB108-2F67-4B4E-A97E-19ABB6FAC58E"/>
  <p:tag name="ISPRING_SCORM_RATE_SLIDES" val="1"/>
  <p:tag name="ISPRINGONLINEFOLDERID" val="0"/>
  <p:tag name="ISPRINGONLINEFOLDERPATH" val="Content List"/>
  <p:tag name="ISPRINGCLOUDFOLDERID" val="0"/>
  <p:tag name="ISPRINGCLOUDFOLDERPATH" val="Repository"/>
  <p:tag name="ISPRING_PLAYERS_CUSTOMIZATION" val="UEsDBBQAAgAIAJCuo0gOaiROYgQAAAURAAAdAAAAdW5pdmVyc2FsL2NvbW1vbl9tZXNzYWdlcy5sbmetWG1v2zYQ/l6g/4EQUGADtrQd0KIYEge0xNhEZMmV6DjZMAiMxNhEKDHVi9vs037Nfth+yY6UncR9gaQkgG2YlO+54909d0cfHn/JFdqIspK6OHLeHrxxkChSnclideQs2MmvHxxU1bzIuNKFOHIK7aDj0csXh4oXq4avBHx/+QKhw1xUFSyrkVndr5HMjpz5OHHD2RwHF4kfTsJkTCfOyNX5DS9uka9X+qff3n/48vbd+58PX2/l+sDEM+z7+0DIIr170wMoYFHoJ4BG/CQg58wZmc9hcuGC+TQgzmj7ZZj0PCJnzsh8dsotoogELIl96pGExkkQMusLnzDiOaML3aA13whUa7SR4jOq1wLiWMtSoErJzD5INWwUjehS5oUzTIMkIjGLqMtoGDijWJfl7S8Wljf1WpegrkKZrPilEpnVCRljn9+UogLVvIaMQvCq1xJ+qXMui4NO1RFe0mCSsDD044QE3m7HGZEiQ17JjZqBKBGOSQQAJa9E+QjZxGaZFUdYqWEIUzqZ+vBmxoSpXK0VvOuhdswJxGAuii4pyBESQXbF8TKMPOM0UIU4uuFV9VmX2V5+PAxUFzAN3BBS0GUPwJnB2AFDjCXUjbIUad0FNiNxjCckGYfnkMjAu3CIRHgKdDsdInFBYqAIibtkAnxGJ9gkvKHYLv93/Eq5SWd1i3iagpxx30bqpoId41JggWVadTBMTUw+LiBsFPs/oHGLCt61q5XcCLCjzETZqQgqi0s8k0UfF/SP5ARTn3gJpJUXLhNmS57RmPNbVOga8WzDi1SgS5HyBnL9Fp5lMrPPTJyt/k+N/BvxeltVXm0LUuCR81dD7dmrYd8xq6nAproW+U3dpdo4bGv+Y6wwOf1DE/oc/XH6Y5cEOKLh80Smknmj2qr75PjcWTY0Rp1GPNFT/aP13JbEbW0dUyhYY6n7SxDopqZ/QANU/aVocAKK5m2JhhpOi6sBOoNwCxBo9FiMM3DVngln4MIB8ksyjimD2WgpLitZd44dlo1tgL4f2hTmPCVqcU/GS3GlYcJRgm/a6QO6kI10Z0AfDDd7rYJR5oPJAQCu2uQBSCVzsD/rgbmYkZ0H2gK/d5KlblRmyavktS3y4NsmF9+OTVelzu2u4tUuedsmc/wUK9rDRa3S+YD2f8e/3vF5QL/HRykmOHKniYsDl5hB33BV9RQCChhX+CxOfDw24sCFnNfpGprplW6KrCdQO6t75AQD2PbMseBluv7vn397YnxlSbuLtru/DwIBYpsqSO7A/gx0Laq/ukAYHu/L2UUfqe3dZifX86rDKGThs9wheNtacp3D1kG3XkjybdAwY9idzoAHsU173ZQwug1BmOHoFGqZncKd0YyX11AImdZqEIp1tUnAepj2++tlUytZiCGyT2sl5sCMzhPsefauDeRTMr1ue2YGN4p0e+lWcOnuC+ZOcQB19is8kcl6IKBtTbsqBERv1/c033zbqe5Wlf3D4vD1g/8v/gdQSwMEFAACAAgAkK6jSAh+CyMpAwAAhgwAACcAAAB1bml2ZXJzYWwvZmxhc2hfcHVibGlzaGluZ19zZXR0aW5ncy54bWzVV91u2jAUvucpLE+9LGk7unYooaoKaNVaQIVt7VVlYkOsOnYW21B6tafZg+1JdhwDBbXr0h+kTQgRn5/v/J+Y8Og2FWjCcs2VjPBudQcjJmNFuRxH+MugvX2IkTZEUiKUZBGWCqOjRiXM7FBwnfSZMSCqEcBIXc9MhBNjsnoQTKfTKtdZ7rhKWAP4uhqrNMhyppk0LA8yQWbwY2YZ03iOUAIAvqmSc7VGpYJQ6JHOFbWCIU7Bc8ldUES0BdEJDrzYkMQ341xZSU+UUDnKx8MIvzs8dp+FjIdq8pRJlxPdAKIjmzqhlDsviOjzO4YSxscJuHtQw2jKqUkivFdzKCAdPEQpsH3oxKGcKMiBNHP4lBlCiSH+6O0Zdmv0guBJdCZJyuMBcJCLP8LNwfWnq17r4uy08/l60O2eDU573olCJ1jHCYN1QyE4pGwes6WdkBhD4gT8Bp0REZqFwSppITZScs05d0ZDJSD3hRa0UTpktENStlKN/g2XbZDcxWgEgYhZhI9zTgRG3BDB46WytkNtuCmq3l6VRIAF7cnQeR/fm/fZiROSa7bq1oKjXc7jxjdlBUUzZZHgNwwZhSB+m8JTwtBqcdAoV2lBhfYxSAsOFiecTRk9KnI6B/yToSswkVrQhF7NBDPewnfL79CQjVQOuIxMoLOBzrXHrz4LOCNa34OShY9b/bPTZuv6tNNsXW65AAmdEBk/ExwKztLMbASfzJBUZqEH6YiJ1awoCuW04JWJrfryMmieWuHL/NbFWIHeYEk2Y+U5hfmrB6XNJmRSDKIbrgIaRpBDSTwmMGJYF1xaVhYwJhIpKWaIxLDWtBvrCVdWA8UPsIfWL/fQ6yMui9MYVhtYzCnLS0Hu7O69r+1/ODj8WK8Gv3783H5Sab7we4I4c37jnzy58pdr/+E2DAO3pR9f2ia3/+bO7l20vpbJa6d1OShV0la/FFy3jFT3cxmpC/+S6a28YEq5AEtp7IcM1pLgKTeMvmWLvaBNXvVu9z22mTbZYMyvGY3/JmR/Wl4T1+6FYfDoxdVxUi55ColwK3F5223s13bgpvkoq1IBtPX/Do3Kb1BLAwQUAAIACACQrqNItfwJZLoCAABVCgAAIQAAAHVuaXZlcnNhbC9mbGFzaF9za2luX3NldHRpbmdzLnhtbJVWbW/iMAz+fr8Ccd/p7pWd1CExxkmTdrfpNu172po2Ik2qJGXHv784TdYEKPSwJhH7eWzHsc1StaV88WEySXPBhHwGrSkvFWq8bkKLm2nWai34LBdcA9czLmRN2HTx8af9pIlFXmKJHcixnA3JoQ8zt58xFBfj2xxliJCLuiF8/yBKMctIvi2laHlxMbVq34BklG8N8urHfLUeDMCo0vca6iin9TXKOEojQSnAlL6vUS6yGMmA+UhX9jOS04c6f/sD2o4qqi1t+QlliNaQEuIiXy9RhvHceI9fZY5ynqDhrzbQL59RBqGM7EHGzu++ogwyRNM2/9MjjRQlFjTmnH/Edw4TpDDjh1ldoVwk4IUw0MVXcOWxd70LQO5rOPcpjqsU7AnrerAQ8NEzBgstW0gTf+psqhJvj6028wGLDWHKAEJVD3oyST+RVnk3sa7H/YE3yovQl9P0kFfB2hpWXcKBu1jf41erW7srQqfvuiBDCTunDFLslT3yt6nrETJQ9shnRgt45Gx/nMGhqSP5R74l7jnP199YgRNzLJzVn7wVIz3g6KogVafwmFoUsFCYzgutAd8tTayuSyk5yinlZEdLoqngvxCX7e1lVJocGFyvne6sVFPN4FTD2RzNmg7LZc9xPzpr3JDdz0J/ue480WaL30yJ1iSvavOzpKYTxzNjYgozTU4zcE8aOMh7vhEBx8YeItVEbkG+CMHGhuFCgxrrXnTDNQRPk6AGaXK6yqlzcqr8vK0zkGvzahSUr3Ks7IAVLStm/vQrhTcoDhgD1o6qK+OPE/rel4HCNQEQmVe+a7tDZ6lbpimDHfjhDxT2ykN3S5Xp0qGGW+oH2Oiw5ZxmVE+6XdH3SrxDAv0J/KtJK3J8YBnR9ppkyt4smny/hvtcosXs1xk2X7jJ7Nn1UuTY2I8raJT47+Q/UEsDBBQAAgAIAJCuo0gqlg9n/gIAAJcLAAAmAAAAdW5pdmVyc2FsL2h0bWxfcHVibGlzaGluZ19zZXR0aW5ncy54bWzNlm9PGjEYwN/zKZouvpRT56YjdxgjGIlOiLBNX5lyLVxjr721PfB8tU+zD7ZPsqdXQIiOnUaWhRDo0z6/51/7tOHRfSrQhGnDlYzwbn0HIyZjRbkcR/jL4HT7ECNjiaREKMkiLBVGR81amOVDwU3SZ9bCUoMAI00jsxFOrM0aQTCdTuvcZNrNKpFb4Jt6rNIg08wwaZkOMkEK+LFFxgyeESoA4JsqOVNr1moIhZ70WdFcMMQpeC65C4qIM5sKHPhVQxLfjbXKJT1RQmmkx8MIvzs8dp/5Gk9q8ZRJlxLTBKET2wahlDsniOjzB4YSxscJeHuwj9GUU5tEeG/fUWB18JRSsn3kxFFOFKRA2hk+ZZZQYokfenuW3VszF3gRLSRJeTyAGeTCj3BrcHt202tfXXQuz28H3e7FoNPzTpQ6wSonDFYNheCQynXMFnZCYi2JE/AbdEZEGBYGy6L5spGSK865MRoqAakvtTAagaeiiPCx5kRgxC0RPF7MWqLHzJ5yATE43d36SFr8CPTxxgnRhi0bms8Yl8W4+U3lgqJC5UjwO4asQhBRnsK/hKHldKORVmkpFcRYZASnDE04mzJ6VGZpBvyToRswkeagCZsvE8x6C99z/oCGbKQ0cBmZwFYFOTeeX38ROCPGPELJ3Met/kWn1b7tXLba11suQEInRMYvhEMJWZrZjfBJgaSycz1IR0xyw8qiUE7LuSqx1V9fBsPTXPgyv3UxltAbLMlmrLykMH/1oLLZhEzKg+gOV4mGI8ihJJ4JEzEcdy5zVhUYE4mUFAUiMTQq4471hKvcgMQfYI82r/fQ6yMuy9EYbg6wqCnTlZA7u3vv9z98PDj81KgHv3783F6rNGvhPUGcOd/DT9Y28UUjf9oNw8D1zufbsNX5v+rCvav21yqZumxfDyoVqd2vhOtWWdU9r7Lqyl8bvaUro5IL0GbG/thAoxE85ZbRt9w0ryj8+vvXb4s3KvwGo1i7ff/fIPxo8dxaeV+FwbMPwBrIVx/TzdpvUEsDBBQAAgAIAJCuo0hocVKRmgEAAB8GAAAfAAAAdW5pdmVyc2FsL2h0bWxfc2tpbl9zZXR0aW5ncy5qc42UTW/CMAyG7/wKlF0nxD5hu6HBpEkcJo3btEMoplSkSZWkHR3iv68OX03qjsUX8vLkdewq3na61WIR6z53t+6327/7e6cBalbncO3rokVPUWdGJAuYJSmIRAILkOJ49CTvzgRlzKQznZcfaGtqfkzhP0suTB3PCAtNaIY6XBDgN6FtqMM/J7FTq2tfU63R89xaJXuRkhak7UmlU+4YdvXqVr3EAFYF6AvokkfgmQ7caiPPjg8DjDoXqTTjspyqWPXmPFrHWuVy0ZZ/VWagq0++3gP9p8HLxLMTibFvFtIw8WSI0U5mGoyBQ97HCQYJCz4HUfPtu/UH6hk3CwroIjGJPdKjG4w6nfEYGl0ajjB8TFZejW4OMJqchY3dE3e3GB4heAm6YTW+x/BAleXZPz5gplWMHWmgzZ6fUKH4IpHxIXUfg+Twsmjb1r1zoe76Y+Y9IRU8oRX1/NK22RGChgCtN5aOeU2Qd0rZCUqURA5FaNS0Kug5YsM5gvvPLuPW8miVVuOhGo5VG7heg54pJarbf126Z5irs/sFUEsDBBQAAgAIAJCuo0g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JCuo0izv7NQbQAAAHIAAAAcAAAAdW5pdmVyc2FsL2xvY2FsX3NldHRpbmdzLnhtbA3MPQ6DMAxA4Z1TWJ7K0L+NgcDGWFUqPYAVLITk2CixqnJ7sr3h0+vHfxL4cS6bacDn7YHAGm3ZdA34nadrh1CcdCEx5YBqCOPQ9GKR5MPuFRbYhQ7OM6cazi9KVb4zF1Ynr2e4RNuPFu9DcwJ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kK6jSIyYS/o+CAAAjyAAACkAAAB1bml2ZXJzYWwvc2tpbl9jdXN0b21pemF0aW9uX3NldHRpbmdzLnhtbLVa627iShL+v0/RYnWks9IqXMwtK4aVL01iDTEc7CQzu1qhBneCFdvNsRtmOOLHPs0+2D7JVrftYBMgdmYWT6JxddVX1XXrCxnEL16ob2LOAu8Pwj0W2pRzL3yOh39CaLBkPoumEY0pj+sHyqMXuuybGT4xQQNqzEnoksjVxWg8bKCR/KB+T+0bfXhra+0W6rVxC/eRgTs6jF0rxrWiw5jRauqD+hFEghvRJQ35adRBvTD6VsAMYxpxM3Tp96FS5M4PFWdwExHXA7542G2LZ59p3Rtt8aB2s9Pr4H1LVRSli/SO0TQa+17vuqc2EW60Ow1lr/VbSktBzU6ned3dN3utjgJvo+suoLTxdRe1e+12y9i3cAukkapqRkvf95TrZlMFbbh/re9HI63XaKBms6m0jX2nq4y0BgJuBTBUpS8cqBiKpnT3qqY2+woa6SNt1N5jA3f1Duq3cLfR2Lc1TWk0Ds49zC7vrgO19HQyd74DeDIEJ0dFbtVPJNdguYkiYHZosPYJpygkAf1UkzkZcpmx6NclW+/+UksTVCZzxp7ZVaQmRCALsOEJrEFdjmRs0q58YeTpyHM/1RYbzll4tWQhB6irkEUB8WvDPye5k86sjCTb0qiK3BNZ0oO6nvyUFUt1QT7Dc0loyYI1CXdj9syuFmT58hyxTeiWMnO1W9PI98IX4G5c93R8UZHvxdzkNCjYh/viKS+2hnjGVJjXxeIpJemTBfUzjQ35qSB3UPm+R45Et17scSmqNsVzSXRNnmkxAH1VPJdlQtBSjFpPPO8LcfqdA7siyr91kd0nOxoVlSTt8qIUW2/WVfNpHbFn4eyi3PuBfpXzGXSf8FlY2BBPKSExQaGwVJRSt8n5G0eM6etxLxkEoAWCm28uKUlCTrW5PrmbqtbX+XhyM5lr5k1tqCdViURZ/trq9r83O13oXKlcSST7Th2Pi1hIgnUa5bAsZzYZzwEQj+cW/uLUhuJ3ZdHJvTM2LVwbpv+pDDCd4YfaUPwuI3o/m2HLmdtj08Bz055bE0f6ZYwdbNSGX9kGrciWIs7Q1qPfEF9RBO3ZiyiKfc+VA6Jle+GGltBnTO5U05rPsO3MTN0xJ1ZtaLMo2v1VIpMNX0HyrEiMXC8mC5+6Ui2kiBxf51co+MdXHnCygHjhVRntM/XRtG7mzmQytufYMjJKbYhDFxkREZqqA81UG88AIyKwjn9MfC6zTyIg1fcrg9yaN7dj+HGEIbfe88qHH/4Ba6YYQjKlYQlBSBw8g6yz7cfJzBA+BIWIoDWJ428scgtJkw9dCWzT0ieQmrqTw3cETIYNgffCJaQOXfISeHfYttUbPNcmXyDHoTYnFYUmn6EkP1cU+optqCFslxCz1AfzRhUVIcowK5CsBpdE5Lu/Q2S5BDnhza3HNjFQhIehTGQ1xleVNdn4t3sIpKmOz1R7AgzOlm/P3paCKZELy1wJXdCGdGyI7Prt3vzHfKSaY2zMId2MyePckV1SKA3IDoWMI+JuSbikaEGXZAOVsIMx13PlmIi8NOH3jfcHIjztP7+krcsy8JdfPmBSoeGdsAz2y6AMtilr/p524bZ0Bh80ROT6WSvKOODDJtg6ttSZOfk5IYq9YOMnXfpnBOrVuKrBeteOH/dX+bD9H4yxkxasmdDRNI9VEsKwEoslBxZPv5KgaY1AXXpYhIYvTqiVAKxJimEx9AMwD+C5giEP4NFqEI9Ys00HNluPdCFOHyWEZa0mUTsdb3FG9Ckc0F9LdUGfGOyXfEq2yUYG1i4Z/jJRzm2VCkuLYzpjMNwCzOckqQDV9wJxhioHe3+HM1ckq0FhPo9s47uyun3vRa4I4OdNQN/uw54iFkiqT+Isr5NF6e8/aEgyxVmid1ptA/FaoKVjlavPH4qYjdWZfjvXVUvH4kQh6tkvLwfVIXwyduz5WNUEApRJQPhyBavwkzjnlcdKTgQGHqmAl07epiRarv777/+UhzmyJ6GilPq3qjhQ/KJr4le8f1qM0/hfJXAcVSuKypeSgumBKhMtf75yTEjQn3JkIcmyFLBAXHGVUg0lkIZRdRxVv72DKrFlUbBNBHvBiiB36uwzND65168N70j0Ao3TYcyvCiQ9L3KTV7bhcMTdcN8LaUXxH16JxOQdczpXDUOe/aFGfW/5kiy/Lhxg0ms+5LPnKnj6rWpBdz6CpK7Hq2PKxS3rWtASkvdDQ9ieXOteCYcLFZ9AD+eF+5mQR8yfiputt1e5wCAu4iCNhzwSR/rsLc8Rr9i3NHbDJ+LHwJYnHbNOwYap2CymkEXaMfdM1I6bx00px4wPzId1QU+mk4Mu0o+ldF2TN795Ba+0N5bDMSsdypl+IB7zW/Q7f8OfIx7z22JNmcC57q1Nx0N50ew6TiNRnl4mdsBDQ9mlUp7srcgjLBiLa9k4N5GUUOQMmEuHcm10vICm5SxoeYPrZywehK/blzshs9jJacfia4fCwCF965fzd8A97tPzyS3nASWYd7V8P1UBKc+pEki+Pjh2RkJFfLemn2pwECHLlej0cQ2lGJ9qwp3JNzTn5NZZPxPtLCcprbksGsh+Ltt5JZWh6OLVVLGk2C8LDepv/DSoX4rQIIU9H8BwEyxohCEHPOhyaYSKxDz7KrsKe5A70iO5M6N5AL4C7BDOSFkl5AiFxJLbqqxakpf8OOwtuefTLc1aVY6Qc87l+Q9iqI7Lya3yMX3i+fROKZWrIO11h1ws9sAc/ayUPJHllRyNVCw6ThaxnP2JbpUtPgcbTyxHWZsW6Z7v0IwfRb1+QhXwnvP+oJ5fZqFHvfmW9ZgGooB39m8O/gdQSwMEFAACAAgAkK6jSCqKN+aHEQAA8GEAABcAAAB1bml2ZXJzYWwvdW5pdmVyc2FsLnBuZ+3d+VeS2f8AcEszJ2eizcwsbZq0xQXUGjMXWmzSkXKd1FLR1GwzNTMUWVKnsUUldcpdmlzaJW3S3MAlJdSgCZXSlAqFEJUQkR0+9J2az4x+5g/4nvNwDni49znPva/73NUf3lzyOrDvm0WrF2lpaX3j7ubqo6WlA9PS0o7T09WkqHZb7tP8mRfvs2+3VhV1DVfzRSdq1/5dWlrVOH1F2ALN969i3QLjtbQWt396zyPH3I7Q0gq74O66yy8xZGIIfuVBpJIsUOajtJzPH9AGteV+tHya9SNk04+uznrL59ssmXgGKf/ouv5F2jL9+Xt0Lnl5KrRTkJWBFJlobZNiSH7uQT2fdujRUcI2JuOX/fUcWml9FaOnNIlP6yE+LlBIpume9vxm8TC7BDFcL5Gyi2Jk3K9XhZ6fp/v3j7c/rF6lLDvkti2bizvMgrpI3qYZS7uuuNw01P4a0qL194/7Nl7REYoneuamWEV1wM2Vtv/MhrTsTNbucxsjP6BB1U3KsPt3YCb7MiNmlXcjPeWEWd0Y72xQIk4fQZss+Gf2+ZRI7b4fTyuVfKwhDFY1p7rnU8Df+FnUV1ha5ZlFjWTMzv8QuRPivcTAVXd2Rr7REliTd2LZnPvNay1n/PwsogdtN0tz1fghxHvpT3Nv9RBCuZezjNMzt+yWNte9fkuNZpfR0lbuv9R355D97Batn6e/3MB7b8ScOunnNm3ZHEfNmG0P0bWE+bkaZM++XpOMNLBZ0AsgAASAABAAAkAACAABIAAEgAAQAAJAAAgAASAABIAAEAACQAAIAAEgAASAABAAAkAACAABIAAEgAAQAAJAAAgAASAABIAAEAACQAAIAAEgAASAABAAAkAACAABIAAEgAAQAAJAAAgAASAABIAAEAACQAAIAAEgAASAABAA4v8RIkXaNvKI5jIo+R/RAs+nqO1ju8MS0+bG0dM9bb8uP+BVwCqb2WEBW3rOh77PbDNeMCeioJ750YNHD85OhcT+e/v+W/I12ObIOXV9dh5MmWc+v2zn3RezylirKTr1Umib1uwq+QucYS7SkdznHuDm35OmKBvtcU5Tz9gpC0221+NFZ/q6/cFRzU1rx/IY3qP/LNDaHqJEzayA5gXLbfs4jSJhHUkZPe0Q06wSbWVxGSrMLUkiWVUMDclHSd6lF5mqJeSNhm7WjU3IJN7oTFa7qck/YynCtflE+SRFVaH+dtdNF84DRjTlnDO1Hu1CYgedgFSzRfAdeGk7K3TqTTyt5CdLo/TDYARy+0kT9QXDkFe9tG04ebupKlZIdeSjJuLgaFHfczBGcOUKnuYiH7/LecwWC7d3Y5c0CTqN4SVKPlYtH6RikGBRYiP10eSpN0yoWkobNAE3M4J/qHovDkAGmqCn/3geSeD8VlqFLDi6t3Zc/sJROE3N//L0c1JkHtO+ykWXtnmHcuNKk9gFHTQzXtz1Ulq9S9PkzN30ZXEQB8bqn8Din0jVjI3ViKEERsfG7pOl4mbxsPwx+d4rH1IIvphBi8EIiwzVjWxpUnG7WuveI4KXT5SqmY/mv1cz6g9KViG8QY3yyUZEZxWyAVmMHEA2xYFHb65/qgcWqfMmTxVlC2rWTiUHzdT08g4R9gS6XG8OB9PvP1uMPRxQw333V4Wpr3cqR4dYOCgmPLz14hoPxNkqm4iJ7mAE6hoz57vF5ifhL3xRTWZOlHbe8h7ZyBMVYj/kTiSl1jP/pDdEuSHhvlZOXgdrUpzO0PuWpTgR7J1drkrW+UXw8HJ4gr+IaVDfWZL51taE4JTR4b3gIvf9iDFT0tn/wbb0XF42GotDru28ya3JqwjhvJMGtI7suH6cfCg7ST7An+iud7D/3K+2m2mLmq08BfG99zAF16mKu1iSLwqTwPDgPJx5l0opZX6VhOK2DbR442NppJHwQbPA/CCmqSWrO6hS7BX2myrZpGbLhgzRvguEpXu3pMLwmMTbXjbwKxlmf1TZU4N/mFE6j4ktbnmAuy9u8QAzBxBbBk34n2oSkL12akfyAC/58Ll+auGXDm7nxRx8vwJaDe3s/n26NjaDKewt5QzwOTVnD4piWyNoobaLEdGQO6RWPBZ7RbqgbyM3vOMhe8qJGoaFnGpsXApjC0JXw2oXXK9Pj8aRVmw4Z2QEphNJ5IG8SO6o49PBhOblziOR07+nNzs7QDnkz2Ph1rEbRCeWOZaZIyW/9kDEBpvmMbnMW8StUVzLfqcgSH1laM1Esm+G/t2rPiBDjyoxqMBX37wxQ8+cp349tY0/7UQVEUscYjjPP98Q8bJlv8r81uDNpy8DmdyrcSUkrJJO8eBUT8e2jqxOdUdvplbx432qy4mGXYUxeg1nC0xKlWF+8IN2mX50fpgPyUXJwFUy2yOQVJGZHx0rPYYC5coeC5RenSz4jDPM2u7MB371TGQ1hKJITI4P+WsaPG6cOPGYMYDanBUja1CCA+FYpSjtJmWtvnnRa9zx4w3jYekr7oQ37TksNHPIU8Y/EF1KWpArIIz0qk/Lb6XjBDUIbGkC1cCmU1xWgHH368hpyFt06LsTmedtlZUE+q07HLvM9QY7Kj3tQJvoQritbduBqWQYicsrzBvtTaWYqj6mP8C29MnTg/kLG4pmZPiZhdGTZOXnKRetm6UkbDWZSuLa4M9RXtlg+b6o4XTVycJUSop+ruznxAbXV7pnGXmHMsAdd9I9sdbOpAr7+SC4OusJtYE4UoHJ2mlLJazvSAyw2tdJ8NQUe3EzS1CJsH//g/P93V2R6vnPX+ad6uu+rjJhFRH7u5vZkfWWA2tObEniBPJ7hzHyiSunGya4OrkiIqjZ3pN///NC9jbomzVTnnoM+JvnWNWYP0k2Fk6XPUmSfTSEo+KEvb6e0RiVEM+cEfBqOb6kGYWQBkddaJWohbgkXlJf+xg2F1fGi8ubtEBjRBKRZk7Yjh4Q2PbzvEkhBHoVo84khOMPwpeGK5HOTJlItiaUQecnr2SNOo/IC/TMF+rmml01mQQZ6bocVmYRhwUYGfcWPLOH3f1IFtP6dPDXus1/BdK11YxVi5mvtFnH2XABRJXsmibLT2Dg7Jko4T1mMoPVC1/cz9/mMlmivpLDJ6lVHblZq7KbrD1ijCnCQjx561u/p7dNWYxOeOLp5BKe1A9211S0A8eoe++uXMWpFnqpxeeDecLHBBqRSXOFLIWttBh5aVySLtc+SWmJ5D+zTiZvyn/4OKK73Sjs8/p3J6VuGMm7EWCrSj2NWgY9uITuOb4PUoBZBo9jaSY+otVZGP7oILkdq+TBwSbYhuHbHF/olsL7mfPo5MPI5FecpCwcgycy9iRZ5AfNKMj0Xl7wHxE6ZUmrVnMcm9PQIZNS+q+ZFcICaJCmPke2brbF8UHVe1IpAb/2qBGDwojMbX+F/a1LuSfxj6u9kFUtu43bVbcgVyaCqgS4ugfW1zXXB8NYbh25Mm/4+xrPDQFTJJqwWLWAc9FVrpMrayY7ZO3tqh19Vp3q/jpgh2mr67pL2eW3nTB8aHntECm07Wex/l9jLGHVq416Pfijlk5jy8Uyh91uVusrW8tduKZMRLhqe/idmuj9zpk64ddsiWqK3iIhmB4oR1qVCAY4dnAkg3cIfLikVaKyEDVYod2pKDPb9d7OE2erbZXKLAPYmPhT4Rv0zDUrN/R7kmIUDN4Jw/YT+tpfts9IVFc/nNgJCSPdQxPs5X9WJ4iQgk5tqQ2tsTqbEROww+U30+oyk7rdu9HqHG5eXgaccAyidAjGZbzwUTsS19wiRkQyGeGUQRcawjKykxdM4FRdoCgSHjBOypIPkFZEMfLe6JnDMazOzW1JrQOih2jrRKfny0oFHy9/e0GkkvOZTjOvwos2lia+r8WDoIqP7EamcrKDpbeRIV8cO7EW2URvMGwd+X2yfTBd/mWHVHTibfY+k9eO32fgAjn6uVLSQTt1TvFSEDsulOtxZkxchLHrFYxuF2LdzaVrErkhuZxtzril9p3iYCO4jx0839JZfdkqPNhWrbJiHccZwLo6X0oD8i0tYS6yD2XPxSS1cv/e7NQGHofuCUULtoueiLZyW5NRWLcE21g3SAGxzITeGUwj0AuQwc2gsC9bKeLpt9f8Q+pzQs+8tl8zpJlSO/Ne9qivFW9jPjnb4PdaFLnF49sjE26hE8LXM2YOopP0C89qwZT6cSmj5qhr+fFNher4HvIi88jv0EWC/fCoeRX9G0AukrcV1RGrvcfieMdfpoklqvO8iNAJR7Y3h9x2SpV1CCI4R+dOdPK6HP9cJeRGiZrdH+iyuUf31WD1j1TJqnP3rc9peoXTzYxId2cVqqJmhvWBt8hcJM/ALk48DCnAuh9QIhZky8YyZDUVAmevMWkGI1kFnr/2u/xfL6GHS3Vy3SFJrEx7a2Ivu0azkUgfiqc5F2meEaKIpJyIwZS+NlKw7Un1kpcWUAR+V3PaIKeke/p4DmJatPiMYnn4YGnVsM3h/HFxa/tv4g/cks8V/bo4LcVTs2U98lU26usd6DeyDeqaWG9TUwarR21WtEiLZdzaLxxcCeok7MeSLn/FYnDUT0/LdlgOecoUnTwbKE72snjpnrG4sXeNIcwdBNmVP5CSabxX1S1jWpQs0o2FAmXuYyVY6Uce4Z6qdQ6CFGiG5NEqkbMH27vcWuyJldE7aDK1MB06/WJPEV4xsvEIpaAjZ+mTpzmjob/THPPQaZR82UQheJG5i5djb9mtqIufu17M2wd1wwOO+ePLDQ6MHr9+Ct/VnVQCJvMIJKK/5Z1HTeGaXRHo2IQTV7MNbpREZVfuKl/0CuXgQ/oeXVwoRskHmSthOrnGjX6BSHLj9EceMhmOdHBSsLGxI1lDNp8b52ttcPO0T+OxmhF1g4s19BqTU88pHXS8rmf+iA8/w28WY6Kda3jdp9gWuTFo3mHNmWB9/riksoshWhzPBemBxPNWfNmSv+hu0Uyaw1sKLaXEKly35zvxHaxBFBPcYcQ5FmYr1fGEcKXOASh3KlfTS4j80DzV+Y8fQ0zX1ceIv2w9TDGSd7uYtAgmzoPfS7cqIPmCGSUSNBMtHkrrN1tp/oj0DfNTj9Y0rkWuVGwjMHPgrD2kk8tamLuHyO0fQFSJki2V8969czl25MtgkRnd5odVz4R3xWObzJgclewBWgpPnnhsIX3T0haxbP8YfuHwzH44HCMdJdx0V6qjmdOPVUlhmi6d9Mvy1hFJaznxXOyEYx3alP+C4Bkka+9ol6NjR6lDDn/W2Z7ckoByauCTq/2lZz2OEqbEO/o4Cdfwhk81z0dVKVm1kMSOwasVHCgcBbo8jTdQURHER1IRAWuVX/xODJF2w1Vnwkn8Zz9duGGqeLtwIeN1uOe3vIlGDK4Cuk7zvFAvWNZDZp9buVx3zEI7S1DPvuNEk5Wu9YjywcVvAfNtQrIaWBV2biYmC3PjreJPWtBxmOmy5+0gaNOOwl5WP31D+mRcczxfs1f85eMqrFufsOkywXM8cWNIFP/KlyUoNyVcbTZsM3/nlBMDRU2uwtMIDunhCrMTa2DUpYFnYj8Fy68k5lE+9WmPMsp/p6yS4T8Sg5WtXX8/KHKO3VDdnAginXhfc+zhTPxwvAKFibZ06ITf7GwtH96UJbLvOLl4PboYrZqpn++GhubKfH6WMaV5HxTjUdBGiW0WMj/gPehyvCKtrbvH6r/HPn9tzrR0vJCGpdOSGkmqS/LmVPcp42IhizjVZVG0zxR91lf95uN0lPKQ83gx3B7cCF03+8j/KnonpEBJb3uYmN4654Cr6eFHNrfPSbbTZNgvilkx5ywOAZmrZQzSmsv2X+vO/fEAj/8L1i9nqs+tG970b8H6RR2G8O1L/se9W1rydO9eezOg4Kdfu8RX8Rx32s25IsowsxwTpJlzBJo+ts/dZ/mcf3DceJBy4jsW2b+1HPNOs+Dw2UIaNCYZ8mNhYdfs3yeAavftvnsJhlWYFhB7mn9T60K1NC/3vQdcq3aHpv4HUEsDBBQAAgAIAJCuo0iV7pF+SwAAAGsAAAAbAAAAdW5pdmVyc2FsL3VuaXZlcnNhbC5wbmcueG1ss7GvyM1RKEstKs7Mz7NVMtQzULK34+WyKShKLctMLVeoAIoBBSFASaESyDVCcMszU0oygEIG5mYIwYzUzPSMElslCwNzuKA+0EwAUEsBAgAAFAACAAgAkK6jSA5qJE5iBAAABREAAB0AAAAAAAAAAQAAAAAAAAAAAHVuaXZlcnNhbC9jb21tb25fbWVzc2FnZXMubG5nUEsBAgAAFAACAAgAkK6jSAh+CyMpAwAAhgwAACcAAAAAAAAAAQAAAAAAnQQAAHVuaXZlcnNhbC9mbGFzaF9wdWJsaXNoaW5nX3NldHRpbmdzLnhtbFBLAQIAABQAAgAIAJCuo0i1/AlkugIAAFUKAAAhAAAAAAAAAAEAAAAAAAsIAAB1bml2ZXJzYWwvZmxhc2hfc2tpbl9zZXR0aW5ncy54bWxQSwECAAAUAAIACACQrqNIKpYPZ/4CAACXCwAAJgAAAAAAAAABAAAAAAAECwAAdW5pdmVyc2FsL2h0bWxfcHVibGlzaGluZ19zZXR0aW5ncy54bWxQSwECAAAUAAIACACQrqNIaHFSkZoBAAAfBgAAHwAAAAAAAAABAAAAAABGDgAAdW5pdmVyc2FsL2h0bWxfc2tpbl9zZXR0aW5ncy5qc1BLAQIAABQAAgAIAJCuo0g9PC/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o+CAAAjyAAACkAAAAAAAAAAQAAAAAA6hQAAHVuaXZlcnNhbC9za2luX2N1c3RvbWl6YXRpb25fc2V0dGluZ3MueG1sUEsBAgAAFAACAAgAkK6jSCqKN+aHEQAA8GEAABcAAAAAAAAAAAAAAAAAbx0AAHVuaXZlcnNhbC91bml2ZXJzYWwucG5nUEsBAgAAFAACAAgAkK6jSJXukX5LAAAAawAAABsAAAAAAAAAAQAAAAAAKy8AAHVuaXZlcnNhbC91bml2ZXJzYWwucG5nLnhtbFBLBQYAAAAACwALAEkDAACvLwAAAAA="/>
  <p:tag name="ISPRING_PRESENTATION_TITLE" val="1"/>
  <p:tag name="ISPRING_SCORM_RATE_QUIZZES" val="0"/>
  <p:tag name="ISPRING_SCORM_PASSING_SCORE" val="100.000000"/>
  <p:tag name="ISPRING_SCORM_ENDPOINT" val="&lt;endpoint&gt;&lt;enable&gt;0&lt;/enable&gt;&lt;lrs&gt;http://&lt;/lrs&gt;&lt;auth&gt;0&lt;/auth&gt;&lt;login&gt;&lt;/login&gt;&lt;password&gt;&lt;/password&gt;&lt;key&gt;&lt;/key&gt;&lt;name&gt;&lt;/name&gt;&lt;email&gt;&lt;/email&gt;&lt;/endpoint&gt;&#10;"/>
  <p:tag name="ISPRING_OUTPUT_FOLDER" val="F:\我图VIP设计PPT上传\10月份上传文件\350"/>
  <p:tag name="ISPRING_FIRST_PUBLISH" val="1"/>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heme/theme1.xml><?xml version="1.0" encoding="utf-8"?>
<a:theme xmlns:a="http://schemas.openxmlformats.org/drawingml/2006/main" name="Office 主题">
  <a:themeElements>
    <a:clrScheme name="自定义 109">
      <a:dk1>
        <a:sysClr val="windowText" lastClr="000000"/>
      </a:dk1>
      <a:lt1>
        <a:srgbClr val="FFFFFF"/>
      </a:lt1>
      <a:dk2>
        <a:srgbClr val="000000"/>
      </a:dk2>
      <a:lt2>
        <a:srgbClr val="FFFFFF"/>
      </a:lt2>
      <a:accent1>
        <a:srgbClr val="00CCFF"/>
      </a:accent1>
      <a:accent2>
        <a:srgbClr val="FFAE0D"/>
      </a:accent2>
      <a:accent3>
        <a:srgbClr val="00CCFF"/>
      </a:accent3>
      <a:accent4>
        <a:srgbClr val="FFAE0D"/>
      </a:accent4>
      <a:accent5>
        <a:srgbClr val="00CCFF"/>
      </a:accent5>
      <a:accent6>
        <a:srgbClr val="FFAE0D"/>
      </a:accent6>
      <a:hlink>
        <a:srgbClr val="00CCFF"/>
      </a:hlink>
      <a:folHlink>
        <a:srgbClr val="FFAE0D"/>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2382</Words>
  <Application>Microsoft Office PowerPoint</Application>
  <PresentationFormat>On-screen Show (16:9)</PresentationFormat>
  <Paragraphs>172</Paragraphs>
  <Slides>33</Slides>
  <Notes>21</Notes>
  <HiddenSlides>0</HiddenSlides>
  <MMClips>0</MMClips>
  <ScaleCrop>false</ScaleCrop>
  <HeadingPairs>
    <vt:vector size="6" baseType="variant">
      <vt:variant>
        <vt:lpstr>Fonts Used</vt:lpstr>
      </vt:variant>
      <vt:variant>
        <vt:i4>18</vt:i4>
      </vt:variant>
      <vt:variant>
        <vt:lpstr>Theme</vt:lpstr>
      </vt:variant>
      <vt:variant>
        <vt:i4>6</vt:i4>
      </vt:variant>
      <vt:variant>
        <vt:lpstr>Slide Titles</vt:lpstr>
      </vt:variant>
      <vt:variant>
        <vt:i4>33</vt:i4>
      </vt:variant>
    </vt:vector>
  </HeadingPairs>
  <TitlesOfParts>
    <vt:vector size="57" baseType="lpstr">
      <vt:lpstr>微软雅黑</vt:lpstr>
      <vt:lpstr>宋体</vt:lpstr>
      <vt:lpstr>#9Slide05 Brannboll Ny</vt:lpstr>
      <vt:lpstr>Arial</vt:lpstr>
      <vt:lpstr>Arial Black</vt:lpstr>
      <vt:lpstr>Arial Unicode MS</vt:lpstr>
      <vt:lpstr>Batang</vt:lpstr>
      <vt:lpstr>Calibri</vt:lpstr>
      <vt:lpstr>Calibri Light</vt:lpstr>
      <vt:lpstr>Cordia New</vt:lpstr>
      <vt:lpstr>Courier New</vt:lpstr>
      <vt:lpstr>Segoe UI</vt:lpstr>
      <vt:lpstr>华文新魏</vt:lpstr>
      <vt:lpstr>Tahoma</vt:lpstr>
      <vt:lpstr>Times New Roman</vt:lpstr>
      <vt:lpstr>华康少女文字W5(P)</vt:lpstr>
      <vt:lpstr>汉仪铸字木头人W</vt:lpstr>
      <vt:lpstr>迷你简卡通</vt:lpstr>
      <vt:lpstr>Office 主题</vt:lpstr>
      <vt:lpstr>Office Theme</vt:lpstr>
      <vt:lpstr>1_Office Theme</vt:lpstr>
      <vt:lpstr>2_Office Theme</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VnTeach.Com</cp:keywords>
  <cp:lastModifiedBy/>
  <cp:revision>1</cp:revision>
  <dcterms:created xsi:type="dcterms:W3CDTF">2019-05-08T02:39:47Z</dcterms:created>
  <dcterms:modified xsi:type="dcterms:W3CDTF">2024-11-06T15:50:46Z</dcterms:modified>
</cp:coreProperties>
</file>