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47.svg" ContentType="image/svg+xml"/>
  <Override PartName="/ppt/media/image4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29" r:id="rId3"/>
    <p:sldId id="339" r:id="rId4"/>
    <p:sldId id="340" r:id="rId5"/>
    <p:sldId id="331" r:id="rId6"/>
    <p:sldId id="333" r:id="rId7"/>
    <p:sldId id="332" r:id="rId8"/>
    <p:sldId id="346" r:id="rId9"/>
    <p:sldId id="347" r:id="rId10"/>
    <p:sldId id="335" r:id="rId11"/>
    <p:sldId id="336" r:id="rId12"/>
    <p:sldId id="337" r:id="rId13"/>
    <p:sldId id="338" r:id="rId14"/>
    <p:sldId id="310" r:id="rId15"/>
    <p:sldId id="311" r:id="rId16"/>
    <p:sldId id="313" r:id="rId18"/>
    <p:sldId id="314" r:id="rId19"/>
    <p:sldId id="315" r:id="rId20"/>
    <p:sldId id="316" r:id="rId21"/>
    <p:sldId id="348" r:id="rId22"/>
    <p:sldId id="349" r:id="rId23"/>
    <p:sldId id="350" r:id="rId24"/>
    <p:sldId id="351" r:id="rId25"/>
    <p:sldId id="323" r:id="rId26"/>
    <p:sldId id="352" r:id="rId27"/>
    <p:sldId id="330" r:id="rId28"/>
  </p:sldIdLst>
  <p:sldSz cx="12252325" cy="6858000"/>
  <p:notesSz cx="6858000" cy="9144000"/>
  <p:defaultTextStyle>
    <a:defPPr>
      <a:defRPr lang="en-US"/>
    </a:defPPr>
    <a:lvl1pPr marL="0" algn="l" defTabSz="1221740" rtl="0" eaLnBrk="1" latinLnBrk="0" hangingPunct="1">
      <a:defRPr sz="2400" kern="1200">
        <a:solidFill>
          <a:schemeClr val="tx1"/>
        </a:solidFill>
        <a:latin typeface="+mn-lt"/>
        <a:ea typeface="+mn-ea"/>
        <a:cs typeface="+mn-cs"/>
      </a:defRPr>
    </a:lvl1pPr>
    <a:lvl2pPr marL="610870" algn="l" defTabSz="1221740" rtl="0" eaLnBrk="1" latinLnBrk="0" hangingPunct="1">
      <a:defRPr sz="2400" kern="1200">
        <a:solidFill>
          <a:schemeClr val="tx1"/>
        </a:solidFill>
        <a:latin typeface="+mn-lt"/>
        <a:ea typeface="+mn-ea"/>
        <a:cs typeface="+mn-cs"/>
      </a:defRPr>
    </a:lvl2pPr>
    <a:lvl3pPr marL="1221740" algn="l" defTabSz="1221740" rtl="0" eaLnBrk="1" latinLnBrk="0" hangingPunct="1">
      <a:defRPr sz="2400" kern="1200">
        <a:solidFill>
          <a:schemeClr val="tx1"/>
        </a:solidFill>
        <a:latin typeface="+mn-lt"/>
        <a:ea typeface="+mn-ea"/>
        <a:cs typeface="+mn-cs"/>
      </a:defRPr>
    </a:lvl3pPr>
    <a:lvl4pPr marL="1833245" algn="l" defTabSz="1221740" rtl="0" eaLnBrk="1" latinLnBrk="0" hangingPunct="1">
      <a:defRPr sz="2400" kern="1200">
        <a:solidFill>
          <a:schemeClr val="tx1"/>
        </a:solidFill>
        <a:latin typeface="+mn-lt"/>
        <a:ea typeface="+mn-ea"/>
        <a:cs typeface="+mn-cs"/>
      </a:defRPr>
    </a:lvl4pPr>
    <a:lvl5pPr marL="2444115" algn="l" defTabSz="1221740" rtl="0" eaLnBrk="1" latinLnBrk="0" hangingPunct="1">
      <a:defRPr sz="2400" kern="1200">
        <a:solidFill>
          <a:schemeClr val="tx1"/>
        </a:solidFill>
        <a:latin typeface="+mn-lt"/>
        <a:ea typeface="+mn-ea"/>
        <a:cs typeface="+mn-cs"/>
      </a:defRPr>
    </a:lvl5pPr>
    <a:lvl6pPr marL="3054985" algn="l" defTabSz="1221740" rtl="0" eaLnBrk="1" latinLnBrk="0" hangingPunct="1">
      <a:defRPr sz="2400" kern="1200">
        <a:solidFill>
          <a:schemeClr val="tx1"/>
        </a:solidFill>
        <a:latin typeface="+mn-lt"/>
        <a:ea typeface="+mn-ea"/>
        <a:cs typeface="+mn-cs"/>
      </a:defRPr>
    </a:lvl6pPr>
    <a:lvl7pPr marL="3665855" algn="l" defTabSz="1221740" rtl="0" eaLnBrk="1" latinLnBrk="0" hangingPunct="1">
      <a:defRPr sz="2400" kern="1200">
        <a:solidFill>
          <a:schemeClr val="tx1"/>
        </a:solidFill>
        <a:latin typeface="+mn-lt"/>
        <a:ea typeface="+mn-ea"/>
        <a:cs typeface="+mn-cs"/>
      </a:defRPr>
    </a:lvl7pPr>
    <a:lvl8pPr marL="4277360" algn="l" defTabSz="1221740" rtl="0" eaLnBrk="1" latinLnBrk="0" hangingPunct="1">
      <a:defRPr sz="2400" kern="1200">
        <a:solidFill>
          <a:schemeClr val="tx1"/>
        </a:solidFill>
        <a:latin typeface="+mn-lt"/>
        <a:ea typeface="+mn-ea"/>
        <a:cs typeface="+mn-cs"/>
      </a:defRPr>
    </a:lvl8pPr>
    <a:lvl9pPr marL="4888230" algn="l" defTabSz="12217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38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660"/>
  </p:normalViewPr>
  <p:slideViewPr>
    <p:cSldViewPr>
      <p:cViewPr>
        <p:scale>
          <a:sx n="60" d="100"/>
          <a:sy n="60" d="100"/>
        </p:scale>
        <p:origin x="-1092" y="-258"/>
      </p:cViewPr>
      <p:guideLst>
        <p:guide orient="horz" pos="2160"/>
        <p:guide pos="2880"/>
        <p:guide pos="38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24C70-BE53-44AE-BC95-6A9261FE3F4A}" type="datetimeFigureOut">
              <a:rPr lang="en-US" smtClean="0"/>
            </a:fld>
            <a:endParaRPr lang="en-US"/>
          </a:p>
        </p:txBody>
      </p:sp>
      <p:sp>
        <p:nvSpPr>
          <p:cNvPr id="4" name="Slide Image Placeholder 3"/>
          <p:cNvSpPr>
            <a:spLocks noGrp="1" noRot="1" noChangeAspect="1"/>
          </p:cNvSpPr>
          <p:nvPr>
            <p:ph type="sldImg" idx="2"/>
          </p:nvPr>
        </p:nvSpPr>
        <p:spPr>
          <a:xfrm>
            <a:off x="366713" y="685800"/>
            <a:ext cx="61245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2A6FE-9D0B-454A-AAA5-1DC1D67CD83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1221740" rtl="0" eaLnBrk="1" latinLnBrk="0" hangingPunct="1">
      <a:defRPr sz="1600" kern="1200">
        <a:solidFill>
          <a:schemeClr val="tx1"/>
        </a:solidFill>
        <a:latin typeface="+mn-lt"/>
        <a:ea typeface="+mn-ea"/>
        <a:cs typeface="+mn-cs"/>
      </a:defRPr>
    </a:lvl1pPr>
    <a:lvl2pPr marL="610870" algn="l" defTabSz="1221740" rtl="0" eaLnBrk="1" latinLnBrk="0" hangingPunct="1">
      <a:defRPr sz="1600" kern="1200">
        <a:solidFill>
          <a:schemeClr val="tx1"/>
        </a:solidFill>
        <a:latin typeface="+mn-lt"/>
        <a:ea typeface="+mn-ea"/>
        <a:cs typeface="+mn-cs"/>
      </a:defRPr>
    </a:lvl2pPr>
    <a:lvl3pPr marL="1221740" algn="l" defTabSz="1221740" rtl="0" eaLnBrk="1" latinLnBrk="0" hangingPunct="1">
      <a:defRPr sz="1600" kern="1200">
        <a:solidFill>
          <a:schemeClr val="tx1"/>
        </a:solidFill>
        <a:latin typeface="+mn-lt"/>
        <a:ea typeface="+mn-ea"/>
        <a:cs typeface="+mn-cs"/>
      </a:defRPr>
    </a:lvl3pPr>
    <a:lvl4pPr marL="1833245" algn="l" defTabSz="1221740" rtl="0" eaLnBrk="1" latinLnBrk="0" hangingPunct="1">
      <a:defRPr sz="1600" kern="1200">
        <a:solidFill>
          <a:schemeClr val="tx1"/>
        </a:solidFill>
        <a:latin typeface="+mn-lt"/>
        <a:ea typeface="+mn-ea"/>
        <a:cs typeface="+mn-cs"/>
      </a:defRPr>
    </a:lvl4pPr>
    <a:lvl5pPr marL="2444115" algn="l" defTabSz="1221740" rtl="0" eaLnBrk="1" latinLnBrk="0" hangingPunct="1">
      <a:defRPr sz="1600" kern="1200">
        <a:solidFill>
          <a:schemeClr val="tx1"/>
        </a:solidFill>
        <a:latin typeface="+mn-lt"/>
        <a:ea typeface="+mn-ea"/>
        <a:cs typeface="+mn-cs"/>
      </a:defRPr>
    </a:lvl5pPr>
    <a:lvl6pPr marL="3054985" algn="l" defTabSz="1221740" rtl="0" eaLnBrk="1" latinLnBrk="0" hangingPunct="1">
      <a:defRPr sz="1600" kern="1200">
        <a:solidFill>
          <a:schemeClr val="tx1"/>
        </a:solidFill>
        <a:latin typeface="+mn-lt"/>
        <a:ea typeface="+mn-ea"/>
        <a:cs typeface="+mn-cs"/>
      </a:defRPr>
    </a:lvl6pPr>
    <a:lvl7pPr marL="3665855" algn="l" defTabSz="1221740" rtl="0" eaLnBrk="1" latinLnBrk="0" hangingPunct="1">
      <a:defRPr sz="1600" kern="1200">
        <a:solidFill>
          <a:schemeClr val="tx1"/>
        </a:solidFill>
        <a:latin typeface="+mn-lt"/>
        <a:ea typeface="+mn-ea"/>
        <a:cs typeface="+mn-cs"/>
      </a:defRPr>
    </a:lvl7pPr>
    <a:lvl8pPr marL="4277360" algn="l" defTabSz="1221740" rtl="0" eaLnBrk="1" latinLnBrk="0" hangingPunct="1">
      <a:defRPr sz="1600" kern="1200">
        <a:solidFill>
          <a:schemeClr val="tx1"/>
        </a:solidFill>
        <a:latin typeface="+mn-lt"/>
        <a:ea typeface="+mn-ea"/>
        <a:cs typeface="+mn-cs"/>
      </a:defRPr>
    </a:lvl8pPr>
    <a:lvl9pPr marL="4888230" algn="l" defTabSz="12217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54"/>
        <p:cNvGrpSpPr/>
        <p:nvPr/>
      </p:nvGrpSpPr>
      <p:grpSpPr>
        <a:xfrm>
          <a:off x="0" y="0"/>
          <a:ext cx="0" cy="0"/>
          <a:chOff x="0" y="0"/>
          <a:chExt cx="0" cy="0"/>
        </a:xfrm>
      </p:grpSpPr>
      <p:sp>
        <p:nvSpPr>
          <p:cNvPr id="2455" name="Google Shape;2455;gab2bdc301d_1_569:notes"/>
          <p:cNvSpPr>
            <a:spLocks noGrp="1" noRot="1" noChangeAspect="1"/>
          </p:cNvSpPr>
          <p:nvPr>
            <p:ph type="sldImg" idx="2"/>
          </p:nvPr>
        </p:nvSpPr>
        <p:spPr>
          <a:xfrm>
            <a:off x="366713" y="685800"/>
            <a:ext cx="6124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ab2bdc301d_1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8925" y="2130433"/>
            <a:ext cx="1041447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37849" y="3886200"/>
            <a:ext cx="8576628" cy="1752600"/>
          </a:xfrm>
        </p:spPr>
        <p:txBody>
          <a:bodyPr/>
          <a:lstStyle>
            <a:lvl1pPr marL="0" indent="0" algn="ctr">
              <a:buNone/>
              <a:defRPr>
                <a:solidFill>
                  <a:schemeClr val="tx1">
                    <a:tint val="75000"/>
                  </a:schemeClr>
                </a:solidFill>
              </a:defRPr>
            </a:lvl1pPr>
            <a:lvl2pPr marL="456565" indent="0" algn="ctr">
              <a:buNone/>
              <a:defRPr>
                <a:solidFill>
                  <a:schemeClr val="tx1">
                    <a:tint val="75000"/>
                  </a:schemeClr>
                </a:solidFill>
              </a:defRPr>
            </a:lvl2pPr>
            <a:lvl3pPr marL="913765" indent="0" algn="ctr">
              <a:buNone/>
              <a:defRPr>
                <a:solidFill>
                  <a:schemeClr val="tx1">
                    <a:tint val="75000"/>
                  </a:schemeClr>
                </a:solidFill>
              </a:defRPr>
            </a:lvl3pPr>
            <a:lvl4pPr marL="1370330" indent="0" algn="ctr">
              <a:buNone/>
              <a:defRPr>
                <a:solidFill>
                  <a:schemeClr val="tx1">
                    <a:tint val="75000"/>
                  </a:schemeClr>
                </a:solidFill>
              </a:defRPr>
            </a:lvl4pPr>
            <a:lvl5pPr marL="1827530" indent="0" algn="ctr">
              <a:buNone/>
              <a:defRPr>
                <a:solidFill>
                  <a:schemeClr val="tx1">
                    <a:tint val="75000"/>
                  </a:schemeClr>
                </a:solidFill>
              </a:defRPr>
            </a:lvl5pPr>
            <a:lvl6pPr marL="2284095" indent="0" algn="ctr">
              <a:buNone/>
              <a:defRPr>
                <a:solidFill>
                  <a:schemeClr val="tx1">
                    <a:tint val="75000"/>
                  </a:schemeClr>
                </a:solidFill>
              </a:defRPr>
            </a:lvl6pPr>
            <a:lvl7pPr marL="2741295" indent="0" algn="ctr">
              <a:buNone/>
              <a:defRPr>
                <a:solidFill>
                  <a:schemeClr val="tx1">
                    <a:tint val="75000"/>
                  </a:schemeClr>
                </a:solidFill>
              </a:defRPr>
            </a:lvl7pPr>
            <a:lvl8pPr marL="3197860" indent="0" algn="ctr">
              <a:buNone/>
              <a:defRPr>
                <a:solidFill>
                  <a:schemeClr val="tx1">
                    <a:tint val="75000"/>
                  </a:schemeClr>
                </a:solidFill>
              </a:defRPr>
            </a:lvl8pPr>
            <a:lvl9pPr marL="36544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777D81-4740-4C11-882C-94E2D05BE5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E777D81-4740-4C11-882C-94E2D05BE5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2938" y="274646"/>
            <a:ext cx="275677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2616" y="274646"/>
            <a:ext cx="8066114"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E777D81-4740-4C11-882C-94E2D05BE5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1"/>
        </a:solidFill>
        <a:effectLst/>
      </p:bgPr>
    </p:bg>
    <p:spTree>
      <p:nvGrpSpPr>
        <p:cNvPr id="1" name="Shape 670"/>
        <p:cNvGrpSpPr/>
        <p:nvPr/>
      </p:nvGrpSpPr>
      <p:grpSpPr>
        <a:xfrm>
          <a:off x="0" y="0"/>
          <a:ext cx="0" cy="0"/>
          <a:chOff x="0" y="0"/>
          <a:chExt cx="0" cy="0"/>
        </a:xfrm>
      </p:grpSpPr>
      <p:grpSp>
        <p:nvGrpSpPr>
          <p:cNvPr id="2" name="Google Shape;671;p24"/>
          <p:cNvGrpSpPr/>
          <p:nvPr/>
        </p:nvGrpSpPr>
        <p:grpSpPr>
          <a:xfrm>
            <a:off x="-16392" y="5778056"/>
            <a:ext cx="13389523" cy="1384744"/>
            <a:chOff x="-12235" y="4333542"/>
            <a:chExt cx="9992699" cy="1038558"/>
          </a:xfrm>
        </p:grpSpPr>
        <p:grpSp>
          <p:nvGrpSpPr>
            <p:cNvPr id="3" name="Google Shape;672;p24"/>
            <p:cNvGrpSpPr/>
            <p:nvPr/>
          </p:nvGrpSpPr>
          <p:grpSpPr>
            <a:xfrm flipH="1">
              <a:off x="7070039" y="4487995"/>
              <a:ext cx="1799878" cy="457706"/>
              <a:chOff x="4939527" y="4919710"/>
              <a:chExt cx="3620029" cy="920566"/>
            </a:xfrm>
          </p:grpSpPr>
          <p:grpSp>
            <p:nvGrpSpPr>
              <p:cNvPr id="4" name="Google Shape;673;p24"/>
              <p:cNvGrpSpPr/>
              <p:nvPr/>
            </p:nvGrpSpPr>
            <p:grpSpPr>
              <a:xfrm>
                <a:off x="4939527" y="5053655"/>
                <a:ext cx="3620029" cy="786616"/>
                <a:chOff x="1855275" y="1578600"/>
                <a:chExt cx="154800" cy="33650"/>
              </a:xfrm>
            </p:grpSpPr>
            <p:sp>
              <p:nvSpPr>
                <p:cNvPr id="674" name="Google Shape;674;p2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2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2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2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8" name="Google Shape;678;p24"/>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 name="Google Shape;679;p24"/>
            <p:cNvGrpSpPr/>
            <p:nvPr/>
          </p:nvGrpSpPr>
          <p:grpSpPr>
            <a:xfrm>
              <a:off x="6237967" y="4333542"/>
              <a:ext cx="3742498" cy="877034"/>
              <a:chOff x="3836925" y="3884274"/>
              <a:chExt cx="6143299" cy="1439649"/>
            </a:xfrm>
          </p:grpSpPr>
          <p:sp>
            <p:nvSpPr>
              <p:cNvPr id="680" name="Google Shape;680;p24"/>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24"/>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2" name="Google Shape;682;p24"/>
            <p:cNvSpPr/>
            <p:nvPr/>
          </p:nvSpPr>
          <p:spPr>
            <a:xfrm>
              <a:off x="-12235" y="4707925"/>
              <a:ext cx="7121552" cy="664175"/>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3" name="Google Shape;683;p24"/>
          <p:cNvSpPr txBox="1">
            <a:spLocks noGrp="1"/>
          </p:cNvSpPr>
          <p:nvPr>
            <p:ph type="title"/>
          </p:nvPr>
        </p:nvSpPr>
        <p:spPr>
          <a:xfrm>
            <a:off x="1391552" y="553804"/>
            <a:ext cx="9469021" cy="763600"/>
          </a:xfrm>
          <a:prstGeom prst="rect">
            <a:avLst/>
          </a:prstGeom>
        </p:spPr>
        <p:txBody>
          <a:bodyPr spcFirstLastPara="1" wrap="square" lIns="121780" tIns="121780" rIns="121780" bIns="12178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E777D81-4740-4C11-882C-94E2D05BE5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7849" y="4406908"/>
            <a:ext cx="1041447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7849" y="2906718"/>
            <a:ext cx="10414476" cy="1500187"/>
          </a:xfrm>
        </p:spPr>
        <p:txBody>
          <a:bodyPr anchor="b"/>
          <a:lstStyle>
            <a:lvl1pPr marL="0" indent="0">
              <a:buNone/>
              <a:defRPr sz="2000">
                <a:solidFill>
                  <a:schemeClr val="tx1">
                    <a:tint val="75000"/>
                  </a:schemeClr>
                </a:solidFill>
              </a:defRPr>
            </a:lvl1pPr>
            <a:lvl2pPr marL="456565" indent="0">
              <a:buNone/>
              <a:defRPr sz="1800">
                <a:solidFill>
                  <a:schemeClr val="tx1">
                    <a:tint val="75000"/>
                  </a:schemeClr>
                </a:solidFill>
              </a:defRPr>
            </a:lvl2pPr>
            <a:lvl3pPr marL="913765" indent="0">
              <a:buNone/>
              <a:defRPr sz="1600">
                <a:solidFill>
                  <a:schemeClr val="tx1">
                    <a:tint val="75000"/>
                  </a:schemeClr>
                </a:solidFill>
              </a:defRPr>
            </a:lvl3pPr>
            <a:lvl4pPr marL="1370330" indent="0">
              <a:buNone/>
              <a:defRPr sz="1400">
                <a:solidFill>
                  <a:schemeClr val="tx1">
                    <a:tint val="75000"/>
                  </a:schemeClr>
                </a:solidFill>
              </a:defRPr>
            </a:lvl4pPr>
            <a:lvl5pPr marL="1827530" indent="0">
              <a:buNone/>
              <a:defRPr sz="1400">
                <a:solidFill>
                  <a:schemeClr val="tx1">
                    <a:tint val="75000"/>
                  </a:schemeClr>
                </a:solidFill>
              </a:defRPr>
            </a:lvl5pPr>
            <a:lvl6pPr marL="2284095" indent="0">
              <a:buNone/>
              <a:defRPr sz="1400">
                <a:solidFill>
                  <a:schemeClr val="tx1">
                    <a:tint val="75000"/>
                  </a:schemeClr>
                </a:solidFill>
              </a:defRPr>
            </a:lvl6pPr>
            <a:lvl7pPr marL="2741295" indent="0">
              <a:buNone/>
              <a:defRPr sz="1400">
                <a:solidFill>
                  <a:schemeClr val="tx1">
                    <a:tint val="75000"/>
                  </a:schemeClr>
                </a:solidFill>
              </a:defRPr>
            </a:lvl7pPr>
            <a:lvl8pPr marL="3197860" indent="0">
              <a:buNone/>
              <a:defRPr sz="1400">
                <a:solidFill>
                  <a:schemeClr val="tx1">
                    <a:tint val="75000"/>
                  </a:schemeClr>
                </a:solidFill>
              </a:defRPr>
            </a:lvl8pPr>
            <a:lvl9pPr marL="3654425"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E777D81-4740-4C11-882C-94E2D05BE5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2616" y="1600208"/>
            <a:ext cx="54114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28266" y="1600208"/>
            <a:ext cx="54114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CE777D81-4740-4C11-882C-94E2D05BE5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2621" y="1535114"/>
            <a:ext cx="5413571" cy="639762"/>
          </a:xfrm>
        </p:spPr>
        <p:txBody>
          <a:bodyPr anchor="b"/>
          <a:lstStyle>
            <a:lvl1pPr marL="0" indent="0">
              <a:buNone/>
              <a:defRPr sz="2400" b="1"/>
            </a:lvl1pPr>
            <a:lvl2pPr marL="456565" indent="0">
              <a:buNone/>
              <a:defRPr sz="2000" b="1"/>
            </a:lvl2pPr>
            <a:lvl3pPr marL="913765" indent="0">
              <a:buNone/>
              <a:defRPr sz="1800" b="1"/>
            </a:lvl3pPr>
            <a:lvl4pPr marL="1370330" indent="0">
              <a:buNone/>
              <a:defRPr sz="1600" b="1"/>
            </a:lvl4pPr>
            <a:lvl5pPr marL="1827530" indent="0">
              <a:buNone/>
              <a:defRPr sz="1600" b="1"/>
            </a:lvl5pPr>
            <a:lvl6pPr marL="2284095" indent="0">
              <a:buNone/>
              <a:defRPr sz="1600" b="1"/>
            </a:lvl6pPr>
            <a:lvl7pPr marL="2741295" indent="0">
              <a:buNone/>
              <a:defRPr sz="1600" b="1"/>
            </a:lvl7pPr>
            <a:lvl8pPr marL="3197860" indent="0">
              <a:buNone/>
              <a:defRPr sz="1600" b="1"/>
            </a:lvl8pPr>
            <a:lvl9pPr marL="3654425"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12621" y="2174875"/>
            <a:ext cx="54135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224013" y="1535114"/>
            <a:ext cx="5415698" cy="639762"/>
          </a:xfrm>
        </p:spPr>
        <p:txBody>
          <a:bodyPr anchor="b"/>
          <a:lstStyle>
            <a:lvl1pPr marL="0" indent="0">
              <a:buNone/>
              <a:defRPr sz="2400" b="1"/>
            </a:lvl1pPr>
            <a:lvl2pPr marL="456565" indent="0">
              <a:buNone/>
              <a:defRPr sz="2000" b="1"/>
            </a:lvl2pPr>
            <a:lvl3pPr marL="913765" indent="0">
              <a:buNone/>
              <a:defRPr sz="1800" b="1"/>
            </a:lvl3pPr>
            <a:lvl4pPr marL="1370330" indent="0">
              <a:buNone/>
              <a:defRPr sz="1600" b="1"/>
            </a:lvl4pPr>
            <a:lvl5pPr marL="1827530" indent="0">
              <a:buNone/>
              <a:defRPr sz="1600" b="1"/>
            </a:lvl5pPr>
            <a:lvl6pPr marL="2284095" indent="0">
              <a:buNone/>
              <a:defRPr sz="1600" b="1"/>
            </a:lvl6pPr>
            <a:lvl7pPr marL="2741295" indent="0">
              <a:buNone/>
              <a:defRPr sz="1600" b="1"/>
            </a:lvl7pPr>
            <a:lvl8pPr marL="3197860" indent="0">
              <a:buNone/>
              <a:defRPr sz="1600" b="1"/>
            </a:lvl8pPr>
            <a:lvl9pPr marL="3654425"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224013" y="2174875"/>
            <a:ext cx="54156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CE777D81-4740-4C11-882C-94E2D05BE53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0E6FA-31EF-42CD-89BF-6E158E09216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777D81-4740-4C11-882C-94E2D05BE53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0E6FA-31EF-42CD-89BF-6E158E09216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77D81-4740-4C11-882C-94E2D05BE53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0E6FA-31EF-42CD-89BF-6E158E09216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23" y="273050"/>
            <a:ext cx="403093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90319" y="273058"/>
            <a:ext cx="684939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12623" y="1435104"/>
            <a:ext cx="4030931" cy="4691063"/>
          </a:xfrm>
        </p:spPr>
        <p:txBody>
          <a:bodyPr/>
          <a:lstStyle>
            <a:lvl1pPr marL="0" indent="0">
              <a:buNone/>
              <a:defRPr sz="1400"/>
            </a:lvl1pPr>
            <a:lvl2pPr marL="456565" indent="0">
              <a:buNone/>
              <a:defRPr sz="1200"/>
            </a:lvl2pPr>
            <a:lvl3pPr marL="913765" indent="0">
              <a:buNone/>
              <a:defRPr sz="1000"/>
            </a:lvl3pPr>
            <a:lvl4pPr marL="1370330" indent="0">
              <a:buNone/>
              <a:defRPr sz="900"/>
            </a:lvl4pPr>
            <a:lvl5pPr marL="1827530" indent="0">
              <a:buNone/>
              <a:defRPr sz="900"/>
            </a:lvl5pPr>
            <a:lvl6pPr marL="2284095" indent="0">
              <a:buNone/>
              <a:defRPr sz="900"/>
            </a:lvl6pPr>
            <a:lvl7pPr marL="2741295" indent="0">
              <a:buNone/>
              <a:defRPr sz="900"/>
            </a:lvl7pPr>
            <a:lvl8pPr marL="3197860" indent="0">
              <a:buNone/>
              <a:defRPr sz="900"/>
            </a:lvl8pPr>
            <a:lvl9pPr marL="3654425"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E777D81-4740-4C11-882C-94E2D05BE5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01541" y="4800600"/>
            <a:ext cx="73513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01541" y="612775"/>
            <a:ext cx="7351395" cy="4114800"/>
          </a:xfrm>
        </p:spPr>
        <p:txBody>
          <a:bodyPr/>
          <a:lstStyle>
            <a:lvl1pPr marL="0" indent="0">
              <a:buNone/>
              <a:defRPr sz="3200"/>
            </a:lvl1pPr>
            <a:lvl2pPr marL="456565" indent="0">
              <a:buNone/>
              <a:defRPr sz="2800"/>
            </a:lvl2pPr>
            <a:lvl3pPr marL="913765" indent="0">
              <a:buNone/>
              <a:defRPr sz="2400"/>
            </a:lvl3pPr>
            <a:lvl4pPr marL="1370330" indent="0">
              <a:buNone/>
              <a:defRPr sz="2000"/>
            </a:lvl4pPr>
            <a:lvl5pPr marL="1827530" indent="0">
              <a:buNone/>
              <a:defRPr sz="2000"/>
            </a:lvl5pPr>
            <a:lvl6pPr marL="2284095" indent="0">
              <a:buNone/>
              <a:defRPr sz="2000"/>
            </a:lvl6pPr>
            <a:lvl7pPr marL="2741295" indent="0">
              <a:buNone/>
              <a:defRPr sz="2000"/>
            </a:lvl7pPr>
            <a:lvl8pPr marL="3197860" indent="0">
              <a:buNone/>
              <a:defRPr sz="2000"/>
            </a:lvl8pPr>
            <a:lvl9pPr marL="3654425" indent="0">
              <a:buNone/>
              <a:defRPr sz="2000"/>
            </a:lvl9pPr>
          </a:lstStyle>
          <a:p>
            <a:endParaRPr lang="en-US"/>
          </a:p>
        </p:txBody>
      </p:sp>
      <p:sp>
        <p:nvSpPr>
          <p:cNvPr id="4" name="Text Placeholder 3"/>
          <p:cNvSpPr>
            <a:spLocks noGrp="1"/>
          </p:cNvSpPr>
          <p:nvPr>
            <p:ph type="body" sz="half" idx="2"/>
          </p:nvPr>
        </p:nvSpPr>
        <p:spPr>
          <a:xfrm>
            <a:off x="2401541" y="5367338"/>
            <a:ext cx="7351395" cy="804862"/>
          </a:xfrm>
        </p:spPr>
        <p:txBody>
          <a:bodyPr/>
          <a:lstStyle>
            <a:lvl1pPr marL="0" indent="0">
              <a:buNone/>
              <a:defRPr sz="1400"/>
            </a:lvl1pPr>
            <a:lvl2pPr marL="456565" indent="0">
              <a:buNone/>
              <a:defRPr sz="1200"/>
            </a:lvl2pPr>
            <a:lvl3pPr marL="913765" indent="0">
              <a:buNone/>
              <a:defRPr sz="1000"/>
            </a:lvl3pPr>
            <a:lvl4pPr marL="1370330" indent="0">
              <a:buNone/>
              <a:defRPr sz="900"/>
            </a:lvl4pPr>
            <a:lvl5pPr marL="1827530" indent="0">
              <a:buNone/>
              <a:defRPr sz="900"/>
            </a:lvl5pPr>
            <a:lvl6pPr marL="2284095" indent="0">
              <a:buNone/>
              <a:defRPr sz="900"/>
            </a:lvl6pPr>
            <a:lvl7pPr marL="2741295" indent="0">
              <a:buNone/>
              <a:defRPr sz="900"/>
            </a:lvl7pPr>
            <a:lvl8pPr marL="3197860" indent="0">
              <a:buNone/>
              <a:defRPr sz="900"/>
            </a:lvl8pPr>
            <a:lvl9pPr marL="3654425"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E777D81-4740-4C11-882C-94E2D05BE5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621" y="274638"/>
            <a:ext cx="11027093" cy="1143000"/>
          </a:xfrm>
          <a:prstGeom prst="rect">
            <a:avLst/>
          </a:prstGeom>
        </p:spPr>
        <p:txBody>
          <a:bodyPr vert="horz" lIns="91368" tIns="45685" rIns="91368" bIns="4568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12621" y="1600208"/>
            <a:ext cx="11027093" cy="4525963"/>
          </a:xfrm>
          <a:prstGeom prst="rect">
            <a:avLst/>
          </a:prstGeom>
        </p:spPr>
        <p:txBody>
          <a:bodyPr vert="horz" lIns="91368" tIns="45685" rIns="91368" bIns="45685"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12616" y="6356358"/>
            <a:ext cx="2858876" cy="365125"/>
          </a:xfrm>
          <a:prstGeom prst="rect">
            <a:avLst/>
          </a:prstGeom>
        </p:spPr>
        <p:txBody>
          <a:bodyPr vert="horz" lIns="91368" tIns="45685" rIns="91368" bIns="45685" rtlCol="0" anchor="ctr"/>
          <a:lstStyle>
            <a:lvl1pPr algn="l">
              <a:defRPr sz="1200">
                <a:solidFill>
                  <a:schemeClr val="tx1">
                    <a:tint val="75000"/>
                  </a:schemeClr>
                </a:solidFill>
              </a:defRPr>
            </a:lvl1pPr>
          </a:lstStyle>
          <a:p>
            <a:fld id="{CE777D81-4740-4C11-882C-94E2D05BE53E}" type="datetimeFigureOut">
              <a:rPr lang="en-US" smtClean="0"/>
            </a:fld>
            <a:endParaRPr lang="en-US"/>
          </a:p>
        </p:txBody>
      </p:sp>
      <p:sp>
        <p:nvSpPr>
          <p:cNvPr id="5" name="Footer Placeholder 4"/>
          <p:cNvSpPr>
            <a:spLocks noGrp="1"/>
          </p:cNvSpPr>
          <p:nvPr>
            <p:ph type="ftr" sz="quarter" idx="3"/>
          </p:nvPr>
        </p:nvSpPr>
        <p:spPr>
          <a:xfrm>
            <a:off x="4186212" y="6356358"/>
            <a:ext cx="3879903" cy="365125"/>
          </a:xfrm>
          <a:prstGeom prst="rect">
            <a:avLst/>
          </a:prstGeom>
        </p:spPr>
        <p:txBody>
          <a:bodyPr vert="horz" lIns="91368" tIns="45685" rIns="91368" bIns="4568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80833" y="6356358"/>
            <a:ext cx="2858876" cy="365125"/>
          </a:xfrm>
          <a:prstGeom prst="rect">
            <a:avLst/>
          </a:prstGeom>
        </p:spPr>
        <p:txBody>
          <a:bodyPr vert="horz" lIns="91368" tIns="45685" rIns="91368" bIns="45685" rtlCol="0" anchor="ctr"/>
          <a:lstStyle>
            <a:lvl1pPr algn="r">
              <a:defRPr sz="1200">
                <a:solidFill>
                  <a:schemeClr val="tx1">
                    <a:tint val="75000"/>
                  </a:schemeClr>
                </a:solidFill>
              </a:defRPr>
            </a:lvl1pPr>
          </a:lstStyle>
          <a:p>
            <a:fld id="{D540E6FA-31EF-42CD-89BF-6E158E09216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4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6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26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46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02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6565"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330"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095" algn="l" defTabSz="913765" rtl="0" eaLnBrk="1" latinLnBrk="0" hangingPunct="1">
        <a:defRPr sz="1800" kern="1200">
          <a:solidFill>
            <a:schemeClr val="tx1"/>
          </a:solidFill>
          <a:latin typeface="+mn-lt"/>
          <a:ea typeface="+mn-ea"/>
          <a:cs typeface="+mn-cs"/>
        </a:defRPr>
      </a:lvl6pPr>
      <a:lvl7pPr marL="2741295" algn="l" defTabSz="913765" rtl="0" eaLnBrk="1" latinLnBrk="0" hangingPunct="1">
        <a:defRPr sz="1800" kern="1200">
          <a:solidFill>
            <a:schemeClr val="tx1"/>
          </a:solidFill>
          <a:latin typeface="+mn-lt"/>
          <a:ea typeface="+mn-ea"/>
          <a:cs typeface="+mn-cs"/>
        </a:defRPr>
      </a:lvl7pPr>
      <a:lvl8pPr marL="3197860" algn="l" defTabSz="913765" rtl="0" eaLnBrk="1" latinLnBrk="0" hangingPunct="1">
        <a:defRPr sz="1800" kern="1200">
          <a:solidFill>
            <a:schemeClr val="tx1"/>
          </a:solidFill>
          <a:latin typeface="+mn-lt"/>
          <a:ea typeface="+mn-ea"/>
          <a:cs typeface="+mn-cs"/>
        </a:defRPr>
      </a:lvl8pPr>
      <a:lvl9pPr marL="365442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svg"/><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4" Type="http://schemas.openxmlformats.org/officeDocument/2006/relationships/slideLayout" Target="../slideLayouts/slideLayout7.xml"/><Relationship Id="rId13" Type="http://schemas.openxmlformats.org/officeDocument/2006/relationships/image" Target="../media/image36.jpeg"/><Relationship Id="rId12" Type="http://schemas.microsoft.com/office/2007/relationships/hdphoto" Target="../media/image35.wdp"/><Relationship Id="rId11" Type="http://schemas.openxmlformats.org/officeDocument/2006/relationships/image" Target="../media/image34.png"/><Relationship Id="rId10" Type="http://schemas.openxmlformats.org/officeDocument/2006/relationships/image" Target="../media/image19.sv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9.jpeg"/><Relationship Id="rId7" Type="http://schemas.microsoft.com/office/2007/relationships/hdphoto" Target="../media/image38.wdp"/><Relationship Id="rId6" Type="http://schemas.openxmlformats.org/officeDocument/2006/relationships/image" Target="../media/image37.jpeg"/><Relationship Id="rId5" Type="http://schemas.openxmlformats.org/officeDocument/2006/relationships/image" Target="../media/image18.png"/><Relationship Id="rId4" Type="http://schemas.openxmlformats.org/officeDocument/2006/relationships/image" Target="../media/image16.png"/><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10.png"/><Relationship Id="rId4" Type="http://schemas.openxmlformats.org/officeDocument/2006/relationships/image" Target="../media/image40.jpeg"/><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jpeg"/><Relationship Id="rId1" Type="http://schemas.openxmlformats.org/officeDocument/2006/relationships/image" Target="../media/image4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jpeg"/><Relationship Id="rId4" Type="http://schemas.openxmlformats.org/officeDocument/2006/relationships/image" Target="../media/image47.svg"/><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image4.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5.png"/><Relationship Id="rId1" Type="http://schemas.openxmlformats.org/officeDocument/2006/relationships/image" Target="../media/image5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image4.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svg"/><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3" Type="http://schemas.openxmlformats.org/officeDocument/2006/relationships/slideLayout" Target="../slideLayouts/slideLayout7.xml"/><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sv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svg"/><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3" Type="http://schemas.openxmlformats.org/officeDocument/2006/relationships/slideLayout" Target="../slideLayouts/slideLayout7.xml"/><Relationship Id="rId12" Type="http://schemas.openxmlformats.org/officeDocument/2006/relationships/image" Target="../media/image23.jpeg"/><Relationship Id="rId11" Type="http://schemas.openxmlformats.org/officeDocument/2006/relationships/image" Target="../media/image22.jpeg"/><Relationship Id="rId10" Type="http://schemas.openxmlformats.org/officeDocument/2006/relationships/image" Target="../media/image19.sv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svg"/><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5" Type="http://schemas.openxmlformats.org/officeDocument/2006/relationships/slideLayout" Target="../slideLayouts/slideLayout7.xml"/><Relationship Id="rId14" Type="http://schemas.microsoft.com/office/2007/relationships/hdphoto" Target="../media/image27.wdp"/><Relationship Id="rId13" Type="http://schemas.openxmlformats.org/officeDocument/2006/relationships/image" Target="../media/image26.png"/><Relationship Id="rId12" Type="http://schemas.microsoft.com/office/2007/relationships/hdphoto" Target="../media/image25.wdp"/><Relationship Id="rId11" Type="http://schemas.openxmlformats.org/officeDocument/2006/relationships/image" Target="../media/image24.png"/><Relationship Id="rId10" Type="http://schemas.openxmlformats.org/officeDocument/2006/relationships/image" Target="../media/image19.sv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19.svg"/><Relationship Id="rId7" Type="http://schemas.openxmlformats.org/officeDocument/2006/relationships/image" Target="../media/image18.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1" Type="http://schemas.openxmlformats.org/officeDocument/2006/relationships/slideLayout" Target="../slideLayouts/slideLayout7.xml"/><Relationship Id="rId10" Type="http://schemas.openxmlformats.org/officeDocument/2006/relationships/image" Target="../media/image29.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svg"/><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3" Type="http://schemas.openxmlformats.org/officeDocument/2006/relationships/slideLayout" Target="../slideLayouts/slideLayout7.xml"/><Relationship Id="rId12" Type="http://schemas.openxmlformats.org/officeDocument/2006/relationships/image" Target="../media/image31.jpeg"/><Relationship Id="rId11" Type="http://schemas.openxmlformats.org/officeDocument/2006/relationships/image" Target="../media/image30.png"/><Relationship Id="rId10" Type="http://schemas.openxmlformats.org/officeDocument/2006/relationships/image" Target="../media/image19.sv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9" Type="http://schemas.openxmlformats.org/officeDocument/2006/relationships/image" Target="../media/image32.jpeg"/><Relationship Id="rId8" Type="http://schemas.openxmlformats.org/officeDocument/2006/relationships/image" Target="../media/image19.svg"/><Relationship Id="rId7" Type="http://schemas.openxmlformats.org/officeDocument/2006/relationships/image" Target="../media/image18.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1" Type="http://schemas.openxmlformats.org/officeDocument/2006/relationships/slideLayout" Target="../slideLayouts/slideLayout7.xml"/><Relationship Id="rId10" Type="http://schemas.openxmlformats.org/officeDocument/2006/relationships/image" Target="../media/image33.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9588" y="-259080"/>
            <a:ext cx="12769645" cy="7147560"/>
          </a:xfrm>
          <a:prstGeom prst="rect">
            <a:avLst/>
          </a:prstGeom>
        </p:spPr>
      </p:pic>
      <p:sp>
        <p:nvSpPr>
          <p:cNvPr id="10" name="Slide Number Placeholder 3"/>
          <p:cNvSpPr>
            <a:spLocks noGrp="1"/>
          </p:cNvSpPr>
          <p:nvPr>
            <p:ph type="sldNum" sz="quarter" idx="12"/>
          </p:nvPr>
        </p:nvSpPr>
        <p:spPr>
          <a:xfrm>
            <a:off x="11419923" y="6455745"/>
            <a:ext cx="295917" cy="187367"/>
          </a:xfrm>
        </p:spPr>
        <p:txBody>
          <a:bodyPr/>
          <a:lstStyle/>
          <a:p>
            <a:pPr defTabSz="913765">
              <a:defRPr/>
            </a:pPr>
            <a:fld id="{9EC71654-96A5-4280-94F3-931C61A9F92C}"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11" name="Rectangle 10"/>
          <p:cNvSpPr/>
          <p:nvPr/>
        </p:nvSpPr>
        <p:spPr>
          <a:xfrm>
            <a:off x="2705722" y="2514606"/>
            <a:ext cx="6891933" cy="1200329"/>
          </a:xfrm>
          <a:prstGeom prst="rect">
            <a:avLst/>
          </a:prstGeom>
          <a:noFill/>
        </p:spPr>
        <p:txBody>
          <a:bodyPr wrap="square" lIns="91368" tIns="45685" rIns="91368" bIns="45685">
            <a:spAutoFit/>
          </a:bodyPr>
          <a:lstStyle/>
          <a:p>
            <a:pPr algn="ctr" defTabSz="913765">
              <a:defRPr/>
            </a:pPr>
            <a:r>
              <a:rPr lang="en-US" sz="72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Times New Roman" panose="02020603050405020304" pitchFamily="18" charset="0"/>
              </a:rPr>
              <a:t>KHỞI ĐỘNG</a:t>
            </a:r>
            <a:endParaRPr lang="en-US" sz="72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2" name="Bike Rides - The Green Orbs">
            <a:hlinkClick r:id="" action="ppaction://media"/>
          </p:cNvPr>
          <p:cNvPicPr>
            <a:picLocks noChangeAspect="1"/>
          </p:cNvPicPr>
          <p:nvPr/>
        </p:nvPicPr>
        <p:blipFill>
          <a:blip r:embed="rId2" cstate="print"/>
          <a:stretch>
            <a:fillRect/>
          </a:stretch>
        </p:blipFill>
        <p:spPr>
          <a:xfrm>
            <a:off x="12014074" y="6524385"/>
            <a:ext cx="185132" cy="184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2274" fill="hold"/>
                                        <p:tgtEl>
                                          <p:spTgt spid="12"/>
                                        </p:tgtEl>
                                      </p:cBhvr>
                                    </p:cmd>
                                  </p:childTnLst>
                                </p:cTn>
                              </p:par>
                              <p:par>
                                <p:cTn id="7" presetID="34" presetClass="emph" presetSubtype="0" repeatCount="indefinite" fill="hold" nodeType="withEffect">
                                  <p:stCondLst>
                                    <p:cond delay="0"/>
                                  </p:stCondLst>
                                  <p:iterate type="lt">
                                    <p:tmPct val="10000"/>
                                  </p:iterate>
                                  <p:childTnLst>
                                    <p:animMotion origin="layout" path="M 5E-6 2.59259E-6 L 5E-6 -0.07222 " pathEditMode="relative" rAng="0" ptsTypes="AA">
                                      <p:cBhvr>
                                        <p:cTn id="8" dur="250" accel="50000" decel="50000" autoRev="1" fill="hold">
                                          <p:stCondLst>
                                            <p:cond delay="0"/>
                                          </p:stCondLst>
                                        </p:cTn>
                                        <p:tgtEl>
                                          <p:spTgt spid="11">
                                            <p:txEl>
                                              <p:pRg st="0" end="0"/>
                                            </p:txEl>
                                          </p:spTgt>
                                        </p:tgtEl>
                                        <p:attrNameLst>
                                          <p:attrName>ppt_x</p:attrName>
                                          <p:attrName>ppt_y</p:attrName>
                                        </p:attrNameLst>
                                      </p:cBhvr>
                                      <p:rCtr x="0" y="-3611"/>
                                    </p:animMotion>
                                    <p:animRot by="1500000">
                                      <p:cBhvr>
                                        <p:cTn id="9" dur="125" fill="hold">
                                          <p:stCondLst>
                                            <p:cond delay="0"/>
                                          </p:stCondLst>
                                        </p:cTn>
                                        <p:tgtEl>
                                          <p:spTgt spid="11">
                                            <p:txEl>
                                              <p:pRg st="0" end="0"/>
                                            </p:txEl>
                                          </p:spTgt>
                                        </p:tgtEl>
                                        <p:attrNameLst>
                                          <p:attrName>r</p:attrName>
                                        </p:attrNameLst>
                                      </p:cBhvr>
                                    </p:animRot>
                                    <p:animRot by="-1500000">
                                      <p:cBhvr>
                                        <p:cTn id="10" dur="125" fill="hold">
                                          <p:stCondLst>
                                            <p:cond delay="125"/>
                                          </p:stCondLst>
                                        </p:cTn>
                                        <p:tgtEl>
                                          <p:spTgt spid="11">
                                            <p:txEl>
                                              <p:pRg st="0" end="0"/>
                                            </p:txEl>
                                          </p:spTgt>
                                        </p:tgtEl>
                                        <p:attrNameLst>
                                          <p:attrName>r</p:attrName>
                                        </p:attrNameLst>
                                      </p:cBhvr>
                                    </p:animRot>
                                    <p:animRot by="-1500000">
                                      <p:cBhvr>
                                        <p:cTn id="11" dur="125" fill="hold">
                                          <p:stCondLst>
                                            <p:cond delay="250"/>
                                          </p:stCondLst>
                                        </p:cTn>
                                        <p:tgtEl>
                                          <p:spTgt spid="11">
                                            <p:txEl>
                                              <p:pRg st="0" end="0"/>
                                            </p:txEl>
                                          </p:spTgt>
                                        </p:tgtEl>
                                        <p:attrNameLst>
                                          <p:attrName>r</p:attrName>
                                        </p:attrNameLst>
                                      </p:cBhvr>
                                    </p:animRot>
                                    <p:animRot by="1500000">
                                      <p:cBhvr>
                                        <p:cTn id="12" dur="125" fill="hold">
                                          <p:stCondLst>
                                            <p:cond delay="375"/>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3" fill="hold" display="0">
                  <p:stCondLst>
                    <p:cond delay="indefinite"/>
                  </p:stCondLst>
                  <p:endCondLst>
                    <p:cond evt="onStopAudio" delay="0">
                      <p:tgtEl>
                        <p:sldTgt/>
                      </p:tgtEl>
                    </p:cond>
                  </p:endCondLst>
                </p:cTn>
                <p:tgtEl>
                  <p:spTgt spid="1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1">
              <a:alphaModFix amt="9999"/>
              <a:extLst>
                <a:ext uri="{96DAC541-7B7A-43D3-8B79-37D633B846F1}">
                  <asvg:svgBlip xmlns:asvg="http://schemas.microsoft.com/office/drawing/2016/SVG/main" r:embed="rId2"/>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3" cstate="print">
              <a:alphaModFix amt="9999"/>
              <a:extLst>
                <a:ext uri="{96DAC541-7B7A-43D3-8B79-37D633B846F1}">
                  <asvg:svgBlip xmlns:asvg="http://schemas.microsoft.com/office/drawing/2016/SVG/main" r:embed="rId4"/>
                </a:ext>
              </a:extLst>
            </a:blip>
            <a:stretch>
              <a:fillRect/>
            </a:stretch>
          </a:blipFill>
        </p:spPr>
      </p:sp>
      <p:sp>
        <p:nvSpPr>
          <p:cNvPr id="5" name="Freeform 5"/>
          <p:cNvSpPr/>
          <p:nvPr/>
        </p:nvSpPr>
        <p:spPr>
          <a:xfrm>
            <a:off x="7390347" y="1219202"/>
            <a:ext cx="4527019" cy="4489995"/>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5"/>
                </a:lnSpc>
              </a:p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9" cstate="print">
              <a:extLst>
                <a:ext uri="{96DAC541-7B7A-43D3-8B79-37D633B846F1}">
                  <asvg:svgBlip xmlns:asvg="http://schemas.microsoft.com/office/drawing/2016/SVG/main" r:embed="rId10"/>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9" cstate="print">
              <a:extLst>
                <a:ext uri="{96DAC541-7B7A-43D3-8B79-37D633B846F1}">
                  <asvg:svgBlip xmlns:asvg="http://schemas.microsoft.com/office/drawing/2016/SVG/main" r:embed="rId10"/>
                </a:ext>
              </a:extLst>
            </a:blip>
            <a:stretch>
              <a:fillRect t="-151970" r="-621009" b="-1346787"/>
            </a:stretch>
          </a:blipFill>
        </p:spPr>
      </p:sp>
      <p:sp>
        <p:nvSpPr>
          <p:cNvPr id="22" name="TextBox 22"/>
          <p:cNvSpPr txBox="1"/>
          <p:nvPr/>
        </p:nvSpPr>
        <p:spPr>
          <a:xfrm>
            <a:off x="2486886" y="244408"/>
            <a:ext cx="5750981" cy="669992"/>
          </a:xfrm>
          <a:prstGeom prst="rect">
            <a:avLst/>
          </a:prstGeom>
        </p:spPr>
        <p:txBody>
          <a:bodyPr lIns="0" tIns="0" rIns="0" bIns="0" rtlCol="0" anchor="t">
            <a:spAutoFit/>
          </a:bodyPr>
          <a:lstStyle/>
          <a:p>
            <a:pPr algn="ctr">
              <a:lnSpc>
                <a:spcPts val="5080"/>
              </a:lnSpc>
              <a:spcBef>
                <a:spcPct val="0"/>
              </a:spcBef>
            </a:pPr>
            <a:r>
              <a:rPr lang="en-US" sz="4500" b="1" dirty="0" smtClean="0">
                <a:solidFill>
                  <a:srgbClr val="0000FF"/>
                </a:solidFill>
                <a:ea typeface="Tahoma" panose="020B0604030504040204" pitchFamily="34" charset="0"/>
                <a:cs typeface="Tahoma" panose="020B0604030504040204" pitchFamily="34" charset="0"/>
              </a:rPr>
              <a:t>QUẾ TRÀ MY</a:t>
            </a:r>
            <a:endParaRPr lang="en-US" sz="4500" b="1" dirty="0">
              <a:solidFill>
                <a:srgbClr val="0000FF"/>
              </a:solidFill>
              <a:ea typeface="Tahoma" panose="020B0604030504040204" pitchFamily="34" charset="0"/>
              <a:cs typeface="Tahoma" panose="020B0604030504040204" pitchFamily="34" charset="0"/>
            </a:endParaRPr>
          </a:p>
        </p:txBody>
      </p:sp>
      <p:pic>
        <p:nvPicPr>
          <p:cNvPr id="31" name="Picture 30" descr="C:\Users\Admin\Downloads\unnamed.jpg"/>
          <p:cNvPicPr/>
          <p:nvPr/>
        </p:nvPicPr>
        <p:blipFill>
          <a:blip r:embed="rId11">
            <a:extLst>
              <a:ext uri="{BEBA8EAE-BF5A-486C-A8C5-ECC9F3942E4B}">
                <a14:imgProps xmlns:a14="http://schemas.microsoft.com/office/drawing/2010/main">
                  <a14:imgLayer r:embed="rId12">
                    <a14:imgEffect>
                      <a14:backgroundRemoval t="10000" b="90000" l="10000" r="90000">
                        <a14:foregroundMark x1="22768" y1="58036" x2="51339" y2="78571"/>
                        <a14:foregroundMark x1="76786" y1="59375" x2="60268" y2="75000"/>
                        <a14:foregroundMark x1="29911" y1="69643" x2="40179" y2="74107"/>
                      </a14:backgroundRemoval>
                    </a14:imgEffect>
                  </a14:imgLayer>
                </a14:imgProps>
              </a:ext>
              <a:ext uri="{28A0092B-C50C-407E-A947-70E740481C1C}">
                <a14:useLocalDpi xmlns:a14="http://schemas.microsoft.com/office/drawing/2010/main" val="0"/>
              </a:ext>
            </a:extLst>
          </a:blip>
          <a:srcRect/>
          <a:stretch>
            <a:fillRect/>
          </a:stretch>
        </p:blipFill>
        <p:spPr bwMode="auto">
          <a:xfrm>
            <a:off x="7269163" y="990600"/>
            <a:ext cx="4983163" cy="4953000"/>
          </a:xfrm>
          <a:prstGeom prst="rect">
            <a:avLst/>
          </a:prstGeom>
          <a:noFill/>
          <a:ln>
            <a:noFill/>
          </a:ln>
        </p:spPr>
      </p:pic>
      <p:pic>
        <p:nvPicPr>
          <p:cNvPr id="7170" name="Picture 2" descr="C:\Users\Administrator\Desktop\Ảnh GS 9\que-1.jpg"/>
          <p:cNvPicPr>
            <a:picLocks noChangeAspect="1" noChangeArrowheads="1"/>
          </p:cNvPicPr>
          <p:nvPr/>
        </p:nvPicPr>
        <p:blipFill>
          <a:blip r:embed="rId13"/>
          <a:srcRect/>
          <a:stretch>
            <a:fillRect/>
          </a:stretch>
        </p:blipFill>
        <p:spPr bwMode="auto">
          <a:xfrm>
            <a:off x="1858966" y="3352800"/>
            <a:ext cx="5263063" cy="35052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par>
                                <p:cTn id="8" presetID="8"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amond(in)">
                                      <p:cBhvr>
                                        <p:cTn id="10" dur="1000"/>
                                        <p:tgtEl>
                                          <p:spTgt spid="31"/>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1">
              <a:alphaModFix amt="9999"/>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2" cstate="print">
              <a:alphaModFix amt="9999"/>
            </a:blip>
            <a:stretch>
              <a:fillRect/>
            </a:stretch>
          </a:blipFill>
        </p:spPr>
      </p:sp>
      <p:sp>
        <p:nvSpPr>
          <p:cNvPr id="5" name="Freeform 5"/>
          <p:cNvSpPr/>
          <p:nvPr/>
        </p:nvSpPr>
        <p:spPr>
          <a:xfrm>
            <a:off x="7390347" y="1447804"/>
            <a:ext cx="4679419" cy="4261395"/>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3"/>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5"/>
                </a:lnSpc>
              </a:p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4"/>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5" cstate="print"/>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5" cstate="print"/>
            <a:stretch>
              <a:fillRect t="-151970" r="-621009" b="-1346787"/>
            </a:stretch>
          </a:blipFill>
        </p:spPr>
      </p:sp>
      <p:sp>
        <p:nvSpPr>
          <p:cNvPr id="22" name="TextBox 22"/>
          <p:cNvSpPr txBox="1"/>
          <p:nvPr/>
        </p:nvSpPr>
        <p:spPr>
          <a:xfrm>
            <a:off x="2620966" y="457200"/>
            <a:ext cx="5750981" cy="669992"/>
          </a:xfrm>
          <a:prstGeom prst="rect">
            <a:avLst/>
          </a:prstGeom>
        </p:spPr>
        <p:txBody>
          <a:bodyPr lIns="0" tIns="0" rIns="0" bIns="0" rtlCol="0" anchor="t">
            <a:spAutoFit/>
          </a:bodyPr>
          <a:lstStyle/>
          <a:p>
            <a:pPr algn="ctr">
              <a:lnSpc>
                <a:spcPts val="5080"/>
              </a:lnSpc>
              <a:spcBef>
                <a:spcPct val="0"/>
              </a:spcBef>
            </a:pPr>
            <a:r>
              <a:rPr lang="en-US" sz="4500" b="1" dirty="0" smtClean="0">
                <a:solidFill>
                  <a:srgbClr val="0000FF"/>
                </a:solidFill>
                <a:ea typeface="Tahoma" panose="020B0604030504040204" pitchFamily="34" charset="0"/>
                <a:cs typeface="Tahoma" panose="020B0604030504040204" pitchFamily="34" charset="0"/>
              </a:rPr>
              <a:t>TỎI LÝ SƠN</a:t>
            </a:r>
            <a:endParaRPr lang="en-US" sz="4500" b="1" dirty="0">
              <a:solidFill>
                <a:srgbClr val="0000FF"/>
              </a:solidFill>
              <a:ea typeface="Tahoma" panose="020B0604030504040204" pitchFamily="34" charset="0"/>
              <a:cs typeface="Tahoma" panose="020B0604030504040204" pitchFamily="34" charset="0"/>
            </a:endParaRPr>
          </a:p>
        </p:txBody>
      </p:sp>
      <p:pic>
        <p:nvPicPr>
          <p:cNvPr id="31" name="Picture 30" descr="Tỏi Lý Sơn đã có chỉ dẫn địa lý"/>
          <p:cNvPicPr/>
          <p:nvPr/>
        </p:nvPicPr>
        <p:blipFill>
          <a:blip r:embed="rId6" cstate="print">
            <a:extLst>
              <a:ext uri="{BEBA8EAE-BF5A-486C-A8C5-ECC9F3942E4B}">
                <a14:imgProps xmlns:a14="http://schemas.microsoft.com/office/drawing/2010/main">
                  <a14:imgLayer r:embed="rId7">
                    <a14:imgEffect>
                      <a14:backgroundRemoval t="6270" b="93417" l="9827" r="90462"/>
                    </a14:imgEffect>
                  </a14:imgLayer>
                </a14:imgProps>
              </a:ext>
              <a:ext uri="{28A0092B-C50C-407E-A947-70E740481C1C}">
                <a14:useLocalDpi xmlns:a14="http://schemas.microsoft.com/office/drawing/2010/main" val="0"/>
              </a:ext>
            </a:extLst>
          </a:blip>
          <a:srcRect/>
          <a:stretch>
            <a:fillRect/>
          </a:stretch>
        </p:blipFill>
        <p:spPr bwMode="auto">
          <a:xfrm>
            <a:off x="6888162" y="1066800"/>
            <a:ext cx="5821363" cy="5105400"/>
          </a:xfrm>
          <a:prstGeom prst="rect">
            <a:avLst/>
          </a:prstGeom>
          <a:noFill/>
          <a:ln>
            <a:noFill/>
          </a:ln>
        </p:spPr>
      </p:pic>
      <p:pic>
        <p:nvPicPr>
          <p:cNvPr id="8194" name="Picture 2" descr="C:\Users\Administrator\Desktop\Ảnh GS 9\toi-ly-son-16.jpg"/>
          <p:cNvPicPr>
            <a:picLocks noChangeAspect="1" noChangeArrowheads="1"/>
          </p:cNvPicPr>
          <p:nvPr/>
        </p:nvPicPr>
        <p:blipFill>
          <a:blip r:embed="rId8"/>
          <a:srcRect/>
          <a:stretch>
            <a:fillRect/>
          </a:stretch>
        </p:blipFill>
        <p:spPr bwMode="auto">
          <a:xfrm>
            <a:off x="2011366" y="3048000"/>
            <a:ext cx="5257801" cy="350958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1000"/>
                                        <p:tgtEl>
                                          <p:spTgt spid="31"/>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amond(in)">
                                      <p:cBhvr>
                                        <p:cTn id="1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1" cstate="print">
              <a:alphaModFix amt="9999"/>
            </a:blip>
            <a:stretch>
              <a:fillRect/>
            </a:stretch>
          </a:blipFill>
        </p:spPr>
      </p:sp>
      <p:grpSp>
        <p:nvGrpSpPr>
          <p:cNvPr id="5"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5"/>
                </a:lnSpc>
              </a:p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2"/>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3" cstate="print"/>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3" cstate="print"/>
            <a:stretch>
              <a:fillRect t="-151970" r="-621009" b="-1346787"/>
            </a:stretch>
          </a:blipFill>
        </p:spPr>
      </p:sp>
      <p:sp>
        <p:nvSpPr>
          <p:cNvPr id="20" name="TextBox 20"/>
          <p:cNvSpPr txBox="1"/>
          <p:nvPr/>
        </p:nvSpPr>
        <p:spPr>
          <a:xfrm>
            <a:off x="11315186" y="917222"/>
            <a:ext cx="345549" cy="269304"/>
          </a:xfrm>
          <a:prstGeom prst="rect">
            <a:avLst/>
          </a:prstGeom>
        </p:spPr>
        <p:txBody>
          <a:bodyPr lIns="0" tIns="0" rIns="0" bIns="0" rtlCol="0" anchor="t">
            <a:spAutoFit/>
          </a:bodyPr>
          <a:lstStyle/>
          <a:p>
            <a:pPr algn="ctr">
              <a:lnSpc>
                <a:spcPts val="2115"/>
              </a:lnSpc>
            </a:pPr>
            <a:r>
              <a:rPr lang="en-US" sz="1500" dirty="0" smtClean="0">
                <a:solidFill>
                  <a:srgbClr val="FFFFFF"/>
                </a:solidFill>
                <a:latin typeface="Montserrat"/>
              </a:rPr>
              <a:t>08</a:t>
            </a:r>
            <a:endParaRPr lang="en-US" sz="1500" dirty="0">
              <a:solidFill>
                <a:srgbClr val="FFFFFF"/>
              </a:solidFill>
              <a:latin typeface="Montserrat"/>
            </a:endParaRPr>
          </a:p>
        </p:txBody>
      </p:sp>
      <p:sp>
        <p:nvSpPr>
          <p:cNvPr id="22" name="TextBox 22"/>
          <p:cNvSpPr txBox="1"/>
          <p:nvPr/>
        </p:nvSpPr>
        <p:spPr>
          <a:xfrm>
            <a:off x="1858962" y="320608"/>
            <a:ext cx="8305800" cy="654025"/>
          </a:xfrm>
          <a:prstGeom prst="rect">
            <a:avLst/>
          </a:prstGeom>
        </p:spPr>
        <p:txBody>
          <a:bodyPr wrap="square" lIns="0" tIns="0" rIns="0" bIns="0" rtlCol="0" anchor="t">
            <a:spAutoFit/>
          </a:bodyPr>
          <a:lstStyle/>
          <a:p>
            <a:pPr algn="ctr">
              <a:lnSpc>
                <a:spcPts val="5080"/>
              </a:lnSpc>
              <a:spcBef>
                <a:spcPct val="0"/>
              </a:spcBef>
            </a:pPr>
            <a:r>
              <a:rPr lang="en-US" sz="4500" b="1" dirty="0" smtClean="0">
                <a:solidFill>
                  <a:srgbClr val="0000FF"/>
                </a:solidFill>
                <a:ea typeface="Tahoma" panose="020B0604030504040204" pitchFamily="34" charset="0"/>
                <a:cs typeface="Tahoma" panose="020B0604030504040204" pitchFamily="34" charset="0"/>
              </a:rPr>
              <a:t>XOÀI CÁT HÒA LỘC – TIỀN GIANG</a:t>
            </a:r>
            <a:endParaRPr lang="en-US" sz="4500" b="1" dirty="0" smtClean="0">
              <a:solidFill>
                <a:srgbClr val="0000FF"/>
              </a:solidFill>
              <a:ea typeface="Tahoma" panose="020B0604030504040204" pitchFamily="34" charset="0"/>
              <a:cs typeface="Tahoma" panose="020B0604030504040204" pitchFamily="34" charset="0"/>
            </a:endParaRPr>
          </a:p>
        </p:txBody>
      </p:sp>
      <p:pic>
        <p:nvPicPr>
          <p:cNvPr id="31" name="Picture 30" descr="Tem nhãn trái cây"/>
          <p:cNvPicPr/>
          <p:nvPr/>
        </p:nvPicPr>
        <p:blipFill>
          <a:blip r:embed="rId4">
            <a:extLst>
              <a:ext uri="{28A0092B-C50C-407E-A947-70E740481C1C}">
                <a14:useLocalDpi xmlns:a14="http://schemas.microsoft.com/office/drawing/2010/main" val="0"/>
              </a:ext>
            </a:extLst>
          </a:blip>
          <a:srcRect/>
          <a:stretch>
            <a:fillRect/>
          </a:stretch>
        </p:blipFill>
        <p:spPr bwMode="auto">
          <a:xfrm>
            <a:off x="6888161" y="990600"/>
            <a:ext cx="5364163" cy="2819400"/>
          </a:xfrm>
          <a:prstGeom prst="rect">
            <a:avLst/>
          </a:prstGeom>
          <a:noFill/>
          <a:ln>
            <a:noFill/>
          </a:ln>
        </p:spPr>
      </p:pic>
      <p:sp>
        <p:nvSpPr>
          <p:cNvPr id="3" name="Freeform 3"/>
          <p:cNvSpPr/>
          <p:nvPr/>
        </p:nvSpPr>
        <p:spPr>
          <a:xfrm flipH="1" flipV="1">
            <a:off x="4916815" y="4905176"/>
            <a:ext cx="1537794" cy="1524487"/>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5">
              <a:alphaModFix amt="9999"/>
            </a:blip>
            <a:stretch>
              <a:fillRect/>
            </a:stretch>
          </a:blipFill>
        </p:spPr>
      </p:sp>
      <p:pic>
        <p:nvPicPr>
          <p:cNvPr id="9218" name="Picture 2" descr="C:\Users\Administrator\Desktop\Ảnh GS 9\xoai-cat-hoa-loc-dac-san-noi-tieng-xu-tien-giang-59-.1304.jpg"/>
          <p:cNvPicPr>
            <a:picLocks noChangeAspect="1" noChangeArrowheads="1"/>
          </p:cNvPicPr>
          <p:nvPr/>
        </p:nvPicPr>
        <p:blipFill>
          <a:blip r:embed="rId6"/>
          <a:srcRect/>
          <a:stretch>
            <a:fillRect/>
          </a:stretch>
        </p:blipFill>
        <p:spPr bwMode="auto">
          <a:xfrm>
            <a:off x="1858962" y="2667000"/>
            <a:ext cx="5715000" cy="3924300"/>
          </a:xfrm>
          <a:prstGeom prst="ellipse">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par>
                                <p:cTn id="8" presetID="8"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amond(in)">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0637"/>
            <a:ext cx="12252324" cy="3093084"/>
          </a:xfrm>
          <a:prstGeom prst="rect">
            <a:avLst/>
          </a:prstGeom>
          <a:noFill/>
        </p:spPr>
        <p:txBody>
          <a:bodyPr wrap="square" lIns="91368" tIns="45685" rIns="91368" bIns="45685" rtlCol="0">
            <a:spAutoFit/>
          </a:bodyPr>
          <a:lstStyle/>
          <a:p>
            <a:pPr algn="ctr">
              <a:lnSpc>
                <a:spcPct val="130000"/>
              </a:lnSpc>
            </a:pPr>
            <a:r>
              <a:rPr lang="en-US" sz="5000" b="1" smtClean="0">
                <a:solidFill>
                  <a:srgbClr val="0000FF"/>
                </a:solidFill>
                <a:latin typeface="Tahoma" panose="020B0604030504040204" pitchFamily="34" charset="0"/>
                <a:ea typeface="Tahoma" panose="020B0604030504040204" pitchFamily="34" charset="0"/>
                <a:cs typeface="Tahoma" panose="020B0604030504040204" pitchFamily="34" charset="0"/>
              </a:rPr>
              <a:t>BÀI 6. </a:t>
            </a:r>
            <a:r>
              <a:rPr lang="en-US" sz="50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THỰC HÀNH</a:t>
            </a:r>
            <a:r>
              <a:rPr lang="en-US" sz="5000" b="1" smtClean="0">
                <a:solidFill>
                  <a:srgbClr val="0000FF"/>
                </a:solidFill>
                <a:latin typeface="Tahoma" panose="020B0604030504040204" pitchFamily="34" charset="0"/>
                <a:ea typeface="Tahoma" panose="020B0604030504040204" pitchFamily="34" charset="0"/>
                <a:cs typeface="Tahoma" panose="020B0604030504040204" pitchFamily="34" charset="0"/>
              </a:rPr>
              <a:t>: VIẾT BÁO CÁO </a:t>
            </a:r>
            <a:endParaRPr lang="en-US" sz="5000" b="1"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a:lnSpc>
                <a:spcPct val="130000"/>
              </a:lnSpc>
            </a:pPr>
            <a:r>
              <a:rPr lang="en-US" sz="5000" b="1" smtClean="0">
                <a:solidFill>
                  <a:srgbClr val="0000FF"/>
                </a:solidFill>
                <a:latin typeface="Tahoma" panose="020B0604030504040204" pitchFamily="34" charset="0"/>
                <a:ea typeface="Tahoma" panose="020B0604030504040204" pitchFamily="34" charset="0"/>
                <a:cs typeface="Tahoma" panose="020B0604030504040204" pitchFamily="34" charset="0"/>
              </a:rPr>
              <a:t>VỀ MỘT MÔ HÌNH SẢN XUẤT </a:t>
            </a:r>
            <a:endParaRPr lang="en-US" sz="5000" b="1"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a:lnSpc>
                <a:spcPct val="130000"/>
              </a:lnSpc>
            </a:pPr>
            <a:r>
              <a:rPr lang="en-US" sz="5000" b="1" smtClean="0">
                <a:solidFill>
                  <a:srgbClr val="0000FF"/>
                </a:solidFill>
                <a:latin typeface="Tahoma" panose="020B0604030504040204" pitchFamily="34" charset="0"/>
                <a:ea typeface="Tahoma" panose="020B0604030504040204" pitchFamily="34" charset="0"/>
                <a:cs typeface="Tahoma" panose="020B0604030504040204" pitchFamily="34" charset="0"/>
              </a:rPr>
              <a:t>NÔNG NGHIỆP CÓ HIỆU QUẢ</a:t>
            </a:r>
            <a:endParaRPr lang="en-US" sz="50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Diagram&#10;&#10;Description automatically generated"/>
          <p:cNvPicPr>
            <a:picLocks noChangeAspect="1"/>
          </p:cNvPicPr>
          <p:nvPr/>
        </p:nvPicPr>
        <p:blipFill rotWithShape="1">
          <a:blip r:embed="rId1" cstate="print">
            <a:extLst>
              <a:ext uri="{28A0092B-C50C-407E-A947-70E740481C1C}">
                <a14:useLocalDpi xmlns:a14="http://schemas.microsoft.com/office/drawing/2010/main" val="0"/>
              </a:ext>
            </a:extLst>
          </a:blip>
          <a:srcRect b="8304"/>
          <a:stretch>
            <a:fillRect/>
          </a:stretch>
        </p:blipFill>
        <p:spPr>
          <a:xfrm>
            <a:off x="7918542" y="3248173"/>
            <a:ext cx="3937939" cy="3390805"/>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2"/>
          <a:srcRect/>
          <a:stretch>
            <a:fillRect/>
          </a:stretch>
        </p:blipFill>
        <p:spPr bwMode="auto">
          <a:xfrm rot="720000">
            <a:off x="977047" y="3219550"/>
            <a:ext cx="3043557" cy="3028572"/>
          </a:xfrm>
          <a:prstGeom prst="rect">
            <a:avLst/>
          </a:prstGeom>
          <a:noFill/>
          <a:ln w="9525">
            <a:noFill/>
            <a:rou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ppt_x</p:attrName>
                                        </p:attrNameLst>
                                      </p:cBhvr>
                                      <p:tavLst>
                                        <p:tav tm="0">
                                          <p:val>
                                            <p:strVal val="#ppt_x-.2"/>
                                          </p:val>
                                        </p:tav>
                                        <p:tav tm="100000">
                                          <p:val>
                                            <p:strVal val="#ppt_x"/>
                                          </p:val>
                                        </p:tav>
                                      </p:tavLst>
                                    </p:anim>
                                    <p:anim calcmode="lin" valueType="num">
                                      <p:cBhvr>
                                        <p:cTn id="1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5"/>
                                        </p:tgtEl>
                                      </p:cBhvr>
                                    </p:animEffect>
                                  </p:childTnLst>
                                </p:cTn>
                              </p:par>
                              <p:par>
                                <p:cTn id="13" presetID="8" presetClass="entr" presetSubtype="16" fill="hold" nodeType="withEffect">
                                  <p:stCondLst>
                                    <p:cond delay="0"/>
                                  </p:stCondLst>
                                  <p:childTnLst>
                                    <p:set>
                                      <p:cBhvr additive="repl">
                                        <p:cTn id="14" dur="1" fill="hold">
                                          <p:stCondLst>
                                            <p:cond delay="0"/>
                                          </p:stCondLst>
                                        </p:cTn>
                                        <p:tgtEl>
                                          <p:spTgt spid="6"/>
                                        </p:tgtEl>
                                        <p:attrNameLst>
                                          <p:attrName>style.visibility</p:attrName>
                                        </p:attrNameLst>
                                      </p:cBhvr>
                                      <p:to>
                                        <p:strVal val="visible"/>
                                      </p:to>
                                    </p:set>
                                    <p:animEffect transition="in" filter="diamond(in)">
                                      <p:cBhvr additive="repl">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58763" y="304800"/>
            <a:ext cx="11713688" cy="553996"/>
          </a:xfrm>
          <a:prstGeom prst="rect">
            <a:avLst/>
          </a:prstGeom>
        </p:spPr>
        <p:txBody>
          <a:bodyPr wrap="square" lIns="91366" tIns="45684" rIns="91366" bIns="45684">
            <a:spAutoFit/>
          </a:bodyPr>
          <a:lstStyle/>
          <a:p>
            <a:r>
              <a:rPr lang="en-US" sz="3000" b="1" u="sng" smtClean="0">
                <a:solidFill>
                  <a:srgbClr val="002060"/>
                </a:solidFill>
                <a:cs typeface="Arial" panose="020B0604020202020204" pitchFamily="34" charset="0"/>
              </a:rPr>
              <a:t>1. Lựa chọn nội dung viết báo cáo</a:t>
            </a:r>
            <a:endParaRPr lang="en-US" sz="3000" i="1"/>
          </a:p>
        </p:txBody>
      </p:sp>
      <p:sp>
        <p:nvSpPr>
          <p:cNvPr id="8" name="Arrow: Chevron 4"/>
          <p:cNvSpPr txBox="1"/>
          <p:nvPr/>
        </p:nvSpPr>
        <p:spPr>
          <a:xfrm>
            <a:off x="490701" y="2158118"/>
            <a:ext cx="2467489" cy="862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3903" tIns="47967" rIns="47967" bIns="47967" numCol="1" spcCol="1270" anchor="ctr" anchorCtr="0">
            <a:noAutofit/>
          </a:bodyPr>
          <a:lstStyle/>
          <a:p>
            <a:pPr lvl="0" algn="ctr"/>
            <a:r>
              <a:rPr lang="en-US" b="1" dirty="0" smtClean="0">
                <a:solidFill>
                  <a:schemeClr val="bg1"/>
                </a:solidFill>
                <a:latin typeface="Times New Roman" panose="02020603050405020304" pitchFamily="18" charset="0"/>
                <a:cs typeface="Times New Roman" panose="02020603050405020304" pitchFamily="18" charset="0"/>
              </a:rPr>
              <a:t>Xây dựng </a:t>
            </a:r>
            <a:endParaRPr lang="en-US" b="1" dirty="0" smtClean="0">
              <a:solidFill>
                <a:schemeClr val="bg1"/>
              </a:solidFill>
              <a:latin typeface="Times New Roman" panose="02020603050405020304" pitchFamily="18" charset="0"/>
              <a:cs typeface="Times New Roman" panose="02020603050405020304" pitchFamily="18" charset="0"/>
            </a:endParaRPr>
          </a:p>
          <a:p>
            <a:pPr lvl="0" algn="ctr"/>
            <a:r>
              <a:rPr lang="en-US" b="1" dirty="0" smtClean="0">
                <a:solidFill>
                  <a:schemeClr val="bg1"/>
                </a:solidFill>
                <a:latin typeface="Times New Roman" panose="02020603050405020304" pitchFamily="18" charset="0"/>
                <a:cs typeface="Times New Roman" panose="02020603050405020304" pitchFamily="18" charset="0"/>
              </a:rPr>
              <a:t>ý tưởng.</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0" name="Rectangle 9"/>
          <p:cNvSpPr/>
          <p:nvPr/>
        </p:nvSpPr>
        <p:spPr>
          <a:xfrm>
            <a:off x="1564822" y="1387174"/>
            <a:ext cx="343717" cy="523199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10"/>
          <p:cNvSpPr/>
          <p:nvPr/>
        </p:nvSpPr>
        <p:spPr>
          <a:xfrm>
            <a:off x="1858962" y="5638804"/>
            <a:ext cx="7381000" cy="95348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lIns="91368" tIns="45685" rIns="91368" bIns="45685" rtlCol="0" anchor="ctr"/>
          <a:lstStyle/>
          <a:p>
            <a:pPr algn="just"/>
            <a:r>
              <a:rPr lang="en-US" sz="2900" b="1" smtClean="0">
                <a:solidFill>
                  <a:srgbClr val="0000FF"/>
                </a:solidFill>
                <a:cs typeface="Times New Roman" panose="02020603050405020304" pitchFamily="18" charset="0"/>
              </a:rPr>
              <a:t>    Mô hình nuôi trồng thủy sản công nghệ cao</a:t>
            </a:r>
            <a:endParaRPr lang="en-US" sz="2900" b="1" dirty="0">
              <a:solidFill>
                <a:srgbClr val="0000FF"/>
              </a:solidFill>
              <a:cs typeface="Times New Roman" panose="02020603050405020304" pitchFamily="18" charset="0"/>
            </a:endParaRPr>
          </a:p>
        </p:txBody>
      </p:sp>
      <p:sp>
        <p:nvSpPr>
          <p:cNvPr id="14" name="Rectangle 13"/>
          <p:cNvSpPr/>
          <p:nvPr/>
        </p:nvSpPr>
        <p:spPr>
          <a:xfrm>
            <a:off x="1706562" y="3200400"/>
            <a:ext cx="7381001" cy="9144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lIns="91368" tIns="45685" rIns="91368" bIns="45685" rtlCol="0" anchor="ctr"/>
          <a:lstStyle/>
          <a:p>
            <a:pPr algn="just">
              <a:lnSpc>
                <a:spcPct val="150000"/>
              </a:lnSpc>
            </a:pPr>
            <a:r>
              <a:rPr lang="en-US" sz="3000" b="1" smtClean="0">
                <a:solidFill>
                  <a:srgbClr val="0000FF"/>
                </a:solidFill>
                <a:cs typeface="Times New Roman" panose="02020603050405020304" pitchFamily="18" charset="0"/>
              </a:rPr>
              <a:t>P   Môi hình chăn nuôi tuần hoàn</a:t>
            </a:r>
            <a:endParaRPr lang="en-US" sz="3000" b="1" dirty="0">
              <a:solidFill>
                <a:srgbClr val="0000FF"/>
              </a:solidFill>
              <a:cs typeface="Times New Roman" panose="02020603050405020304" pitchFamily="18" charset="0"/>
            </a:endParaRPr>
          </a:p>
        </p:txBody>
      </p:sp>
      <p:sp>
        <p:nvSpPr>
          <p:cNvPr id="16" name="Oval 15"/>
          <p:cNvSpPr/>
          <p:nvPr/>
        </p:nvSpPr>
        <p:spPr>
          <a:xfrm>
            <a:off x="1407271" y="5635742"/>
            <a:ext cx="785005" cy="942899"/>
          </a:xfrm>
          <a:prstGeom prst="ellipse">
            <a:avLst/>
          </a:prstGeom>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r>
              <a:rPr lang="en-US" sz="3000" b="1" dirty="0" smtClean="0">
                <a:cs typeface="Times New Roman" panose="02020603050405020304" pitchFamily="18" charset="0"/>
              </a:rPr>
              <a:t>4</a:t>
            </a:r>
            <a:endParaRPr lang="en-US" sz="3000" b="1" dirty="0">
              <a:cs typeface="Times New Roman" panose="02020603050405020304" pitchFamily="18" charset="0"/>
            </a:endParaRPr>
          </a:p>
        </p:txBody>
      </p:sp>
      <p:sp>
        <p:nvSpPr>
          <p:cNvPr id="17" name="Oval 16"/>
          <p:cNvSpPr/>
          <p:nvPr/>
        </p:nvSpPr>
        <p:spPr>
          <a:xfrm>
            <a:off x="1408980" y="3354001"/>
            <a:ext cx="749112" cy="684601"/>
          </a:xfrm>
          <a:prstGeom prst="ellipse">
            <a:avLst/>
          </a:prstGeom>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r>
              <a:rPr lang="en-US" sz="3000" b="1" dirty="0" smtClean="0">
                <a:cs typeface="Times New Roman" panose="02020603050405020304" pitchFamily="18" charset="0"/>
              </a:rPr>
              <a:t>2</a:t>
            </a:r>
            <a:endParaRPr lang="en-US" sz="3000" b="1" dirty="0">
              <a:cs typeface="Times New Roman" panose="02020603050405020304" pitchFamily="18" charset="0"/>
            </a:endParaRPr>
          </a:p>
        </p:txBody>
      </p:sp>
      <p:sp>
        <p:nvSpPr>
          <p:cNvPr id="18" name="Rectangle 17"/>
          <p:cNvSpPr/>
          <p:nvPr/>
        </p:nvSpPr>
        <p:spPr>
          <a:xfrm>
            <a:off x="1858962" y="4267200"/>
            <a:ext cx="7381000" cy="9906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lIns="91368" tIns="45685" rIns="91368" bIns="45685" rtlCol="0" anchor="ctr"/>
          <a:lstStyle/>
          <a:p>
            <a:pPr algn="just">
              <a:lnSpc>
                <a:spcPct val="150000"/>
              </a:lnSpc>
            </a:pPr>
            <a:r>
              <a:rPr lang="en-US" sz="3000" b="1" smtClean="0">
                <a:solidFill>
                  <a:srgbClr val="0000FF"/>
                </a:solidFill>
                <a:cs typeface="Times New Roman" panose="02020603050405020304" pitchFamily="18" charset="0"/>
              </a:rPr>
              <a:t>    Mô hình nông nghiệp thông minh</a:t>
            </a:r>
            <a:endParaRPr lang="en-US" sz="3000" b="1" dirty="0">
              <a:solidFill>
                <a:srgbClr val="0000FF"/>
              </a:solidFill>
              <a:cs typeface="Times New Roman" panose="02020603050405020304" pitchFamily="18" charset="0"/>
            </a:endParaRPr>
          </a:p>
        </p:txBody>
      </p:sp>
      <p:sp>
        <p:nvSpPr>
          <p:cNvPr id="21" name="Oval 20"/>
          <p:cNvSpPr/>
          <p:nvPr/>
        </p:nvSpPr>
        <p:spPr>
          <a:xfrm>
            <a:off x="1325562" y="4365105"/>
            <a:ext cx="864557" cy="816499"/>
          </a:xfrm>
          <a:prstGeom prst="ellipse">
            <a:avLst/>
          </a:prstGeom>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r>
              <a:rPr lang="en-US" sz="3000" b="1" dirty="0" smtClean="0">
                <a:cs typeface="Times New Roman" panose="02020603050405020304" pitchFamily="18" charset="0"/>
              </a:rPr>
              <a:t>3</a:t>
            </a:r>
            <a:endParaRPr lang="en-US" sz="3000" b="1" dirty="0">
              <a:cs typeface="Times New Roman" panose="02020603050405020304" pitchFamily="18" charset="0"/>
            </a:endParaRPr>
          </a:p>
        </p:txBody>
      </p:sp>
      <p:sp>
        <p:nvSpPr>
          <p:cNvPr id="22" name="Rectangle 21"/>
          <p:cNvSpPr/>
          <p:nvPr/>
        </p:nvSpPr>
        <p:spPr>
          <a:xfrm>
            <a:off x="1716961" y="2133604"/>
            <a:ext cx="7381001" cy="944177"/>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lIns="91368" tIns="45685" rIns="91368" bIns="45685" rtlCol="0" anchor="ctr"/>
          <a:lstStyle/>
          <a:p>
            <a:pPr algn="just">
              <a:lnSpc>
                <a:spcPct val="150000"/>
              </a:lnSpc>
            </a:pPr>
            <a:r>
              <a:rPr lang="en-US" sz="3000" b="1" smtClean="0">
                <a:solidFill>
                  <a:srgbClr val="0000FF"/>
                </a:solidFill>
                <a:cs typeface="Times New Roman" panose="02020603050405020304" pitchFamily="18" charset="0"/>
              </a:rPr>
              <a:t>     Mô hình trồng trọt hữu cơ</a:t>
            </a:r>
            <a:endParaRPr lang="en-US" sz="3000" b="1" dirty="0">
              <a:solidFill>
                <a:srgbClr val="0000FF"/>
              </a:solidFill>
              <a:cs typeface="Times New Roman" panose="02020603050405020304" pitchFamily="18" charset="0"/>
            </a:endParaRPr>
          </a:p>
        </p:txBody>
      </p:sp>
      <p:sp>
        <p:nvSpPr>
          <p:cNvPr id="23" name="Oval 22"/>
          <p:cNvSpPr/>
          <p:nvPr/>
        </p:nvSpPr>
        <p:spPr>
          <a:xfrm>
            <a:off x="1427549" y="2286000"/>
            <a:ext cx="703614" cy="660400"/>
          </a:xfrm>
          <a:prstGeom prst="ellipse">
            <a:avLst/>
          </a:prstGeom>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r>
              <a:rPr lang="en-US" sz="3000" b="1" dirty="0" smtClean="0">
                <a:cs typeface="Times New Roman" panose="02020603050405020304" pitchFamily="18" charset="0"/>
              </a:rPr>
              <a:t>1</a:t>
            </a:r>
            <a:endParaRPr lang="en-US" sz="3000" b="1" dirty="0">
              <a:cs typeface="Times New Roman" panose="02020603050405020304" pitchFamily="18" charset="0"/>
            </a:endParaRPr>
          </a:p>
        </p:txBody>
      </p:sp>
      <p:sp>
        <p:nvSpPr>
          <p:cNvPr id="24" name="Rounded Rectangle 7"/>
          <p:cNvSpPr/>
          <p:nvPr/>
        </p:nvSpPr>
        <p:spPr>
          <a:xfrm>
            <a:off x="1497377" y="1158570"/>
            <a:ext cx="7524386" cy="806710"/>
          </a:xfrm>
          <a:prstGeom prst="roundRect">
            <a:avLst/>
          </a:prstGeom>
          <a:solidFill>
            <a:srgbClr val="7030A0"/>
          </a:solidFill>
        </p:spPr>
        <p:style>
          <a:lnRef idx="3">
            <a:schemeClr val="lt1"/>
          </a:lnRef>
          <a:fillRef idx="1">
            <a:schemeClr val="accent5"/>
          </a:fillRef>
          <a:effectRef idx="1">
            <a:schemeClr val="accent5"/>
          </a:effectRef>
          <a:fontRef idx="minor">
            <a:schemeClr val="lt1"/>
          </a:fontRef>
        </p:style>
        <p:txBody>
          <a:bodyPr lIns="91368" tIns="45685" rIns="91368" bIns="45685" rtlCol="0" anchor="ctr"/>
          <a:lstStyle/>
          <a:p>
            <a:pPr algn="ctr">
              <a:lnSpc>
                <a:spcPct val="150000"/>
              </a:lnSpc>
            </a:pPr>
            <a:r>
              <a:rPr lang="en-US" sz="3000" b="1" smtClean="0">
                <a:solidFill>
                  <a:schemeClr val="bg1"/>
                </a:solidFill>
                <a:effectLst>
                  <a:outerShdw blurRad="38100" dist="38100" dir="2700000" algn="tl">
                    <a:srgbClr val="000000">
                      <a:alpha val="43137"/>
                    </a:srgbClr>
                  </a:outerShdw>
                </a:effectLst>
                <a:cs typeface="Times New Roman" panose="02020603050405020304" pitchFamily="18" charset="0"/>
              </a:rPr>
              <a:t>Lựa chọn một trong các mô hình sau:</a:t>
            </a:r>
            <a:endParaRPr lang="en-US" sz="30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 calcmode="lin" valueType="num">
                                      <p:cBhvr>
                                        <p:cTn id="25" dur="500" fill="hold"/>
                                        <p:tgtEl>
                                          <p:spTgt spid="23"/>
                                        </p:tgtEl>
                                        <p:attrNameLst>
                                          <p:attrName>style.rotation</p:attrName>
                                        </p:attrNameLst>
                                      </p:cBhvr>
                                      <p:tavLst>
                                        <p:tav tm="0">
                                          <p:val>
                                            <p:fltVal val="360"/>
                                          </p:val>
                                        </p:tav>
                                        <p:tav tm="100000">
                                          <p:val>
                                            <p:fltVal val="0"/>
                                          </p:val>
                                        </p:tav>
                                      </p:tavLst>
                                    </p:anim>
                                    <p:animEffect transition="in" filter="fade">
                                      <p:cBhvr>
                                        <p:cTn id="26" dur="500"/>
                                        <p:tgtEl>
                                          <p:spTgt spid="2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 calcmode="lin" valueType="num">
                                      <p:cBhvr>
                                        <p:cTn id="36" dur="500" fill="hold"/>
                                        <p:tgtEl>
                                          <p:spTgt spid="17"/>
                                        </p:tgtEl>
                                        <p:attrNameLst>
                                          <p:attrName>style.rotation</p:attrName>
                                        </p:attrNameLst>
                                      </p:cBhvr>
                                      <p:tavLst>
                                        <p:tav tm="0">
                                          <p:val>
                                            <p:fltVal val="360"/>
                                          </p:val>
                                        </p:tav>
                                        <p:tav tm="100000">
                                          <p:val>
                                            <p:fltVal val="0"/>
                                          </p:val>
                                        </p:tav>
                                      </p:tavLst>
                                    </p:anim>
                                    <p:animEffect transition="in" filter="fade">
                                      <p:cBhvr>
                                        <p:cTn id="37" dur="500"/>
                                        <p:tgtEl>
                                          <p:spTgt spid="1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 calcmode="lin" valueType="num">
                                      <p:cBhvr>
                                        <p:cTn id="47" dur="500" fill="hold"/>
                                        <p:tgtEl>
                                          <p:spTgt spid="21"/>
                                        </p:tgtEl>
                                        <p:attrNameLst>
                                          <p:attrName>style.rotation</p:attrName>
                                        </p:attrNameLst>
                                      </p:cBhvr>
                                      <p:tavLst>
                                        <p:tav tm="0">
                                          <p:val>
                                            <p:fltVal val="360"/>
                                          </p:val>
                                        </p:tav>
                                        <p:tav tm="100000">
                                          <p:val>
                                            <p:fltVal val="0"/>
                                          </p:val>
                                        </p:tav>
                                      </p:tavLst>
                                    </p:anim>
                                    <p:animEffect transition="in" filter="fade">
                                      <p:cBhvr>
                                        <p:cTn id="48" dur="500"/>
                                        <p:tgtEl>
                                          <p:spTgt spid="2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 calcmode="lin" valueType="num">
                                      <p:cBhvr>
                                        <p:cTn id="58" dur="500" fill="hold"/>
                                        <p:tgtEl>
                                          <p:spTgt spid="16"/>
                                        </p:tgtEl>
                                        <p:attrNameLst>
                                          <p:attrName>style.rotation</p:attrName>
                                        </p:attrNameLst>
                                      </p:cBhvr>
                                      <p:tavLst>
                                        <p:tav tm="0">
                                          <p:val>
                                            <p:fltVal val="360"/>
                                          </p:val>
                                        </p:tav>
                                        <p:tav tm="100000">
                                          <p:val>
                                            <p:fltVal val="0"/>
                                          </p:val>
                                        </p:tav>
                                      </p:tavLst>
                                    </p:anim>
                                    <p:animEffect transition="in" filter="fade">
                                      <p:cBhvr>
                                        <p:cTn id="59" dur="500"/>
                                        <p:tgtEl>
                                          <p:spTgt spid="1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P spid="11" grpId="0" animBg="1"/>
      <p:bldP spid="14" grpId="0" animBg="1"/>
      <p:bldP spid="16" grpId="0" animBg="1"/>
      <p:bldP spid="17" grpId="0" animBg="1"/>
      <p:bldP spid="18"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7468" y="152401"/>
            <a:ext cx="11713688" cy="584773"/>
          </a:xfrm>
          <a:prstGeom prst="rect">
            <a:avLst/>
          </a:prstGeom>
        </p:spPr>
        <p:txBody>
          <a:bodyPr wrap="square" lIns="91366" tIns="45684" rIns="91366" bIns="45684">
            <a:spAutoFit/>
          </a:bodyPr>
          <a:lstStyle/>
          <a:p>
            <a:r>
              <a:rPr lang="en-US" sz="3200" b="1" u="sng" smtClean="0">
                <a:solidFill>
                  <a:srgbClr val="002060"/>
                </a:solidFill>
                <a:cs typeface="Arial" panose="020B0604020202020204" pitchFamily="34" charset="0"/>
              </a:rPr>
              <a:t>2. Xác định nhiệm vụ</a:t>
            </a:r>
            <a:endParaRPr lang="en-US" sz="3200" i="1"/>
          </a:p>
        </p:txBody>
      </p:sp>
      <p:grpSp>
        <p:nvGrpSpPr>
          <p:cNvPr id="2" name="Group 7"/>
          <p:cNvGrpSpPr/>
          <p:nvPr/>
        </p:nvGrpSpPr>
        <p:grpSpPr>
          <a:xfrm>
            <a:off x="462891" y="2328718"/>
            <a:ext cx="3445966" cy="1562450"/>
            <a:chOff x="-131411" y="950440"/>
            <a:chExt cx="3283776" cy="789648"/>
          </a:xfrm>
        </p:grpSpPr>
        <p:sp>
          <p:nvSpPr>
            <p:cNvPr id="10" name="Arrow: Chevron 6"/>
            <p:cNvSpPr/>
            <p:nvPr/>
          </p:nvSpPr>
          <p:spPr>
            <a:xfrm>
              <a:off x="-131411" y="950440"/>
              <a:ext cx="3283776" cy="789648"/>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Arrow: Chevron 4"/>
            <p:cNvSpPr txBox="1"/>
            <p:nvPr/>
          </p:nvSpPr>
          <p:spPr>
            <a:xfrm>
              <a:off x="121891" y="1052990"/>
              <a:ext cx="2859753" cy="608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a:r>
                <a:rPr lang="en-US" sz="3000" b="1" dirty="0" smtClean="0">
                  <a:solidFill>
                    <a:schemeClr val="bg1"/>
                  </a:solidFill>
                  <a:cs typeface="Times New Roman" panose="02020603050405020304" pitchFamily="18" charset="0"/>
                </a:rPr>
                <a:t>Xây dựng </a:t>
              </a:r>
              <a:endParaRPr lang="en-US" sz="3000" b="1" dirty="0" smtClean="0">
                <a:solidFill>
                  <a:schemeClr val="bg1"/>
                </a:solidFill>
                <a:cs typeface="Times New Roman" panose="02020603050405020304" pitchFamily="18" charset="0"/>
              </a:endParaRPr>
            </a:p>
            <a:p>
              <a:pPr lvl="0" algn="ctr"/>
              <a:r>
                <a:rPr lang="en-US" sz="3000" b="1" dirty="0" smtClean="0">
                  <a:solidFill>
                    <a:schemeClr val="bg1"/>
                  </a:solidFill>
                  <a:cs typeface="Times New Roman" panose="02020603050405020304" pitchFamily="18" charset="0"/>
                </a:rPr>
                <a:t>ý tưởng.</a:t>
              </a:r>
              <a:endParaRPr lang="en-US" sz="3000" b="1" dirty="0">
                <a:solidFill>
                  <a:schemeClr val="bg1"/>
                </a:solidFill>
                <a:effectLst>
                  <a:outerShdw blurRad="38100" dist="38100" dir="2700000" algn="tl">
                    <a:srgbClr val="000000">
                      <a:alpha val="43137"/>
                    </a:srgbClr>
                  </a:outerShdw>
                </a:effectLst>
                <a:ea typeface="Open Sans" panose="020B0606030504020204" pitchFamily="34" charset="0"/>
                <a:cs typeface="Times New Roman" panose="02020603050405020304" pitchFamily="18" charset="0"/>
              </a:endParaRPr>
            </a:p>
          </p:txBody>
        </p:sp>
      </p:grpSp>
      <p:grpSp>
        <p:nvGrpSpPr>
          <p:cNvPr id="3" name="Group 13"/>
          <p:cNvGrpSpPr/>
          <p:nvPr/>
        </p:nvGrpSpPr>
        <p:grpSpPr>
          <a:xfrm>
            <a:off x="3436877" y="2280732"/>
            <a:ext cx="3489350" cy="1596788"/>
            <a:chOff x="-3769016" y="-420534"/>
            <a:chExt cx="11013807" cy="1351391"/>
          </a:xfrm>
          <a:solidFill>
            <a:schemeClr val="accent6">
              <a:lumMod val="75000"/>
            </a:schemeClr>
          </a:solidFill>
        </p:grpSpPr>
        <p:sp>
          <p:nvSpPr>
            <p:cNvPr id="16" name="Arrow: Chevron 9"/>
            <p:cNvSpPr/>
            <p:nvPr/>
          </p:nvSpPr>
          <p:spPr>
            <a:xfrm>
              <a:off x="-3769016" y="-382653"/>
              <a:ext cx="11013807" cy="1313510"/>
            </a:xfrm>
            <a:prstGeom prst="chevron">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Arrow: Chevron 4"/>
            <p:cNvSpPr txBox="1"/>
            <p:nvPr/>
          </p:nvSpPr>
          <p:spPr>
            <a:xfrm>
              <a:off x="-2613864" y="-420534"/>
              <a:ext cx="9023253" cy="13135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a:r>
                <a:rPr lang="en-US" sz="3000" b="1" dirty="0" smtClean="0">
                  <a:solidFill>
                    <a:schemeClr val="bg1"/>
                  </a:solidFill>
                  <a:cs typeface="Times New Roman" panose="02020603050405020304" pitchFamily="18" charset="0"/>
                </a:rPr>
                <a:t>Lựa chọn </a:t>
              </a:r>
              <a:endParaRPr lang="en-US" sz="3000" b="1" dirty="0" smtClean="0">
                <a:solidFill>
                  <a:schemeClr val="bg1"/>
                </a:solidFill>
                <a:cs typeface="Times New Roman" panose="02020603050405020304" pitchFamily="18" charset="0"/>
              </a:endParaRPr>
            </a:p>
            <a:p>
              <a:pPr lvl="0" algn="ctr"/>
              <a:r>
                <a:rPr lang="en-US" sz="3000" b="1" dirty="0" smtClean="0">
                  <a:solidFill>
                    <a:schemeClr val="bg1"/>
                  </a:solidFill>
                  <a:cs typeface="Times New Roman" panose="02020603050405020304" pitchFamily="18" charset="0"/>
                </a:rPr>
                <a:t>chủ đề.</a:t>
              </a:r>
              <a:endParaRPr lang="en-US" sz="3000" b="1" dirty="0">
                <a:solidFill>
                  <a:schemeClr val="bg1"/>
                </a:solidFill>
                <a:effectLst>
                  <a:outerShdw blurRad="38100" dist="38100" dir="2700000" algn="tl">
                    <a:srgbClr val="000000">
                      <a:alpha val="43137"/>
                    </a:srgbClr>
                  </a:outerShdw>
                </a:effectLst>
                <a:ea typeface="Open Sans" panose="020B0606030504020204" pitchFamily="34" charset="0"/>
                <a:cs typeface="Times New Roman" panose="02020603050405020304" pitchFamily="18" charset="0"/>
              </a:endParaRPr>
            </a:p>
          </p:txBody>
        </p:sp>
      </p:grpSp>
      <p:sp>
        <p:nvSpPr>
          <p:cNvPr id="18" name="Arrow: Chevron 17"/>
          <p:cNvSpPr/>
          <p:nvPr/>
        </p:nvSpPr>
        <p:spPr>
          <a:xfrm>
            <a:off x="6493047" y="2321680"/>
            <a:ext cx="3601406" cy="1555845"/>
          </a:xfrm>
          <a:prstGeom prst="chevron">
            <a:avLst/>
          </a:pr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368" tIns="45685" rIns="91368" bIns="45685"/>
          <a:lstStyle/>
          <a:p>
            <a:pPr algn="ctr"/>
            <a:r>
              <a:rPr lang="en-US" sz="3000" b="1" smtClean="0">
                <a:cs typeface="Times New Roman" panose="02020603050405020304" pitchFamily="18" charset="0"/>
              </a:rPr>
              <a:t>Lập </a:t>
            </a:r>
            <a:r>
              <a:rPr lang="en-US" sz="3000" b="1" dirty="0" smtClean="0">
                <a:cs typeface="Times New Roman" panose="02020603050405020304" pitchFamily="18" charset="0"/>
              </a:rPr>
              <a:t>kế hoạch thực hiện</a:t>
            </a:r>
            <a:endParaRPr lang="en-US" sz="3000" b="1" dirty="0">
              <a:cs typeface="Times New Roman" panose="02020603050405020304" pitchFamily="18" charset="0"/>
            </a:endParaRPr>
          </a:p>
        </p:txBody>
      </p:sp>
      <p:sp>
        <p:nvSpPr>
          <p:cNvPr id="20" name="TextBox 19"/>
          <p:cNvSpPr txBox="1"/>
          <p:nvPr/>
        </p:nvSpPr>
        <p:spPr>
          <a:xfrm>
            <a:off x="476606" y="1373441"/>
            <a:ext cx="11291112" cy="784760"/>
          </a:xfrm>
          <a:prstGeom prst="rect">
            <a:avLst/>
          </a:prstGeom>
          <a:solidFill>
            <a:srgbClr val="FFFF00"/>
          </a:solidFill>
          <a:ln>
            <a:solidFill>
              <a:srgbClr val="0000FF"/>
            </a:solidFill>
          </a:ln>
        </p:spPr>
        <p:txBody>
          <a:bodyPr wrap="square" lIns="91368" tIns="45685" rIns="91368" bIns="45685" rtlCol="0">
            <a:spAutoFit/>
          </a:bodyPr>
          <a:lstStyle/>
          <a:p>
            <a:pPr algn="just">
              <a:lnSpc>
                <a:spcPct val="150000"/>
              </a:lnSpc>
            </a:pPr>
            <a:r>
              <a:rPr lang="en-US" sz="3000" b="1" i="1" dirty="0" smtClean="0">
                <a:solidFill>
                  <a:srgbClr val="002060"/>
                </a:solidFill>
                <a:cs typeface="Times New Roman" panose="02020603050405020304" pitchFamily="18" charset="0"/>
              </a:rPr>
              <a:t>GV chia lớp thành 4 - 6 nhóm và nêu ra các bước thực hiện nhiệm vụ:</a:t>
            </a:r>
            <a:endParaRPr lang="en-US" sz="3000" b="1" i="1" dirty="0" smtClean="0">
              <a:solidFill>
                <a:srgbClr val="002060"/>
              </a:solidFill>
              <a:cs typeface="Times New Roman" panose="02020603050405020304" pitchFamily="18" charset="0"/>
            </a:endParaRPr>
          </a:p>
        </p:txBody>
      </p:sp>
      <p:sp>
        <p:nvSpPr>
          <p:cNvPr id="21" name="TextBox 20"/>
          <p:cNvSpPr txBox="1"/>
          <p:nvPr/>
        </p:nvSpPr>
        <p:spPr>
          <a:xfrm>
            <a:off x="1152085" y="4000920"/>
            <a:ext cx="1385244" cy="553998"/>
          </a:xfrm>
          <a:prstGeom prst="rect">
            <a:avLst/>
          </a:prstGeom>
          <a:solidFill>
            <a:srgbClr val="FFFF00"/>
          </a:solidFill>
          <a:ln>
            <a:solidFill>
              <a:srgbClr val="0000FF"/>
            </a:solidFill>
          </a:ln>
        </p:spPr>
        <p:txBody>
          <a:bodyPr wrap="square" lIns="91368" tIns="45685" rIns="91368" bIns="45685" rtlCol="0">
            <a:spAutoFit/>
          </a:bodyPr>
          <a:lstStyle/>
          <a:p>
            <a:pPr algn="ctr"/>
            <a:r>
              <a:rPr lang="en-US" sz="3000" b="1" dirty="0" smtClean="0">
                <a:solidFill>
                  <a:srgbClr val="0000FF"/>
                </a:solidFill>
                <a:cs typeface="Times New Roman" panose="02020603050405020304" pitchFamily="18" charset="0"/>
              </a:rPr>
              <a:t>Bước 1</a:t>
            </a:r>
            <a:endParaRPr lang="en-US" sz="3000" b="1" dirty="0">
              <a:solidFill>
                <a:srgbClr val="0000FF"/>
              </a:solidFill>
              <a:cs typeface="Times New Roman" panose="02020603050405020304" pitchFamily="18" charset="0"/>
            </a:endParaRPr>
          </a:p>
        </p:txBody>
      </p:sp>
      <p:sp>
        <p:nvSpPr>
          <p:cNvPr id="22" name="TextBox 21"/>
          <p:cNvSpPr txBox="1"/>
          <p:nvPr/>
        </p:nvSpPr>
        <p:spPr>
          <a:xfrm>
            <a:off x="4010579" y="4014568"/>
            <a:ext cx="1385244" cy="553998"/>
          </a:xfrm>
          <a:prstGeom prst="rect">
            <a:avLst/>
          </a:prstGeom>
          <a:solidFill>
            <a:srgbClr val="FFFF00"/>
          </a:solidFill>
          <a:ln>
            <a:solidFill>
              <a:srgbClr val="0000FF"/>
            </a:solidFill>
          </a:ln>
        </p:spPr>
        <p:txBody>
          <a:bodyPr wrap="square" lIns="91368" tIns="45685" rIns="91368" bIns="45685" rtlCol="0">
            <a:spAutoFit/>
          </a:bodyPr>
          <a:lstStyle/>
          <a:p>
            <a:pPr algn="ctr"/>
            <a:r>
              <a:rPr lang="en-US" sz="3000" b="1" dirty="0" smtClean="0">
                <a:solidFill>
                  <a:srgbClr val="0000FF"/>
                </a:solidFill>
                <a:cs typeface="Times New Roman" panose="02020603050405020304" pitchFamily="18" charset="0"/>
              </a:rPr>
              <a:t>Bước 2</a:t>
            </a:r>
            <a:endParaRPr lang="en-US" sz="3000" b="1" dirty="0">
              <a:solidFill>
                <a:srgbClr val="0000FF"/>
              </a:solidFill>
              <a:cs typeface="Times New Roman" panose="02020603050405020304" pitchFamily="18" charset="0"/>
            </a:endParaRPr>
          </a:p>
        </p:txBody>
      </p:sp>
      <p:sp>
        <p:nvSpPr>
          <p:cNvPr id="23" name="TextBox 22"/>
          <p:cNvSpPr txBox="1"/>
          <p:nvPr/>
        </p:nvSpPr>
        <p:spPr>
          <a:xfrm>
            <a:off x="7198252" y="3952034"/>
            <a:ext cx="1385244" cy="553998"/>
          </a:xfrm>
          <a:prstGeom prst="rect">
            <a:avLst/>
          </a:prstGeom>
          <a:solidFill>
            <a:srgbClr val="FFFF00"/>
          </a:solidFill>
          <a:ln>
            <a:solidFill>
              <a:srgbClr val="0000FF"/>
            </a:solidFill>
          </a:ln>
        </p:spPr>
        <p:txBody>
          <a:bodyPr wrap="square" lIns="91368" tIns="45685" rIns="91368" bIns="45685" rtlCol="0">
            <a:spAutoFit/>
          </a:bodyPr>
          <a:lstStyle/>
          <a:p>
            <a:pPr algn="ctr"/>
            <a:r>
              <a:rPr lang="en-US" sz="3000" b="1" dirty="0" smtClean="0">
                <a:solidFill>
                  <a:srgbClr val="0000FF"/>
                </a:solidFill>
                <a:cs typeface="Times New Roman" panose="02020603050405020304" pitchFamily="18" charset="0"/>
              </a:rPr>
              <a:t>Bước 3</a:t>
            </a:r>
            <a:endParaRPr lang="en-US" sz="3000" b="1" dirty="0">
              <a:solidFill>
                <a:srgbClr val="0000FF"/>
              </a:solidFill>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ppt_x</p:attrName>
                                        </p:attrNameLst>
                                      </p:cBhvr>
                                      <p:tavLst>
                                        <p:tav tm="0">
                                          <p:val>
                                            <p:strVal val="#ppt_x-.2"/>
                                          </p:val>
                                        </p:tav>
                                        <p:tav tm="100000">
                                          <p:val>
                                            <p:strVal val="#ppt_x"/>
                                          </p:val>
                                        </p:tav>
                                      </p:tavLst>
                                    </p:anim>
                                    <p:anim calcmode="lin" valueType="num">
                                      <p:cBhvr>
                                        <p:cTn id="1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ppt_x</p:attrName>
                                        </p:attrNameLst>
                                      </p:cBhvr>
                                      <p:tavLst>
                                        <p:tav tm="0">
                                          <p:val>
                                            <p:strVal val="#ppt_x-.2"/>
                                          </p:val>
                                        </p:tav>
                                        <p:tav tm="100000">
                                          <p:val>
                                            <p:strVal val="#ppt_x"/>
                                          </p:val>
                                        </p:tav>
                                      </p:tavLst>
                                    </p:anim>
                                    <p:anim calcmode="lin" valueType="num">
                                      <p:cBhvr>
                                        <p:cTn id="2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ppt_x</p:attrName>
                                        </p:attrNameLst>
                                      </p:cBhvr>
                                      <p:tavLst>
                                        <p:tav tm="0">
                                          <p:val>
                                            <p:strVal val="#ppt_x-.2"/>
                                          </p:val>
                                        </p:tav>
                                        <p:tav tm="100000">
                                          <p:val>
                                            <p:strVal val="#ppt_x"/>
                                          </p:val>
                                        </p:tav>
                                      </p:tavLst>
                                    </p:anim>
                                    <p:anim calcmode="lin" valueType="num">
                                      <p:cBhvr>
                                        <p:cTn id="3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3969" y="381000"/>
            <a:ext cx="8160597" cy="561676"/>
          </a:xfrm>
          <a:prstGeom prst="rect">
            <a:avLst/>
          </a:prstGeom>
          <a:noFill/>
        </p:spPr>
        <p:txBody>
          <a:bodyPr wrap="square" lIns="68521" tIns="34260" rIns="68521" bIns="34260" rtlCol="0">
            <a:spAutoFit/>
          </a:bodyPr>
          <a:lstStyle/>
          <a:p>
            <a:r>
              <a:rPr lang="en-US" sz="3200" b="1" u="sng" smtClean="0">
                <a:solidFill>
                  <a:srgbClr val="002060"/>
                </a:solidFill>
                <a:cs typeface="Arial" panose="020B0604020202020204" pitchFamily="34" charset="0"/>
              </a:rPr>
              <a:t>3. Các nhóm thực hiện nhiệm vụ</a:t>
            </a:r>
            <a:endParaRPr lang="en-US" sz="3200" b="1" u="sng" dirty="0" smtClean="0">
              <a:solidFill>
                <a:srgbClr val="002060"/>
              </a:solidFill>
              <a:cs typeface="Arial" panose="020B0604020202020204" pitchFamily="34" charset="0"/>
            </a:endParaRPr>
          </a:p>
        </p:txBody>
      </p:sp>
      <p:grpSp>
        <p:nvGrpSpPr>
          <p:cNvPr id="2" name="Group 7"/>
          <p:cNvGrpSpPr/>
          <p:nvPr/>
        </p:nvGrpSpPr>
        <p:grpSpPr>
          <a:xfrm>
            <a:off x="530407" y="1224889"/>
            <a:ext cx="6274667" cy="1282201"/>
            <a:chOff x="-131411" y="950440"/>
            <a:chExt cx="3283776" cy="789648"/>
          </a:xfrm>
        </p:grpSpPr>
        <p:sp>
          <p:nvSpPr>
            <p:cNvPr id="10" name="Arrow: Chevron 6"/>
            <p:cNvSpPr/>
            <p:nvPr/>
          </p:nvSpPr>
          <p:spPr>
            <a:xfrm>
              <a:off x="-131411" y="950440"/>
              <a:ext cx="3283776" cy="789648"/>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Arrow: Chevron 4"/>
            <p:cNvSpPr txBox="1"/>
            <p:nvPr/>
          </p:nvSpPr>
          <p:spPr>
            <a:xfrm>
              <a:off x="121891" y="1052990"/>
              <a:ext cx="2902434" cy="608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algn="just"/>
              <a:r>
                <a:rPr lang="en-US" sz="3000" b="1" dirty="0" smtClean="0">
                  <a:solidFill>
                    <a:srgbClr val="FFFF00"/>
                  </a:solidFill>
                  <a:effectLst>
                    <a:outerShdw blurRad="38100" dist="38100" dir="2700000" algn="tl">
                      <a:srgbClr val="000000">
                        <a:alpha val="43137"/>
                      </a:srgbClr>
                    </a:outerShdw>
                  </a:effectLst>
                  <a:cs typeface="Times New Roman" panose="02020603050405020304" pitchFamily="18" charset="0"/>
                </a:rPr>
                <a:t>Tổng hợp thông tin, tài liệu thu thập được từ chuyến </a:t>
              </a:r>
              <a:r>
                <a:rPr lang="en-US" sz="3000" b="1" smtClean="0">
                  <a:solidFill>
                    <a:srgbClr val="FFFF00"/>
                  </a:solidFill>
                  <a:effectLst>
                    <a:outerShdw blurRad="38100" dist="38100" dir="2700000" algn="tl">
                      <a:srgbClr val="000000">
                        <a:alpha val="43137"/>
                      </a:srgbClr>
                    </a:outerShdw>
                  </a:effectLst>
                  <a:cs typeface="Times New Roman" panose="02020603050405020304" pitchFamily="18" charset="0"/>
                </a:rPr>
                <a:t>tham quan</a:t>
              </a:r>
              <a:endParaRPr lang="en-US" sz="30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grpSp>
      <p:sp>
        <p:nvSpPr>
          <p:cNvPr id="14" name="Arrow: Chevron 9"/>
          <p:cNvSpPr/>
          <p:nvPr/>
        </p:nvSpPr>
        <p:spPr>
          <a:xfrm>
            <a:off x="618292" y="2966810"/>
            <a:ext cx="6266789" cy="1192354"/>
          </a:xfrm>
          <a:prstGeom prst="chevron">
            <a:avLst/>
          </a:prstGeom>
          <a:solidFill>
            <a:srgbClr val="0000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368" tIns="45685" rIns="91368" bIns="45685"/>
          <a:lstStyle/>
          <a:p>
            <a:pPr algn="just"/>
            <a:endParaRPr lang="en-US" sz="2800" b="1" smtClean="0">
              <a:solidFill>
                <a:srgbClr val="FFFF00"/>
              </a:solidFill>
              <a:effectLst>
                <a:outerShdw blurRad="38100" dist="38100" dir="2700000" algn="tl">
                  <a:srgbClr val="000000">
                    <a:alpha val="43137"/>
                  </a:srgbClr>
                </a:outerShdw>
              </a:effectLst>
              <a:cs typeface="Times New Roman" panose="02020603050405020304" pitchFamily="18" charset="0"/>
            </a:endParaRPr>
          </a:p>
          <a:p>
            <a:pPr algn="just"/>
            <a:r>
              <a:rPr lang="en-US" sz="2800" b="1" smtClean="0">
                <a:solidFill>
                  <a:srgbClr val="FFFF00"/>
                </a:solidFill>
                <a:effectLst>
                  <a:outerShdw blurRad="38100" dist="38100" dir="2700000" algn="tl">
                    <a:srgbClr val="000000">
                      <a:alpha val="43137"/>
                    </a:srgbClr>
                  </a:outerShdw>
                </a:effectLst>
                <a:cs typeface="Times New Roman" panose="02020603050405020304" pitchFamily="18" charset="0"/>
              </a:rPr>
              <a:t>Thu thập và x</a:t>
            </a:r>
            <a:r>
              <a:rPr lang="vi-VN" sz="2800" b="1" smtClean="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ử</a:t>
            </a:r>
            <a:r>
              <a:rPr lang="en-US" sz="2800" b="1" smtClean="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lí số liệu</a:t>
            </a:r>
            <a:endParaRPr lang="en-US" sz="3000" b="1" dirty="0" smtClean="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Arrow: Chevron 17"/>
          <p:cNvSpPr/>
          <p:nvPr/>
        </p:nvSpPr>
        <p:spPr>
          <a:xfrm>
            <a:off x="678910" y="4508524"/>
            <a:ext cx="6361652" cy="1067943"/>
          </a:xfrm>
          <a:prstGeom prst="chevron">
            <a:avLst/>
          </a:pr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368" tIns="45685" rIns="91368" bIns="45685"/>
          <a:lstStyle/>
          <a:p>
            <a:pPr algn="just"/>
            <a:r>
              <a:rPr lang="en-US" sz="3000" b="1" smtClean="0">
                <a:solidFill>
                  <a:srgbClr val="FFFF00"/>
                </a:solidFill>
                <a:effectLst>
                  <a:outerShdw blurRad="38100" dist="38100" dir="2700000" algn="tl">
                    <a:srgbClr val="000000">
                      <a:alpha val="43137"/>
                    </a:srgbClr>
                  </a:outerShdw>
                </a:effectLst>
                <a:cs typeface="Times New Roman" panose="02020603050405020304" pitchFamily="18" charset="0"/>
              </a:rPr>
              <a:t> </a:t>
            </a:r>
            <a:r>
              <a:rPr lang="en-US" sz="3200" b="1" smtClean="0">
                <a:solidFill>
                  <a:srgbClr val="FFFF00"/>
                </a:solidFill>
                <a:effectLst>
                  <a:outerShdw blurRad="38100" dist="38100" dir="2700000" algn="tl">
                    <a:srgbClr val="000000">
                      <a:alpha val="43137"/>
                    </a:srgbClr>
                  </a:outerShdw>
                </a:effectLst>
                <a:cs typeface="Times New Roman" panose="02020603050405020304" pitchFamily="18" charset="0"/>
              </a:rPr>
              <a:t>Viết báo cáo theo chủ </a:t>
            </a:r>
            <a:r>
              <a:rPr lang="vi-VN" sz="3200" b="1" smtClean="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đề</a:t>
            </a:r>
            <a:r>
              <a:rPr lang="en-US" sz="3200" b="1" smtClean="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3200" b="1" smtClean="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đã</a:t>
            </a:r>
            <a:r>
              <a:rPr lang="en-US" sz="3200" b="1" smtClean="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t>
            </a:r>
            <a:r>
              <a:rPr lang="vi-VN" sz="3200" b="1" smtClean="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ựa</a:t>
            </a:r>
            <a:r>
              <a:rPr lang="en-US" sz="3200" b="1" smtClean="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chọn</a:t>
            </a:r>
            <a:endParaRPr lang="en-US" sz="3200" b="1" smtClean="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endParaRPr lang="en-US" sz="3200" b="1" dirty="0" smtClean="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2"/>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7471" y="228600"/>
            <a:ext cx="12074857" cy="553982"/>
          </a:xfrm>
          <a:prstGeom prst="rect">
            <a:avLst/>
          </a:prstGeom>
        </p:spPr>
        <p:txBody>
          <a:bodyPr wrap="square" lIns="91366" tIns="45684" rIns="91366" bIns="45684">
            <a:spAutoFit/>
          </a:bodyPr>
          <a:lstStyle/>
          <a:p>
            <a:pPr algn="just"/>
            <a:r>
              <a:rPr lang="en-US" sz="3000" b="1" u="sng" smtClean="0">
                <a:solidFill>
                  <a:srgbClr val="002060"/>
                </a:solidFill>
                <a:cs typeface="Arial" panose="020B0604020202020204" pitchFamily="34" charset="0"/>
              </a:rPr>
              <a:t>4. Các nhóm viết báo cáo và phân công người trình bày báo cáo (ở nhà)</a:t>
            </a:r>
            <a:endParaRPr lang="en-US" sz="3000" i="1"/>
          </a:p>
        </p:txBody>
      </p:sp>
      <p:sp>
        <p:nvSpPr>
          <p:cNvPr id="7" name="Rectangle: Rounded Corners 1"/>
          <p:cNvSpPr/>
          <p:nvPr/>
        </p:nvSpPr>
        <p:spPr>
          <a:xfrm>
            <a:off x="429746" y="1333739"/>
            <a:ext cx="4211737" cy="5232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sz="3000" b="1"/>
          </a:p>
        </p:txBody>
      </p:sp>
      <p:sp>
        <p:nvSpPr>
          <p:cNvPr id="8" name="Oval 7"/>
          <p:cNvSpPr/>
          <p:nvPr/>
        </p:nvSpPr>
        <p:spPr>
          <a:xfrm>
            <a:off x="353173" y="1185790"/>
            <a:ext cx="782579" cy="770536"/>
          </a:xfrm>
          <a:prstGeom prst="ellipse">
            <a:avLst/>
          </a:prstGeom>
          <a:solidFill>
            <a:srgbClr val="00B050"/>
          </a:solidFill>
          <a:ln>
            <a:solidFill>
              <a:schemeClr val="accent1">
                <a:shade val="50000"/>
              </a:schemeClr>
            </a:solidFill>
          </a:ln>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endParaRPr lang="en-US" sz="3000" b="1" dirty="0">
              <a:cs typeface="Arial" panose="020B0604020202020204" pitchFamily="34" charset="0"/>
            </a:endParaRPr>
          </a:p>
        </p:txBody>
      </p:sp>
      <p:sp>
        <p:nvSpPr>
          <p:cNvPr id="10" name="TextBox 9"/>
          <p:cNvSpPr txBox="1"/>
          <p:nvPr/>
        </p:nvSpPr>
        <p:spPr>
          <a:xfrm>
            <a:off x="888873" y="1333734"/>
            <a:ext cx="3676032" cy="523220"/>
          </a:xfrm>
          <a:prstGeom prst="rect">
            <a:avLst/>
          </a:prstGeom>
          <a:noFill/>
        </p:spPr>
        <p:txBody>
          <a:bodyPr wrap="square" lIns="91368" tIns="45685" rIns="91368" bIns="45685" rtlCol="0">
            <a:spAutoFit/>
          </a:bodyPr>
          <a:lstStyle/>
          <a:p>
            <a:pPr algn="ctr"/>
            <a:r>
              <a:rPr lang="en-US" sz="2800" b="1" dirty="0">
                <a:solidFill>
                  <a:schemeClr val="bg1"/>
                </a:solidFill>
                <a:latin typeface="+mj-lt"/>
                <a:cs typeface="Times New Roman" panose="02020603050405020304" pitchFamily="18" charset="0"/>
              </a:rPr>
              <a:t>Viết báo cáo</a:t>
            </a:r>
            <a:endParaRPr lang="en-US" sz="2800" b="1" dirty="0">
              <a:solidFill>
                <a:schemeClr val="bg1"/>
              </a:solidFill>
              <a:latin typeface="+mj-lt"/>
              <a:cs typeface="Times New Roman" panose="02020603050405020304" pitchFamily="18" charset="0"/>
            </a:endParaRPr>
          </a:p>
        </p:txBody>
      </p:sp>
      <p:sp>
        <p:nvSpPr>
          <p:cNvPr id="11" name="Rectangle 10"/>
          <p:cNvSpPr/>
          <p:nvPr/>
        </p:nvSpPr>
        <p:spPr>
          <a:xfrm>
            <a:off x="353168" y="1970794"/>
            <a:ext cx="9089991" cy="586314"/>
          </a:xfrm>
          <a:prstGeom prst="rect">
            <a:avLst/>
          </a:prstGeom>
          <a:noFill/>
        </p:spPr>
        <p:txBody>
          <a:bodyPr wrap="square" lIns="91368" tIns="45685" rIns="91368" bIns="45685">
            <a:spAutoFit/>
          </a:bodyPr>
          <a:lstStyle/>
          <a:p>
            <a:pPr marL="342900" indent="-342900" algn="just">
              <a:lnSpc>
                <a:spcPct val="107000"/>
              </a:lnSpc>
              <a:buFont typeface="Wingdings" panose="05000000000000000000" pitchFamily="2" charset="2"/>
              <a:buChar char="Ø"/>
            </a:pPr>
            <a:r>
              <a:rPr lang="en-US" sz="3000" b="1" dirty="0">
                <a:solidFill>
                  <a:srgbClr val="FF0000"/>
                </a:solidFill>
                <a:ea typeface="Times New Roman" panose="02020603050405020304" pitchFamily="18" charset="0"/>
                <a:cs typeface="Times New Roman" panose="02020603050405020304" pitchFamily="18" charset="0"/>
              </a:rPr>
              <a:t>Viết báo cáo</a:t>
            </a:r>
            <a:endParaRPr lang="en-US" sz="3000" b="1" dirty="0">
              <a:solidFill>
                <a:srgbClr val="FF0000"/>
              </a:solidFill>
              <a:ea typeface="Times New Roman" panose="02020603050405020304" pitchFamily="18" charset="0"/>
              <a:cs typeface="Times New Roman" panose="02020603050405020304" pitchFamily="18" charset="0"/>
            </a:endParaRPr>
          </a:p>
        </p:txBody>
      </p:sp>
      <p:sp>
        <p:nvSpPr>
          <p:cNvPr id="14" name="Rectangle 13"/>
          <p:cNvSpPr/>
          <p:nvPr/>
        </p:nvSpPr>
        <p:spPr>
          <a:xfrm>
            <a:off x="353172" y="2429577"/>
            <a:ext cx="8808645" cy="1574206"/>
          </a:xfrm>
          <a:prstGeom prst="rect">
            <a:avLst/>
          </a:prstGeom>
          <a:noFill/>
        </p:spPr>
        <p:txBody>
          <a:bodyPr wrap="square" lIns="91368" tIns="45685" rIns="91368" bIns="45685">
            <a:spAutoFit/>
          </a:bodyPr>
          <a:lstStyle/>
          <a:p>
            <a:pPr marL="342900" indent="-342900" algn="just">
              <a:lnSpc>
                <a:spcPct val="107000"/>
              </a:lnSpc>
              <a:buFont typeface="Wingdings" panose="05000000000000000000" pitchFamily="2" charset="2"/>
              <a:buChar char="ü"/>
            </a:pPr>
            <a:r>
              <a:rPr lang="en-US" sz="3000" b="1" dirty="0">
                <a:solidFill>
                  <a:srgbClr val="0000FF"/>
                </a:solidFill>
                <a:ea typeface="Times New Roman" panose="02020603050405020304" pitchFamily="18" charset="0"/>
                <a:cs typeface="Times New Roman" panose="02020603050405020304" pitchFamily="18" charset="0"/>
              </a:rPr>
              <a:t>Nêu ý nghĩa của việc tìm hiểu môi trường tự nhiên</a:t>
            </a:r>
            <a:endParaRPr lang="en-US" sz="3000" b="1" dirty="0">
              <a:solidFill>
                <a:srgbClr val="0000FF"/>
              </a:solidFill>
              <a:ea typeface="Times New Roman" panose="02020603050405020304" pitchFamily="18" charset="0"/>
              <a:cs typeface="Times New Roman" panose="02020603050405020304" pitchFamily="18" charset="0"/>
            </a:endParaRPr>
          </a:p>
          <a:p>
            <a:pPr marL="342900" indent="-342900" algn="just">
              <a:lnSpc>
                <a:spcPct val="107000"/>
              </a:lnSpc>
              <a:buFont typeface="Wingdings" panose="05000000000000000000" pitchFamily="2" charset="2"/>
              <a:buChar char="ü"/>
            </a:pPr>
            <a:r>
              <a:rPr lang="en-US" sz="3000" b="1" dirty="0">
                <a:solidFill>
                  <a:srgbClr val="0000FF"/>
                </a:solidFill>
                <a:ea typeface="Times New Roman" panose="02020603050405020304" pitchFamily="18" charset="0"/>
                <a:cs typeface="Times New Roman" panose="02020603050405020304" pitchFamily="18" charset="0"/>
              </a:rPr>
              <a:t>Nêu hiện trạng và nguyên nhân</a:t>
            </a:r>
            <a:endParaRPr lang="en-US" sz="3000" b="1" dirty="0">
              <a:solidFill>
                <a:srgbClr val="0000FF"/>
              </a:solidFill>
              <a:ea typeface="Times New Roman" panose="02020603050405020304" pitchFamily="18" charset="0"/>
              <a:cs typeface="Times New Roman" panose="02020603050405020304" pitchFamily="18" charset="0"/>
            </a:endParaRPr>
          </a:p>
          <a:p>
            <a:pPr marL="342900" indent="-342900" algn="just">
              <a:lnSpc>
                <a:spcPct val="107000"/>
              </a:lnSpc>
              <a:buFont typeface="Wingdings" panose="05000000000000000000" pitchFamily="2" charset="2"/>
              <a:buChar char="ü"/>
            </a:pPr>
            <a:r>
              <a:rPr lang="en-US" sz="3000" b="1" dirty="0">
                <a:solidFill>
                  <a:srgbClr val="0000FF"/>
                </a:solidFill>
                <a:ea typeface="Times New Roman" panose="02020603050405020304" pitchFamily="18" charset="0"/>
                <a:cs typeface="Times New Roman" panose="02020603050405020304" pitchFamily="18" charset="0"/>
              </a:rPr>
              <a:t>Một số giải pháp</a:t>
            </a:r>
            <a:endParaRPr lang="en-US" sz="3000" b="1" dirty="0">
              <a:solidFill>
                <a:srgbClr val="0000FF"/>
              </a:solidFill>
              <a:ea typeface="Times New Roman" panose="02020603050405020304" pitchFamily="18" charset="0"/>
              <a:cs typeface="Times New Roman" panose="02020603050405020304" pitchFamily="18" charset="0"/>
            </a:endParaRPr>
          </a:p>
        </p:txBody>
      </p:sp>
      <p:sp>
        <p:nvSpPr>
          <p:cNvPr id="16" name="Rectangle 15"/>
          <p:cNvSpPr/>
          <p:nvPr/>
        </p:nvSpPr>
        <p:spPr>
          <a:xfrm>
            <a:off x="353168" y="3866260"/>
            <a:ext cx="9089991" cy="586244"/>
          </a:xfrm>
          <a:prstGeom prst="rect">
            <a:avLst/>
          </a:prstGeom>
          <a:noFill/>
        </p:spPr>
        <p:txBody>
          <a:bodyPr wrap="square" lIns="91368" tIns="45685" rIns="91368" bIns="45685">
            <a:spAutoFit/>
          </a:bodyPr>
          <a:lstStyle/>
          <a:p>
            <a:pPr marL="342900" indent="-342900" algn="just">
              <a:lnSpc>
                <a:spcPct val="107000"/>
              </a:lnSpc>
              <a:buFont typeface="Wingdings" panose="05000000000000000000" pitchFamily="2" charset="2"/>
              <a:buChar char="Ø"/>
            </a:pPr>
            <a:r>
              <a:rPr lang="en-US" sz="3000" b="1">
                <a:solidFill>
                  <a:srgbClr val="FF0000"/>
                </a:solidFill>
                <a:ea typeface="Times New Roman" panose="02020603050405020304" pitchFamily="18" charset="0"/>
                <a:cs typeface="Times New Roman" panose="02020603050405020304" pitchFamily="18" charset="0"/>
              </a:rPr>
              <a:t>Trình bày báo </a:t>
            </a:r>
            <a:r>
              <a:rPr lang="en-US" sz="3000" b="1" smtClean="0">
                <a:solidFill>
                  <a:srgbClr val="FF0000"/>
                </a:solidFill>
                <a:ea typeface="Times New Roman" panose="02020603050405020304" pitchFamily="18" charset="0"/>
                <a:cs typeface="Times New Roman" panose="02020603050405020304" pitchFamily="18" charset="0"/>
              </a:rPr>
              <a:t>cáo</a:t>
            </a:r>
            <a:endParaRPr lang="en-US" sz="3000" b="1">
              <a:solidFill>
                <a:srgbClr val="FF0000"/>
              </a:solidFill>
              <a:ea typeface="Times New Roman" panose="02020603050405020304" pitchFamily="18" charset="0"/>
              <a:cs typeface="Times New Roman" panose="02020603050405020304" pitchFamily="18" charset="0"/>
            </a:endParaRPr>
          </a:p>
        </p:txBody>
      </p:sp>
      <p:sp>
        <p:nvSpPr>
          <p:cNvPr id="17" name="Rectangle 16"/>
          <p:cNvSpPr/>
          <p:nvPr/>
        </p:nvSpPr>
        <p:spPr>
          <a:xfrm>
            <a:off x="222689" y="4423723"/>
            <a:ext cx="10900410" cy="1080225"/>
          </a:xfrm>
          <a:prstGeom prst="rect">
            <a:avLst/>
          </a:prstGeom>
          <a:noFill/>
        </p:spPr>
        <p:txBody>
          <a:bodyPr wrap="square" lIns="91368" tIns="45685" rIns="91368" bIns="45685">
            <a:spAutoFit/>
          </a:bodyPr>
          <a:lstStyle/>
          <a:p>
            <a:pPr marL="342900" indent="-342900" algn="just">
              <a:lnSpc>
                <a:spcPct val="107000"/>
              </a:lnSpc>
              <a:buFont typeface="Wingdings" panose="05000000000000000000" pitchFamily="2" charset="2"/>
              <a:buChar char="ü"/>
            </a:pPr>
            <a:r>
              <a:rPr lang="en-US" sz="3000" b="1">
                <a:solidFill>
                  <a:srgbClr val="0000FF"/>
                </a:solidFill>
                <a:ea typeface="Times New Roman" panose="02020603050405020304" pitchFamily="18" charset="0"/>
                <a:cs typeface="Times New Roman" panose="02020603050405020304" pitchFamily="18" charset="0"/>
              </a:rPr>
              <a:t>Phân công người báo cáo</a:t>
            </a:r>
            <a:endParaRPr lang="en-US" sz="3000" b="1">
              <a:solidFill>
                <a:srgbClr val="0000FF"/>
              </a:solidFill>
              <a:ea typeface="Times New Roman" panose="02020603050405020304" pitchFamily="18" charset="0"/>
              <a:cs typeface="Times New Roman" panose="02020603050405020304" pitchFamily="18" charset="0"/>
            </a:endParaRPr>
          </a:p>
          <a:p>
            <a:pPr marL="342900" indent="-342900" algn="just">
              <a:lnSpc>
                <a:spcPct val="107000"/>
              </a:lnSpc>
              <a:buFont typeface="Wingdings" panose="05000000000000000000" pitchFamily="2" charset="2"/>
              <a:buChar char="ü"/>
            </a:pPr>
            <a:r>
              <a:rPr lang="en-US" sz="3000" b="1">
                <a:solidFill>
                  <a:srgbClr val="0000FF"/>
                </a:solidFill>
                <a:cs typeface="Times New Roman" panose="02020603050405020304" pitchFamily="18" charset="0"/>
              </a:rPr>
              <a:t>Chuẩn bị nội dung kèm theo: tranh ảnh, bảng số liệu, biểu </a:t>
            </a:r>
            <a:r>
              <a:rPr lang="en-US" sz="3000" b="1" smtClean="0">
                <a:solidFill>
                  <a:srgbClr val="0000FF"/>
                </a:solidFill>
                <a:cs typeface="Times New Roman" panose="02020603050405020304" pitchFamily="18" charset="0"/>
              </a:rPr>
              <a:t>đồ,...</a:t>
            </a:r>
            <a:endParaRPr lang="en-US" sz="3000" b="1">
              <a:solidFill>
                <a:srgbClr val="0000FF"/>
              </a:solidFill>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wipe(left)">
                                      <p:cBhvr>
                                        <p:cTn id="33" dur="500"/>
                                        <p:tgtEl>
                                          <p:spTgt spid="17">
                                            <p:txEl>
                                              <p:pRg st="0" end="0"/>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17">
                                            <p:txEl>
                                              <p:pRg st="1" end="1"/>
                                            </p:txEl>
                                          </p:spTgt>
                                        </p:tgtEl>
                                        <p:attrNameLst>
                                          <p:attrName>style.visibility</p:attrName>
                                        </p:attrNameLst>
                                      </p:cBhvr>
                                      <p:to>
                                        <p:strVal val="visible"/>
                                      </p:to>
                                    </p:set>
                                    <p:animEffect transition="in" filter="wipe(left)">
                                      <p:cBhvr>
                                        <p:cTn id="36"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7468" y="805943"/>
            <a:ext cx="11713688" cy="584773"/>
          </a:xfrm>
          <a:prstGeom prst="rect">
            <a:avLst/>
          </a:prstGeom>
        </p:spPr>
        <p:txBody>
          <a:bodyPr wrap="square" lIns="91366" tIns="45684" rIns="91366" bIns="45684">
            <a:spAutoFit/>
          </a:bodyPr>
          <a:lstStyle/>
          <a:p>
            <a:r>
              <a:rPr lang="en-US" sz="3200" b="1" u="sng" smtClean="0">
                <a:solidFill>
                  <a:srgbClr val="002060"/>
                </a:solidFill>
                <a:cs typeface="Arial" panose="020B0604020202020204" pitchFamily="34" charset="0"/>
              </a:rPr>
              <a:t>5. Các nhóm trình bày bản báo cáo trước lớp</a:t>
            </a:r>
            <a:endParaRPr lang="en-US" sz="3200" i="1"/>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0"/>
            <a:ext cx="12252325"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8555" b="-8555"/>
            </a:stretch>
          </a:blipFill>
        </p:spPr>
      </p:sp>
      <p:sp>
        <p:nvSpPr>
          <p:cNvPr id="3" name="Freeform 3"/>
          <p:cNvSpPr/>
          <p:nvPr/>
        </p:nvSpPr>
        <p:spPr>
          <a:xfrm>
            <a:off x="1" y="-1747674"/>
            <a:ext cx="12252325" cy="9144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2"/>
            <a:stretch>
              <a:fillRect/>
            </a:stretch>
          </a:blipFill>
        </p:spPr>
      </p:sp>
      <p:sp>
        <p:nvSpPr>
          <p:cNvPr id="4" name="AutoShape 4"/>
          <p:cNvSpPr/>
          <p:nvPr/>
        </p:nvSpPr>
        <p:spPr>
          <a:xfrm>
            <a:off x="826762" y="2239438"/>
            <a:ext cx="2953150" cy="0"/>
          </a:xfrm>
          <a:prstGeom prst="line">
            <a:avLst/>
          </a:prstGeom>
          <a:ln w="19050" cap="rnd">
            <a:solidFill>
              <a:srgbClr val="F5F0EB"/>
            </a:solidFill>
            <a:prstDash val="solid"/>
            <a:headEnd type="none" w="sm" len="sm"/>
            <a:tailEnd type="none" w="sm" len="sm"/>
          </a:ln>
        </p:spPr>
      </p:sp>
      <p:sp>
        <p:nvSpPr>
          <p:cNvPr id="7" name="Freeform 7"/>
          <p:cNvSpPr/>
          <p:nvPr/>
        </p:nvSpPr>
        <p:spPr>
          <a:xfrm>
            <a:off x="986230" y="2693487"/>
            <a:ext cx="5204971" cy="2842165"/>
          </a:xfrm>
          <a:custGeom>
            <a:avLst/>
            <a:gdLst/>
            <a:ahLst/>
            <a:cxnLst/>
            <a:rect l="l" t="t" r="r" b="b"/>
            <a:pathLst>
              <a:path w="7769016" h="4263247">
                <a:moveTo>
                  <a:pt x="0" y="0"/>
                </a:moveTo>
                <a:lnTo>
                  <a:pt x="7769015" y="0"/>
                </a:lnTo>
                <a:lnTo>
                  <a:pt x="7769015" y="4263247"/>
                </a:lnTo>
                <a:lnTo>
                  <a:pt x="0" y="4263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AutoShape 8"/>
          <p:cNvSpPr/>
          <p:nvPr/>
        </p:nvSpPr>
        <p:spPr>
          <a:xfrm>
            <a:off x="-358166" y="6319774"/>
            <a:ext cx="11484186" cy="0"/>
          </a:xfrm>
          <a:prstGeom prst="line">
            <a:avLst/>
          </a:prstGeom>
          <a:ln w="19050" cap="rnd">
            <a:solidFill>
              <a:srgbClr val="FFFFFF"/>
            </a:solidFill>
            <a:prstDash val="solid"/>
            <a:headEnd type="none" w="sm" len="sm"/>
            <a:tailEnd type="none" w="sm" len="sm"/>
          </a:ln>
        </p:spPr>
      </p:sp>
      <p:sp>
        <p:nvSpPr>
          <p:cNvPr id="9" name="Freeform 9"/>
          <p:cNvSpPr/>
          <p:nvPr/>
        </p:nvSpPr>
        <p:spPr>
          <a:xfrm>
            <a:off x="11126021" y="6026340"/>
            <a:ext cx="615299" cy="612270"/>
          </a:xfrm>
          <a:custGeom>
            <a:avLst/>
            <a:gdLst/>
            <a:ahLst/>
            <a:cxnLst/>
            <a:rect l="l" t="t" r="r" b="b"/>
            <a:pathLst>
              <a:path w="918405" h="918405">
                <a:moveTo>
                  <a:pt x="0" y="0"/>
                </a:moveTo>
                <a:lnTo>
                  <a:pt x="918405" y="0"/>
                </a:lnTo>
                <a:lnTo>
                  <a:pt x="918405" y="918405"/>
                </a:lnTo>
                <a:lnTo>
                  <a:pt x="0" y="918405"/>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10" name="TextBox 10"/>
          <p:cNvSpPr txBox="1"/>
          <p:nvPr/>
        </p:nvSpPr>
        <p:spPr>
          <a:xfrm>
            <a:off x="792162" y="5867401"/>
            <a:ext cx="10100000" cy="846386"/>
          </a:xfrm>
          <a:prstGeom prst="rect">
            <a:avLst/>
          </a:prstGeom>
          <a:solidFill>
            <a:schemeClr val="bg1"/>
          </a:solidFill>
        </p:spPr>
        <p:txBody>
          <a:bodyPr wrap="square" lIns="0" tIns="0" rIns="0" bIns="0" rtlCol="0" anchor="t">
            <a:spAutoFit/>
          </a:bodyPr>
          <a:lstStyle/>
          <a:p>
            <a:pPr algn="ctr">
              <a:lnSpc>
                <a:spcPts val="6575"/>
              </a:lnSpc>
            </a:pPr>
            <a:r>
              <a:rPr lang="en-US" sz="4000" b="1" spc="-385">
                <a:solidFill>
                  <a:srgbClr val="0000FF"/>
                </a:solidFill>
                <a:latin typeface="+mj-lt"/>
              </a:rPr>
              <a:t>MÔ HÌNH TRỒNG RAU THỦY </a:t>
            </a:r>
            <a:r>
              <a:rPr lang="en-US" sz="4000" b="1" spc="-385" smtClean="0">
                <a:solidFill>
                  <a:srgbClr val="0000FF"/>
                </a:solidFill>
                <a:latin typeface="+mj-lt"/>
              </a:rPr>
              <a:t>CANH</a:t>
            </a:r>
            <a:endParaRPr lang="en-US" sz="4000" b="1" spc="-385">
              <a:solidFill>
                <a:srgbClr val="0000FF"/>
              </a:solidFill>
              <a:latin typeface="+mj-lt"/>
            </a:endParaRPr>
          </a:p>
        </p:txBody>
      </p:sp>
      <p:sp>
        <p:nvSpPr>
          <p:cNvPr id="12" name="TextBox 12"/>
          <p:cNvSpPr txBox="1"/>
          <p:nvPr/>
        </p:nvSpPr>
        <p:spPr>
          <a:xfrm>
            <a:off x="11211923" y="6206532"/>
            <a:ext cx="443494" cy="243656"/>
          </a:xfrm>
          <a:prstGeom prst="rect">
            <a:avLst/>
          </a:prstGeom>
        </p:spPr>
        <p:txBody>
          <a:bodyPr lIns="0" tIns="0" rIns="0" bIns="0" rtlCol="0" anchor="t">
            <a:spAutoFit/>
          </a:bodyPr>
          <a:lstStyle/>
          <a:p>
            <a:pPr algn="ctr">
              <a:lnSpc>
                <a:spcPts val="1870"/>
              </a:lnSpc>
              <a:spcBef>
                <a:spcPct val="0"/>
              </a:spcBef>
            </a:pPr>
            <a:r>
              <a:rPr lang="en-US" sz="1300">
                <a:solidFill>
                  <a:srgbClr val="FFFFFF"/>
                </a:solidFill>
                <a:latin typeface="Nunito Sans"/>
              </a:rPr>
              <a:t>02</a:t>
            </a:r>
            <a:endParaRPr lang="en-US" sz="1300">
              <a:solidFill>
                <a:srgbClr val="FFFFFF"/>
              </a:solidFill>
              <a:latin typeface="Nunito Sans"/>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ảnh Tên Lửa Vector Minh Họa Cô Lập Trên Nền Trắng Clip Nghệ Thuật Tên  Lửa, Thiên Hà Clipart, Vectơ, Tên Lửa Vector và PNG với nền trong suốt để  tải"/>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ackgroundRemoval t="9934" b="91225" l="9500" r="90000">
                        <a14:foregroundMark x1="48083" y1="75000" x2="48083" y2="75000"/>
                        <a14:foregroundMark x1="24167" y1="54719" x2="24167" y2="54719"/>
                        <a14:foregroundMark x1="55667" y1="46358" x2="36417" y2="62417"/>
                        <a14:foregroundMark x1="26667" y1="73427" x2="26667" y2="73427"/>
                        <a14:foregroundMark x1="48667" y1="65315" x2="51333" y2="61258"/>
                        <a14:foregroundMark x1="26667" y1="75166" x2="33833" y2="67964"/>
                        <a14:foregroundMark x1="33833" y1="67964" x2="33833" y2="67632"/>
                        <a14:foregroundMark x1="33667" y1="63411" x2="44750" y2="45778"/>
                        <a14:foregroundMark x1="41250" y1="50993" x2="51583" y2="39735"/>
                        <a14:foregroundMark x1="51583" y1="39735" x2="63250" y2="40811"/>
                        <a14:foregroundMark x1="63250" y1="40811" x2="57833" y2="41970"/>
                        <a14:foregroundMark x1="55083" y1="40563" x2="58167" y2="38079"/>
                        <a14:foregroundMark x1="57000" y1="37666" x2="50000" y2="43874"/>
                        <a14:foregroundMark x1="54083" y1="55050" x2="40500" y2="64156"/>
                        <a14:foregroundMark x1="16750" y1="69205" x2="16750" y2="69205"/>
                        <a14:foregroundMark x1="14583" y1="62252" x2="14583" y2="62252"/>
                        <a14:foregroundMark x1="16333" y1="63990" x2="16333" y2="63990"/>
                        <a14:foregroundMark x1="9583" y1="67053" x2="9583" y2="67053"/>
                        <a14:foregroundMark x1="11333" y1="74586" x2="11333" y2="74586"/>
                        <a14:foregroundMark x1="18667" y1="83113" x2="18667" y2="83113"/>
                        <a14:foregroundMark x1="29583" y1="84437" x2="29583" y2="84437"/>
                        <a14:foregroundMark x1="38750" y1="86010" x2="38750" y2="86010"/>
                        <a14:foregroundMark x1="36417" y1="83692" x2="36417" y2="83692"/>
                        <a14:foregroundMark x1="28000" y1="83113" x2="28000" y2="83113"/>
                        <a14:foregroundMark x1="32917" y1="91225" x2="32917" y2="91225"/>
                        <a14:foregroundMark x1="25333" y1="89238" x2="25333" y2="89238"/>
                        <a14:foregroundMark x1="14417" y1="87169" x2="14417" y2="87169"/>
                        <a14:foregroundMark x1="32500" y1="60844" x2="51583" y2="36921"/>
                        <a14:foregroundMark x1="56417" y1="43709" x2="53333" y2="45199"/>
                      </a14:backgroundRemoval>
                    </a14:imgEffect>
                  </a14:imgLayer>
                </a14:imgProps>
              </a:ext>
              <a:ext uri="{28A0092B-C50C-407E-A947-70E740481C1C}">
                <a14:useLocalDpi xmlns:a14="http://schemas.microsoft.com/office/drawing/2010/main" val="0"/>
              </a:ext>
            </a:extLst>
          </a:blip>
          <a:srcRect l="6629" t="12174" r="10885" b="7246"/>
          <a:stretch>
            <a:fillRect/>
          </a:stretch>
        </p:blipFill>
        <p:spPr bwMode="auto">
          <a:xfrm>
            <a:off x="434601" y="1551711"/>
            <a:ext cx="1497155" cy="14651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7"/>
          <p:cNvSpPr/>
          <p:nvPr/>
        </p:nvSpPr>
        <p:spPr>
          <a:xfrm>
            <a:off x="2572988" y="475482"/>
            <a:ext cx="7611757" cy="1750019"/>
          </a:xfrm>
          <a:prstGeom prst="round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r>
              <a:rPr lang="en-US" sz="6000" b="1" err="1" smtClean="0">
                <a:solidFill>
                  <a:srgbClr val="0033CC"/>
                </a:solidFill>
                <a:cs typeface="Tahoma" panose="020B0604030504040204" pitchFamily="34" charset="0"/>
              </a:rPr>
              <a:t>Nhanh</a:t>
            </a:r>
            <a:r>
              <a:rPr lang="en-US" sz="6000" b="1" smtClean="0">
                <a:solidFill>
                  <a:srgbClr val="0033CC"/>
                </a:solidFill>
                <a:cs typeface="Tahoma" panose="020B0604030504040204" pitchFamily="34" charset="0"/>
              </a:rPr>
              <a:t> mắt</a:t>
            </a:r>
            <a:endParaRPr lang="en-US" sz="6000" b="1" smtClean="0">
              <a:solidFill>
                <a:srgbClr val="0033CC"/>
              </a:solidFill>
              <a:cs typeface="Tahoma" panose="020B0604030504040204" pitchFamily="34" charset="0"/>
            </a:endParaRPr>
          </a:p>
          <a:p>
            <a:pPr algn="ctr"/>
            <a:r>
              <a:rPr lang="en-US" sz="6000" b="1" smtClean="0">
                <a:solidFill>
                  <a:srgbClr val="0033CC"/>
                </a:solidFill>
                <a:cs typeface="Tahoma" panose="020B0604030504040204" pitchFamily="34" charset="0"/>
              </a:rPr>
              <a:t> Đoán thương hiệu</a:t>
            </a:r>
            <a:endParaRPr lang="en-US" sz="6000" b="1" dirty="0">
              <a:solidFill>
                <a:srgbClr val="0033CC"/>
              </a:solidFill>
              <a:cs typeface="Tahoma" panose="020B0604030504040204" pitchFamily="34" charset="0"/>
            </a:endParaRPr>
          </a:p>
        </p:txBody>
      </p:sp>
      <p:sp>
        <p:nvSpPr>
          <p:cNvPr id="6" name="Rectangle: Rounded Corners 7"/>
          <p:cNvSpPr/>
          <p:nvPr/>
        </p:nvSpPr>
        <p:spPr>
          <a:xfrm>
            <a:off x="536039" y="3323335"/>
            <a:ext cx="3859482" cy="1688117"/>
          </a:xfrm>
          <a:prstGeom prst="roundRect">
            <a:avLst/>
          </a:prstGeom>
          <a:solidFill>
            <a:schemeClr val="accent5">
              <a:lumMod val="40000"/>
              <a:lumOff val="60000"/>
            </a:scheme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800" b="1" dirty="0" err="1">
                <a:solidFill>
                  <a:schemeClr val="tx1"/>
                </a:solidFill>
                <a:cs typeface="Tahoma" panose="020B0604030504040204" pitchFamily="34" charset="0"/>
              </a:rPr>
              <a:t>Nhìn</a:t>
            </a:r>
            <a:r>
              <a:rPr lang="en-US" sz="2800" b="1" dirty="0">
                <a:solidFill>
                  <a:schemeClr val="tx1"/>
                </a:solidFill>
                <a:cs typeface="Tahoma" panose="020B0604030504040204" pitchFamily="34" charset="0"/>
              </a:rPr>
              <a:t> </a:t>
            </a:r>
            <a:r>
              <a:rPr lang="en-US" sz="2800" b="1" err="1">
                <a:solidFill>
                  <a:schemeClr val="tx1"/>
                </a:solidFill>
                <a:cs typeface="Tahoma" panose="020B0604030504040204" pitchFamily="34" charset="0"/>
              </a:rPr>
              <a:t>hình</a:t>
            </a:r>
            <a:r>
              <a:rPr lang="en-US" sz="2800" b="1" smtClean="0">
                <a:solidFill>
                  <a:schemeClr val="tx1"/>
                </a:solidFill>
                <a:cs typeface="Tahoma" panose="020B0604030504040204" pitchFamily="34" charset="0"/>
                <a:sym typeface="Wingdings" panose="05000000000000000000" pitchFamily="2" charset="2"/>
              </a:rPr>
              <a:t>chỉ dẫn địa lí cây ăn quả </a:t>
            </a:r>
            <a:r>
              <a:rPr lang="en-US" sz="2800" b="1" dirty="0" err="1">
                <a:solidFill>
                  <a:schemeClr val="tx1"/>
                </a:solidFill>
                <a:cs typeface="Tahoma" panose="020B0604030504040204" pitchFamily="34" charset="0"/>
                <a:sym typeface="Wingdings" panose="05000000000000000000" pitchFamily="2" charset="2"/>
              </a:rPr>
              <a:t>ghi</a:t>
            </a:r>
            <a:r>
              <a:rPr lang="en-US" sz="2800" b="1" dirty="0">
                <a:solidFill>
                  <a:schemeClr val="tx1"/>
                </a:solidFill>
                <a:cs typeface="Tahoma" panose="020B0604030504040204" pitchFamily="34" charset="0"/>
                <a:sym typeface="Wingdings" panose="05000000000000000000" pitchFamily="2" charset="2"/>
              </a:rPr>
              <a:t> </a:t>
            </a:r>
            <a:r>
              <a:rPr lang="en-US" sz="2800" b="1" dirty="0" err="1">
                <a:solidFill>
                  <a:schemeClr val="tx1"/>
                </a:solidFill>
                <a:cs typeface="Tahoma" panose="020B0604030504040204" pitchFamily="34" charset="0"/>
                <a:sym typeface="Wingdings" panose="05000000000000000000" pitchFamily="2" charset="2"/>
              </a:rPr>
              <a:t>vào</a:t>
            </a:r>
            <a:r>
              <a:rPr lang="en-US" sz="2800" b="1" dirty="0">
                <a:solidFill>
                  <a:schemeClr val="tx1"/>
                </a:solidFill>
                <a:cs typeface="Tahoma" panose="020B0604030504040204" pitchFamily="34" charset="0"/>
                <a:sym typeface="Wingdings" panose="05000000000000000000" pitchFamily="2" charset="2"/>
              </a:rPr>
              <a:t> </a:t>
            </a:r>
            <a:r>
              <a:rPr lang="en-US" sz="2800" b="1" dirty="0" err="1">
                <a:solidFill>
                  <a:schemeClr val="tx1"/>
                </a:solidFill>
                <a:cs typeface="Tahoma" panose="020B0604030504040204" pitchFamily="34" charset="0"/>
                <a:sym typeface="Wingdings" panose="05000000000000000000" pitchFamily="2" charset="2"/>
              </a:rPr>
              <a:t>bảng</a:t>
            </a:r>
            <a:r>
              <a:rPr lang="en-US" sz="2800" b="1" dirty="0">
                <a:solidFill>
                  <a:schemeClr val="tx1"/>
                </a:solidFill>
                <a:cs typeface="Tahoma" panose="020B0604030504040204" pitchFamily="34" charset="0"/>
                <a:sym typeface="Wingdings" panose="05000000000000000000" pitchFamily="2" charset="2"/>
              </a:rPr>
              <a:t> </a:t>
            </a:r>
            <a:r>
              <a:rPr lang="en-US" sz="2800" b="1" dirty="0" err="1">
                <a:solidFill>
                  <a:schemeClr val="tx1"/>
                </a:solidFill>
                <a:cs typeface="Tahoma" panose="020B0604030504040204" pitchFamily="34" charset="0"/>
                <a:sym typeface="Wingdings" panose="05000000000000000000" pitchFamily="2" charset="2"/>
              </a:rPr>
              <a:t>nhóm</a:t>
            </a:r>
            <a:endParaRPr lang="en-US" sz="2800" b="1" dirty="0">
              <a:solidFill>
                <a:schemeClr val="tx1"/>
              </a:solidFill>
              <a:cs typeface="Tahoma" panose="020B0604030504040204" pitchFamily="34" charset="0"/>
            </a:endParaRPr>
          </a:p>
        </p:txBody>
      </p:sp>
      <p:sp>
        <p:nvSpPr>
          <p:cNvPr id="7" name="Rectangle: Rounded Corners 7"/>
          <p:cNvSpPr/>
          <p:nvPr/>
        </p:nvSpPr>
        <p:spPr>
          <a:xfrm>
            <a:off x="4885619" y="3414771"/>
            <a:ext cx="3000739" cy="1688120"/>
          </a:xfrm>
          <a:prstGeom prst="round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900" b="1" dirty="0" err="1">
                <a:solidFill>
                  <a:srgbClr val="002060"/>
                </a:solidFill>
                <a:cs typeface="Tahoma" panose="020B0604030504040204" pitchFamily="34" charset="0"/>
              </a:rPr>
              <a:t>Thời</a:t>
            </a:r>
            <a:r>
              <a:rPr lang="en-US" sz="2900" b="1" dirty="0">
                <a:solidFill>
                  <a:srgbClr val="002060"/>
                </a:solidFill>
                <a:cs typeface="Tahoma" panose="020B0604030504040204" pitchFamily="34" charset="0"/>
              </a:rPr>
              <a:t> </a:t>
            </a:r>
            <a:r>
              <a:rPr lang="en-US" sz="2900" b="1" dirty="0" err="1">
                <a:solidFill>
                  <a:srgbClr val="002060"/>
                </a:solidFill>
                <a:cs typeface="Tahoma" panose="020B0604030504040204" pitchFamily="34" charset="0"/>
              </a:rPr>
              <a:t>gian</a:t>
            </a:r>
            <a:r>
              <a:rPr lang="en-US" sz="2900" b="1" dirty="0">
                <a:solidFill>
                  <a:srgbClr val="002060"/>
                </a:solidFill>
                <a:cs typeface="Tahoma" panose="020B0604030504040204" pitchFamily="34" charset="0"/>
              </a:rPr>
              <a:t> </a:t>
            </a:r>
            <a:r>
              <a:rPr lang="en-US" sz="2900" b="1" dirty="0" smtClean="0">
                <a:solidFill>
                  <a:srgbClr val="002060"/>
                </a:solidFill>
                <a:cs typeface="Tahoma" panose="020B0604030504040204" pitchFamily="34" charset="0"/>
              </a:rPr>
              <a:t>: 10 </a:t>
            </a:r>
            <a:r>
              <a:rPr lang="en-US" sz="2900" b="1" dirty="0" err="1" smtClean="0">
                <a:solidFill>
                  <a:srgbClr val="002060"/>
                </a:solidFill>
                <a:cs typeface="Tahoma" panose="020B0604030504040204" pitchFamily="34" charset="0"/>
              </a:rPr>
              <a:t>giây</a:t>
            </a:r>
            <a:r>
              <a:rPr lang="en-US" sz="2900" b="1" dirty="0" smtClean="0">
                <a:solidFill>
                  <a:srgbClr val="002060"/>
                </a:solidFill>
                <a:cs typeface="Tahoma" panose="020B0604030504040204" pitchFamily="34" charset="0"/>
              </a:rPr>
              <a:t>/</a:t>
            </a:r>
            <a:r>
              <a:rPr lang="en-US" sz="2900" b="1" dirty="0" err="1" smtClean="0">
                <a:solidFill>
                  <a:srgbClr val="002060"/>
                </a:solidFill>
                <a:cs typeface="Tahoma" panose="020B0604030504040204" pitchFamily="34" charset="0"/>
              </a:rPr>
              <a:t>hình</a:t>
            </a:r>
            <a:endParaRPr lang="en-US" sz="2900" b="1" dirty="0">
              <a:solidFill>
                <a:srgbClr val="002060"/>
              </a:solidFill>
              <a:cs typeface="Tahoma" panose="020B0604030504040204" pitchFamily="34" charset="0"/>
            </a:endParaRPr>
          </a:p>
        </p:txBody>
      </p:sp>
      <p:sp>
        <p:nvSpPr>
          <p:cNvPr id="8" name="Rectangle: Rounded Corners 7"/>
          <p:cNvSpPr/>
          <p:nvPr/>
        </p:nvSpPr>
        <p:spPr>
          <a:xfrm>
            <a:off x="8438790" y="3323329"/>
            <a:ext cx="3323443" cy="1688120"/>
          </a:xfrm>
          <a:prstGeom prst="roundRect">
            <a:avLst/>
          </a:prstGeom>
          <a:solidFill>
            <a:schemeClr val="accent5">
              <a:lumMod val="40000"/>
              <a:lumOff val="60000"/>
            </a:scheme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900" b="1" dirty="0" err="1">
                <a:solidFill>
                  <a:schemeClr val="tx1"/>
                </a:solidFill>
                <a:cs typeface="Tahoma" panose="020B0604030504040204" pitchFamily="34" charset="0"/>
              </a:rPr>
              <a:t>Nhóm</a:t>
            </a:r>
            <a:r>
              <a:rPr lang="en-US" sz="2900" b="1" dirty="0">
                <a:solidFill>
                  <a:schemeClr val="tx1"/>
                </a:solidFill>
                <a:cs typeface="Tahoma" panose="020B0604030504040204" pitchFamily="34" charset="0"/>
              </a:rPr>
              <a:t> </a:t>
            </a:r>
            <a:r>
              <a:rPr lang="en-US" sz="2900" b="1" dirty="0" err="1">
                <a:solidFill>
                  <a:schemeClr val="tx1"/>
                </a:solidFill>
                <a:cs typeface="Tahoma" panose="020B0604030504040204" pitchFamily="34" charset="0"/>
              </a:rPr>
              <a:t>đúng</a:t>
            </a:r>
            <a:r>
              <a:rPr lang="en-US" sz="2900" b="1" dirty="0">
                <a:solidFill>
                  <a:schemeClr val="tx1"/>
                </a:solidFill>
                <a:cs typeface="Tahoma" panose="020B0604030504040204" pitchFamily="34" charset="0"/>
              </a:rPr>
              <a:t> </a:t>
            </a:r>
            <a:r>
              <a:rPr lang="en-US" sz="2900" b="1" dirty="0" err="1" smtClean="0">
                <a:solidFill>
                  <a:schemeClr val="tx1"/>
                </a:solidFill>
                <a:cs typeface="Tahoma" panose="020B0604030504040204" pitchFamily="34" charset="0"/>
              </a:rPr>
              <a:t>nhiều</a:t>
            </a:r>
            <a:r>
              <a:rPr lang="en-US" sz="2900" b="1" dirty="0" smtClean="0">
                <a:solidFill>
                  <a:schemeClr val="tx1"/>
                </a:solidFill>
                <a:cs typeface="Tahoma" panose="020B0604030504040204" pitchFamily="34" charset="0"/>
              </a:rPr>
              <a:t> </a:t>
            </a:r>
            <a:r>
              <a:rPr lang="en-US" sz="2900" b="1" dirty="0" err="1" smtClean="0">
                <a:solidFill>
                  <a:schemeClr val="tx1"/>
                </a:solidFill>
                <a:cs typeface="Tahoma" panose="020B0604030504040204" pitchFamily="34" charset="0"/>
              </a:rPr>
              <a:t>nhất</a:t>
            </a:r>
            <a:r>
              <a:rPr lang="en-US" sz="2900" b="1" dirty="0" smtClean="0">
                <a:solidFill>
                  <a:schemeClr val="tx1"/>
                </a:solidFill>
                <a:cs typeface="Tahoma" panose="020B0604030504040204" pitchFamily="34" charset="0"/>
              </a:rPr>
              <a:t> </a:t>
            </a:r>
            <a:r>
              <a:rPr lang="en-US" sz="2900" b="1" dirty="0">
                <a:solidFill>
                  <a:schemeClr val="tx1"/>
                </a:solidFill>
                <a:cs typeface="Tahoma" panose="020B0604030504040204" pitchFamily="34" charset="0"/>
                <a:sym typeface="Wingdings" panose="05000000000000000000" pitchFamily="2" charset="2"/>
              </a:rPr>
              <a:t> </a:t>
            </a:r>
            <a:r>
              <a:rPr lang="en-US" sz="2900" b="1" dirty="0" err="1">
                <a:solidFill>
                  <a:schemeClr val="tx1"/>
                </a:solidFill>
                <a:cs typeface="Tahoma" panose="020B0604030504040204" pitchFamily="34" charset="0"/>
                <a:sym typeface="Wingdings" panose="05000000000000000000" pitchFamily="2" charset="2"/>
              </a:rPr>
              <a:t>chiến</a:t>
            </a:r>
            <a:r>
              <a:rPr lang="en-US" sz="2900" b="1" dirty="0">
                <a:solidFill>
                  <a:schemeClr val="tx1"/>
                </a:solidFill>
                <a:cs typeface="Tahoma" panose="020B0604030504040204" pitchFamily="34" charset="0"/>
                <a:sym typeface="Wingdings" panose="05000000000000000000" pitchFamily="2" charset="2"/>
              </a:rPr>
              <a:t> </a:t>
            </a:r>
            <a:r>
              <a:rPr lang="en-US" sz="2900" b="1" dirty="0" err="1">
                <a:solidFill>
                  <a:schemeClr val="tx1"/>
                </a:solidFill>
                <a:cs typeface="Tahoma" panose="020B0604030504040204" pitchFamily="34" charset="0"/>
                <a:sym typeface="Wingdings" panose="05000000000000000000" pitchFamily="2" charset="2"/>
              </a:rPr>
              <a:t>thắng</a:t>
            </a:r>
            <a:endParaRPr lang="en-US" sz="2900" b="1" dirty="0">
              <a:solidFill>
                <a:schemeClr val="tx1"/>
              </a:solidFill>
              <a:cs typeface="Tahoma" panose="020B0604030504040204" pitchFamily="34" charset="0"/>
            </a:endParaRPr>
          </a:p>
        </p:txBody>
      </p:sp>
      <p:pic>
        <p:nvPicPr>
          <p:cNvPr id="9" name="Picture 2" descr="Galeria - ícones de natureza grá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642" y="5011451"/>
            <a:ext cx="1601480" cy="15935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ình ảnh Mbe Phong Cách Cần Thiết Hàng Ngày đồng Hồ Báo Thức Màu Xanh Lá  Cây Thương Mại Dễ, Mbe, Nhu Yếu Phẩm Hàng Ngày, Màu Xanh miễn phí tải tập"/>
          <p:cNvPicPr>
            <a:picLocks noChangeAspect="1" noChangeArrowheads="1"/>
          </p:cNvPicPr>
          <p:nvPr/>
        </p:nvPicPr>
        <p:blipFill rotWithShape="1">
          <a:blip r:embed="rId4" cstate="print">
            <a:extLst>
              <a:ext uri="{BEBA8EAE-BF5A-486C-A8C5-ECC9F3942E4B}">
                <a14:imgProps xmlns:a14="http://schemas.microsoft.com/office/drawing/2010/main">
                  <a14:imgLayer r:embed="rId2">
                    <a14:imgEffect>
                      <a14:backgroundRemoval t="10000" b="90000" l="10000" r="90000">
                        <a14:foregroundMark x1="34167" y1="23417" x2="34167" y2="23417"/>
                        <a14:foregroundMark x1="37667" y1="29917" x2="29333" y2="19333"/>
                        <a14:foregroundMark x1="28750" y1="17417" x2="23333" y2="23667"/>
                        <a14:foregroundMark x1="23333" y1="23667" x2="22750" y2="23750"/>
                      </a14:backgroundRemoval>
                    </a14:imgEffect>
                  </a14:imgLayer>
                </a14:imgProps>
              </a:ext>
              <a:ext uri="{28A0092B-C50C-407E-A947-70E740481C1C}">
                <a14:useLocalDpi xmlns:a14="http://schemas.microsoft.com/office/drawing/2010/main" val="0"/>
              </a:ext>
            </a:extLst>
          </a:blip>
          <a:srcRect l="23333" t="12560" r="15604" b="27674"/>
          <a:stretch>
            <a:fillRect/>
          </a:stretch>
        </p:blipFill>
        <p:spPr bwMode="auto">
          <a:xfrm>
            <a:off x="6142485" y="5249632"/>
            <a:ext cx="1439468" cy="14019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hampions cup icon Royalty Free Vector Image - VectorStock"/>
          <p:cNvPicPr>
            <a:picLocks noChangeAspect="1" noChangeArrowheads="1"/>
          </p:cNvPicPr>
          <p:nvPr/>
        </p:nvPicPr>
        <p:blipFill>
          <a:blip r:embed="rId5" cstate="print">
            <a:extLst>
              <a:ext uri="{BEBA8EAE-BF5A-486C-A8C5-ECC9F3942E4B}">
                <a14:imgProps xmlns:a14="http://schemas.microsoft.com/office/drawing/2010/main">
                  <a14:imgLayer r:embed="rId2">
                    <a14:imgEffect>
                      <a14:backgroundRemoval t="3889" b="91759" l="4300" r="97600">
                        <a14:foregroundMark x1="30800" y1="69167" x2="19100" y2="52315"/>
                        <a14:foregroundMark x1="19100" y1="52315" x2="19700" y2="21944"/>
                        <a14:foregroundMark x1="19700" y1="21944" x2="45300" y2="14259"/>
                        <a14:foregroundMark x1="45300" y1="14259" x2="81100" y2="30833"/>
                        <a14:foregroundMark x1="81100" y1="30833" x2="86900" y2="39630"/>
                        <a14:foregroundMark x1="94900" y1="38056" x2="97400" y2="47500"/>
                        <a14:foregroundMark x1="97400" y1="47500" x2="91600" y2="62963"/>
                        <a14:foregroundMark x1="91600" y1="62963" x2="69200" y2="74259"/>
                        <a14:foregroundMark x1="69200" y1="74259" x2="56300" y2="73611"/>
                        <a14:foregroundMark x1="56300" y1="73611" x2="55200" y2="71852"/>
                        <a14:foregroundMark x1="23900" y1="78241" x2="21600" y2="74815"/>
                        <a14:foregroundMark x1="14700" y1="65463" x2="11000" y2="58519"/>
                        <a14:foregroundMark x1="9900" y1="55648" x2="9100" y2="46759"/>
                        <a14:foregroundMark x1="9100" y1="46759" x2="9100" y2="46759"/>
                        <a14:foregroundMark x1="9500" y1="45833" x2="9500" y2="35741"/>
                        <a14:foregroundMark x1="9500" y1="34815" x2="10800" y2="29352"/>
                        <a14:foregroundMark x1="17400" y1="21481" x2="19900" y2="17778"/>
                        <a14:foregroundMark x1="26800" y1="11389" x2="28500" y2="10463"/>
                        <a14:foregroundMark x1="38700" y1="6389" x2="43300" y2="4815"/>
                        <a14:foregroundMark x1="43500" y1="4815" x2="47900" y2="5185"/>
                        <a14:foregroundMark x1="56300" y1="3889" x2="58300" y2="4630"/>
                        <a14:foregroundMark x1="63600" y1="7963" x2="65200" y2="8889"/>
                        <a14:foregroundMark x1="97600" y1="47130" x2="97600" y2="47130"/>
                        <a14:foregroundMark x1="95300" y1="35370" x2="94200" y2="32685"/>
                        <a14:foregroundMark x1="97600" y1="50463" x2="97600" y2="50463"/>
                        <a14:foregroundMark x1="4300" y1="47963" x2="4300" y2="47963"/>
                        <a14:foregroundMark x1="5800" y1="44259" x2="7600" y2="41759"/>
                        <a14:foregroundMark x1="5300" y1="33796" x2="5100" y2="34352"/>
                        <a14:foregroundMark x1="48700" y1="91204" x2="49200" y2="91759"/>
                      </a14:backgroundRemoval>
                    </a14:imgEffect>
                  </a14:imgLayer>
                </a14:imgProps>
              </a:ext>
              <a:ext uri="{28A0092B-C50C-407E-A947-70E740481C1C}">
                <a14:useLocalDpi xmlns:a14="http://schemas.microsoft.com/office/drawing/2010/main" val="0"/>
              </a:ext>
            </a:extLst>
          </a:blip>
          <a:srcRect/>
          <a:stretch>
            <a:fillRect/>
          </a:stretch>
        </p:blipFill>
        <p:spPr bwMode="auto">
          <a:xfrm>
            <a:off x="9666558" y="5081993"/>
            <a:ext cx="1344599" cy="14450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1"/>
          <p:cNvGrpSpPr/>
          <p:nvPr/>
        </p:nvGrpSpPr>
        <p:grpSpPr>
          <a:xfrm>
            <a:off x="9994488" y="6"/>
            <a:ext cx="2035069" cy="1476263"/>
            <a:chOff x="6857346" y="857587"/>
            <a:chExt cx="4331139" cy="2454312"/>
          </a:xfrm>
        </p:grpSpPr>
        <p:pic>
          <p:nvPicPr>
            <p:cNvPr id="13" name="Picture 12"/>
            <p:cNvPicPr>
              <a:picLocks noChangeAspect="1"/>
            </p:cNvPicPr>
            <p:nvPr/>
          </p:nvPicPr>
          <p:blipFill>
            <a:blip r:embed="rId6" cstate="print"/>
            <a:stretch>
              <a:fillRect/>
            </a:stretch>
          </p:blipFill>
          <p:spPr>
            <a:xfrm>
              <a:off x="6857346" y="857587"/>
              <a:ext cx="4331139" cy="2454312"/>
            </a:xfrm>
            <a:prstGeom prst="rect">
              <a:avLst/>
            </a:prstGeom>
          </p:spPr>
        </p:pic>
        <p:pic>
          <p:nvPicPr>
            <p:cNvPr id="14" name="Picture 2" descr="Galeria - ícones de natureza gráti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68131">
              <a:off x="8471485" y="1462352"/>
              <a:ext cx="2349607" cy="17733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1266747"/>
            <a:ext cx="12252325" cy="9144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1"/>
            <a:stretch>
              <a:fillRect/>
            </a:stretch>
          </a:blipFill>
          <a:ln cap="sq">
            <a:noFill/>
            <a:prstDash val="solid"/>
            <a:miter/>
          </a:ln>
        </p:spPr>
      </p:sp>
      <p:sp>
        <p:nvSpPr>
          <p:cNvPr id="9" name="TextBox 9"/>
          <p:cNvSpPr txBox="1"/>
          <p:nvPr/>
        </p:nvSpPr>
        <p:spPr>
          <a:xfrm>
            <a:off x="182562" y="6013850"/>
            <a:ext cx="8077199" cy="615553"/>
          </a:xfrm>
          <a:prstGeom prst="rect">
            <a:avLst/>
          </a:prstGeom>
          <a:solidFill>
            <a:schemeClr val="bg1"/>
          </a:solidFill>
        </p:spPr>
        <p:txBody>
          <a:bodyPr wrap="square" lIns="0" tIns="0" rIns="0" bIns="0" rtlCol="0" anchor="t">
            <a:spAutoFit/>
          </a:bodyPr>
          <a:lstStyle/>
          <a:p>
            <a:pPr algn="ctr">
              <a:spcBef>
                <a:spcPct val="0"/>
              </a:spcBef>
            </a:pPr>
            <a:r>
              <a:rPr lang="en-US" sz="4000" b="1" spc="16">
                <a:solidFill>
                  <a:srgbClr val="0000FF"/>
                </a:solidFill>
                <a:latin typeface="+mj-lt"/>
              </a:rPr>
              <a:t>CHĂN NUÔI BÒ </a:t>
            </a:r>
            <a:r>
              <a:rPr lang="en-US" sz="4000" b="1" spc="16" smtClean="0">
                <a:solidFill>
                  <a:srgbClr val="0000FF"/>
                </a:solidFill>
                <a:latin typeface="+mj-lt"/>
              </a:rPr>
              <a:t>SỮA </a:t>
            </a:r>
            <a:r>
              <a:rPr lang="en-US" sz="4000" b="1" spc="16">
                <a:solidFill>
                  <a:srgbClr val="0000FF"/>
                </a:solidFill>
                <a:latin typeface="+mj-lt"/>
              </a:rPr>
              <a:t>CÔNG NGHỆ </a:t>
            </a:r>
            <a:r>
              <a:rPr lang="en-US" sz="4000" b="1" spc="16" smtClean="0">
                <a:solidFill>
                  <a:srgbClr val="0000FF"/>
                </a:solidFill>
                <a:latin typeface="+mj-lt"/>
              </a:rPr>
              <a:t>CAO</a:t>
            </a:r>
            <a:endParaRPr lang="en-US" sz="4000" b="1" spc="16">
              <a:solidFill>
                <a:srgbClr val="0000FF"/>
              </a:solidFill>
              <a:latin typeface="+mj-lt"/>
            </a:endParaRPr>
          </a:p>
        </p:txBody>
      </p:sp>
      <p:sp>
        <p:nvSpPr>
          <p:cNvPr id="10" name="TextBox 10"/>
          <p:cNvSpPr txBox="1"/>
          <p:nvPr/>
        </p:nvSpPr>
        <p:spPr>
          <a:xfrm>
            <a:off x="715037" y="1277370"/>
            <a:ext cx="1725289" cy="294953"/>
          </a:xfrm>
          <a:prstGeom prst="rect">
            <a:avLst/>
          </a:prstGeom>
        </p:spPr>
        <p:txBody>
          <a:bodyPr lIns="0" tIns="0" rIns="0" bIns="0" rtlCol="0" anchor="t">
            <a:spAutoFit/>
          </a:bodyPr>
          <a:lstStyle/>
          <a:p>
            <a:pPr algn="ctr">
              <a:lnSpc>
                <a:spcPts val="2340"/>
              </a:lnSpc>
            </a:pPr>
            <a:r>
              <a:rPr lang="en-US" sz="1700" spc="501">
                <a:solidFill>
                  <a:srgbClr val="FFFFFF"/>
                </a:solidFill>
                <a:latin typeface="Poppins"/>
              </a:rPr>
              <a:t>MÔ HÌNH</a:t>
            </a:r>
            <a:endParaRPr lang="en-US" sz="1700" spc="501">
              <a:solidFill>
                <a:srgbClr val="FFFFFF"/>
              </a:solidFill>
              <a:latin typeface="Poppin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2519" y="0"/>
            <a:ext cx="6879806" cy="6992262"/>
            <a:chOff x="0" y="0"/>
            <a:chExt cx="13691867" cy="13984524"/>
          </a:xfrm>
        </p:grpSpPr>
        <p:pic>
          <p:nvPicPr>
            <p:cNvPr id="3" name="Picture 3"/>
            <p:cNvPicPr>
              <a:picLocks noChangeAspect="1"/>
            </p:cNvPicPr>
            <p:nvPr/>
          </p:nvPicPr>
          <p:blipFill>
            <a:blip r:embed="rId1">
              <a:alphaModFix amt="90000"/>
            </a:blip>
            <a:srcRect l="22463" r="22463"/>
            <a:stretch>
              <a:fillRect/>
            </a:stretch>
          </p:blipFill>
          <p:spPr>
            <a:xfrm>
              <a:off x="0" y="0"/>
              <a:ext cx="13691867" cy="13984524"/>
            </a:xfrm>
            <a:prstGeom prst="rect">
              <a:avLst/>
            </a:prstGeom>
          </p:spPr>
        </p:pic>
      </p:grpSp>
      <p:sp>
        <p:nvSpPr>
          <p:cNvPr id="4" name="AutoShape 4"/>
          <p:cNvSpPr/>
          <p:nvPr/>
        </p:nvSpPr>
        <p:spPr>
          <a:xfrm>
            <a:off x="1874227" y="5916777"/>
            <a:ext cx="989253" cy="0"/>
          </a:xfrm>
          <a:prstGeom prst="line">
            <a:avLst/>
          </a:prstGeom>
          <a:ln w="47625" cap="rnd">
            <a:solidFill>
              <a:srgbClr val="FFFFFF"/>
            </a:solidFill>
            <a:prstDash val="solid"/>
            <a:headEnd type="none" w="sm" len="sm"/>
            <a:tailEnd type="none" w="sm" len="sm"/>
          </a:ln>
        </p:spPr>
      </p:sp>
      <p:sp>
        <p:nvSpPr>
          <p:cNvPr id="7" name="TextBox 7"/>
          <p:cNvSpPr txBox="1"/>
          <p:nvPr/>
        </p:nvSpPr>
        <p:spPr>
          <a:xfrm>
            <a:off x="495828" y="1407679"/>
            <a:ext cx="3674386" cy="3353419"/>
          </a:xfrm>
          <a:prstGeom prst="rect">
            <a:avLst/>
          </a:prstGeom>
        </p:spPr>
        <p:txBody>
          <a:bodyPr lIns="0" tIns="0" rIns="0" bIns="0" rtlCol="0" anchor="t">
            <a:spAutoFit/>
          </a:bodyPr>
          <a:lstStyle/>
          <a:p>
            <a:pPr algn="ctr">
              <a:lnSpc>
                <a:spcPts val="6575"/>
              </a:lnSpc>
              <a:spcBef>
                <a:spcPct val="0"/>
              </a:spcBef>
            </a:pPr>
            <a:r>
              <a:rPr lang="en-US" sz="5300" b="1" spc="16">
                <a:solidFill>
                  <a:srgbClr val="0000FF"/>
                </a:solidFill>
                <a:latin typeface="+mj-lt"/>
              </a:rPr>
              <a:t>MÔ HÌNH TRỒNG RAU TRONG NHÀ KÍNH</a:t>
            </a:r>
            <a:endParaRPr lang="en-US" sz="5300" b="1" spc="16">
              <a:solidFill>
                <a:srgbClr val="0000FF"/>
              </a:solidFill>
              <a:latin typeface="+mj-lt"/>
            </a:endParaRPr>
          </a:p>
        </p:txBody>
      </p:sp>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3"/>
            <a:ext cx="12252325" cy="7506789"/>
          </a:xfrm>
          <a:custGeom>
            <a:avLst/>
            <a:gdLst/>
            <a:ahLst/>
            <a:cxnLst/>
            <a:rect l="l" t="t" r="r" b="b"/>
            <a:pathLst>
              <a:path w="18288000" h="11260183">
                <a:moveTo>
                  <a:pt x="0" y="0"/>
                </a:moveTo>
                <a:lnTo>
                  <a:pt x="18288000" y="0"/>
                </a:lnTo>
                <a:lnTo>
                  <a:pt x="18288000" y="11260183"/>
                </a:lnTo>
                <a:lnTo>
                  <a:pt x="0" y="11260183"/>
                </a:lnTo>
                <a:lnTo>
                  <a:pt x="0" y="0"/>
                </a:lnTo>
                <a:close/>
              </a:path>
            </a:pathLst>
          </a:custGeom>
          <a:blipFill>
            <a:blip r:embed="rId1"/>
            <a:stretch>
              <a:fillRect/>
            </a:stretch>
          </a:blipFill>
        </p:spPr>
      </p:sp>
      <p:sp>
        <p:nvSpPr>
          <p:cNvPr id="6" name="TextBox 9"/>
          <p:cNvSpPr txBox="1"/>
          <p:nvPr/>
        </p:nvSpPr>
        <p:spPr>
          <a:xfrm>
            <a:off x="2011362" y="5943603"/>
            <a:ext cx="8991600" cy="615553"/>
          </a:xfrm>
          <a:prstGeom prst="rect">
            <a:avLst/>
          </a:prstGeom>
          <a:noFill/>
        </p:spPr>
        <p:txBody>
          <a:bodyPr wrap="square" lIns="0" tIns="0" rIns="0" bIns="0" rtlCol="0" anchor="t">
            <a:spAutoFit/>
          </a:bodyPr>
          <a:lstStyle/>
          <a:p>
            <a:pPr algn="ctr">
              <a:spcBef>
                <a:spcPct val="0"/>
              </a:spcBef>
            </a:pPr>
            <a:r>
              <a:rPr lang="en-US" sz="4000" b="1" spc="16" smtClean="0">
                <a:solidFill>
                  <a:schemeClr val="bg1"/>
                </a:solidFill>
                <a:latin typeface="+mj-lt"/>
              </a:rPr>
              <a:t>MÔ HÌNH TRỒNG HOA </a:t>
            </a:r>
            <a:r>
              <a:rPr lang="en-US" sz="4000" b="1" spc="16">
                <a:solidFill>
                  <a:schemeClr val="bg1"/>
                </a:solidFill>
                <a:latin typeface="+mj-lt"/>
              </a:rPr>
              <a:t>CÔNG NGHỆ </a:t>
            </a:r>
            <a:r>
              <a:rPr lang="en-US" sz="4000" b="1" spc="16" smtClean="0">
                <a:solidFill>
                  <a:schemeClr val="bg1"/>
                </a:solidFill>
                <a:latin typeface="+mj-lt"/>
              </a:rPr>
              <a:t>CAO</a:t>
            </a:r>
            <a:endParaRPr lang="en-US" sz="4000" b="1" spc="16">
              <a:solidFill>
                <a:schemeClr val="bg1"/>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pic>
        <p:nvPicPr>
          <p:cNvPr id="46" name="Picture 45"/>
          <p:cNvPicPr>
            <a:picLocks noChangeAspect="1"/>
          </p:cNvPicPr>
          <p:nvPr/>
        </p:nvPicPr>
        <p:blipFill>
          <a:blip r:embed="rId1"/>
          <a:stretch>
            <a:fillRect/>
          </a:stretch>
        </p:blipFill>
        <p:spPr>
          <a:xfrm>
            <a:off x="1047840" y="348316"/>
            <a:ext cx="9700047" cy="59153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84" y="0"/>
            <a:ext cx="12241443" cy="6858000"/>
          </a:xfrm>
          <a:custGeom>
            <a:avLst/>
            <a:gdLst/>
            <a:ahLst/>
            <a:cxnLst/>
            <a:rect l="l" t="t" r="r" b="b"/>
            <a:pathLst>
              <a:path w="18271758" h="10287000">
                <a:moveTo>
                  <a:pt x="0" y="0"/>
                </a:moveTo>
                <a:lnTo>
                  <a:pt x="18271758" y="0"/>
                </a:lnTo>
                <a:lnTo>
                  <a:pt x="18271758" y="10287000"/>
                </a:lnTo>
                <a:lnTo>
                  <a:pt x="0" y="10287000"/>
                </a:lnTo>
                <a:lnTo>
                  <a:pt x="0" y="0"/>
                </a:lnTo>
                <a:close/>
              </a:path>
            </a:pathLst>
          </a:custGeom>
          <a:blipFill>
            <a:blip r:embed="rId1"/>
            <a:stretch>
              <a:fillRect/>
            </a:stretch>
          </a:blipFill>
        </p:spPr>
      </p:sp>
      <p:grpSp>
        <p:nvGrpSpPr>
          <p:cNvPr id="3" name="Group 3"/>
          <p:cNvGrpSpPr/>
          <p:nvPr/>
        </p:nvGrpSpPr>
        <p:grpSpPr>
          <a:xfrm>
            <a:off x="3146750" y="2400303"/>
            <a:ext cx="6690163" cy="2620363"/>
            <a:chOff x="0" y="0"/>
            <a:chExt cx="2630014" cy="1035205"/>
          </a:xfrm>
        </p:grpSpPr>
        <p:sp>
          <p:nvSpPr>
            <p:cNvPr id="4" name="Freeform 4"/>
            <p:cNvSpPr/>
            <p:nvPr/>
          </p:nvSpPr>
          <p:spPr>
            <a:xfrm>
              <a:off x="0" y="0"/>
              <a:ext cx="2630014" cy="1035205"/>
            </a:xfrm>
            <a:custGeom>
              <a:avLst/>
              <a:gdLst/>
              <a:ahLst/>
              <a:cxnLst/>
              <a:rect l="l" t="t" r="r" b="b"/>
              <a:pathLst>
                <a:path w="2630014" h="1035205">
                  <a:moveTo>
                    <a:pt x="0" y="0"/>
                  </a:moveTo>
                  <a:lnTo>
                    <a:pt x="2630014" y="0"/>
                  </a:lnTo>
                  <a:lnTo>
                    <a:pt x="2630014" y="1035205"/>
                  </a:lnTo>
                  <a:lnTo>
                    <a:pt x="0" y="1035205"/>
                  </a:lnTo>
                  <a:close/>
                </a:path>
              </a:pathLst>
            </a:custGeom>
            <a:solidFill>
              <a:srgbClr val="FFFFFF"/>
            </a:solidFill>
            <a:ln w="142875" cap="sq">
              <a:solidFill>
                <a:srgbClr val="000000"/>
              </a:solidFill>
              <a:prstDash val="solid"/>
              <a:miter/>
            </a:ln>
          </p:spPr>
        </p:sp>
        <p:sp>
          <p:nvSpPr>
            <p:cNvPr id="5" name="TextBox 5"/>
            <p:cNvSpPr txBox="1"/>
            <p:nvPr/>
          </p:nvSpPr>
          <p:spPr>
            <a:xfrm>
              <a:off x="0" y="-47625"/>
              <a:ext cx="2630014" cy="1082830"/>
            </a:xfrm>
            <a:prstGeom prst="rect">
              <a:avLst/>
            </a:prstGeom>
          </p:spPr>
          <p:txBody>
            <a:bodyPr lIns="50800" tIns="50800" rIns="50800" bIns="50800" rtlCol="0" anchor="ctr"/>
            <a:lstStyle/>
            <a:p>
              <a:pPr algn="ctr">
                <a:lnSpc>
                  <a:spcPts val="2445"/>
                </a:lnSpc>
              </a:pPr>
              <a:endParaRPr sz="3500" b="1">
                <a:latin typeface="+mj-lt"/>
              </a:endParaRPr>
            </a:p>
          </p:txBody>
        </p:sp>
      </p:grpSp>
      <p:sp>
        <p:nvSpPr>
          <p:cNvPr id="6" name="Freeform 6"/>
          <p:cNvSpPr/>
          <p:nvPr/>
        </p:nvSpPr>
        <p:spPr>
          <a:xfrm>
            <a:off x="-539849" y="1923826"/>
            <a:ext cx="6280832" cy="8319345"/>
          </a:xfrm>
          <a:custGeom>
            <a:avLst/>
            <a:gdLst/>
            <a:ahLst/>
            <a:cxnLst/>
            <a:rect l="l" t="t" r="r" b="b"/>
            <a:pathLst>
              <a:path w="9374862" h="12479018">
                <a:moveTo>
                  <a:pt x="0" y="0"/>
                </a:moveTo>
                <a:lnTo>
                  <a:pt x="9374862" y="0"/>
                </a:lnTo>
                <a:lnTo>
                  <a:pt x="9374862" y="12479018"/>
                </a:lnTo>
                <a:lnTo>
                  <a:pt x="0" y="12479018"/>
                </a:lnTo>
                <a:lnTo>
                  <a:pt x="0" y="0"/>
                </a:lnTo>
                <a:close/>
              </a:path>
            </a:pathLst>
          </a:custGeom>
          <a:blipFill>
            <a:blip r:embed="rId2"/>
            <a:stretch>
              <a:fillRect/>
            </a:stretch>
          </a:blipFill>
        </p:spPr>
      </p:sp>
      <p:sp>
        <p:nvSpPr>
          <p:cNvPr id="7" name="TextBox 7"/>
          <p:cNvSpPr txBox="1"/>
          <p:nvPr/>
        </p:nvSpPr>
        <p:spPr>
          <a:xfrm>
            <a:off x="4274883" y="2692167"/>
            <a:ext cx="5851802" cy="615553"/>
          </a:xfrm>
          <a:prstGeom prst="rect">
            <a:avLst/>
          </a:prstGeom>
        </p:spPr>
        <p:txBody>
          <a:bodyPr lIns="0" tIns="0" rIns="0" bIns="0" rtlCol="0" anchor="t">
            <a:spAutoFit/>
          </a:bodyPr>
          <a:lstStyle/>
          <a:p>
            <a:pPr algn="ctr">
              <a:lnSpc>
                <a:spcPts val="4835"/>
              </a:lnSpc>
            </a:pPr>
            <a:r>
              <a:rPr lang="en-US" sz="3500" b="1" spc="-263">
                <a:solidFill>
                  <a:srgbClr val="234BBA"/>
                </a:solidFill>
                <a:latin typeface="+mj-lt"/>
              </a:rPr>
              <a:t>BIÊN TẬP VIÊN TÀI BA</a:t>
            </a:r>
            <a:endParaRPr lang="en-US" sz="3500" b="1" spc="-263">
              <a:solidFill>
                <a:srgbClr val="234BBA"/>
              </a:solidFill>
              <a:latin typeface="+mj-lt"/>
            </a:endParaRPr>
          </a:p>
        </p:txBody>
      </p:sp>
      <p:sp>
        <p:nvSpPr>
          <p:cNvPr id="8" name="TextBox 8"/>
          <p:cNvSpPr txBox="1"/>
          <p:nvPr/>
        </p:nvSpPr>
        <p:spPr>
          <a:xfrm>
            <a:off x="3146748" y="2586561"/>
            <a:ext cx="1749970" cy="807913"/>
          </a:xfrm>
          <a:prstGeom prst="rect">
            <a:avLst/>
          </a:prstGeom>
        </p:spPr>
        <p:txBody>
          <a:bodyPr lIns="0" tIns="0" rIns="0" bIns="0" rtlCol="0" anchor="t">
            <a:spAutoFit/>
          </a:bodyPr>
          <a:lstStyle/>
          <a:p>
            <a:pPr algn="ctr">
              <a:lnSpc>
                <a:spcPts val="6250"/>
              </a:lnSpc>
              <a:spcBef>
                <a:spcPct val="0"/>
              </a:spcBef>
            </a:pPr>
            <a:r>
              <a:rPr lang="en-US" sz="3500" b="1">
                <a:solidFill>
                  <a:srgbClr val="FF3131"/>
                </a:solidFill>
                <a:latin typeface="+mj-lt"/>
              </a:rPr>
              <a:t>Em là</a:t>
            </a:r>
            <a:endParaRPr lang="en-US" sz="3500" b="1">
              <a:solidFill>
                <a:srgbClr val="FF3131"/>
              </a:solidFill>
              <a:latin typeface="+mj-lt"/>
            </a:endParaRPr>
          </a:p>
        </p:txBody>
      </p:sp>
      <p:sp>
        <p:nvSpPr>
          <p:cNvPr id="9" name="TextBox 9"/>
          <p:cNvSpPr txBox="1"/>
          <p:nvPr/>
        </p:nvSpPr>
        <p:spPr>
          <a:xfrm>
            <a:off x="3455255" y="3371850"/>
            <a:ext cx="6073151" cy="1176476"/>
          </a:xfrm>
          <a:prstGeom prst="rect">
            <a:avLst/>
          </a:prstGeom>
        </p:spPr>
        <p:txBody>
          <a:bodyPr lIns="0" tIns="0" rIns="0" bIns="0" rtlCol="0" anchor="t">
            <a:spAutoFit/>
          </a:bodyPr>
          <a:lstStyle/>
          <a:p>
            <a:pPr algn="ctr">
              <a:lnSpc>
                <a:spcPts val="3000"/>
              </a:lnSpc>
              <a:spcBef>
                <a:spcPct val="0"/>
              </a:spcBef>
            </a:pPr>
            <a:r>
              <a:rPr lang="en-US" sz="3500" b="1">
                <a:solidFill>
                  <a:srgbClr val="244034"/>
                </a:solidFill>
                <a:latin typeface="+mj-lt"/>
              </a:rPr>
              <a:t>Làm phóng sự ngắn về mô hình nông nghiệp có hiệu quả tại địa phương hay </a:t>
            </a:r>
            <a:r>
              <a:rPr lang="en-US" sz="3500" b="1" smtClean="0">
                <a:solidFill>
                  <a:srgbClr val="244034"/>
                </a:solidFill>
                <a:latin typeface="+mj-lt"/>
              </a:rPr>
              <a:t>của gia đình mình</a:t>
            </a:r>
            <a:endParaRPr lang="en-US" sz="3500" b="1">
              <a:solidFill>
                <a:srgbClr val="244034"/>
              </a:solidFill>
              <a:latin typeface="+mj-lt"/>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a:off x="1" y="0"/>
            <a:ext cx="12252325"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nvSpPr>
        <p:spPr>
          <a:xfrm rot="16200000" flipH="1">
            <a:off x="2696778" y="-2696348"/>
            <a:ext cx="6858000" cy="12251554"/>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a:p>
        </p:txBody>
      </p:sp>
      <p:sp>
        <p:nvSpPr>
          <p:cNvPr id="75" name="Rectangle 74"/>
          <p:cNvSpPr>
            <a:spLocks noGrp="1" noRot="1" noChangeAspect="1" noMove="1" noResize="1" noEditPoints="1" noAdjustHandles="1" noChangeArrowheads="1" noChangeShapeType="1" noTextEdit="1"/>
          </p:cNvSpPr>
          <p:nvPr/>
        </p:nvSpPr>
        <p:spPr>
          <a:xfrm rot="10800000" flipH="1">
            <a:off x="-2323" y="0"/>
            <a:ext cx="9115728"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a:p>
        </p:txBody>
      </p:sp>
      <p:sp>
        <p:nvSpPr>
          <p:cNvPr id="77" name="Rectangle 76"/>
          <p:cNvSpPr>
            <a:spLocks noGrp="1" noRot="1" noChangeAspect="1" noMove="1" noResize="1" noEditPoints="1" noAdjustHandles="1" noChangeArrowheads="1" noChangeShapeType="1" noTextEdit="1"/>
          </p:cNvSpPr>
          <p:nvPr/>
        </p:nvSpPr>
        <p:spPr>
          <a:xfrm rot="16200000" flipH="1">
            <a:off x="3679657" y="-1716007"/>
            <a:ext cx="4894564" cy="1225387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a:p>
        </p:txBody>
      </p:sp>
      <p:pic>
        <p:nvPicPr>
          <p:cNvPr id="12290" name="Picture 2" descr="How to Write a Genuine Thank You Note - Sugar and Spice"/>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l="3419" r="5504" b="-1"/>
          <a:stretch>
            <a:fillRect/>
          </a:stretch>
        </p:blipFill>
        <p:spPr bwMode="auto">
          <a:xfrm>
            <a:off x="459467" y="457200"/>
            <a:ext cx="11333401"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ảnh Tên Lửa Vector Minh Họa Cô Lập Trên Nền Trắng Clip Nghệ Thuật Tên  Lửa, Thiên Hà Clipart, Vectơ, Tên Lửa Vector và PNG với nền trong suốt để  tải"/>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ackgroundRemoval t="9934" b="91225" l="9500" r="90000">
                        <a14:foregroundMark x1="48083" y1="75000" x2="48083" y2="75000"/>
                        <a14:foregroundMark x1="24167" y1="54719" x2="24167" y2="54719"/>
                        <a14:foregroundMark x1="55667" y1="46358" x2="36417" y2="62417"/>
                        <a14:foregroundMark x1="26667" y1="73427" x2="26667" y2="73427"/>
                        <a14:foregroundMark x1="48667" y1="65315" x2="51333" y2="61258"/>
                        <a14:foregroundMark x1="26667" y1="75166" x2="33833" y2="67964"/>
                        <a14:foregroundMark x1="33833" y1="67964" x2="33833" y2="67632"/>
                        <a14:foregroundMark x1="33667" y1="63411" x2="44750" y2="45778"/>
                        <a14:foregroundMark x1="41250" y1="50993" x2="51583" y2="39735"/>
                        <a14:foregroundMark x1="51583" y1="39735" x2="63250" y2="40811"/>
                        <a14:foregroundMark x1="63250" y1="40811" x2="57833" y2="41970"/>
                        <a14:foregroundMark x1="55083" y1="40563" x2="58167" y2="38079"/>
                        <a14:foregroundMark x1="57000" y1="37666" x2="50000" y2="43874"/>
                        <a14:foregroundMark x1="54083" y1="55050" x2="40500" y2="64156"/>
                        <a14:foregroundMark x1="16750" y1="69205" x2="16750" y2="69205"/>
                        <a14:foregroundMark x1="14583" y1="62252" x2="14583" y2="62252"/>
                        <a14:foregroundMark x1="16333" y1="63990" x2="16333" y2="63990"/>
                        <a14:foregroundMark x1="9583" y1="67053" x2="9583" y2="67053"/>
                        <a14:foregroundMark x1="11333" y1="74586" x2="11333" y2="74586"/>
                        <a14:foregroundMark x1="18667" y1="83113" x2="18667" y2="83113"/>
                        <a14:foregroundMark x1="29583" y1="84437" x2="29583" y2="84437"/>
                        <a14:foregroundMark x1="38750" y1="86010" x2="38750" y2="86010"/>
                        <a14:foregroundMark x1="36417" y1="83692" x2="36417" y2="83692"/>
                        <a14:foregroundMark x1="28000" y1="83113" x2="28000" y2="83113"/>
                        <a14:foregroundMark x1="32917" y1="91225" x2="32917" y2="91225"/>
                        <a14:foregroundMark x1="25333" y1="89238" x2="25333" y2="89238"/>
                        <a14:foregroundMark x1="14417" y1="87169" x2="14417" y2="87169"/>
                        <a14:foregroundMark x1="32500" y1="60844" x2="51583" y2="36921"/>
                        <a14:foregroundMark x1="56417" y1="43709" x2="53333" y2="45199"/>
                      </a14:backgroundRemoval>
                    </a14:imgEffect>
                  </a14:imgLayer>
                </a14:imgProps>
              </a:ext>
              <a:ext uri="{28A0092B-C50C-407E-A947-70E740481C1C}">
                <a14:useLocalDpi xmlns:a14="http://schemas.microsoft.com/office/drawing/2010/main" val="0"/>
              </a:ext>
            </a:extLst>
          </a:blip>
          <a:srcRect l="6629" t="12174" r="10885" b="7246"/>
          <a:stretch>
            <a:fillRect/>
          </a:stretch>
        </p:blipFill>
        <p:spPr bwMode="auto">
          <a:xfrm>
            <a:off x="434601" y="1551711"/>
            <a:ext cx="1497155" cy="14651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7"/>
          <p:cNvSpPr/>
          <p:nvPr/>
        </p:nvSpPr>
        <p:spPr>
          <a:xfrm>
            <a:off x="2572988" y="475482"/>
            <a:ext cx="7611757" cy="1750019"/>
          </a:xfrm>
          <a:prstGeom prst="round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r>
              <a:rPr lang="en-US" sz="6000" b="1" err="1" smtClean="0">
                <a:solidFill>
                  <a:srgbClr val="0033CC"/>
                </a:solidFill>
                <a:cs typeface="Tahoma" panose="020B0604030504040204" pitchFamily="34" charset="0"/>
              </a:rPr>
              <a:t>Nhanh</a:t>
            </a:r>
            <a:r>
              <a:rPr lang="en-US" sz="6000" b="1" smtClean="0">
                <a:solidFill>
                  <a:srgbClr val="0033CC"/>
                </a:solidFill>
                <a:cs typeface="Tahoma" panose="020B0604030504040204" pitchFamily="34" charset="0"/>
              </a:rPr>
              <a:t> mắt</a:t>
            </a:r>
            <a:endParaRPr lang="en-US" sz="6000" b="1" smtClean="0">
              <a:solidFill>
                <a:srgbClr val="0033CC"/>
              </a:solidFill>
              <a:cs typeface="Tahoma" panose="020B0604030504040204" pitchFamily="34" charset="0"/>
            </a:endParaRPr>
          </a:p>
          <a:p>
            <a:pPr algn="ctr"/>
            <a:r>
              <a:rPr lang="en-US" sz="6000" b="1" smtClean="0">
                <a:solidFill>
                  <a:srgbClr val="0033CC"/>
                </a:solidFill>
                <a:cs typeface="Tahoma" panose="020B0604030504040204" pitchFamily="34" charset="0"/>
              </a:rPr>
              <a:t> Đoán thương hiệu</a:t>
            </a:r>
            <a:endParaRPr lang="en-US" sz="6000" b="1" dirty="0">
              <a:solidFill>
                <a:srgbClr val="0033CC"/>
              </a:solidFill>
              <a:cs typeface="Tahoma" panose="020B0604030504040204" pitchFamily="34" charset="0"/>
            </a:endParaRPr>
          </a:p>
        </p:txBody>
      </p:sp>
      <p:sp>
        <p:nvSpPr>
          <p:cNvPr id="6" name="Rectangle: Rounded Corners 7"/>
          <p:cNvSpPr/>
          <p:nvPr/>
        </p:nvSpPr>
        <p:spPr>
          <a:xfrm>
            <a:off x="536039" y="3323335"/>
            <a:ext cx="3859482" cy="1688117"/>
          </a:xfrm>
          <a:prstGeom prst="roundRect">
            <a:avLst/>
          </a:prstGeom>
          <a:solidFill>
            <a:schemeClr val="accent5">
              <a:lumMod val="40000"/>
              <a:lumOff val="60000"/>
            </a:scheme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800" b="1" dirty="0" err="1">
                <a:solidFill>
                  <a:schemeClr val="tx1"/>
                </a:solidFill>
                <a:cs typeface="Tahoma" panose="020B0604030504040204" pitchFamily="34" charset="0"/>
              </a:rPr>
              <a:t>Nhìn</a:t>
            </a:r>
            <a:r>
              <a:rPr lang="en-US" sz="2800" b="1" dirty="0">
                <a:solidFill>
                  <a:schemeClr val="tx1"/>
                </a:solidFill>
                <a:cs typeface="Tahoma" panose="020B0604030504040204" pitchFamily="34" charset="0"/>
              </a:rPr>
              <a:t> </a:t>
            </a:r>
            <a:r>
              <a:rPr lang="en-US" sz="2800" b="1" err="1">
                <a:solidFill>
                  <a:schemeClr val="tx1"/>
                </a:solidFill>
                <a:cs typeface="Tahoma" panose="020B0604030504040204" pitchFamily="34" charset="0"/>
              </a:rPr>
              <a:t>hình</a:t>
            </a:r>
            <a:r>
              <a:rPr lang="en-US" sz="2800" b="1" smtClean="0">
                <a:solidFill>
                  <a:schemeClr val="tx1"/>
                </a:solidFill>
                <a:cs typeface="Tahoma" panose="020B0604030504040204" pitchFamily="34" charset="0"/>
                <a:sym typeface="Wingdings" panose="05000000000000000000" pitchFamily="2" charset="2"/>
              </a:rPr>
              <a:t>chỉ dẫn địa lí cây ăn quả </a:t>
            </a:r>
            <a:r>
              <a:rPr lang="en-US" sz="2800" b="1" dirty="0" err="1">
                <a:solidFill>
                  <a:schemeClr val="tx1"/>
                </a:solidFill>
                <a:cs typeface="Tahoma" panose="020B0604030504040204" pitchFamily="34" charset="0"/>
                <a:sym typeface="Wingdings" panose="05000000000000000000" pitchFamily="2" charset="2"/>
              </a:rPr>
              <a:t>ghi</a:t>
            </a:r>
            <a:r>
              <a:rPr lang="en-US" sz="2800" b="1" dirty="0">
                <a:solidFill>
                  <a:schemeClr val="tx1"/>
                </a:solidFill>
                <a:cs typeface="Tahoma" panose="020B0604030504040204" pitchFamily="34" charset="0"/>
                <a:sym typeface="Wingdings" panose="05000000000000000000" pitchFamily="2" charset="2"/>
              </a:rPr>
              <a:t> </a:t>
            </a:r>
            <a:r>
              <a:rPr lang="en-US" sz="2800" b="1" dirty="0" err="1">
                <a:solidFill>
                  <a:schemeClr val="tx1"/>
                </a:solidFill>
                <a:cs typeface="Tahoma" panose="020B0604030504040204" pitchFamily="34" charset="0"/>
                <a:sym typeface="Wingdings" panose="05000000000000000000" pitchFamily="2" charset="2"/>
              </a:rPr>
              <a:t>vào</a:t>
            </a:r>
            <a:r>
              <a:rPr lang="en-US" sz="2800" b="1" dirty="0">
                <a:solidFill>
                  <a:schemeClr val="tx1"/>
                </a:solidFill>
                <a:cs typeface="Tahoma" panose="020B0604030504040204" pitchFamily="34" charset="0"/>
                <a:sym typeface="Wingdings" panose="05000000000000000000" pitchFamily="2" charset="2"/>
              </a:rPr>
              <a:t> </a:t>
            </a:r>
            <a:r>
              <a:rPr lang="en-US" sz="2800" b="1" dirty="0" err="1">
                <a:solidFill>
                  <a:schemeClr val="tx1"/>
                </a:solidFill>
                <a:cs typeface="Tahoma" panose="020B0604030504040204" pitchFamily="34" charset="0"/>
                <a:sym typeface="Wingdings" panose="05000000000000000000" pitchFamily="2" charset="2"/>
              </a:rPr>
              <a:t>bảng</a:t>
            </a:r>
            <a:r>
              <a:rPr lang="en-US" sz="2800" b="1" dirty="0">
                <a:solidFill>
                  <a:schemeClr val="tx1"/>
                </a:solidFill>
                <a:cs typeface="Tahoma" panose="020B0604030504040204" pitchFamily="34" charset="0"/>
                <a:sym typeface="Wingdings" panose="05000000000000000000" pitchFamily="2" charset="2"/>
              </a:rPr>
              <a:t> </a:t>
            </a:r>
            <a:r>
              <a:rPr lang="en-US" sz="2800" b="1" dirty="0" err="1">
                <a:solidFill>
                  <a:schemeClr val="tx1"/>
                </a:solidFill>
                <a:cs typeface="Tahoma" panose="020B0604030504040204" pitchFamily="34" charset="0"/>
                <a:sym typeface="Wingdings" panose="05000000000000000000" pitchFamily="2" charset="2"/>
              </a:rPr>
              <a:t>nhóm</a:t>
            </a:r>
            <a:endParaRPr lang="en-US" sz="2800" b="1" dirty="0">
              <a:solidFill>
                <a:schemeClr val="tx1"/>
              </a:solidFill>
              <a:cs typeface="Tahoma" panose="020B0604030504040204" pitchFamily="34" charset="0"/>
            </a:endParaRPr>
          </a:p>
        </p:txBody>
      </p:sp>
      <p:sp>
        <p:nvSpPr>
          <p:cNvPr id="7" name="Rectangle: Rounded Corners 7"/>
          <p:cNvSpPr/>
          <p:nvPr/>
        </p:nvSpPr>
        <p:spPr>
          <a:xfrm>
            <a:off x="4885619" y="3414771"/>
            <a:ext cx="3000739" cy="1688120"/>
          </a:xfrm>
          <a:prstGeom prst="round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900" b="1" dirty="0" err="1">
                <a:solidFill>
                  <a:srgbClr val="002060"/>
                </a:solidFill>
                <a:cs typeface="Tahoma" panose="020B0604030504040204" pitchFamily="34" charset="0"/>
              </a:rPr>
              <a:t>Thời</a:t>
            </a:r>
            <a:r>
              <a:rPr lang="en-US" sz="2900" b="1" dirty="0">
                <a:solidFill>
                  <a:srgbClr val="002060"/>
                </a:solidFill>
                <a:cs typeface="Tahoma" panose="020B0604030504040204" pitchFamily="34" charset="0"/>
              </a:rPr>
              <a:t> </a:t>
            </a:r>
            <a:r>
              <a:rPr lang="en-US" sz="2900" b="1" dirty="0" err="1">
                <a:solidFill>
                  <a:srgbClr val="002060"/>
                </a:solidFill>
                <a:cs typeface="Tahoma" panose="020B0604030504040204" pitchFamily="34" charset="0"/>
              </a:rPr>
              <a:t>gian</a:t>
            </a:r>
            <a:r>
              <a:rPr lang="en-US" sz="2900" b="1" dirty="0">
                <a:solidFill>
                  <a:srgbClr val="002060"/>
                </a:solidFill>
                <a:cs typeface="Tahoma" panose="020B0604030504040204" pitchFamily="34" charset="0"/>
              </a:rPr>
              <a:t> </a:t>
            </a:r>
            <a:r>
              <a:rPr lang="en-US" sz="2900" b="1" dirty="0" smtClean="0">
                <a:solidFill>
                  <a:srgbClr val="002060"/>
                </a:solidFill>
                <a:cs typeface="Tahoma" panose="020B0604030504040204" pitchFamily="34" charset="0"/>
              </a:rPr>
              <a:t>: 10 </a:t>
            </a:r>
            <a:r>
              <a:rPr lang="en-US" sz="2900" b="1" dirty="0" err="1" smtClean="0">
                <a:solidFill>
                  <a:srgbClr val="002060"/>
                </a:solidFill>
                <a:cs typeface="Tahoma" panose="020B0604030504040204" pitchFamily="34" charset="0"/>
              </a:rPr>
              <a:t>giây</a:t>
            </a:r>
            <a:r>
              <a:rPr lang="en-US" sz="2900" b="1" dirty="0" smtClean="0">
                <a:solidFill>
                  <a:srgbClr val="002060"/>
                </a:solidFill>
                <a:cs typeface="Tahoma" panose="020B0604030504040204" pitchFamily="34" charset="0"/>
              </a:rPr>
              <a:t>/</a:t>
            </a:r>
            <a:r>
              <a:rPr lang="en-US" sz="2900" b="1" dirty="0" err="1" smtClean="0">
                <a:solidFill>
                  <a:srgbClr val="002060"/>
                </a:solidFill>
                <a:cs typeface="Tahoma" panose="020B0604030504040204" pitchFamily="34" charset="0"/>
              </a:rPr>
              <a:t>hình</a:t>
            </a:r>
            <a:endParaRPr lang="en-US" sz="2900" b="1" dirty="0">
              <a:solidFill>
                <a:srgbClr val="002060"/>
              </a:solidFill>
              <a:cs typeface="Tahoma" panose="020B0604030504040204" pitchFamily="34" charset="0"/>
            </a:endParaRPr>
          </a:p>
        </p:txBody>
      </p:sp>
      <p:sp>
        <p:nvSpPr>
          <p:cNvPr id="8" name="Rectangle: Rounded Corners 7"/>
          <p:cNvSpPr/>
          <p:nvPr/>
        </p:nvSpPr>
        <p:spPr>
          <a:xfrm>
            <a:off x="8438790" y="3323329"/>
            <a:ext cx="3323443" cy="1688120"/>
          </a:xfrm>
          <a:prstGeom prst="roundRect">
            <a:avLst/>
          </a:prstGeom>
          <a:solidFill>
            <a:schemeClr val="accent5">
              <a:lumMod val="40000"/>
              <a:lumOff val="60000"/>
            </a:scheme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900" b="1" dirty="0" err="1">
                <a:solidFill>
                  <a:schemeClr val="tx1"/>
                </a:solidFill>
                <a:cs typeface="Tahoma" panose="020B0604030504040204" pitchFamily="34" charset="0"/>
              </a:rPr>
              <a:t>Nhóm</a:t>
            </a:r>
            <a:r>
              <a:rPr lang="en-US" sz="2900" b="1" dirty="0">
                <a:solidFill>
                  <a:schemeClr val="tx1"/>
                </a:solidFill>
                <a:cs typeface="Tahoma" panose="020B0604030504040204" pitchFamily="34" charset="0"/>
              </a:rPr>
              <a:t> </a:t>
            </a:r>
            <a:r>
              <a:rPr lang="en-US" sz="2900" b="1" dirty="0" err="1">
                <a:solidFill>
                  <a:schemeClr val="tx1"/>
                </a:solidFill>
                <a:cs typeface="Tahoma" panose="020B0604030504040204" pitchFamily="34" charset="0"/>
              </a:rPr>
              <a:t>đúng</a:t>
            </a:r>
            <a:r>
              <a:rPr lang="en-US" sz="2900" b="1" dirty="0">
                <a:solidFill>
                  <a:schemeClr val="tx1"/>
                </a:solidFill>
                <a:cs typeface="Tahoma" panose="020B0604030504040204" pitchFamily="34" charset="0"/>
              </a:rPr>
              <a:t> </a:t>
            </a:r>
            <a:r>
              <a:rPr lang="en-US" sz="2900" b="1" dirty="0" err="1" smtClean="0">
                <a:solidFill>
                  <a:schemeClr val="tx1"/>
                </a:solidFill>
                <a:cs typeface="Tahoma" panose="020B0604030504040204" pitchFamily="34" charset="0"/>
              </a:rPr>
              <a:t>nhiều</a:t>
            </a:r>
            <a:r>
              <a:rPr lang="en-US" sz="2900" b="1" dirty="0" smtClean="0">
                <a:solidFill>
                  <a:schemeClr val="tx1"/>
                </a:solidFill>
                <a:cs typeface="Tahoma" panose="020B0604030504040204" pitchFamily="34" charset="0"/>
              </a:rPr>
              <a:t> </a:t>
            </a:r>
            <a:r>
              <a:rPr lang="en-US" sz="2900" b="1" dirty="0" err="1" smtClean="0">
                <a:solidFill>
                  <a:schemeClr val="tx1"/>
                </a:solidFill>
                <a:cs typeface="Tahoma" panose="020B0604030504040204" pitchFamily="34" charset="0"/>
              </a:rPr>
              <a:t>nhất</a:t>
            </a:r>
            <a:r>
              <a:rPr lang="en-US" sz="2900" b="1" dirty="0" smtClean="0">
                <a:solidFill>
                  <a:schemeClr val="tx1"/>
                </a:solidFill>
                <a:cs typeface="Tahoma" panose="020B0604030504040204" pitchFamily="34" charset="0"/>
              </a:rPr>
              <a:t> </a:t>
            </a:r>
            <a:r>
              <a:rPr lang="en-US" sz="2900" b="1" dirty="0">
                <a:solidFill>
                  <a:schemeClr val="tx1"/>
                </a:solidFill>
                <a:cs typeface="Tahoma" panose="020B0604030504040204" pitchFamily="34" charset="0"/>
                <a:sym typeface="Wingdings" panose="05000000000000000000" pitchFamily="2" charset="2"/>
              </a:rPr>
              <a:t> </a:t>
            </a:r>
            <a:r>
              <a:rPr lang="en-US" sz="2900" b="1" dirty="0" err="1">
                <a:solidFill>
                  <a:schemeClr val="tx1"/>
                </a:solidFill>
                <a:cs typeface="Tahoma" panose="020B0604030504040204" pitchFamily="34" charset="0"/>
                <a:sym typeface="Wingdings" panose="05000000000000000000" pitchFamily="2" charset="2"/>
              </a:rPr>
              <a:t>chiến</a:t>
            </a:r>
            <a:r>
              <a:rPr lang="en-US" sz="2900" b="1" dirty="0">
                <a:solidFill>
                  <a:schemeClr val="tx1"/>
                </a:solidFill>
                <a:cs typeface="Tahoma" panose="020B0604030504040204" pitchFamily="34" charset="0"/>
                <a:sym typeface="Wingdings" panose="05000000000000000000" pitchFamily="2" charset="2"/>
              </a:rPr>
              <a:t> </a:t>
            </a:r>
            <a:r>
              <a:rPr lang="en-US" sz="2900" b="1" dirty="0" err="1">
                <a:solidFill>
                  <a:schemeClr val="tx1"/>
                </a:solidFill>
                <a:cs typeface="Tahoma" panose="020B0604030504040204" pitchFamily="34" charset="0"/>
                <a:sym typeface="Wingdings" panose="05000000000000000000" pitchFamily="2" charset="2"/>
              </a:rPr>
              <a:t>thắng</a:t>
            </a:r>
            <a:endParaRPr lang="en-US" sz="2900" b="1" dirty="0">
              <a:solidFill>
                <a:schemeClr val="tx1"/>
              </a:solidFill>
              <a:cs typeface="Tahoma" panose="020B0604030504040204" pitchFamily="34" charset="0"/>
            </a:endParaRPr>
          </a:p>
        </p:txBody>
      </p:sp>
      <p:pic>
        <p:nvPicPr>
          <p:cNvPr id="9" name="Picture 2" descr="Galeria - ícones de natureza grá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642" y="5011451"/>
            <a:ext cx="1601480" cy="15935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ình ảnh Mbe Phong Cách Cần Thiết Hàng Ngày đồng Hồ Báo Thức Màu Xanh Lá  Cây Thương Mại Dễ, Mbe, Nhu Yếu Phẩm Hàng Ngày, Màu Xanh miễn phí tải tập"/>
          <p:cNvPicPr>
            <a:picLocks noChangeAspect="1" noChangeArrowheads="1"/>
          </p:cNvPicPr>
          <p:nvPr/>
        </p:nvPicPr>
        <p:blipFill rotWithShape="1">
          <a:blip r:embed="rId4" cstate="print">
            <a:extLst>
              <a:ext uri="{BEBA8EAE-BF5A-486C-A8C5-ECC9F3942E4B}">
                <a14:imgProps xmlns:a14="http://schemas.microsoft.com/office/drawing/2010/main">
                  <a14:imgLayer r:embed="rId2">
                    <a14:imgEffect>
                      <a14:backgroundRemoval t="10000" b="90000" l="10000" r="90000">
                        <a14:foregroundMark x1="34167" y1="23417" x2="34167" y2="23417"/>
                        <a14:foregroundMark x1="37667" y1="29917" x2="29333" y2="19333"/>
                        <a14:foregroundMark x1="28750" y1="17417" x2="23333" y2="23667"/>
                        <a14:foregroundMark x1="23333" y1="23667" x2="22750" y2="23750"/>
                      </a14:backgroundRemoval>
                    </a14:imgEffect>
                  </a14:imgLayer>
                </a14:imgProps>
              </a:ext>
              <a:ext uri="{28A0092B-C50C-407E-A947-70E740481C1C}">
                <a14:useLocalDpi xmlns:a14="http://schemas.microsoft.com/office/drawing/2010/main" val="0"/>
              </a:ext>
            </a:extLst>
          </a:blip>
          <a:srcRect l="23333" t="12560" r="15604" b="27674"/>
          <a:stretch>
            <a:fillRect/>
          </a:stretch>
        </p:blipFill>
        <p:spPr bwMode="auto">
          <a:xfrm>
            <a:off x="6142485" y="5249632"/>
            <a:ext cx="1439468" cy="14019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hampions cup icon Royalty Free Vector Image - VectorStock"/>
          <p:cNvPicPr>
            <a:picLocks noChangeAspect="1" noChangeArrowheads="1"/>
          </p:cNvPicPr>
          <p:nvPr/>
        </p:nvPicPr>
        <p:blipFill>
          <a:blip r:embed="rId5" cstate="print">
            <a:extLst>
              <a:ext uri="{BEBA8EAE-BF5A-486C-A8C5-ECC9F3942E4B}">
                <a14:imgProps xmlns:a14="http://schemas.microsoft.com/office/drawing/2010/main">
                  <a14:imgLayer r:embed="rId2">
                    <a14:imgEffect>
                      <a14:backgroundRemoval t="3889" b="91759" l="4300" r="97600">
                        <a14:foregroundMark x1="30800" y1="69167" x2="19100" y2="52315"/>
                        <a14:foregroundMark x1="19100" y1="52315" x2="19700" y2="21944"/>
                        <a14:foregroundMark x1="19700" y1="21944" x2="45300" y2="14259"/>
                        <a14:foregroundMark x1="45300" y1="14259" x2="81100" y2="30833"/>
                        <a14:foregroundMark x1="81100" y1="30833" x2="86900" y2="39630"/>
                        <a14:foregroundMark x1="94900" y1="38056" x2="97400" y2="47500"/>
                        <a14:foregroundMark x1="97400" y1="47500" x2="91600" y2="62963"/>
                        <a14:foregroundMark x1="91600" y1="62963" x2="69200" y2="74259"/>
                        <a14:foregroundMark x1="69200" y1="74259" x2="56300" y2="73611"/>
                        <a14:foregroundMark x1="56300" y1="73611" x2="55200" y2="71852"/>
                        <a14:foregroundMark x1="23900" y1="78241" x2="21600" y2="74815"/>
                        <a14:foregroundMark x1="14700" y1="65463" x2="11000" y2="58519"/>
                        <a14:foregroundMark x1="9900" y1="55648" x2="9100" y2="46759"/>
                        <a14:foregroundMark x1="9100" y1="46759" x2="9100" y2="46759"/>
                        <a14:foregroundMark x1="9500" y1="45833" x2="9500" y2="35741"/>
                        <a14:foregroundMark x1="9500" y1="34815" x2="10800" y2="29352"/>
                        <a14:foregroundMark x1="17400" y1="21481" x2="19900" y2="17778"/>
                        <a14:foregroundMark x1="26800" y1="11389" x2="28500" y2="10463"/>
                        <a14:foregroundMark x1="38700" y1="6389" x2="43300" y2="4815"/>
                        <a14:foregroundMark x1="43500" y1="4815" x2="47900" y2="5185"/>
                        <a14:foregroundMark x1="56300" y1="3889" x2="58300" y2="4630"/>
                        <a14:foregroundMark x1="63600" y1="7963" x2="65200" y2="8889"/>
                        <a14:foregroundMark x1="97600" y1="47130" x2="97600" y2="47130"/>
                        <a14:foregroundMark x1="95300" y1="35370" x2="94200" y2="32685"/>
                        <a14:foregroundMark x1="97600" y1="50463" x2="97600" y2="50463"/>
                        <a14:foregroundMark x1="4300" y1="47963" x2="4300" y2="47963"/>
                        <a14:foregroundMark x1="5800" y1="44259" x2="7600" y2="41759"/>
                        <a14:foregroundMark x1="5300" y1="33796" x2="5100" y2="34352"/>
                        <a14:foregroundMark x1="48700" y1="91204" x2="49200" y2="91759"/>
                      </a14:backgroundRemoval>
                    </a14:imgEffect>
                  </a14:imgLayer>
                </a14:imgProps>
              </a:ext>
              <a:ext uri="{28A0092B-C50C-407E-A947-70E740481C1C}">
                <a14:useLocalDpi xmlns:a14="http://schemas.microsoft.com/office/drawing/2010/main" val="0"/>
              </a:ext>
            </a:extLst>
          </a:blip>
          <a:srcRect/>
          <a:stretch>
            <a:fillRect/>
          </a:stretch>
        </p:blipFill>
        <p:spPr bwMode="auto">
          <a:xfrm>
            <a:off x="9666558" y="5081993"/>
            <a:ext cx="1344599" cy="14450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1"/>
          <p:cNvGrpSpPr/>
          <p:nvPr/>
        </p:nvGrpSpPr>
        <p:grpSpPr>
          <a:xfrm>
            <a:off x="9994488" y="6"/>
            <a:ext cx="2035069" cy="1476263"/>
            <a:chOff x="6857346" y="857587"/>
            <a:chExt cx="4331139" cy="2454312"/>
          </a:xfrm>
        </p:grpSpPr>
        <p:pic>
          <p:nvPicPr>
            <p:cNvPr id="13" name="Picture 12"/>
            <p:cNvPicPr>
              <a:picLocks noChangeAspect="1"/>
            </p:cNvPicPr>
            <p:nvPr/>
          </p:nvPicPr>
          <p:blipFill>
            <a:blip r:embed="rId6" cstate="print"/>
            <a:stretch>
              <a:fillRect/>
            </a:stretch>
          </p:blipFill>
          <p:spPr>
            <a:xfrm>
              <a:off x="6857346" y="857587"/>
              <a:ext cx="4331139" cy="2454312"/>
            </a:xfrm>
            <a:prstGeom prst="rect">
              <a:avLst/>
            </a:prstGeom>
          </p:spPr>
        </p:pic>
        <p:pic>
          <p:nvPicPr>
            <p:cNvPr id="14" name="Picture 2" descr="Galeria - ícones de natureza gráti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68131">
              <a:off x="8471485" y="1462352"/>
              <a:ext cx="2349607" cy="17733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1">
              <a:alphaModFix amt="9999"/>
              <a:extLst>
                <a:ext uri="{96DAC541-7B7A-43D3-8B79-37D633B846F1}">
                  <asvg:svgBlip xmlns:asvg="http://schemas.microsoft.com/office/drawing/2016/SVG/main" r:embed="rId2"/>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3" cstate="print">
              <a:alphaModFix amt="9999"/>
              <a:extLst>
                <a:ext uri="{96DAC541-7B7A-43D3-8B79-37D633B846F1}">
                  <asvg:svgBlip xmlns:asvg="http://schemas.microsoft.com/office/drawing/2016/SVG/main" r:embed="rId4"/>
                </a:ext>
              </a:extLst>
            </a:blip>
            <a:stretch>
              <a:fillRect/>
            </a:stretch>
          </a:blipFill>
        </p:spPr>
      </p:sp>
      <p:sp>
        <p:nvSpPr>
          <p:cNvPr id="5" name="Freeform 5"/>
          <p:cNvSpPr/>
          <p:nvPr/>
        </p:nvSpPr>
        <p:spPr>
          <a:xfrm>
            <a:off x="7390343" y="1690195"/>
            <a:ext cx="4038887" cy="4019001"/>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5"/>
                </a:lnSpc>
              </a:pPr>
              <a:endParaRPr sz="3000" b="1">
                <a:latin typeface="+mj-lt"/>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9" cstate="print">
              <a:extLst>
                <a:ext uri="{96DAC541-7B7A-43D3-8B79-37D633B846F1}">
                  <asvg:svgBlip xmlns:asvg="http://schemas.microsoft.com/office/drawing/2016/SVG/main" r:embed="rId10"/>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9" cstate="print">
              <a:extLst>
                <a:ext uri="{96DAC541-7B7A-43D3-8B79-37D633B846F1}">
                  <asvg:svgBlip xmlns:asvg="http://schemas.microsoft.com/office/drawing/2016/SVG/main" r:embed="rId10"/>
                </a:ext>
              </a:extLst>
            </a:blip>
            <a:stretch>
              <a:fillRect t="-151970" r="-621009" b="-1346787"/>
            </a:stretch>
          </a:blipFill>
        </p:spPr>
      </p:sp>
      <p:sp>
        <p:nvSpPr>
          <p:cNvPr id="17" name="Freeform 17"/>
          <p:cNvSpPr/>
          <p:nvPr/>
        </p:nvSpPr>
        <p:spPr>
          <a:xfrm>
            <a:off x="2316166" y="1600204"/>
            <a:ext cx="4723505" cy="4478753"/>
          </a:xfrm>
          <a:custGeom>
            <a:avLst/>
            <a:gdLst/>
            <a:ahLst/>
            <a:cxnLst/>
            <a:rect l="l" t="t" r="r" b="b"/>
            <a:pathLst>
              <a:path w="5172607" h="4825193">
                <a:moveTo>
                  <a:pt x="0" y="0"/>
                </a:moveTo>
                <a:lnTo>
                  <a:pt x="5172607" y="0"/>
                </a:lnTo>
                <a:lnTo>
                  <a:pt x="5172607" y="4825193"/>
                </a:lnTo>
                <a:lnTo>
                  <a:pt x="0" y="4825193"/>
                </a:lnTo>
                <a:lnTo>
                  <a:pt x="0" y="0"/>
                </a:lnTo>
                <a:close/>
              </a:path>
            </a:pathLst>
          </a:custGeom>
          <a:blipFill>
            <a:blip r:embed="rId11"/>
            <a:stretch>
              <a:fillRect/>
            </a:stretch>
          </a:blipFill>
        </p:spPr>
      </p:sp>
      <p:grpSp>
        <p:nvGrpSpPr>
          <p:cNvPr id="24" name="Group 6"/>
          <p:cNvGrpSpPr/>
          <p:nvPr/>
        </p:nvGrpSpPr>
        <p:grpSpPr>
          <a:xfrm>
            <a:off x="7726366" y="1926450"/>
            <a:ext cx="3500987" cy="3483750"/>
            <a:chOff x="185739" y="207400"/>
            <a:chExt cx="812800" cy="812800"/>
          </a:xfrm>
        </p:grpSpPr>
        <p:sp>
          <p:nvSpPr>
            <p:cNvPr id="28" name="Freeform 7"/>
            <p:cNvSpPr/>
            <p:nvPr/>
          </p:nvSpPr>
          <p:spPr>
            <a:xfrm>
              <a:off x="185739" y="20740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a:stretch>
            </a:blipFill>
            <a:ln w="76200" cap="sq">
              <a:solidFill>
                <a:srgbClr val="FFFFFF"/>
              </a:solidFill>
              <a:prstDash val="solid"/>
              <a:miter/>
            </a:ln>
          </p:spPr>
        </p:sp>
      </p:grpSp>
      <p:sp>
        <p:nvSpPr>
          <p:cNvPr id="27" name="TextBox 22"/>
          <p:cNvSpPr txBox="1"/>
          <p:nvPr/>
        </p:nvSpPr>
        <p:spPr>
          <a:xfrm>
            <a:off x="3001966" y="685800"/>
            <a:ext cx="5750981" cy="676724"/>
          </a:xfrm>
          <a:prstGeom prst="rect">
            <a:avLst/>
          </a:prstGeom>
        </p:spPr>
        <p:txBody>
          <a:bodyPr lIns="0" tIns="0" rIns="0" bIns="0" rtlCol="0" anchor="t">
            <a:spAutoFit/>
          </a:bodyPr>
          <a:lstStyle/>
          <a:p>
            <a:pPr algn="ctr">
              <a:lnSpc>
                <a:spcPts val="5080"/>
              </a:lnSpc>
              <a:spcBef>
                <a:spcPct val="0"/>
              </a:spcBef>
            </a:pPr>
            <a:r>
              <a:rPr lang="en-US" sz="4500" b="1" smtClean="0">
                <a:solidFill>
                  <a:srgbClr val="0000FF"/>
                </a:solidFill>
                <a:ea typeface="Tahoma" panose="020B0604030504040204" pitchFamily="34" charset="0"/>
                <a:cs typeface="Tahoma" panose="020B0604030504040204" pitchFamily="34" charset="0"/>
              </a:rPr>
              <a:t>SÂM NGỌC LINH</a:t>
            </a:r>
            <a:endParaRPr lang="en-US" sz="4500" b="1" dirty="0">
              <a:solidFill>
                <a:srgbClr val="0000FF"/>
              </a:solidFill>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1000"/>
                                        <p:tgtEl>
                                          <p:spTgt spid="27"/>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1000"/>
                                        <p:tgtEl>
                                          <p:spTgt spid="24"/>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1">
              <a:alphaModFix amt="9999"/>
              <a:extLst>
                <a:ext uri="{96DAC541-7B7A-43D3-8B79-37D633B846F1}">
                  <asvg:svgBlip xmlns:asvg="http://schemas.microsoft.com/office/drawing/2016/SVG/main" r:embed="rId2"/>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3" cstate="print">
              <a:alphaModFix amt="9999"/>
              <a:extLst>
                <a:ext uri="{96DAC541-7B7A-43D3-8B79-37D633B846F1}">
                  <asvg:svgBlip xmlns:asvg="http://schemas.microsoft.com/office/drawing/2016/SVG/main" r:embed="rId4"/>
                </a:ext>
              </a:extLst>
            </a:blip>
            <a:stretch>
              <a:fillRect/>
            </a:stretch>
          </a:blipFill>
        </p:spPr>
      </p:sp>
      <p:sp>
        <p:nvSpPr>
          <p:cNvPr id="5" name="Freeform 5"/>
          <p:cNvSpPr/>
          <p:nvPr/>
        </p:nvSpPr>
        <p:spPr>
          <a:xfrm>
            <a:off x="7390343" y="1690195"/>
            <a:ext cx="4038887" cy="4019001"/>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5"/>
                </a:lnSpc>
              </a:p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9" cstate="print">
              <a:extLst>
                <a:ext uri="{96DAC541-7B7A-43D3-8B79-37D633B846F1}">
                  <asvg:svgBlip xmlns:asvg="http://schemas.microsoft.com/office/drawing/2016/SVG/main" r:embed="rId10"/>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9" cstate="print">
              <a:extLst>
                <a:ext uri="{96DAC541-7B7A-43D3-8B79-37D633B846F1}">
                  <asvg:svgBlip xmlns:asvg="http://schemas.microsoft.com/office/drawing/2016/SVG/main" r:embed="rId10"/>
                </a:ext>
              </a:extLst>
            </a:blip>
            <a:stretch>
              <a:fillRect t="-151970" r="-621009" b="-1346787"/>
            </a:stretch>
          </a:blipFill>
        </p:spPr>
      </p:sp>
      <p:sp>
        <p:nvSpPr>
          <p:cNvPr id="22" name="TextBox 22"/>
          <p:cNvSpPr txBox="1"/>
          <p:nvPr/>
        </p:nvSpPr>
        <p:spPr>
          <a:xfrm>
            <a:off x="2468562" y="457204"/>
            <a:ext cx="8077200" cy="969496"/>
          </a:xfrm>
          <a:prstGeom prst="rect">
            <a:avLst/>
          </a:prstGeom>
        </p:spPr>
        <p:txBody>
          <a:bodyPr wrap="square" lIns="0" tIns="0" rIns="0" bIns="0" rtlCol="0" anchor="t">
            <a:spAutoFit/>
          </a:bodyPr>
          <a:lstStyle/>
          <a:p>
            <a:pPr algn="ctr">
              <a:spcBef>
                <a:spcPct val="0"/>
              </a:spcBef>
            </a:pPr>
            <a:r>
              <a:rPr lang="en-US" sz="4500" b="1" smtClean="0">
                <a:solidFill>
                  <a:srgbClr val="0000FF"/>
                </a:solidFill>
                <a:ea typeface="Tahoma" panose="020B0604030504040204" pitchFamily="34" charset="0"/>
                <a:cs typeface="Tahoma" panose="020B0604030504040204" pitchFamily="34" charset="0"/>
              </a:rPr>
              <a:t>THANH LONG BÌNH THUẬN</a:t>
            </a:r>
            <a:br>
              <a:rPr lang="en-US" sz="5300" b="1" spc="-385" dirty="0" smtClean="0">
                <a:solidFill>
                  <a:srgbClr val="141414"/>
                </a:solidFill>
                <a:latin typeface="+mj-lt"/>
              </a:rPr>
            </a:br>
            <a:endParaRPr lang="en-US" sz="1800" b="1" dirty="0">
              <a:solidFill>
                <a:srgbClr val="015438"/>
              </a:solidFill>
              <a:latin typeface="+mj-lt"/>
            </a:endParaRPr>
          </a:p>
        </p:txBody>
      </p:sp>
      <p:pic>
        <p:nvPicPr>
          <p:cNvPr id="32" name="Picture 31" descr="Quả thanh long Bình Thuận được đăng ký chỉ dẫn địa lý (GI) ở Nhật Bản | Đại  sứ quán Nhật Bản tại Việt Nam"/>
          <p:cNvPicPr/>
          <p:nvPr/>
        </p:nvPicPr>
        <p:blipFill>
          <a:blip r:embed="rId11">
            <a:extLst>
              <a:ext uri="{28A0092B-C50C-407E-A947-70E740481C1C}">
                <a14:useLocalDpi xmlns:a14="http://schemas.microsoft.com/office/drawing/2010/main" val="0"/>
              </a:ext>
            </a:extLst>
          </a:blip>
          <a:srcRect/>
          <a:stretch>
            <a:fillRect/>
          </a:stretch>
        </p:blipFill>
        <p:spPr bwMode="auto">
          <a:xfrm>
            <a:off x="7726366" y="1905000"/>
            <a:ext cx="3670037" cy="3352800"/>
          </a:xfrm>
          <a:prstGeom prst="ellipse">
            <a:avLst/>
          </a:prstGeom>
          <a:ln>
            <a:noFill/>
          </a:ln>
          <a:effectLst>
            <a:softEdge rad="112500"/>
          </a:effectLst>
        </p:spPr>
      </p:pic>
      <p:pic>
        <p:nvPicPr>
          <p:cNvPr id="1026" name="Picture 2" descr="C:\Users\Administrator\Desktop\Ảnh GS 9\product1558.jpg"/>
          <p:cNvPicPr>
            <a:picLocks noChangeAspect="1" noChangeArrowheads="1"/>
          </p:cNvPicPr>
          <p:nvPr/>
        </p:nvPicPr>
        <p:blipFill>
          <a:blip r:embed="rId12"/>
          <a:srcRect/>
          <a:stretch>
            <a:fillRect/>
          </a:stretch>
        </p:blipFill>
        <p:spPr bwMode="auto">
          <a:xfrm>
            <a:off x="3001962" y="2616203"/>
            <a:ext cx="4241801" cy="4241801"/>
          </a:xfrm>
          <a:prstGeom prst="ellipse">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par>
                                <p:cTn id="11" presetID="8"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amond(in)">
                                      <p:cBhvr>
                                        <p:cTn id="1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1">
              <a:alphaModFix amt="9999"/>
              <a:extLst>
                <a:ext uri="{96DAC541-7B7A-43D3-8B79-37D633B846F1}">
                  <asvg:svgBlip xmlns:asvg="http://schemas.microsoft.com/office/drawing/2016/SVG/main" r:embed="rId2"/>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3" cstate="print">
              <a:alphaModFix amt="9999"/>
              <a:extLst>
                <a:ext uri="{96DAC541-7B7A-43D3-8B79-37D633B846F1}">
                  <asvg:svgBlip xmlns:asvg="http://schemas.microsoft.com/office/drawing/2016/SVG/main" r:embed="rId4"/>
                </a:ext>
              </a:extLst>
            </a:blip>
            <a:stretch>
              <a:fillRect/>
            </a:stretch>
          </a:blipFill>
        </p:spPr>
      </p:sp>
      <p:sp>
        <p:nvSpPr>
          <p:cNvPr id="5" name="Freeform 5"/>
          <p:cNvSpPr/>
          <p:nvPr/>
        </p:nvSpPr>
        <p:spPr>
          <a:xfrm>
            <a:off x="8031163" y="2839003"/>
            <a:ext cx="4038887" cy="4019001"/>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5"/>
                </a:lnSpc>
              </a:p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9" cstate="print">
              <a:extLst>
                <a:ext uri="{96DAC541-7B7A-43D3-8B79-37D633B846F1}">
                  <asvg:svgBlip xmlns:asvg="http://schemas.microsoft.com/office/drawing/2016/SVG/main" r:embed="rId10"/>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9" cstate="print">
              <a:extLst>
                <a:ext uri="{96DAC541-7B7A-43D3-8B79-37D633B846F1}">
                  <asvg:svgBlip xmlns:asvg="http://schemas.microsoft.com/office/drawing/2016/SVG/main" r:embed="rId10"/>
                </a:ext>
              </a:extLst>
            </a:blip>
            <a:stretch>
              <a:fillRect t="-151970" r="-621009" b="-1346787"/>
            </a:stretch>
          </a:blipFill>
        </p:spPr>
      </p:sp>
      <p:pic>
        <p:nvPicPr>
          <p:cNvPr id="30" name="Picture 29" descr="C:\Users\Admin\Downloads\2807_Vải thiều Thanh Hà được Cục Sở hữu trí tuệ cấp giấy chứng nhận đăng ký chỉ dẫn địa lý theo quyết định số 353 QĐ-SHTT ngày 25.5.2007.jpg"/>
          <p:cNvPicPr/>
          <p:nvPr/>
        </p:nvPicPr>
        <p:blipFill>
          <a:blip r:embed="rId11" cstate="print">
            <a:extLst>
              <a:ext uri="{BEBA8EAE-BF5A-486C-A8C5-ECC9F3942E4B}">
                <a14:imgProps xmlns:a14="http://schemas.microsoft.com/office/drawing/2010/main">
                  <a14:imgLayer r:embed="rId12">
                    <a14:imgEffect>
                      <a14:backgroundRemoval t="7803" b="90751" l="0" r="99133">
                        <a14:foregroundMark x1="16763" y1="16763" x2="16763" y2="16763"/>
                        <a14:foregroundMark x1="4335" y1="52312" x2="4335" y2="52312"/>
                      </a14:backgroundRemoval>
                    </a14:imgEffect>
                  </a14:imgLayer>
                </a14:imgProps>
              </a:ext>
              <a:ext uri="{28A0092B-C50C-407E-A947-70E740481C1C}">
                <a14:useLocalDpi xmlns:a14="http://schemas.microsoft.com/office/drawing/2010/main" val="0"/>
              </a:ext>
            </a:extLst>
          </a:blip>
          <a:srcRect/>
          <a:stretch>
            <a:fillRect/>
          </a:stretch>
        </p:blipFill>
        <p:spPr bwMode="auto">
          <a:xfrm>
            <a:off x="7709094" y="2514604"/>
            <a:ext cx="4543235" cy="4745671"/>
          </a:xfrm>
          <a:prstGeom prst="rect">
            <a:avLst/>
          </a:prstGeom>
          <a:noFill/>
          <a:ln>
            <a:noFill/>
          </a:ln>
        </p:spPr>
      </p:pic>
      <p:pic>
        <p:nvPicPr>
          <p:cNvPr id="1026" name="Picture 2" descr="Vải Thiều Thanh Hà"/>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38" b="90000" l="4583" r="96875"/>
                    </a14:imgEffect>
                  </a14:imgLayer>
                </a14:imgProps>
              </a:ext>
              <a:ext uri="{28A0092B-C50C-407E-A947-70E740481C1C}">
                <a14:useLocalDpi xmlns:a14="http://schemas.microsoft.com/office/drawing/2010/main" val="0"/>
              </a:ext>
            </a:extLst>
          </a:blip>
          <a:srcRect/>
          <a:stretch>
            <a:fillRect/>
          </a:stretch>
        </p:blipFill>
        <p:spPr bwMode="auto">
          <a:xfrm>
            <a:off x="1741835" y="2133604"/>
            <a:ext cx="5966057" cy="39577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2"/>
          <p:cNvSpPr txBox="1"/>
          <p:nvPr/>
        </p:nvSpPr>
        <p:spPr>
          <a:xfrm>
            <a:off x="3001966" y="685800"/>
            <a:ext cx="5750981" cy="676724"/>
          </a:xfrm>
          <a:prstGeom prst="rect">
            <a:avLst/>
          </a:prstGeom>
        </p:spPr>
        <p:txBody>
          <a:bodyPr lIns="0" tIns="0" rIns="0" bIns="0" rtlCol="0" anchor="t">
            <a:spAutoFit/>
          </a:bodyPr>
          <a:lstStyle/>
          <a:p>
            <a:pPr algn="ctr">
              <a:lnSpc>
                <a:spcPts val="5080"/>
              </a:lnSpc>
              <a:spcBef>
                <a:spcPct val="0"/>
              </a:spcBef>
            </a:pPr>
            <a:r>
              <a:rPr lang="en-US" sz="4500" b="1" smtClean="0">
                <a:solidFill>
                  <a:srgbClr val="0000FF"/>
                </a:solidFill>
                <a:ea typeface="Tahoma" panose="020B0604030504040204" pitchFamily="34" charset="0"/>
                <a:cs typeface="Tahoma" panose="020B0604030504040204" pitchFamily="34" charset="0"/>
              </a:rPr>
              <a:t>VẢI THANH HÀ </a:t>
            </a:r>
            <a:endParaRPr lang="en-US" sz="4500" b="1" dirty="0">
              <a:solidFill>
                <a:srgbClr val="0000FF"/>
              </a:solidFill>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1000"/>
                                        <p:tgtEl>
                                          <p:spTgt spid="3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amond(in)">
                                      <p:cBhvr>
                                        <p:cTn id="10" dur="1000"/>
                                        <p:tgtEl>
                                          <p:spTgt spid="25"/>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1">
              <a:alphaModFix amt="9999"/>
              <a:extLst>
                <a:ext uri="{96DAC541-7B7A-43D3-8B79-37D633B846F1}">
                  <asvg:svgBlip xmlns:asvg="http://schemas.microsoft.com/office/drawing/2016/SVG/main" r:embed="rId2"/>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3" cstate="print">
              <a:alphaModFix amt="9999"/>
              <a:extLst>
                <a:ext uri="{96DAC541-7B7A-43D3-8B79-37D633B846F1}">
                  <asvg:svgBlip xmlns:asvg="http://schemas.microsoft.com/office/drawing/2016/SVG/main" r:embed="rId4"/>
                </a:ext>
              </a:extLst>
            </a:blip>
            <a:stretch>
              <a:fillRect/>
            </a:stretch>
          </a:blipFill>
        </p:spPr>
      </p:sp>
      <p:grpSp>
        <p:nvGrpSpPr>
          <p:cNvPr id="2"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5"/>
                </a:lnSpc>
              </a:p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7" cstate="print">
              <a:extLst>
                <a:ext uri="{96DAC541-7B7A-43D3-8B79-37D633B846F1}">
                  <asvg:svgBlip xmlns:asvg="http://schemas.microsoft.com/office/drawing/2016/SVG/main" r:embed="rId8"/>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7" cstate="print">
              <a:extLst>
                <a:ext uri="{96DAC541-7B7A-43D3-8B79-37D633B846F1}">
                  <asvg:svgBlip xmlns:asvg="http://schemas.microsoft.com/office/drawing/2016/SVG/main" r:embed="rId8"/>
                </a:ext>
              </a:extLst>
            </a:blip>
            <a:stretch>
              <a:fillRect t="-151970" r="-621009" b="-1346787"/>
            </a:stretch>
          </a:blipFill>
        </p:spPr>
      </p:sp>
      <p:sp>
        <p:nvSpPr>
          <p:cNvPr id="22" name="TextBox 22"/>
          <p:cNvSpPr txBox="1"/>
          <p:nvPr/>
        </p:nvSpPr>
        <p:spPr>
          <a:xfrm>
            <a:off x="2468562" y="457204"/>
            <a:ext cx="8077200" cy="1308050"/>
          </a:xfrm>
          <a:prstGeom prst="rect">
            <a:avLst/>
          </a:prstGeom>
        </p:spPr>
        <p:txBody>
          <a:bodyPr wrap="square" lIns="0" tIns="0" rIns="0" bIns="0" rtlCol="0" anchor="t">
            <a:spAutoFit/>
          </a:bodyPr>
          <a:lstStyle/>
          <a:p>
            <a:pPr algn="ctr">
              <a:lnSpc>
                <a:spcPts val="5080"/>
              </a:lnSpc>
              <a:spcBef>
                <a:spcPct val="0"/>
              </a:spcBef>
            </a:pPr>
            <a:r>
              <a:rPr lang="en-US" sz="4500" b="1" smtClean="0">
                <a:solidFill>
                  <a:srgbClr val="0000FF"/>
                </a:solidFill>
                <a:ea typeface="Tahoma" panose="020B0604030504040204" pitchFamily="34" charset="0"/>
                <a:cs typeface="Tahoma" panose="020B0604030504040204" pitchFamily="34" charset="0"/>
              </a:rPr>
              <a:t>DỪA XIÊM XANH BẾN TRE</a:t>
            </a:r>
            <a:br>
              <a:rPr lang="en-US" sz="4500" b="1" dirty="0" smtClean="0">
                <a:solidFill>
                  <a:srgbClr val="0000FF"/>
                </a:solidFill>
                <a:ea typeface="Tahoma" panose="020B0604030504040204" pitchFamily="34" charset="0"/>
                <a:cs typeface="Tahoma" panose="020B0604030504040204" pitchFamily="34" charset="0"/>
              </a:rPr>
            </a:br>
            <a:endParaRPr lang="en-US" sz="4500" b="1" dirty="0">
              <a:solidFill>
                <a:srgbClr val="0000FF"/>
              </a:solidFill>
              <a:ea typeface="Tahoma" panose="020B0604030504040204" pitchFamily="34" charset="0"/>
              <a:cs typeface="Tahoma" panose="020B0604030504040204" pitchFamily="34" charset="0"/>
            </a:endParaRPr>
          </a:p>
        </p:txBody>
      </p:sp>
      <p:pic>
        <p:nvPicPr>
          <p:cNvPr id="4098" name="Picture 2" descr="C:\Users\Administrator\Desktop\Ảnh GS 9\6.-CDDL-Dừa-Xiêm-Xanh-Bến-Tre-Bến-Tre.png"/>
          <p:cNvPicPr>
            <a:picLocks noChangeAspect="1" noChangeArrowheads="1"/>
          </p:cNvPicPr>
          <p:nvPr/>
        </p:nvPicPr>
        <p:blipFill>
          <a:blip r:embed="rId9"/>
          <a:srcRect/>
          <a:stretch>
            <a:fillRect/>
          </a:stretch>
        </p:blipFill>
        <p:spPr bwMode="auto">
          <a:xfrm>
            <a:off x="7107924" y="2362200"/>
            <a:ext cx="5723838" cy="4981576"/>
          </a:xfrm>
          <a:prstGeom prst="rect">
            <a:avLst/>
          </a:prstGeom>
          <a:noFill/>
        </p:spPr>
      </p:pic>
      <p:pic>
        <p:nvPicPr>
          <p:cNvPr id="4099" name="Picture 3" descr="C:\Users\Administrator\Desktop\Ảnh GS 9\dua-tuoi-xiem-xanh.png"/>
          <p:cNvPicPr>
            <a:picLocks noChangeAspect="1" noChangeArrowheads="1"/>
          </p:cNvPicPr>
          <p:nvPr/>
        </p:nvPicPr>
        <p:blipFill>
          <a:blip r:embed="rId10"/>
          <a:srcRect/>
          <a:stretch>
            <a:fillRect/>
          </a:stretch>
        </p:blipFill>
        <p:spPr bwMode="auto">
          <a:xfrm>
            <a:off x="2392362" y="2133600"/>
            <a:ext cx="5410200" cy="4724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1000"/>
                                        <p:tgtEl>
                                          <p:spTgt spid="409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amond(in)">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1">
              <a:alphaModFix amt="9999"/>
              <a:extLst>
                <a:ext uri="{96DAC541-7B7A-43D3-8B79-37D633B846F1}">
                  <asvg:svgBlip xmlns:asvg="http://schemas.microsoft.com/office/drawing/2016/SVG/main" r:embed="rId2"/>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3" cstate="print">
              <a:alphaModFix amt="9999"/>
              <a:extLst>
                <a:ext uri="{96DAC541-7B7A-43D3-8B79-37D633B846F1}">
                  <asvg:svgBlip xmlns:asvg="http://schemas.microsoft.com/office/drawing/2016/SVG/main" r:embed="rId4"/>
                </a:ext>
              </a:extLst>
            </a:blip>
            <a:stretch>
              <a:fillRect/>
            </a:stretch>
          </a:blipFill>
        </p:spPr>
      </p:sp>
      <p:sp>
        <p:nvSpPr>
          <p:cNvPr id="5" name="Freeform 5"/>
          <p:cNvSpPr/>
          <p:nvPr/>
        </p:nvSpPr>
        <p:spPr>
          <a:xfrm>
            <a:off x="7802562" y="2590804"/>
            <a:ext cx="4252382" cy="3727995"/>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5"/>
                </a:lnSpc>
              </a:p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9" cstate="print">
              <a:extLst>
                <a:ext uri="{96DAC541-7B7A-43D3-8B79-37D633B846F1}">
                  <asvg:svgBlip xmlns:asvg="http://schemas.microsoft.com/office/drawing/2016/SVG/main" r:embed="rId10"/>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9" cstate="print">
              <a:extLst>
                <a:ext uri="{96DAC541-7B7A-43D3-8B79-37D633B846F1}">
                  <asvg:svgBlip xmlns:asvg="http://schemas.microsoft.com/office/drawing/2016/SVG/main" r:embed="rId10"/>
                </a:ext>
              </a:extLst>
            </a:blip>
            <a:stretch>
              <a:fillRect t="-151970" r="-621009" b="-1346787"/>
            </a:stretch>
          </a:blipFill>
        </p:spPr>
      </p:sp>
      <p:sp>
        <p:nvSpPr>
          <p:cNvPr id="22" name="TextBox 22"/>
          <p:cNvSpPr txBox="1"/>
          <p:nvPr/>
        </p:nvSpPr>
        <p:spPr>
          <a:xfrm>
            <a:off x="2468562" y="457204"/>
            <a:ext cx="8077200" cy="1308050"/>
          </a:xfrm>
          <a:prstGeom prst="rect">
            <a:avLst/>
          </a:prstGeom>
        </p:spPr>
        <p:txBody>
          <a:bodyPr wrap="square" lIns="0" tIns="0" rIns="0" bIns="0" rtlCol="0" anchor="t">
            <a:spAutoFit/>
          </a:bodyPr>
          <a:lstStyle/>
          <a:p>
            <a:pPr algn="ctr">
              <a:lnSpc>
                <a:spcPts val="5080"/>
              </a:lnSpc>
              <a:spcBef>
                <a:spcPct val="0"/>
              </a:spcBef>
            </a:pPr>
            <a:r>
              <a:rPr lang="en-US" sz="4500" b="1" smtClean="0">
                <a:solidFill>
                  <a:srgbClr val="0000FF"/>
                </a:solidFill>
                <a:ea typeface="Tahoma" panose="020B0604030504040204" pitchFamily="34" charset="0"/>
                <a:cs typeface="Tahoma" panose="020B0604030504040204" pitchFamily="34" charset="0"/>
              </a:rPr>
              <a:t>NHO NINH THUẬN</a:t>
            </a:r>
            <a:br>
              <a:rPr lang="en-US" sz="4500" b="1" dirty="0" smtClean="0">
                <a:solidFill>
                  <a:srgbClr val="0000FF"/>
                </a:solidFill>
                <a:ea typeface="Tahoma" panose="020B0604030504040204" pitchFamily="34" charset="0"/>
                <a:cs typeface="Tahoma" panose="020B0604030504040204" pitchFamily="34" charset="0"/>
              </a:rPr>
            </a:br>
            <a:endParaRPr lang="en-US" sz="4500" b="1" dirty="0">
              <a:solidFill>
                <a:srgbClr val="0000FF"/>
              </a:solidFill>
              <a:ea typeface="Tahoma" panose="020B0604030504040204" pitchFamily="34" charset="0"/>
              <a:cs typeface="Tahoma" panose="020B0604030504040204" pitchFamily="34" charset="0"/>
            </a:endParaRPr>
          </a:p>
        </p:txBody>
      </p:sp>
      <p:pic>
        <p:nvPicPr>
          <p:cNvPr id="14" name="Picture 3" descr="C:\Users\Administrator\Desktop\Ảnh GS 9\images.png"/>
          <p:cNvPicPr>
            <a:picLocks noChangeAspect="1" noChangeArrowheads="1"/>
          </p:cNvPicPr>
          <p:nvPr/>
        </p:nvPicPr>
        <p:blipFill>
          <a:blip r:embed="rId11"/>
          <a:srcRect/>
          <a:stretch>
            <a:fillRect/>
          </a:stretch>
        </p:blipFill>
        <p:spPr bwMode="auto">
          <a:xfrm>
            <a:off x="8232804" y="2868272"/>
            <a:ext cx="3608358" cy="3227728"/>
          </a:xfrm>
          <a:prstGeom prst="ellipse">
            <a:avLst/>
          </a:prstGeom>
          <a:ln>
            <a:noFill/>
          </a:ln>
          <a:effectLst>
            <a:softEdge rad="112500"/>
          </a:effectLst>
        </p:spPr>
      </p:pic>
      <p:pic>
        <p:nvPicPr>
          <p:cNvPr id="5122" name="Picture 2" descr="C:\Users\Administrator\Desktop\Ảnh GS 9\nho_do_ninh_thuan.jpg"/>
          <p:cNvPicPr>
            <a:picLocks noChangeAspect="1" noChangeArrowheads="1"/>
          </p:cNvPicPr>
          <p:nvPr/>
        </p:nvPicPr>
        <p:blipFill>
          <a:blip r:embed="rId12"/>
          <a:srcRect/>
          <a:stretch>
            <a:fillRect/>
          </a:stretch>
        </p:blipFill>
        <p:spPr bwMode="auto">
          <a:xfrm>
            <a:off x="1782763" y="1447800"/>
            <a:ext cx="5715000" cy="5181600"/>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1000"/>
                                        <p:tgtEl>
                                          <p:spTgt spid="1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amond(in)">
                                      <p:cBhvr>
                                        <p:cTn id="1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1">
              <a:alphaModFix amt="9999"/>
              <a:extLst>
                <a:ext uri="{96DAC541-7B7A-43D3-8B79-37D633B846F1}">
                  <asvg:svgBlip xmlns:asvg="http://schemas.microsoft.com/office/drawing/2016/SVG/main" r:embed="rId2"/>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3" cstate="print">
              <a:alphaModFix amt="9999"/>
              <a:extLst>
                <a:ext uri="{96DAC541-7B7A-43D3-8B79-37D633B846F1}">
                  <asvg:svgBlip xmlns:asvg="http://schemas.microsoft.com/office/drawing/2016/SVG/main" r:embed="rId4"/>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5"/>
                </a:lnSpc>
              </a:p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7" cstate="print">
              <a:extLst>
                <a:ext uri="{96DAC541-7B7A-43D3-8B79-37D633B846F1}">
                  <asvg:svgBlip xmlns:asvg="http://schemas.microsoft.com/office/drawing/2016/SVG/main" r:embed="rId8"/>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7" cstate="print">
              <a:extLst>
                <a:ext uri="{96DAC541-7B7A-43D3-8B79-37D633B846F1}">
                  <asvg:svgBlip xmlns:asvg="http://schemas.microsoft.com/office/drawing/2016/SVG/main" r:embed="rId8"/>
                </a:ext>
              </a:extLst>
            </a:blip>
            <a:stretch>
              <a:fillRect t="-151970" r="-621009" b="-1346787"/>
            </a:stretch>
          </a:blipFill>
        </p:spPr>
      </p:sp>
      <p:sp>
        <p:nvSpPr>
          <p:cNvPr id="33" name="TextBox 22"/>
          <p:cNvSpPr txBox="1"/>
          <p:nvPr/>
        </p:nvSpPr>
        <p:spPr>
          <a:xfrm>
            <a:off x="2773362" y="457200"/>
            <a:ext cx="8610600" cy="669992"/>
          </a:xfrm>
          <a:prstGeom prst="rect">
            <a:avLst/>
          </a:prstGeom>
        </p:spPr>
        <p:txBody>
          <a:bodyPr wrap="square" lIns="0" tIns="0" rIns="0" bIns="0" rtlCol="0" anchor="t">
            <a:spAutoFit/>
          </a:bodyPr>
          <a:lstStyle/>
          <a:p>
            <a:pPr algn="ctr">
              <a:lnSpc>
                <a:spcPts val="5080"/>
              </a:lnSpc>
              <a:spcBef>
                <a:spcPct val="0"/>
              </a:spcBef>
            </a:pPr>
            <a:r>
              <a:rPr lang="en-US" sz="4500" b="1" smtClean="0">
                <a:solidFill>
                  <a:srgbClr val="0000FF"/>
                </a:solidFill>
                <a:ea typeface="Tahoma" panose="020B0604030504040204" pitchFamily="34" charset="0"/>
                <a:cs typeface="Tahoma" panose="020B0604030504040204" pitchFamily="34" charset="0"/>
              </a:rPr>
              <a:t>CHÔM CHÔM LONG </a:t>
            </a:r>
            <a:r>
              <a:rPr lang="en-US" sz="4500" b="1" dirty="0" smtClean="0">
                <a:solidFill>
                  <a:srgbClr val="0000FF"/>
                </a:solidFill>
                <a:ea typeface="Tahoma" panose="020B0604030504040204" pitchFamily="34" charset="0"/>
                <a:cs typeface="Tahoma" panose="020B0604030504040204" pitchFamily="34" charset="0"/>
              </a:rPr>
              <a:t>KHÁNH</a:t>
            </a:r>
            <a:endParaRPr lang="en-US" sz="4500" b="1" dirty="0">
              <a:solidFill>
                <a:srgbClr val="0000FF"/>
              </a:solidFill>
              <a:ea typeface="Tahoma" panose="020B0604030504040204" pitchFamily="34" charset="0"/>
              <a:cs typeface="Tahoma" panose="020B0604030504040204" pitchFamily="34" charset="0"/>
            </a:endParaRPr>
          </a:p>
        </p:txBody>
      </p:sp>
      <p:pic>
        <p:nvPicPr>
          <p:cNvPr id="84" name="Picture 83" descr="Untitled"/>
          <p:cNvPicPr/>
          <p:nvPr/>
        </p:nvPicPr>
        <p:blipFill>
          <a:blip r:embed="rId9">
            <a:extLst>
              <a:ext uri="{28A0092B-C50C-407E-A947-70E740481C1C}">
                <a14:useLocalDpi xmlns:a14="http://schemas.microsoft.com/office/drawing/2010/main" val="0"/>
              </a:ext>
            </a:extLst>
          </a:blip>
          <a:srcRect/>
          <a:stretch>
            <a:fillRect/>
          </a:stretch>
        </p:blipFill>
        <p:spPr bwMode="auto">
          <a:xfrm>
            <a:off x="6735763" y="2743200"/>
            <a:ext cx="5334001" cy="3733800"/>
          </a:xfrm>
          <a:prstGeom prst="rect">
            <a:avLst/>
          </a:prstGeom>
          <a:ln>
            <a:noFill/>
          </a:ln>
          <a:effectLst>
            <a:outerShdw blurRad="292100" dist="139700" dir="2700000" algn="tl" rotWithShape="0">
              <a:srgbClr val="333333">
                <a:alpha val="65000"/>
              </a:srgbClr>
            </a:outerShdw>
          </a:effectLst>
        </p:spPr>
      </p:pic>
      <p:pic>
        <p:nvPicPr>
          <p:cNvPr id="6146" name="Picture 2" descr="C:\Users\Administrator\Desktop\Ảnh GS 9\rambutan.png"/>
          <p:cNvPicPr>
            <a:picLocks noChangeAspect="1" noChangeArrowheads="1"/>
          </p:cNvPicPr>
          <p:nvPr/>
        </p:nvPicPr>
        <p:blipFill>
          <a:blip r:embed="rId10"/>
          <a:srcRect/>
          <a:stretch>
            <a:fillRect/>
          </a:stretch>
        </p:blipFill>
        <p:spPr bwMode="auto">
          <a:xfrm>
            <a:off x="1173162" y="1981200"/>
            <a:ext cx="5524500" cy="4419600"/>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diamond(in)">
                                      <p:cBhvr>
                                        <p:cTn id="7" dur="1000"/>
                                        <p:tgtEl>
                                          <p:spTgt spid="8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amond(in)">
                                      <p:cBhvr>
                                        <p:cTn id="1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1642</Words>
  <Application>WPS Presentation</Application>
  <PresentationFormat>Custom</PresentationFormat>
  <Paragraphs>131</Paragraphs>
  <Slides>25</Slides>
  <Notes>6</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SimSun</vt:lpstr>
      <vt:lpstr>Wingdings</vt:lpstr>
      <vt:lpstr>Calibri</vt:lpstr>
      <vt:lpstr>Cambria</vt:lpstr>
      <vt:lpstr>Times New Roman</vt:lpstr>
      <vt:lpstr>Tahoma</vt:lpstr>
      <vt:lpstr>Microsoft YaHei</vt:lpstr>
      <vt:lpstr>Arial Unicode MS</vt:lpstr>
      <vt:lpstr>Montserrat</vt:lpstr>
      <vt:lpstr>SVN-Riesling</vt:lpstr>
      <vt:lpstr>Open Sans</vt:lpstr>
      <vt:lpstr>Segoe Print</vt:lpstr>
      <vt:lpstr>等线</vt:lpstr>
      <vt:lpstr>Calibri</vt:lpstr>
      <vt:lpstr>Nunito Sans</vt:lpstr>
      <vt:lpstr>Poppins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Trang Tran</cp:lastModifiedBy>
  <cp:revision>287</cp:revision>
  <dcterms:created xsi:type="dcterms:W3CDTF">2019-07-10T13:09:00Z</dcterms:created>
  <dcterms:modified xsi:type="dcterms:W3CDTF">2024-09-04T08:33:29Z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3C919C5D53804DEABD3166E9A2D82C83_12</vt:lpwstr>
  </property>
  <property fmtid="{D5CDD505-2E9C-101B-9397-08002B2CF9AE}" pid="3" name="KSOProductBuildVer">
    <vt:lpwstr>1033-12.2.0.17562</vt:lpwstr>
  </property>
</Properties>
</file>